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719" r:id="rId2"/>
    <p:sldMasterId id="2147483738" r:id="rId3"/>
  </p:sldMasterIdLst>
  <p:notesMasterIdLst>
    <p:notesMasterId r:id="rId35"/>
  </p:notesMasterIdLst>
  <p:handoutMasterIdLst>
    <p:handoutMasterId r:id="rId36"/>
  </p:handoutMasterIdLst>
  <p:sldIdLst>
    <p:sldId id="304" r:id="rId4"/>
    <p:sldId id="305" r:id="rId5"/>
    <p:sldId id="260" r:id="rId6"/>
    <p:sldId id="307" r:id="rId7"/>
    <p:sldId id="276" r:id="rId8"/>
    <p:sldId id="277" r:id="rId9"/>
    <p:sldId id="288" r:id="rId10"/>
    <p:sldId id="289" r:id="rId11"/>
    <p:sldId id="308" r:id="rId12"/>
    <p:sldId id="309" r:id="rId13"/>
    <p:sldId id="256" r:id="rId14"/>
    <p:sldId id="292" r:id="rId15"/>
    <p:sldId id="293" r:id="rId16"/>
    <p:sldId id="294" r:id="rId17"/>
    <p:sldId id="295" r:id="rId18"/>
    <p:sldId id="291" r:id="rId19"/>
    <p:sldId id="312" r:id="rId20"/>
    <p:sldId id="311" r:id="rId21"/>
    <p:sldId id="269" r:id="rId22"/>
    <p:sldId id="287" r:id="rId23"/>
    <p:sldId id="313" r:id="rId24"/>
    <p:sldId id="265" r:id="rId25"/>
    <p:sldId id="314" r:id="rId26"/>
    <p:sldId id="316" r:id="rId27"/>
    <p:sldId id="317" r:id="rId28"/>
    <p:sldId id="318" r:id="rId29"/>
    <p:sldId id="319" r:id="rId30"/>
    <p:sldId id="282" r:id="rId31"/>
    <p:sldId id="301" r:id="rId32"/>
    <p:sldId id="321" r:id="rId33"/>
    <p:sldId id="320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99"/>
    <a:srgbClr val="87CD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6" autoAdjust="0"/>
    <p:restoredTop sz="94922" autoAdjust="0"/>
  </p:normalViewPr>
  <p:slideViewPr>
    <p:cSldViewPr>
      <p:cViewPr varScale="1">
        <p:scale>
          <a:sx n="71" d="100"/>
          <a:sy n="71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7B013D-88B5-4F15-887B-0A6A3AF91D43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5BB42F-67C2-4B3A-93CF-43808C05B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927027-F2D1-441F-9CEC-2711AA7BD871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6D6EF4-9414-45E8-8AFB-8AB6FC72B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B61B95-4BC1-4D8B-A433-6326E1337490}" type="slidenum">
              <a:rPr lang="zh-CN" altLang="en-US" smtClean="0">
                <a:solidFill>
                  <a:srgbClr val="000000"/>
                </a:solidFill>
                <a:latin typeface="Calibri" pitchFamily="34" charset="0"/>
                <a:cs typeface="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smtClean="0">
              <a:solidFill>
                <a:srgbClr val="000000"/>
              </a:solidFill>
              <a:latin typeface="Calibri" pitchFamily="34" charset="0"/>
              <a:cs typeface="黑体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smtClean="0"/>
              <a:t>Luyện tập có liên kết với trang học 10 để làm bài tập trên đó</a:t>
            </a:r>
            <a:endParaRPr 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1AE85-5F0B-4571-BBC1-D2FC2F116F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NOTE: To change images on this slide, select a picture and delete it. Then click the Insert Picture icon in the placeholder to insert your own image.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4D9D4-8909-43C7-995A-1A27E50FDF41}" type="slidenum">
              <a:rPr lang="en-US">
                <a:solidFill>
                  <a:srgbClr val="40404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40404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Google Shape;4967;gae6832a8d4_0_1449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06498" name="Google Shape;4968;gae6832a8d4_0_1449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黑体"/>
            </a:endParaRPr>
          </a:p>
        </p:txBody>
      </p:sp>
      <p:sp>
        <p:nvSpPr>
          <p:cNvPr id="1095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58928-5AEB-49C6-B6FA-988F67EC62CB}" type="slidenum">
              <a:rPr lang="zh-CN" altLang="en-US" smtClean="0">
                <a:solidFill>
                  <a:srgbClr val="000000"/>
                </a:solidFill>
                <a:latin typeface="Calibri" pitchFamily="34" charset="0"/>
                <a:ea typeface="宋体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CN" smtClean="0">
              <a:solidFill>
                <a:srgbClr val="000000"/>
              </a:solidFill>
              <a:latin typeface="Calibri" pitchFamily="34" charset="0"/>
              <a:ea typeface="宋体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1625;gae6832a8d4_0_1411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70658" name="Google Shape;1626;gae6832a8d4_0_1411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1462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72706" name="Google Shape;1463;p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2499;gae6832a8d4_0_1431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75778" name="Google Shape;2500;gae6832a8d4_0_14312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2499;gae6832a8d4_0_1431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79874" name="Google Shape;2500;gae6832a8d4_0_14312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1462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82946" name="Google Shape;1463;p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2499;gae6832a8d4_0_1431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91138" name="Google Shape;2500;gae6832a8d4_0_14312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Google Shape;3463;gae6832a8d4_0_1446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94210" name="Google Shape;3464;gae6832a8d4_0_1446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NOTE: To change images on this slide, select a picture and delete it. Then click the Insert Picture icon in the placeholder to insert your own image.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1097D-3879-4E7C-BE37-43A0579387CC}" type="slidenum">
              <a:rPr lang="en-US">
                <a:solidFill>
                  <a:srgbClr val="40404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40404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;p2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5" name="Google Shape;10;p2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7" name="Google Shape;11;p2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12;p2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3;p2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4;p2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5;p2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16;p2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7;p2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8;p2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9;p2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20;p2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21;p2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22;p2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oogle Shape;23;p2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7" name="Google Shape;24;p2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8" name="Google Shape;25;p2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26;p2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27;p2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28;p2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29;p2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30;p2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31;p2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32;p2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33;p2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34;p2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35;p2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36;p2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37;p2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38;p2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39;p2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40;p2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41;p2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42;p2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43;p2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 rot="-191934">
            <a:off x="803275" y="844550"/>
            <a:ext cx="10585450" cy="5168900"/>
            <a:chOff x="666700" y="727125"/>
            <a:chExt cx="7939189" cy="3876385"/>
          </a:xfrm>
        </p:grpSpPr>
        <p:sp>
          <p:nvSpPr>
            <p:cNvPr id="40" name="Google Shape;45;p2"/>
            <p:cNvSpPr/>
            <p:nvPr/>
          </p:nvSpPr>
          <p:spPr>
            <a:xfrm>
              <a:off x="666700" y="727125"/>
              <a:ext cx="7939189" cy="3876385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1" name="Google Shape;46;p2"/>
            <p:cNvSpPr/>
            <p:nvPr/>
          </p:nvSpPr>
          <p:spPr>
            <a:xfrm>
              <a:off x="677083" y="1467025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47;p2"/>
            <p:cNvSpPr/>
            <p:nvPr/>
          </p:nvSpPr>
          <p:spPr>
            <a:xfrm>
              <a:off x="677332" y="1910609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48;p2"/>
            <p:cNvSpPr/>
            <p:nvPr/>
          </p:nvSpPr>
          <p:spPr>
            <a:xfrm>
              <a:off x="677381" y="2357759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49;p2"/>
            <p:cNvSpPr/>
            <p:nvPr/>
          </p:nvSpPr>
          <p:spPr>
            <a:xfrm>
              <a:off x="675319" y="2800023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50;p2"/>
            <p:cNvSpPr/>
            <p:nvPr/>
          </p:nvSpPr>
          <p:spPr>
            <a:xfrm>
              <a:off x="675435" y="3245984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51;p2"/>
            <p:cNvSpPr/>
            <p:nvPr/>
          </p:nvSpPr>
          <p:spPr>
            <a:xfrm>
              <a:off x="675683" y="3689569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52;p2"/>
            <p:cNvSpPr/>
            <p:nvPr/>
          </p:nvSpPr>
          <p:spPr>
            <a:xfrm>
              <a:off x="3266565" y="1225255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53;p2"/>
            <p:cNvSpPr/>
            <p:nvPr/>
          </p:nvSpPr>
          <p:spPr>
            <a:xfrm>
              <a:off x="2827631" y="1226958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9" name="Google Shape;54;p2"/>
            <p:cNvSpPr/>
            <p:nvPr/>
          </p:nvSpPr>
          <p:spPr>
            <a:xfrm>
              <a:off x="2387707" y="1224995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0" name="Google Shape;55;p2"/>
            <p:cNvSpPr/>
            <p:nvPr/>
          </p:nvSpPr>
          <p:spPr>
            <a:xfrm>
              <a:off x="1949961" y="1226798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1" name="Google Shape;56;p2"/>
            <p:cNvSpPr/>
            <p:nvPr/>
          </p:nvSpPr>
          <p:spPr>
            <a:xfrm>
              <a:off x="1508848" y="1224802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2" name="Google Shape;57;p2"/>
            <p:cNvSpPr/>
            <p:nvPr/>
          </p:nvSpPr>
          <p:spPr>
            <a:xfrm>
              <a:off x="1072292" y="1226604"/>
              <a:ext cx="10715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3" name="Google Shape;58;p2"/>
            <p:cNvSpPr/>
            <p:nvPr/>
          </p:nvSpPr>
          <p:spPr>
            <a:xfrm>
              <a:off x="5919784" y="1226864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4" name="Google Shape;59;p2"/>
            <p:cNvSpPr/>
            <p:nvPr/>
          </p:nvSpPr>
          <p:spPr>
            <a:xfrm>
              <a:off x="5478671" y="1224868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5" name="Google Shape;60;p2"/>
            <p:cNvSpPr/>
            <p:nvPr/>
          </p:nvSpPr>
          <p:spPr>
            <a:xfrm>
              <a:off x="5042115" y="1226671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6" name="Google Shape;61;p2"/>
            <p:cNvSpPr/>
            <p:nvPr/>
          </p:nvSpPr>
          <p:spPr>
            <a:xfrm>
              <a:off x="4600935" y="1225897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7" name="Google Shape;62;p2"/>
            <p:cNvSpPr/>
            <p:nvPr/>
          </p:nvSpPr>
          <p:spPr>
            <a:xfrm>
              <a:off x="4163322" y="1225289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8" name="Google Shape;63;p2"/>
            <p:cNvSpPr/>
            <p:nvPr/>
          </p:nvSpPr>
          <p:spPr>
            <a:xfrm>
              <a:off x="3723199" y="1226892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9" name="Google Shape;64;p2"/>
            <p:cNvSpPr/>
            <p:nvPr/>
          </p:nvSpPr>
          <p:spPr>
            <a:xfrm>
              <a:off x="8133145" y="1225355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0" name="Google Shape;65;p2"/>
            <p:cNvSpPr/>
            <p:nvPr/>
          </p:nvSpPr>
          <p:spPr>
            <a:xfrm>
              <a:off x="7693023" y="1226959"/>
              <a:ext cx="10715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1" name="Google Shape;66;p2"/>
            <p:cNvSpPr/>
            <p:nvPr/>
          </p:nvSpPr>
          <p:spPr>
            <a:xfrm>
              <a:off x="7255475" y="1225196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2" name="Google Shape;67;p2"/>
            <p:cNvSpPr/>
            <p:nvPr/>
          </p:nvSpPr>
          <p:spPr>
            <a:xfrm>
              <a:off x="6814163" y="1226766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3" name="Google Shape;68;p2"/>
            <p:cNvSpPr/>
            <p:nvPr/>
          </p:nvSpPr>
          <p:spPr>
            <a:xfrm>
              <a:off x="6377806" y="1225002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4" name="Google Shape;69;p2"/>
            <p:cNvSpPr/>
            <p:nvPr/>
          </p:nvSpPr>
          <p:spPr>
            <a:xfrm>
              <a:off x="676987" y="4135597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65" name="Google Shape;72;p2"/>
          <p:cNvGrpSpPr>
            <a:grpSpLocks/>
          </p:cNvGrpSpPr>
          <p:nvPr/>
        </p:nvGrpSpPr>
        <p:grpSpPr bwMode="auto">
          <a:xfrm>
            <a:off x="-585788" y="1312863"/>
            <a:ext cx="11109326" cy="6465887"/>
            <a:chOff x="-438984" y="984888"/>
            <a:chExt cx="8331234" cy="4849005"/>
          </a:xfrm>
        </p:grpSpPr>
        <p:sp>
          <p:nvSpPr>
            <p:cNvPr id="66" name="Google Shape;73;p2"/>
            <p:cNvSpPr/>
            <p:nvPr/>
          </p:nvSpPr>
          <p:spPr>
            <a:xfrm>
              <a:off x="7501761" y="984888"/>
              <a:ext cx="390489" cy="358347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1149166" y="4237400"/>
              <a:ext cx="269057" cy="247629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1022971" y="1639676"/>
              <a:ext cx="333345" cy="345252"/>
            </a:xfrm>
            <a:custGeom>
              <a:avLst/>
              <a:gdLst/>
              <a:ahLst/>
              <a:cxnLst/>
              <a:rect l="l" t="t" r="r" b="b"/>
              <a:pathLst>
                <a:path w="13322" h="13841" extrusionOk="0">
                  <a:moveTo>
                    <a:pt x="4448" y="1399"/>
                  </a:moveTo>
                  <a:lnTo>
                    <a:pt x="6490" y="3166"/>
                  </a:lnTo>
                  <a:lnTo>
                    <a:pt x="4965" y="4025"/>
                  </a:lnTo>
                  <a:lnTo>
                    <a:pt x="4448" y="1399"/>
                  </a:lnTo>
                  <a:close/>
                  <a:moveTo>
                    <a:pt x="11136" y="1096"/>
                  </a:moveTo>
                  <a:lnTo>
                    <a:pt x="9481" y="5120"/>
                  </a:lnTo>
                  <a:lnTo>
                    <a:pt x="7318" y="3248"/>
                  </a:lnTo>
                  <a:lnTo>
                    <a:pt x="11136" y="1096"/>
                  </a:lnTo>
                  <a:close/>
                  <a:moveTo>
                    <a:pt x="4624" y="4767"/>
                  </a:moveTo>
                  <a:lnTo>
                    <a:pt x="5054" y="6954"/>
                  </a:lnTo>
                  <a:lnTo>
                    <a:pt x="5054" y="6954"/>
                  </a:lnTo>
                  <a:lnTo>
                    <a:pt x="1509" y="6523"/>
                  </a:lnTo>
                  <a:lnTo>
                    <a:pt x="4624" y="4767"/>
                  </a:lnTo>
                  <a:close/>
                  <a:moveTo>
                    <a:pt x="6876" y="3499"/>
                  </a:moveTo>
                  <a:lnTo>
                    <a:pt x="9289" y="5588"/>
                  </a:lnTo>
                  <a:lnTo>
                    <a:pt x="8553" y="7380"/>
                  </a:lnTo>
                  <a:lnTo>
                    <a:pt x="5556" y="7016"/>
                  </a:lnTo>
                  <a:lnTo>
                    <a:pt x="5063" y="4521"/>
                  </a:lnTo>
                  <a:lnTo>
                    <a:pt x="6876" y="3499"/>
                  </a:lnTo>
                  <a:close/>
                  <a:moveTo>
                    <a:pt x="9672" y="5921"/>
                  </a:moveTo>
                  <a:lnTo>
                    <a:pt x="11819" y="7779"/>
                  </a:lnTo>
                  <a:lnTo>
                    <a:pt x="9046" y="7441"/>
                  </a:lnTo>
                  <a:lnTo>
                    <a:pt x="9672" y="5921"/>
                  </a:lnTo>
                  <a:close/>
                  <a:moveTo>
                    <a:pt x="5653" y="7510"/>
                  </a:moveTo>
                  <a:lnTo>
                    <a:pt x="8363" y="7838"/>
                  </a:lnTo>
                  <a:lnTo>
                    <a:pt x="6574" y="12185"/>
                  </a:lnTo>
                  <a:lnTo>
                    <a:pt x="5653" y="7510"/>
                  </a:lnTo>
                  <a:close/>
                  <a:moveTo>
                    <a:pt x="12106" y="1"/>
                  </a:moveTo>
                  <a:lnTo>
                    <a:pt x="6933" y="2917"/>
                  </a:lnTo>
                  <a:lnTo>
                    <a:pt x="3708" y="125"/>
                  </a:lnTo>
                  <a:lnTo>
                    <a:pt x="4527" y="4274"/>
                  </a:lnTo>
                  <a:lnTo>
                    <a:pt x="0" y="6824"/>
                  </a:lnTo>
                  <a:lnTo>
                    <a:pt x="5152" y="7451"/>
                  </a:lnTo>
                  <a:lnTo>
                    <a:pt x="6412" y="13840"/>
                  </a:lnTo>
                  <a:lnTo>
                    <a:pt x="8858" y="7899"/>
                  </a:lnTo>
                  <a:lnTo>
                    <a:pt x="13321" y="8443"/>
                  </a:lnTo>
                  <a:lnTo>
                    <a:pt x="9865" y="5452"/>
                  </a:lnTo>
                  <a:lnTo>
                    <a:pt x="12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5899326" y="1343235"/>
              <a:ext cx="179768" cy="190484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2" name="Google Shape;77;p2"/>
            <p:cNvSpPr/>
            <p:nvPr/>
          </p:nvSpPr>
          <p:spPr>
            <a:xfrm>
              <a:off x="7232704" y="1261090"/>
              <a:ext cx="217864" cy="225009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73" name="Google Shape;78;p2"/>
            <p:cNvGrpSpPr>
              <a:grpSpLocks/>
            </p:cNvGrpSpPr>
            <p:nvPr/>
          </p:nvGrpSpPr>
          <p:grpSpPr bwMode="auto">
            <a:xfrm>
              <a:off x="4206414" y="4229066"/>
              <a:ext cx="730977" cy="566689"/>
              <a:chOff x="4523834" y="965130"/>
              <a:chExt cx="550351" cy="426659"/>
            </a:xfrm>
          </p:grpSpPr>
          <p:sp>
            <p:nvSpPr>
              <p:cNvPr id="111" name="Google Shape;79;p2"/>
              <p:cNvSpPr/>
              <p:nvPr/>
            </p:nvSpPr>
            <p:spPr>
              <a:xfrm>
                <a:off x="4523834" y="965130"/>
                <a:ext cx="550351" cy="426659"/>
              </a:xfrm>
              <a:custGeom>
                <a:avLst/>
                <a:gdLst/>
                <a:ahLst/>
                <a:cxnLst/>
                <a:rect l="l" t="t" r="r" b="b"/>
                <a:pathLst>
                  <a:path w="22029" h="17045" extrusionOk="0">
                    <a:moveTo>
                      <a:pt x="4417" y="5470"/>
                    </a:moveTo>
                    <a:lnTo>
                      <a:pt x="15014" y="11194"/>
                    </a:lnTo>
                    <a:lnTo>
                      <a:pt x="7261" y="13372"/>
                    </a:lnTo>
                    <a:lnTo>
                      <a:pt x="4417" y="5470"/>
                    </a:lnTo>
                    <a:close/>
                    <a:moveTo>
                      <a:pt x="1" y="0"/>
                    </a:moveTo>
                    <a:cubicBezTo>
                      <a:pt x="164" y="166"/>
                      <a:pt x="5325" y="17045"/>
                      <a:pt x="5325" y="17045"/>
                    </a:cubicBezTo>
                    <a:lnTo>
                      <a:pt x="22028" y="120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2" name="Google Shape;80;p2"/>
              <p:cNvSpPr/>
              <p:nvPr/>
            </p:nvSpPr>
            <p:spPr>
              <a:xfrm>
                <a:off x="4711169" y="1346973"/>
                <a:ext cx="11653" cy="2599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021" extrusionOk="0">
                    <a:moveTo>
                      <a:pt x="152" y="1"/>
                    </a:moveTo>
                    <a:lnTo>
                      <a:pt x="1" y="50"/>
                    </a:lnTo>
                    <a:lnTo>
                      <a:pt x="315" y="1020"/>
                    </a:lnTo>
                    <a:lnTo>
                      <a:pt x="465" y="973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3" name="Google Shape;81;p2"/>
              <p:cNvSpPr/>
              <p:nvPr/>
            </p:nvSpPr>
            <p:spPr>
              <a:xfrm>
                <a:off x="4799010" y="1319186"/>
                <a:ext cx="11653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7" extrusionOk="0">
                    <a:moveTo>
                      <a:pt x="152" y="0"/>
                    </a:moveTo>
                    <a:lnTo>
                      <a:pt x="1" y="50"/>
                    </a:lnTo>
                    <a:lnTo>
                      <a:pt x="337" y="1086"/>
                    </a:lnTo>
                    <a:lnTo>
                      <a:pt x="487" y="104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4" name="Google Shape;82;p2"/>
              <p:cNvSpPr/>
              <p:nvPr/>
            </p:nvSpPr>
            <p:spPr>
              <a:xfrm>
                <a:off x="4671730" y="1355936"/>
                <a:ext cx="12549" cy="2868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153" extrusionOk="0">
                    <a:moveTo>
                      <a:pt x="151" y="0"/>
                    </a:moveTo>
                    <a:lnTo>
                      <a:pt x="0" y="48"/>
                    </a:lnTo>
                    <a:lnTo>
                      <a:pt x="356" y="1152"/>
                    </a:lnTo>
                    <a:lnTo>
                      <a:pt x="508" y="110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5" name="Google Shape;83;p2"/>
              <p:cNvSpPr/>
              <p:nvPr/>
            </p:nvSpPr>
            <p:spPr>
              <a:xfrm>
                <a:off x="4747919" y="1324564"/>
                <a:ext cx="15237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445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451" y="1445"/>
                    </a:lnTo>
                    <a:lnTo>
                      <a:pt x="603" y="139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6" name="Google Shape;84;p2"/>
              <p:cNvSpPr/>
              <p:nvPr/>
            </p:nvSpPr>
            <p:spPr>
              <a:xfrm>
                <a:off x="4817833" y="1312912"/>
                <a:ext cx="14341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078" extrusionOk="0">
                    <a:moveTo>
                      <a:pt x="146" y="0"/>
                    </a:moveTo>
                    <a:lnTo>
                      <a:pt x="0" y="65"/>
                    </a:lnTo>
                    <a:lnTo>
                      <a:pt x="446" y="1077"/>
                    </a:lnTo>
                    <a:lnTo>
                      <a:pt x="599" y="103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7" name="Google Shape;85;p2"/>
              <p:cNvSpPr/>
              <p:nvPr/>
            </p:nvSpPr>
            <p:spPr>
              <a:xfrm>
                <a:off x="4872509" y="1300363"/>
                <a:ext cx="10756" cy="24202"/>
              </a:xfrm>
              <a:custGeom>
                <a:avLst/>
                <a:gdLst/>
                <a:ahLst/>
                <a:cxnLst/>
                <a:rect l="l" t="t" r="r" b="b"/>
                <a:pathLst>
                  <a:path w="455" h="980" extrusionOk="0">
                    <a:moveTo>
                      <a:pt x="154" y="0"/>
                    </a:moveTo>
                    <a:lnTo>
                      <a:pt x="0" y="47"/>
                    </a:lnTo>
                    <a:lnTo>
                      <a:pt x="303" y="979"/>
                    </a:lnTo>
                    <a:lnTo>
                      <a:pt x="454" y="93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8" name="Google Shape;86;p2"/>
              <p:cNvSpPr/>
              <p:nvPr/>
            </p:nvSpPr>
            <p:spPr>
              <a:xfrm>
                <a:off x="4988137" y="1262716"/>
                <a:ext cx="11652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74" extrusionOk="0">
                    <a:moveTo>
                      <a:pt x="153" y="1"/>
                    </a:moveTo>
                    <a:lnTo>
                      <a:pt x="1" y="50"/>
                    </a:lnTo>
                    <a:lnTo>
                      <a:pt x="333" y="1073"/>
                    </a:lnTo>
                    <a:lnTo>
                      <a:pt x="485" y="1027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9" name="Google Shape;87;p2"/>
              <p:cNvSpPr/>
              <p:nvPr/>
            </p:nvSpPr>
            <p:spPr>
              <a:xfrm>
                <a:off x="4931668" y="1280643"/>
                <a:ext cx="12549" cy="25994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020" extrusionOk="0">
                    <a:moveTo>
                      <a:pt x="148" y="1"/>
                    </a:moveTo>
                    <a:lnTo>
                      <a:pt x="0" y="57"/>
                    </a:lnTo>
                    <a:lnTo>
                      <a:pt x="363" y="1019"/>
                    </a:lnTo>
                    <a:lnTo>
                      <a:pt x="515" y="972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0" name="Google Shape;88;p2"/>
              <p:cNvSpPr/>
              <p:nvPr/>
            </p:nvSpPr>
            <p:spPr>
              <a:xfrm>
                <a:off x="4833967" y="1312912"/>
                <a:ext cx="10756" cy="2330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917" extrusionOk="0">
                    <a:moveTo>
                      <a:pt x="151" y="1"/>
                    </a:moveTo>
                    <a:lnTo>
                      <a:pt x="0" y="48"/>
                    </a:lnTo>
                    <a:lnTo>
                      <a:pt x="280" y="917"/>
                    </a:lnTo>
                    <a:lnTo>
                      <a:pt x="431" y="870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1" name="Google Shape;89;p2"/>
              <p:cNvSpPr/>
              <p:nvPr/>
            </p:nvSpPr>
            <p:spPr>
              <a:xfrm>
                <a:off x="4942424" y="1268094"/>
                <a:ext cx="16134" cy="3406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355" extrusionOk="0">
                    <a:moveTo>
                      <a:pt x="150" y="1"/>
                    </a:moveTo>
                    <a:lnTo>
                      <a:pt x="0" y="56"/>
                    </a:lnTo>
                    <a:lnTo>
                      <a:pt x="480" y="1355"/>
                    </a:lnTo>
                    <a:lnTo>
                      <a:pt x="632" y="1308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2" name="Google Shape;90;p2"/>
              <p:cNvSpPr/>
              <p:nvPr/>
            </p:nvSpPr>
            <p:spPr>
              <a:xfrm>
                <a:off x="4971106" y="1268094"/>
                <a:ext cx="9860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079" extrusionOk="0">
                    <a:moveTo>
                      <a:pt x="155" y="1"/>
                    </a:moveTo>
                    <a:lnTo>
                      <a:pt x="1" y="37"/>
                    </a:lnTo>
                    <a:lnTo>
                      <a:pt x="246" y="1078"/>
                    </a:lnTo>
                    <a:lnTo>
                      <a:pt x="398" y="1033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3" name="Google Shape;91;p2"/>
              <p:cNvSpPr/>
              <p:nvPr/>
            </p:nvSpPr>
            <p:spPr>
              <a:xfrm>
                <a:off x="4911052" y="1286918"/>
                <a:ext cx="12549" cy="2509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999" extrusionOk="0">
                    <a:moveTo>
                      <a:pt x="148" y="0"/>
                    </a:moveTo>
                    <a:lnTo>
                      <a:pt x="1" y="59"/>
                    </a:lnTo>
                    <a:lnTo>
                      <a:pt x="368" y="998"/>
                    </a:lnTo>
                    <a:lnTo>
                      <a:pt x="520" y="95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4" name="Google Shape;92;p2"/>
              <p:cNvSpPr/>
              <p:nvPr/>
            </p:nvSpPr>
            <p:spPr>
              <a:xfrm>
                <a:off x="5016820" y="1258235"/>
                <a:ext cx="10756" cy="2330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31" extrusionOk="0">
                    <a:moveTo>
                      <a:pt x="153" y="0"/>
                    </a:moveTo>
                    <a:lnTo>
                      <a:pt x="1" y="50"/>
                    </a:lnTo>
                    <a:lnTo>
                      <a:pt x="285" y="931"/>
                    </a:lnTo>
                    <a:lnTo>
                      <a:pt x="438" y="88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5" name="Google Shape;93;p2"/>
              <p:cNvSpPr/>
              <p:nvPr/>
            </p:nvSpPr>
            <p:spPr>
              <a:xfrm>
                <a:off x="4897607" y="1291399"/>
                <a:ext cx="11653" cy="25098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1" extrusionOk="0">
                    <a:moveTo>
                      <a:pt x="151" y="0"/>
                    </a:moveTo>
                    <a:lnTo>
                      <a:pt x="0" y="50"/>
                    </a:lnTo>
                    <a:lnTo>
                      <a:pt x="308" y="1001"/>
                    </a:lnTo>
                    <a:lnTo>
                      <a:pt x="461" y="95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6" name="Google Shape;94;p2"/>
              <p:cNvSpPr/>
              <p:nvPr/>
            </p:nvSpPr>
            <p:spPr>
              <a:xfrm>
                <a:off x="4729992" y="1341595"/>
                <a:ext cx="11652" cy="25994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033" extrusionOk="0">
                    <a:moveTo>
                      <a:pt x="151" y="0"/>
                    </a:moveTo>
                    <a:lnTo>
                      <a:pt x="0" y="49"/>
                    </a:lnTo>
                    <a:lnTo>
                      <a:pt x="318" y="1032"/>
                    </a:lnTo>
                    <a:lnTo>
                      <a:pt x="470" y="98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7" name="Google Shape;95;p2"/>
              <p:cNvSpPr/>
              <p:nvPr/>
            </p:nvSpPr>
            <p:spPr>
              <a:xfrm>
                <a:off x="4780187" y="1325460"/>
                <a:ext cx="12549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074" extrusionOk="0">
                    <a:moveTo>
                      <a:pt x="152" y="1"/>
                    </a:moveTo>
                    <a:lnTo>
                      <a:pt x="1" y="49"/>
                    </a:lnTo>
                    <a:lnTo>
                      <a:pt x="332" y="1074"/>
                    </a:lnTo>
                    <a:lnTo>
                      <a:pt x="484" y="1027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8" name="Google Shape;96;p2"/>
              <p:cNvSpPr/>
              <p:nvPr/>
            </p:nvSpPr>
            <p:spPr>
              <a:xfrm>
                <a:off x="4853687" y="1296777"/>
                <a:ext cx="13445" cy="32268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299" extrusionOk="0">
                    <a:moveTo>
                      <a:pt x="152" y="1"/>
                    </a:moveTo>
                    <a:lnTo>
                      <a:pt x="1" y="51"/>
                    </a:lnTo>
                    <a:lnTo>
                      <a:pt x="405" y="1298"/>
                    </a:lnTo>
                    <a:lnTo>
                      <a:pt x="558" y="125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29" name="Google Shape;97;p2"/>
              <p:cNvSpPr/>
              <p:nvPr/>
            </p:nvSpPr>
            <p:spPr>
              <a:xfrm>
                <a:off x="4691449" y="1354143"/>
                <a:ext cx="10756" cy="25098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3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308" y="1003"/>
                    </a:lnTo>
                    <a:lnTo>
                      <a:pt x="461" y="95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4" name="Google Shape;98;p2"/>
            <p:cNvGrpSpPr>
              <a:grpSpLocks/>
            </p:cNvGrpSpPr>
            <p:nvPr/>
          </p:nvGrpSpPr>
          <p:grpSpPr bwMode="auto">
            <a:xfrm>
              <a:off x="1761091" y="1553959"/>
              <a:ext cx="466683" cy="516687"/>
              <a:chOff x="2022716" y="833334"/>
              <a:chExt cx="466683" cy="516687"/>
            </a:xfrm>
          </p:grpSpPr>
          <p:sp>
            <p:nvSpPr>
              <p:cNvPr id="104" name="Google Shape;99;p2"/>
              <p:cNvSpPr/>
              <p:nvPr/>
            </p:nvSpPr>
            <p:spPr>
              <a:xfrm>
                <a:off x="2077480" y="929766"/>
                <a:ext cx="344059" cy="357157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05" name="Google Shape;100;p2"/>
              <p:cNvSpPr/>
              <p:nvPr/>
            </p:nvSpPr>
            <p:spPr>
              <a:xfrm>
                <a:off x="2291773" y="833334"/>
                <a:ext cx="197626" cy="21548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06" name="Google Shape;101;p2"/>
              <p:cNvSpPr/>
              <p:nvPr/>
            </p:nvSpPr>
            <p:spPr>
              <a:xfrm>
                <a:off x="2387014" y="833334"/>
                <a:ext cx="102384" cy="107147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07" name="Google Shape;102;p2"/>
              <p:cNvSpPr/>
              <p:nvPr/>
            </p:nvSpPr>
            <p:spPr>
              <a:xfrm>
                <a:off x="2022716" y="1191681"/>
                <a:ext cx="170244" cy="15834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08" name="Google Shape;103;p2"/>
              <p:cNvSpPr/>
              <p:nvPr/>
            </p:nvSpPr>
            <p:spPr>
              <a:xfrm>
                <a:off x="2056050" y="1173824"/>
                <a:ext cx="160719" cy="133339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09" name="Google Shape;104;p2"/>
              <p:cNvSpPr/>
              <p:nvPr/>
            </p:nvSpPr>
            <p:spPr>
              <a:xfrm>
                <a:off x="2112004" y="997626"/>
                <a:ext cx="184531" cy="208341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10" name="Google Shape;105;p2"/>
              <p:cNvSpPr/>
              <p:nvPr/>
            </p:nvSpPr>
            <p:spPr>
              <a:xfrm>
                <a:off x="2171530" y="1044056"/>
                <a:ext cx="184531" cy="210723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5" name="Google Shape;106;p2"/>
            <p:cNvGrpSpPr>
              <a:grpSpLocks/>
            </p:cNvGrpSpPr>
            <p:nvPr/>
          </p:nvGrpSpPr>
          <p:grpSpPr bwMode="auto">
            <a:xfrm>
              <a:off x="772962" y="2571857"/>
              <a:ext cx="730977" cy="850034"/>
              <a:chOff x="1371899" y="1418232"/>
              <a:chExt cx="730977" cy="850034"/>
            </a:xfrm>
          </p:grpSpPr>
          <p:grpSp>
            <p:nvGrpSpPr>
              <p:cNvPr id="95" name="Google Shape;107;p2"/>
              <p:cNvGrpSpPr>
                <a:grpSpLocks/>
              </p:cNvGrpSpPr>
              <p:nvPr/>
            </p:nvGrpSpPr>
            <p:grpSpPr bwMode="auto">
              <a:xfrm>
                <a:off x="1371899" y="1418232"/>
                <a:ext cx="730977" cy="850034"/>
                <a:chOff x="1371899" y="1418232"/>
                <a:chExt cx="730977" cy="850034"/>
              </a:xfrm>
            </p:grpSpPr>
            <p:sp>
              <p:nvSpPr>
                <p:cNvPr id="101" name="Google Shape;108;p2"/>
                <p:cNvSpPr/>
                <p:nvPr/>
              </p:nvSpPr>
              <p:spPr>
                <a:xfrm>
                  <a:off x="1371899" y="1418232"/>
                  <a:ext cx="730977" cy="723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" h="28980" extrusionOk="0">
                      <a:moveTo>
                        <a:pt x="13763" y="1"/>
                      </a:moveTo>
                      <a:cubicBezTo>
                        <a:pt x="13734" y="1"/>
                        <a:pt x="13705" y="2"/>
                        <a:pt x="13674" y="6"/>
                      </a:cubicBezTo>
                      <a:cubicBezTo>
                        <a:pt x="9538" y="450"/>
                        <a:pt x="5808" y="2565"/>
                        <a:pt x="3338" y="5921"/>
                      </a:cubicBezTo>
                      <a:cubicBezTo>
                        <a:pt x="857" y="9293"/>
                        <a:pt x="0" y="13699"/>
                        <a:pt x="941" y="17770"/>
                      </a:cubicBezTo>
                      <a:cubicBezTo>
                        <a:pt x="1841" y="21669"/>
                        <a:pt x="4420" y="25099"/>
                        <a:pt x="7891" y="27080"/>
                      </a:cubicBezTo>
                      <a:cubicBezTo>
                        <a:pt x="10088" y="28333"/>
                        <a:pt x="12602" y="28979"/>
                        <a:pt x="15118" y="28979"/>
                      </a:cubicBezTo>
                      <a:cubicBezTo>
                        <a:pt x="16755" y="28979"/>
                        <a:pt x="18393" y="28706"/>
                        <a:pt x="19943" y="28148"/>
                      </a:cubicBezTo>
                      <a:cubicBezTo>
                        <a:pt x="24407" y="26544"/>
                        <a:pt x="27845" y="22824"/>
                        <a:pt x="29109" y="18255"/>
                      </a:cubicBezTo>
                      <a:cubicBezTo>
                        <a:pt x="29259" y="17717"/>
                        <a:pt x="28814" y="17364"/>
                        <a:pt x="28383" y="17364"/>
                      </a:cubicBezTo>
                      <a:cubicBezTo>
                        <a:pt x="28099" y="17364"/>
                        <a:pt x="27821" y="17517"/>
                        <a:pt x="27722" y="17872"/>
                      </a:cubicBezTo>
                      <a:cubicBezTo>
                        <a:pt x="26712" y="21531"/>
                        <a:pt x="24174" y="24593"/>
                        <a:pt x="20760" y="26256"/>
                      </a:cubicBezTo>
                      <a:cubicBezTo>
                        <a:pt x="18998" y="27116"/>
                        <a:pt x="17039" y="27547"/>
                        <a:pt x="15081" y="27547"/>
                      </a:cubicBezTo>
                      <a:cubicBezTo>
                        <a:pt x="13276" y="27547"/>
                        <a:pt x="11470" y="27181"/>
                        <a:pt x="9819" y="26447"/>
                      </a:cubicBezTo>
                      <a:cubicBezTo>
                        <a:pt x="6536" y="24989"/>
                        <a:pt x="3905" y="22188"/>
                        <a:pt x="2728" y="18783"/>
                      </a:cubicBezTo>
                      <a:cubicBezTo>
                        <a:pt x="1502" y="15232"/>
                        <a:pt x="1844" y="11252"/>
                        <a:pt x="3710" y="7985"/>
                      </a:cubicBezTo>
                      <a:cubicBezTo>
                        <a:pt x="5776" y="4367"/>
                        <a:pt x="9527" y="1890"/>
                        <a:pt x="13674" y="1444"/>
                      </a:cubicBezTo>
                      <a:cubicBezTo>
                        <a:pt x="14554" y="1349"/>
                        <a:pt x="14592" y="1"/>
                        <a:pt x="137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Google Shape;109;p2"/>
                <p:cNvSpPr/>
                <p:nvPr/>
              </p:nvSpPr>
              <p:spPr>
                <a:xfrm>
                  <a:off x="1877868" y="2077782"/>
                  <a:ext cx="82146" cy="139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5546" extrusionOk="0">
                      <a:moveTo>
                        <a:pt x="787" y="0"/>
                      </a:moveTo>
                      <a:cubicBezTo>
                        <a:pt x="467" y="0"/>
                        <a:pt x="174" y="194"/>
                        <a:pt x="80" y="522"/>
                      </a:cubicBezTo>
                      <a:cubicBezTo>
                        <a:pt x="1" y="798"/>
                        <a:pt x="124" y="1027"/>
                        <a:pt x="222" y="1274"/>
                      </a:cubicBezTo>
                      <a:cubicBezTo>
                        <a:pt x="355" y="1602"/>
                        <a:pt x="491" y="1929"/>
                        <a:pt x="625" y="2256"/>
                      </a:cubicBezTo>
                      <a:cubicBezTo>
                        <a:pt x="932" y="3000"/>
                        <a:pt x="1240" y="3744"/>
                        <a:pt x="1551" y="4486"/>
                      </a:cubicBezTo>
                      <a:cubicBezTo>
                        <a:pt x="1624" y="4661"/>
                        <a:pt x="1695" y="4836"/>
                        <a:pt x="1769" y="5011"/>
                      </a:cubicBezTo>
                      <a:cubicBezTo>
                        <a:pt x="1889" y="5299"/>
                        <a:pt x="2144" y="5546"/>
                        <a:pt x="2458" y="5546"/>
                      </a:cubicBezTo>
                      <a:cubicBezTo>
                        <a:pt x="2521" y="5546"/>
                        <a:pt x="2587" y="5536"/>
                        <a:pt x="2654" y="5514"/>
                      </a:cubicBezTo>
                      <a:cubicBezTo>
                        <a:pt x="2986" y="5407"/>
                        <a:pt x="3311" y="5001"/>
                        <a:pt x="3157" y="4629"/>
                      </a:cubicBezTo>
                      <a:cubicBezTo>
                        <a:pt x="2661" y="3442"/>
                        <a:pt x="2164" y="2255"/>
                        <a:pt x="1681" y="1065"/>
                      </a:cubicBezTo>
                      <a:cubicBezTo>
                        <a:pt x="1614" y="901"/>
                        <a:pt x="1491" y="701"/>
                        <a:pt x="1467" y="523"/>
                      </a:cubicBezTo>
                      <a:lnTo>
                        <a:pt x="1467" y="537"/>
                      </a:lnTo>
                      <a:lnTo>
                        <a:pt x="1467" y="537"/>
                      </a:lnTo>
                      <a:cubicBezTo>
                        <a:pt x="1403" y="293"/>
                        <a:pt x="1216" y="78"/>
                        <a:pt x="965" y="20"/>
                      </a:cubicBezTo>
                      <a:cubicBezTo>
                        <a:pt x="905" y="7"/>
                        <a:pt x="84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Google Shape;110;p2"/>
                <p:cNvSpPr/>
                <p:nvPr/>
              </p:nvSpPr>
              <p:spPr>
                <a:xfrm>
                  <a:off x="1790961" y="2134927"/>
                  <a:ext cx="296438" cy="13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6" h="5327" extrusionOk="0">
                      <a:moveTo>
                        <a:pt x="10996" y="1"/>
                      </a:moveTo>
                      <a:cubicBezTo>
                        <a:pt x="10916" y="1"/>
                        <a:pt x="10830" y="17"/>
                        <a:pt x="10738" y="52"/>
                      </a:cubicBezTo>
                      <a:cubicBezTo>
                        <a:pt x="7827" y="1171"/>
                        <a:pt x="4917" y="2292"/>
                        <a:pt x="2006" y="3412"/>
                      </a:cubicBezTo>
                      <a:cubicBezTo>
                        <a:pt x="1593" y="3571"/>
                        <a:pt x="1179" y="3731"/>
                        <a:pt x="765" y="3889"/>
                      </a:cubicBezTo>
                      <a:cubicBezTo>
                        <a:pt x="1" y="4183"/>
                        <a:pt x="217" y="5326"/>
                        <a:pt x="890" y="5326"/>
                      </a:cubicBezTo>
                      <a:cubicBezTo>
                        <a:pt x="970" y="5326"/>
                        <a:pt x="1056" y="5310"/>
                        <a:pt x="1148" y="5275"/>
                      </a:cubicBezTo>
                      <a:cubicBezTo>
                        <a:pt x="4059" y="4156"/>
                        <a:pt x="6969" y="3034"/>
                        <a:pt x="9880" y="1915"/>
                      </a:cubicBezTo>
                      <a:cubicBezTo>
                        <a:pt x="10293" y="1756"/>
                        <a:pt x="10706" y="1596"/>
                        <a:pt x="11120" y="1439"/>
                      </a:cubicBezTo>
                      <a:cubicBezTo>
                        <a:pt x="11885" y="1144"/>
                        <a:pt x="11669" y="1"/>
                        <a:pt x="10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96" name="Google Shape;111;p2"/>
              <p:cNvSpPr/>
              <p:nvPr/>
            </p:nvSpPr>
            <p:spPr>
              <a:xfrm>
                <a:off x="1456426" y="1486092"/>
                <a:ext cx="586925" cy="586928"/>
              </a:xfrm>
              <a:custGeom>
                <a:avLst/>
                <a:gdLst/>
                <a:ahLst/>
                <a:cxnLst/>
                <a:rect l="l" t="t" r="r" b="b"/>
                <a:pathLst>
                  <a:path w="23483" h="23483" extrusionOk="0">
                    <a:moveTo>
                      <a:pt x="11742" y="0"/>
                    </a:moveTo>
                    <a:cubicBezTo>
                      <a:pt x="8628" y="0"/>
                      <a:pt x="5641" y="1238"/>
                      <a:pt x="3439" y="3440"/>
                    </a:cubicBezTo>
                    <a:cubicBezTo>
                      <a:pt x="1239" y="5642"/>
                      <a:pt x="1" y="8628"/>
                      <a:pt x="1" y="11742"/>
                    </a:cubicBezTo>
                    <a:cubicBezTo>
                      <a:pt x="1" y="14855"/>
                      <a:pt x="1239" y="17842"/>
                      <a:pt x="3439" y="20044"/>
                    </a:cubicBezTo>
                    <a:cubicBezTo>
                      <a:pt x="5641" y="22246"/>
                      <a:pt x="8628" y="23482"/>
                      <a:pt x="11742" y="23482"/>
                    </a:cubicBezTo>
                    <a:cubicBezTo>
                      <a:pt x="14856" y="23482"/>
                      <a:pt x="17842" y="22246"/>
                      <a:pt x="20044" y="20044"/>
                    </a:cubicBezTo>
                    <a:cubicBezTo>
                      <a:pt x="22245" y="17842"/>
                      <a:pt x="23483" y="14855"/>
                      <a:pt x="23483" y="11742"/>
                    </a:cubicBezTo>
                    <a:cubicBezTo>
                      <a:pt x="23483" y="8628"/>
                      <a:pt x="22245" y="5642"/>
                      <a:pt x="20044" y="3440"/>
                    </a:cubicBezTo>
                    <a:cubicBezTo>
                      <a:pt x="17842" y="1238"/>
                      <a:pt x="14856" y="0"/>
                      <a:pt x="117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112;p2"/>
              <p:cNvSpPr/>
              <p:nvPr/>
            </p:nvSpPr>
            <p:spPr>
              <a:xfrm>
                <a:off x="1619527" y="1532522"/>
                <a:ext cx="301200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7081" extrusionOk="0">
                    <a:moveTo>
                      <a:pt x="8509" y="0"/>
                    </a:moveTo>
                    <a:cubicBezTo>
                      <a:pt x="6824" y="0"/>
                      <a:pt x="5892" y="1824"/>
                      <a:pt x="4687" y="1824"/>
                    </a:cubicBezTo>
                    <a:cubicBezTo>
                      <a:pt x="4547" y="1824"/>
                      <a:pt x="4403" y="1800"/>
                      <a:pt x="4255" y="1745"/>
                    </a:cubicBezTo>
                    <a:cubicBezTo>
                      <a:pt x="3845" y="1594"/>
                      <a:pt x="3417" y="1517"/>
                      <a:pt x="3009" y="1517"/>
                    </a:cubicBezTo>
                    <a:cubicBezTo>
                      <a:pt x="1883" y="1517"/>
                      <a:pt x="899" y="2095"/>
                      <a:pt x="810" y="3273"/>
                    </a:cubicBezTo>
                    <a:cubicBezTo>
                      <a:pt x="810" y="3273"/>
                      <a:pt x="1" y="5757"/>
                      <a:pt x="2797" y="6123"/>
                    </a:cubicBezTo>
                    <a:cubicBezTo>
                      <a:pt x="2911" y="6138"/>
                      <a:pt x="3022" y="6145"/>
                      <a:pt x="3131" y="6145"/>
                    </a:cubicBezTo>
                    <a:cubicBezTo>
                      <a:pt x="4249" y="6145"/>
                      <a:pt x="5128" y="5432"/>
                      <a:pt x="5983" y="5432"/>
                    </a:cubicBezTo>
                    <a:cubicBezTo>
                      <a:pt x="6404" y="5432"/>
                      <a:pt x="6820" y="5605"/>
                      <a:pt x="7256" y="6123"/>
                    </a:cubicBezTo>
                    <a:cubicBezTo>
                      <a:pt x="7831" y="6805"/>
                      <a:pt x="8500" y="7081"/>
                      <a:pt x="9144" y="7081"/>
                    </a:cubicBezTo>
                    <a:cubicBezTo>
                      <a:pt x="10684" y="7081"/>
                      <a:pt x="12082" y="5508"/>
                      <a:pt x="11715" y="4137"/>
                    </a:cubicBezTo>
                    <a:cubicBezTo>
                      <a:pt x="11196" y="2191"/>
                      <a:pt x="11147" y="448"/>
                      <a:pt x="8958" y="42"/>
                    </a:cubicBezTo>
                    <a:cubicBezTo>
                      <a:pt x="8802" y="13"/>
                      <a:pt x="8653" y="0"/>
                      <a:pt x="8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98" name="Google Shape;113;p2"/>
              <p:cNvSpPr/>
              <p:nvPr/>
            </p:nvSpPr>
            <p:spPr>
              <a:xfrm>
                <a:off x="1950490" y="1594429"/>
                <a:ext cx="92860" cy="194056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7764" extrusionOk="0">
                    <a:moveTo>
                      <a:pt x="1064" y="1"/>
                    </a:moveTo>
                    <a:cubicBezTo>
                      <a:pt x="444" y="484"/>
                      <a:pt x="1" y="1206"/>
                      <a:pt x="395" y="2244"/>
                    </a:cubicBezTo>
                    <a:cubicBezTo>
                      <a:pt x="1287" y="4597"/>
                      <a:pt x="2665" y="3704"/>
                      <a:pt x="2341" y="5974"/>
                    </a:cubicBezTo>
                    <a:cubicBezTo>
                      <a:pt x="2196" y="6990"/>
                      <a:pt x="2831" y="7615"/>
                      <a:pt x="3671" y="7764"/>
                    </a:cubicBezTo>
                    <a:cubicBezTo>
                      <a:pt x="3675" y="7637"/>
                      <a:pt x="3681" y="7513"/>
                      <a:pt x="3681" y="7387"/>
                    </a:cubicBezTo>
                    <a:cubicBezTo>
                      <a:pt x="3681" y="4587"/>
                      <a:pt x="2700" y="2019"/>
                      <a:pt x="1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99" name="Google Shape;114;p2"/>
              <p:cNvSpPr/>
              <p:nvPr/>
            </p:nvSpPr>
            <p:spPr>
              <a:xfrm>
                <a:off x="1462378" y="1769437"/>
                <a:ext cx="371441" cy="297631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11917" extrusionOk="0">
                    <a:moveTo>
                      <a:pt x="10623" y="1"/>
                    </a:moveTo>
                    <a:cubicBezTo>
                      <a:pt x="10405" y="1"/>
                      <a:pt x="10183" y="11"/>
                      <a:pt x="9957" y="31"/>
                    </a:cubicBezTo>
                    <a:cubicBezTo>
                      <a:pt x="7812" y="219"/>
                      <a:pt x="7729" y="1094"/>
                      <a:pt x="5857" y="1094"/>
                    </a:cubicBezTo>
                    <a:cubicBezTo>
                      <a:pt x="5320" y="1094"/>
                      <a:pt x="4636" y="1022"/>
                      <a:pt x="3714" y="841"/>
                    </a:cubicBezTo>
                    <a:cubicBezTo>
                      <a:pt x="3415" y="783"/>
                      <a:pt x="3136" y="755"/>
                      <a:pt x="2878" y="755"/>
                    </a:cubicBezTo>
                    <a:cubicBezTo>
                      <a:pt x="1279" y="755"/>
                      <a:pt x="441" y="1798"/>
                      <a:pt x="0" y="2876"/>
                    </a:cubicBezTo>
                    <a:cubicBezTo>
                      <a:pt x="987" y="7452"/>
                      <a:pt x="4638" y="11033"/>
                      <a:pt x="9250" y="11917"/>
                    </a:cubicBezTo>
                    <a:cubicBezTo>
                      <a:pt x="10369" y="10994"/>
                      <a:pt x="11254" y="9600"/>
                      <a:pt x="11477" y="8625"/>
                    </a:cubicBezTo>
                    <a:cubicBezTo>
                      <a:pt x="11940" y="6598"/>
                      <a:pt x="12068" y="7491"/>
                      <a:pt x="13526" y="4247"/>
                    </a:cubicBezTo>
                    <a:cubicBezTo>
                      <a:pt x="14867" y="1269"/>
                      <a:pt x="13062" y="1"/>
                      <a:pt x="106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100" name="Google Shape;115;p2"/>
              <p:cNvSpPr/>
              <p:nvPr/>
            </p:nvSpPr>
            <p:spPr>
              <a:xfrm>
                <a:off x="1790961" y="1817058"/>
                <a:ext cx="242865" cy="252391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10104" extrusionOk="0">
                    <a:moveTo>
                      <a:pt x="7392" y="1"/>
                    </a:moveTo>
                    <a:cubicBezTo>
                      <a:pt x="5970" y="1"/>
                      <a:pt x="4500" y="984"/>
                      <a:pt x="4283" y="2530"/>
                    </a:cubicBezTo>
                    <a:cubicBezTo>
                      <a:pt x="3896" y="5295"/>
                      <a:pt x="4324" y="5925"/>
                      <a:pt x="1492" y="7688"/>
                    </a:cubicBezTo>
                    <a:cubicBezTo>
                      <a:pt x="410" y="8362"/>
                      <a:pt x="35" y="9252"/>
                      <a:pt x="0" y="10103"/>
                    </a:cubicBezTo>
                    <a:cubicBezTo>
                      <a:pt x="4752" y="9421"/>
                      <a:pt x="8581" y="5897"/>
                      <a:pt x="9713" y="1307"/>
                    </a:cubicBezTo>
                    <a:cubicBezTo>
                      <a:pt x="9183" y="400"/>
                      <a:pt x="8297" y="1"/>
                      <a:pt x="7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6" name="Google Shape;116;p2"/>
            <p:cNvGrpSpPr>
              <a:grpSpLocks/>
            </p:cNvGrpSpPr>
            <p:nvPr/>
          </p:nvGrpSpPr>
          <p:grpSpPr bwMode="auto">
            <a:xfrm>
              <a:off x="1928953" y="2889727"/>
              <a:ext cx="298820" cy="214294"/>
              <a:chOff x="2287453" y="1602652"/>
              <a:chExt cx="298820" cy="214294"/>
            </a:xfrm>
          </p:grpSpPr>
          <p:sp>
            <p:nvSpPr>
              <p:cNvPr id="93" name="Google Shape;117;p2"/>
              <p:cNvSpPr/>
              <p:nvPr/>
            </p:nvSpPr>
            <p:spPr>
              <a:xfrm>
                <a:off x="2287453" y="1602652"/>
                <a:ext cx="258342" cy="214294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94" name="Google Shape;118;p2"/>
              <p:cNvSpPr/>
              <p:nvPr/>
            </p:nvSpPr>
            <p:spPr>
              <a:xfrm>
                <a:off x="2399362" y="1697894"/>
                <a:ext cx="186911" cy="98813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7" name="Google Shape;119;p2"/>
            <p:cNvGrpSpPr>
              <a:grpSpLocks/>
            </p:cNvGrpSpPr>
            <p:nvPr/>
          </p:nvGrpSpPr>
          <p:grpSpPr bwMode="auto">
            <a:xfrm>
              <a:off x="6721972" y="3480227"/>
              <a:ext cx="590496" cy="582167"/>
              <a:chOff x="4130853" y="1385399"/>
              <a:chExt cx="607506" cy="598937"/>
            </a:xfrm>
          </p:grpSpPr>
          <p:sp>
            <p:nvSpPr>
              <p:cNvPr id="89" name="Google Shape;120;p2"/>
              <p:cNvSpPr/>
              <p:nvPr/>
            </p:nvSpPr>
            <p:spPr>
              <a:xfrm>
                <a:off x="4130853" y="1514005"/>
                <a:ext cx="607506" cy="470331"/>
              </a:xfrm>
              <a:custGeom>
                <a:avLst/>
                <a:gdLst/>
                <a:ahLst/>
                <a:cxnLst/>
                <a:rect l="l" t="t" r="r" b="b"/>
                <a:pathLst>
                  <a:path w="24273" h="18820" extrusionOk="0">
                    <a:moveTo>
                      <a:pt x="8341" y="0"/>
                    </a:moveTo>
                    <a:cubicBezTo>
                      <a:pt x="6254" y="0"/>
                      <a:pt x="4099" y="1119"/>
                      <a:pt x="2810" y="3467"/>
                    </a:cubicBezTo>
                    <a:cubicBezTo>
                      <a:pt x="0" y="8580"/>
                      <a:pt x="2881" y="14094"/>
                      <a:pt x="2881" y="14094"/>
                    </a:cubicBezTo>
                    <a:cubicBezTo>
                      <a:pt x="4721" y="17178"/>
                      <a:pt x="7635" y="18820"/>
                      <a:pt x="11423" y="18820"/>
                    </a:cubicBezTo>
                    <a:cubicBezTo>
                      <a:pt x="12234" y="18820"/>
                      <a:pt x="13084" y="18745"/>
                      <a:pt x="13973" y="18592"/>
                    </a:cubicBezTo>
                    <a:cubicBezTo>
                      <a:pt x="19015" y="17729"/>
                      <a:pt x="24272" y="9466"/>
                      <a:pt x="20816" y="5666"/>
                    </a:cubicBezTo>
                    <a:cubicBezTo>
                      <a:pt x="19472" y="4189"/>
                      <a:pt x="17987" y="3772"/>
                      <a:pt x="16740" y="3772"/>
                    </a:cubicBezTo>
                    <a:cubicBezTo>
                      <a:pt x="15121" y="3772"/>
                      <a:pt x="13901" y="4474"/>
                      <a:pt x="13901" y="4474"/>
                    </a:cubicBezTo>
                    <a:cubicBezTo>
                      <a:pt x="13161" y="1552"/>
                      <a:pt x="10798" y="0"/>
                      <a:pt x="8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90" name="Google Shape;121;p2"/>
              <p:cNvSpPr/>
              <p:nvPr/>
            </p:nvSpPr>
            <p:spPr>
              <a:xfrm>
                <a:off x="4222714" y="1583820"/>
                <a:ext cx="175148" cy="181273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7250" extrusionOk="0">
                    <a:moveTo>
                      <a:pt x="3692" y="0"/>
                    </a:moveTo>
                    <a:cubicBezTo>
                      <a:pt x="2194" y="0"/>
                      <a:pt x="798" y="1219"/>
                      <a:pt x="424" y="2963"/>
                    </a:cubicBezTo>
                    <a:cubicBezTo>
                      <a:pt x="1" y="4931"/>
                      <a:pt x="1038" y="6822"/>
                      <a:pt x="2739" y="7188"/>
                    </a:cubicBezTo>
                    <a:cubicBezTo>
                      <a:pt x="2932" y="7229"/>
                      <a:pt x="3125" y="7249"/>
                      <a:pt x="3317" y="7249"/>
                    </a:cubicBezTo>
                    <a:cubicBezTo>
                      <a:pt x="4815" y="7249"/>
                      <a:pt x="6211" y="6031"/>
                      <a:pt x="6585" y="4287"/>
                    </a:cubicBezTo>
                    <a:cubicBezTo>
                      <a:pt x="7007" y="2318"/>
                      <a:pt x="5971" y="426"/>
                      <a:pt x="4270" y="62"/>
                    </a:cubicBezTo>
                    <a:cubicBezTo>
                      <a:pt x="4077" y="20"/>
                      <a:pt x="3884" y="0"/>
                      <a:pt x="3692" y="0"/>
                    </a:cubicBezTo>
                    <a:close/>
                  </a:path>
                </a:pathLst>
              </a:custGeom>
              <a:solidFill>
                <a:srgbClr val="FFFFFF">
                  <a:alpha val="3408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91" name="Google Shape;122;p2"/>
              <p:cNvSpPr/>
              <p:nvPr/>
            </p:nvSpPr>
            <p:spPr>
              <a:xfrm>
                <a:off x="4443180" y="1460113"/>
                <a:ext cx="139628" cy="206995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8264" extrusionOk="0">
                    <a:moveTo>
                      <a:pt x="4854" y="1"/>
                    </a:moveTo>
                    <a:cubicBezTo>
                      <a:pt x="4691" y="1"/>
                      <a:pt x="4529" y="77"/>
                      <a:pt x="4421" y="261"/>
                    </a:cubicBezTo>
                    <a:cubicBezTo>
                      <a:pt x="3028" y="2660"/>
                      <a:pt x="1636" y="5059"/>
                      <a:pt x="242" y="7457"/>
                    </a:cubicBezTo>
                    <a:cubicBezTo>
                      <a:pt x="0" y="7874"/>
                      <a:pt x="373" y="8263"/>
                      <a:pt x="741" y="8263"/>
                    </a:cubicBezTo>
                    <a:cubicBezTo>
                      <a:pt x="904" y="8263"/>
                      <a:pt x="1067" y="8187"/>
                      <a:pt x="1174" y="8002"/>
                    </a:cubicBezTo>
                    <a:cubicBezTo>
                      <a:pt x="2567" y="5604"/>
                      <a:pt x="3960" y="3204"/>
                      <a:pt x="5353" y="805"/>
                    </a:cubicBezTo>
                    <a:cubicBezTo>
                      <a:pt x="5595" y="389"/>
                      <a:pt x="5222" y="1"/>
                      <a:pt x="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92" name="Google Shape;123;p2"/>
              <p:cNvSpPr/>
              <p:nvPr/>
            </p:nvSpPr>
            <p:spPr>
              <a:xfrm>
                <a:off x="4432157" y="1385399"/>
                <a:ext cx="110233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6075" extrusionOk="0">
                    <a:moveTo>
                      <a:pt x="1628" y="0"/>
                    </a:moveTo>
                    <a:cubicBezTo>
                      <a:pt x="1524" y="0"/>
                      <a:pt x="1422" y="15"/>
                      <a:pt x="1322" y="45"/>
                    </a:cubicBezTo>
                    <a:cubicBezTo>
                      <a:pt x="371" y="329"/>
                      <a:pt x="1" y="1899"/>
                      <a:pt x="496" y="3552"/>
                    </a:cubicBezTo>
                    <a:cubicBezTo>
                      <a:pt x="937" y="5031"/>
                      <a:pt x="1922" y="6075"/>
                      <a:pt x="2805" y="6075"/>
                    </a:cubicBezTo>
                    <a:cubicBezTo>
                      <a:pt x="2909" y="6075"/>
                      <a:pt x="3011" y="6060"/>
                      <a:pt x="3111" y="6030"/>
                    </a:cubicBezTo>
                    <a:cubicBezTo>
                      <a:pt x="4062" y="5746"/>
                      <a:pt x="4432" y="4176"/>
                      <a:pt x="3938" y="2523"/>
                    </a:cubicBezTo>
                    <a:cubicBezTo>
                      <a:pt x="3496" y="1044"/>
                      <a:pt x="2512" y="0"/>
                      <a:pt x="1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8" name="Google Shape;124;p2"/>
            <p:cNvGrpSpPr>
              <a:grpSpLocks/>
            </p:cNvGrpSpPr>
            <p:nvPr/>
          </p:nvGrpSpPr>
          <p:grpSpPr bwMode="auto">
            <a:xfrm>
              <a:off x="-277074" y="3715900"/>
              <a:ext cx="2713187" cy="1785837"/>
              <a:chOff x="236914" y="2663300"/>
              <a:chExt cx="2713187" cy="1785837"/>
            </a:xfrm>
          </p:grpSpPr>
          <p:grpSp>
            <p:nvGrpSpPr>
              <p:cNvPr id="79" name="Google Shape;125;p2"/>
              <p:cNvGrpSpPr>
                <a:grpSpLocks/>
              </p:cNvGrpSpPr>
              <p:nvPr/>
            </p:nvGrpSpPr>
            <p:grpSpPr bwMode="auto">
              <a:xfrm rot="925807">
                <a:off x="236914" y="2864549"/>
                <a:ext cx="2713187" cy="1584588"/>
                <a:chOff x="1677114" y="1326496"/>
                <a:chExt cx="2265782" cy="1323289"/>
              </a:xfrm>
            </p:grpSpPr>
            <p:sp>
              <p:nvSpPr>
                <p:cNvPr id="87" name="Google Shape;126;p2"/>
                <p:cNvSpPr/>
                <p:nvPr/>
              </p:nvSpPr>
              <p:spPr>
                <a:xfrm>
                  <a:off x="1677114" y="1326496"/>
                  <a:ext cx="2265782" cy="132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Google Shape;127;p2"/>
                <p:cNvSpPr/>
                <p:nvPr/>
              </p:nvSpPr>
              <p:spPr>
                <a:xfrm>
                  <a:off x="3518593" y="2519566"/>
                  <a:ext cx="32808" cy="42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0" name="Google Shape;128;p2"/>
              <p:cNvGrpSpPr>
                <a:grpSpLocks/>
              </p:cNvGrpSpPr>
              <p:nvPr/>
            </p:nvGrpSpPr>
            <p:grpSpPr bwMode="auto">
              <a:xfrm rot="925807">
                <a:off x="1596955" y="2663300"/>
                <a:ext cx="552902" cy="369062"/>
                <a:chOff x="2624705" y="1120594"/>
                <a:chExt cx="461728" cy="308203"/>
              </a:xfrm>
            </p:grpSpPr>
            <p:grpSp>
              <p:nvGrpSpPr>
                <p:cNvPr id="81" name="Google Shape;129;p2"/>
                <p:cNvGrpSpPr>
                  <a:grpSpLocks/>
                </p:cNvGrpSpPr>
                <p:nvPr/>
              </p:nvGrpSpPr>
              <p:grpSpPr bwMode="auto">
                <a:xfrm>
                  <a:off x="2669863" y="1120594"/>
                  <a:ext cx="416570" cy="308203"/>
                  <a:chOff x="2669863" y="1120594"/>
                  <a:chExt cx="416570" cy="308203"/>
                </a:xfrm>
              </p:grpSpPr>
              <p:sp>
                <p:nvSpPr>
                  <p:cNvPr id="85" name="Google Shape;130;p2"/>
                  <p:cNvSpPr/>
                  <p:nvPr/>
                </p:nvSpPr>
                <p:spPr>
                  <a:xfrm>
                    <a:off x="2680957" y="1128339"/>
                    <a:ext cx="387737" cy="28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2" h="11537" extrusionOk="0">
                        <a:moveTo>
                          <a:pt x="0" y="0"/>
                        </a:moveTo>
                        <a:lnTo>
                          <a:pt x="2963" y="4059"/>
                        </a:lnTo>
                        <a:lnTo>
                          <a:pt x="2563" y="11536"/>
                        </a:lnTo>
                        <a:lnTo>
                          <a:pt x="15481" y="17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240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6" name="Google Shape;131;p2"/>
                  <p:cNvSpPr/>
                  <p:nvPr/>
                </p:nvSpPr>
                <p:spPr>
                  <a:xfrm>
                    <a:off x="2669863" y="1120594"/>
                    <a:ext cx="416570" cy="308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8" h="12343" extrusionOk="0">
                        <a:moveTo>
                          <a:pt x="1028" y="598"/>
                        </a:moveTo>
                        <a:lnTo>
                          <a:pt x="15373" y="2173"/>
                        </a:lnTo>
                        <a:lnTo>
                          <a:pt x="3344" y="11333"/>
                        </a:lnTo>
                        <a:lnTo>
                          <a:pt x="3344" y="11333"/>
                        </a:lnTo>
                        <a:lnTo>
                          <a:pt x="3720" y="4286"/>
                        </a:lnTo>
                        <a:lnTo>
                          <a:pt x="1028" y="598"/>
                        </a:lnTo>
                        <a:close/>
                        <a:moveTo>
                          <a:pt x="0" y="1"/>
                        </a:moveTo>
                        <a:lnTo>
                          <a:pt x="3232" y="4430"/>
                        </a:lnTo>
                        <a:lnTo>
                          <a:pt x="2811" y="12342"/>
                        </a:lnTo>
                        <a:lnTo>
                          <a:pt x="2811" y="12342"/>
                        </a:lnTo>
                        <a:lnTo>
                          <a:pt x="16618" y="182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240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82" name="Google Shape;132;p2"/>
                <p:cNvGrpSpPr>
                  <a:grpSpLocks/>
                </p:cNvGrpSpPr>
                <p:nvPr/>
              </p:nvGrpSpPr>
              <p:grpSpPr bwMode="auto">
                <a:xfrm>
                  <a:off x="2624705" y="1170136"/>
                  <a:ext cx="448383" cy="154102"/>
                  <a:chOff x="2624705" y="1170136"/>
                  <a:chExt cx="448383" cy="154102"/>
                </a:xfrm>
              </p:grpSpPr>
              <p:sp>
                <p:nvSpPr>
                  <p:cNvPr id="83" name="Google Shape;133;p2"/>
                  <p:cNvSpPr/>
                  <p:nvPr/>
                </p:nvSpPr>
                <p:spPr>
                  <a:xfrm>
                    <a:off x="2640005" y="1183931"/>
                    <a:ext cx="389726" cy="133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7" h="5363" extrusionOk="0">
                        <a:moveTo>
                          <a:pt x="15567" y="1"/>
                        </a:moveTo>
                        <a:lnTo>
                          <a:pt x="0" y="2725"/>
                        </a:lnTo>
                        <a:lnTo>
                          <a:pt x="4408" y="5362"/>
                        </a:lnTo>
                        <a:lnTo>
                          <a:pt x="1556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240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4" name="Google Shape;134;p2"/>
                  <p:cNvSpPr/>
                  <p:nvPr/>
                </p:nvSpPr>
                <p:spPr>
                  <a:xfrm>
                    <a:off x="2624705" y="1170136"/>
                    <a:ext cx="448383" cy="154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09" h="6172" extrusionOk="0">
                        <a:moveTo>
                          <a:pt x="14573" y="1073"/>
                        </a:moveTo>
                        <a:lnTo>
                          <a:pt x="5093" y="5628"/>
                        </a:lnTo>
                        <a:lnTo>
                          <a:pt x="1351" y="3390"/>
                        </a:lnTo>
                        <a:lnTo>
                          <a:pt x="14573" y="1073"/>
                        </a:lnTo>
                        <a:close/>
                        <a:moveTo>
                          <a:pt x="17908" y="0"/>
                        </a:moveTo>
                        <a:lnTo>
                          <a:pt x="0" y="3138"/>
                        </a:lnTo>
                        <a:lnTo>
                          <a:pt x="5069" y="6171"/>
                        </a:lnTo>
                        <a:lnTo>
                          <a:pt x="1790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240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3314869" y="1749600"/>
            <a:ext cx="5562400" cy="323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3314717" y="4830365"/>
            <a:ext cx="5562400" cy="585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tx2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34;p14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635;p14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636;p14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637;p14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638;p14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639;p14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640;p14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641;p14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642;p14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643;p14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644;p14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645;p14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646;p14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647;p14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648;p14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649;p14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650;p14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651;p14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652;p14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653;p14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654;p14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655;p14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656;p14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657;p14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658;p14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659;p14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660;p14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661;p14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662;p14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663;p14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664;p14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665;p14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666;p14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667;p14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668;p14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4CCAB5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0" name="Google Shape;669;p14"/>
          <p:cNvGrpSpPr>
            <a:grpSpLocks/>
          </p:cNvGrpSpPr>
          <p:nvPr/>
        </p:nvGrpSpPr>
        <p:grpSpPr bwMode="auto">
          <a:xfrm rot="592">
            <a:off x="-55563" y="-58738"/>
            <a:ext cx="12301538" cy="6437313"/>
            <a:chOff x="666700" y="727125"/>
            <a:chExt cx="7939189" cy="3876383"/>
          </a:xfrm>
        </p:grpSpPr>
        <p:sp>
          <p:nvSpPr>
            <p:cNvPr id="41" name="Google Shape;670;p14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671;p14"/>
            <p:cNvSpPr/>
            <p:nvPr/>
          </p:nvSpPr>
          <p:spPr>
            <a:xfrm>
              <a:off x="676726" y="1468944"/>
              <a:ext cx="7920747" cy="1911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672;p14"/>
            <p:cNvSpPr/>
            <p:nvPr/>
          </p:nvSpPr>
          <p:spPr>
            <a:xfrm>
              <a:off x="676808" y="1913461"/>
              <a:ext cx="7920747" cy="1911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673;p14"/>
            <p:cNvSpPr/>
            <p:nvPr/>
          </p:nvSpPr>
          <p:spPr>
            <a:xfrm>
              <a:off x="676890" y="2357978"/>
              <a:ext cx="7920747" cy="1911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674;p14"/>
            <p:cNvSpPr/>
            <p:nvPr/>
          </p:nvSpPr>
          <p:spPr>
            <a:xfrm>
              <a:off x="674923" y="2801540"/>
              <a:ext cx="7920747" cy="1911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675;p14"/>
            <p:cNvSpPr/>
            <p:nvPr/>
          </p:nvSpPr>
          <p:spPr>
            <a:xfrm>
              <a:off x="675005" y="3246057"/>
              <a:ext cx="7920747" cy="1911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676;p14"/>
            <p:cNvSpPr/>
            <p:nvPr/>
          </p:nvSpPr>
          <p:spPr>
            <a:xfrm>
              <a:off x="675087" y="3690575"/>
              <a:ext cx="7920747" cy="1911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677;p14"/>
            <p:cNvSpPr/>
            <p:nvPr/>
          </p:nvSpPr>
          <p:spPr>
            <a:xfrm>
              <a:off x="675169" y="4135092"/>
              <a:ext cx="7920747" cy="1911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49" name="Google Shape;681;p14"/>
          <p:cNvGrpSpPr>
            <a:grpSpLocks/>
          </p:cNvGrpSpPr>
          <p:nvPr/>
        </p:nvGrpSpPr>
        <p:grpSpPr bwMode="auto">
          <a:xfrm>
            <a:off x="123825" y="879475"/>
            <a:ext cx="11701463" cy="4894263"/>
            <a:chOff x="92349" y="660015"/>
            <a:chExt cx="8776512" cy="3669695"/>
          </a:xfrm>
        </p:grpSpPr>
        <p:sp>
          <p:nvSpPr>
            <p:cNvPr id="50" name="Google Shape;682;p14"/>
            <p:cNvSpPr/>
            <p:nvPr/>
          </p:nvSpPr>
          <p:spPr>
            <a:xfrm>
              <a:off x="8636678" y="3771459"/>
              <a:ext cx="232183" cy="239251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51" name="Google Shape;683;p14"/>
            <p:cNvGrpSpPr>
              <a:grpSpLocks/>
            </p:cNvGrpSpPr>
            <p:nvPr/>
          </p:nvGrpSpPr>
          <p:grpSpPr bwMode="auto">
            <a:xfrm>
              <a:off x="8071106" y="4102363"/>
              <a:ext cx="317911" cy="227348"/>
              <a:chOff x="2287157" y="1603367"/>
              <a:chExt cx="298731" cy="213633"/>
            </a:xfrm>
          </p:grpSpPr>
          <p:sp>
            <p:nvSpPr>
              <p:cNvPr id="72" name="Google Shape;684;p14"/>
              <p:cNvSpPr/>
              <p:nvPr/>
            </p:nvSpPr>
            <p:spPr>
              <a:xfrm>
                <a:off x="2287157" y="1603367"/>
                <a:ext cx="258453" cy="213633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3" name="Google Shape;685;p14"/>
              <p:cNvSpPr/>
              <p:nvPr/>
            </p:nvSpPr>
            <p:spPr>
              <a:xfrm>
                <a:off x="2399041" y="1698439"/>
                <a:ext cx="186847" cy="98428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sp>
          <p:nvSpPr>
            <p:cNvPr id="52" name="Google Shape;686;p14"/>
            <p:cNvSpPr/>
            <p:nvPr/>
          </p:nvSpPr>
          <p:spPr>
            <a:xfrm>
              <a:off x="1096094" y="3759556"/>
              <a:ext cx="286954" cy="263057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53" name="Google Shape;687;p14"/>
            <p:cNvGrpSpPr>
              <a:grpSpLocks/>
            </p:cNvGrpSpPr>
            <p:nvPr/>
          </p:nvGrpSpPr>
          <p:grpSpPr bwMode="auto">
            <a:xfrm>
              <a:off x="1027034" y="2952532"/>
              <a:ext cx="495324" cy="549919"/>
              <a:chOff x="2023105" y="833238"/>
              <a:chExt cx="465441" cy="516743"/>
            </a:xfrm>
          </p:grpSpPr>
          <p:sp>
            <p:nvSpPr>
              <p:cNvPr id="65" name="Google Shape;688;p14"/>
              <p:cNvSpPr/>
              <p:nvPr/>
            </p:nvSpPr>
            <p:spPr>
              <a:xfrm>
                <a:off x="2291629" y="833238"/>
                <a:ext cx="196917" cy="214750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6" name="Google Shape;689;p14"/>
              <p:cNvSpPr/>
              <p:nvPr/>
            </p:nvSpPr>
            <p:spPr>
              <a:xfrm>
                <a:off x="2386730" y="833238"/>
                <a:ext cx="101815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7" name="Google Shape;690;p14"/>
              <p:cNvSpPr/>
              <p:nvPr/>
            </p:nvSpPr>
            <p:spPr>
              <a:xfrm>
                <a:off x="2076810" y="929428"/>
                <a:ext cx="344605" cy="357917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8" name="Google Shape;691;p14"/>
              <p:cNvSpPr/>
              <p:nvPr/>
            </p:nvSpPr>
            <p:spPr>
              <a:xfrm>
                <a:off x="2111494" y="997656"/>
                <a:ext cx="184610" cy="208039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9" name="Google Shape;692;p14"/>
              <p:cNvSpPr/>
              <p:nvPr/>
            </p:nvSpPr>
            <p:spPr>
              <a:xfrm>
                <a:off x="2171912" y="1044633"/>
                <a:ext cx="183491" cy="21027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0" name="Google Shape;693;p14"/>
              <p:cNvSpPr/>
              <p:nvPr/>
            </p:nvSpPr>
            <p:spPr>
              <a:xfrm>
                <a:off x="2056671" y="1174378"/>
                <a:ext cx="159995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1" name="Google Shape;694;p14"/>
              <p:cNvSpPr/>
              <p:nvPr/>
            </p:nvSpPr>
            <p:spPr>
              <a:xfrm>
                <a:off x="2023105" y="1192274"/>
                <a:ext cx="168946" cy="157707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sp>
          <p:nvSpPr>
            <p:cNvPr id="54" name="Google Shape;695;p14"/>
            <p:cNvSpPr/>
            <p:nvPr/>
          </p:nvSpPr>
          <p:spPr>
            <a:xfrm>
              <a:off x="8134210" y="3252488"/>
              <a:ext cx="191700" cy="203542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55" name="Google Shape;696;p14"/>
            <p:cNvGrpSpPr>
              <a:grpSpLocks/>
            </p:cNvGrpSpPr>
            <p:nvPr/>
          </p:nvGrpSpPr>
          <p:grpSpPr bwMode="auto">
            <a:xfrm rot="-7484730">
              <a:off x="425175" y="1318649"/>
              <a:ext cx="2129449" cy="1439135"/>
              <a:chOff x="4221758" y="-1122295"/>
              <a:chExt cx="2714475" cy="1834512"/>
            </a:xfrm>
          </p:grpSpPr>
          <p:grpSp>
            <p:nvGrpSpPr>
              <p:cNvPr id="56" name="Google Shape;697;p14"/>
              <p:cNvGrpSpPr>
                <a:grpSpLocks/>
              </p:cNvGrpSpPr>
              <p:nvPr/>
            </p:nvGrpSpPr>
            <p:grpSpPr bwMode="auto">
              <a:xfrm rot="10184354">
                <a:off x="4221758" y="-1122295"/>
                <a:ext cx="2714475" cy="1586101"/>
                <a:chOff x="1675532" y="1325782"/>
                <a:chExt cx="2266869" cy="1324573"/>
              </a:xfrm>
            </p:grpSpPr>
            <p:sp>
              <p:nvSpPr>
                <p:cNvPr id="63" name="Google Shape;698;p14"/>
                <p:cNvSpPr/>
                <p:nvPr/>
              </p:nvSpPr>
              <p:spPr>
                <a:xfrm>
                  <a:off x="3519262" y="2520950"/>
                  <a:ext cx="31678" cy="43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Google Shape;699;p14"/>
                <p:cNvSpPr/>
                <p:nvPr/>
              </p:nvSpPr>
              <p:spPr>
                <a:xfrm>
                  <a:off x="1675532" y="1325782"/>
                  <a:ext cx="2266869" cy="132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7" name="Google Shape;700;p14"/>
              <p:cNvGrpSpPr>
                <a:grpSpLocks/>
              </p:cNvGrpSpPr>
              <p:nvPr/>
            </p:nvGrpSpPr>
            <p:grpSpPr bwMode="auto">
              <a:xfrm rot="10184354">
                <a:off x="5400658" y="343392"/>
                <a:ext cx="497679" cy="368825"/>
                <a:chOff x="2670731" y="1119283"/>
                <a:chExt cx="415616" cy="308009"/>
              </a:xfrm>
            </p:grpSpPr>
            <p:sp>
              <p:nvSpPr>
                <p:cNvPr id="61" name="Google Shape;701;p14"/>
                <p:cNvSpPr/>
                <p:nvPr/>
              </p:nvSpPr>
              <p:spPr>
                <a:xfrm>
                  <a:off x="2681085" y="1127630"/>
                  <a:ext cx="387739" cy="287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Google Shape;702;p14"/>
                <p:cNvSpPr/>
                <p:nvPr/>
              </p:nvSpPr>
              <p:spPr>
                <a:xfrm>
                  <a:off x="2670731" y="1119283"/>
                  <a:ext cx="415616" cy="30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8" name="Google Shape;703;p14"/>
              <p:cNvGrpSpPr>
                <a:grpSpLocks/>
              </p:cNvGrpSpPr>
              <p:nvPr/>
            </p:nvGrpSpPr>
            <p:grpSpPr bwMode="auto">
              <a:xfrm rot="10184354">
                <a:off x="5420686" y="459101"/>
                <a:ext cx="537129" cy="185173"/>
                <a:chOff x="2625141" y="1170419"/>
                <a:chExt cx="448560" cy="154638"/>
              </a:xfrm>
            </p:grpSpPr>
            <p:sp>
              <p:nvSpPr>
                <p:cNvPr id="59" name="Google Shape;704;p14"/>
                <p:cNvSpPr/>
                <p:nvPr/>
              </p:nvSpPr>
              <p:spPr>
                <a:xfrm>
                  <a:off x="2639948" y="1185935"/>
                  <a:ext cx="390273" cy="134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Google Shape;705;p14"/>
                <p:cNvSpPr/>
                <p:nvPr/>
              </p:nvSpPr>
              <p:spPr>
                <a:xfrm>
                  <a:off x="2625141" y="1170419"/>
                  <a:ext cx="448560" cy="154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678" name="Google Shape;678;p14"/>
          <p:cNvSpPr txBox="1">
            <a:spLocks noGrp="1"/>
          </p:cNvSpPr>
          <p:nvPr>
            <p:ph type="title"/>
          </p:nvPr>
        </p:nvSpPr>
        <p:spPr>
          <a:xfrm>
            <a:off x="3454981" y="3061167"/>
            <a:ext cx="52820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79" name="Google Shape;679;p14"/>
          <p:cNvSpPr txBox="1">
            <a:spLocks noGrp="1"/>
          </p:cNvSpPr>
          <p:nvPr>
            <p:ph type="title" idx="2"/>
          </p:nvPr>
        </p:nvSpPr>
        <p:spPr>
          <a:xfrm>
            <a:off x="3454984" y="2213767"/>
            <a:ext cx="5282000" cy="112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0" name="Google Shape;680;p14"/>
          <p:cNvSpPr txBox="1">
            <a:spLocks noGrp="1"/>
          </p:cNvSpPr>
          <p:nvPr>
            <p:ph type="subTitle" idx="1"/>
          </p:nvPr>
        </p:nvSpPr>
        <p:spPr>
          <a:xfrm>
            <a:off x="3455012" y="4076633"/>
            <a:ext cx="5282000" cy="56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bg2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07;p15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708;p15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709;p15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710;p15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711;p15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712;p15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713;p15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714;p15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715;p15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716;p15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717;p15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718;p15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719;p15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720;p15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721;p15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722;p15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723;p15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724;p15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725;p15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726;p15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727;p15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728;p15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729;p15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730;p15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731;p15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732;p15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733;p15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734;p15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735;p15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736;p15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737;p15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738;p15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739;p15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740;p15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741;p15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0" name="Google Shape;742;p15"/>
          <p:cNvGrpSpPr>
            <a:grpSpLocks/>
          </p:cNvGrpSpPr>
          <p:nvPr/>
        </p:nvGrpSpPr>
        <p:grpSpPr bwMode="auto">
          <a:xfrm rot="21240599" flipH="1">
            <a:off x="1484313" y="965200"/>
            <a:ext cx="12203112" cy="6384925"/>
            <a:chOff x="666700" y="727125"/>
            <a:chExt cx="7939189" cy="3876383"/>
          </a:xfrm>
        </p:grpSpPr>
        <p:sp>
          <p:nvSpPr>
            <p:cNvPr id="41" name="Google Shape;743;p15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744;p15"/>
            <p:cNvSpPr/>
            <p:nvPr/>
          </p:nvSpPr>
          <p:spPr>
            <a:xfrm>
              <a:off x="677282" y="1466484"/>
              <a:ext cx="7920599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745;p15"/>
            <p:cNvSpPr/>
            <p:nvPr/>
          </p:nvSpPr>
          <p:spPr>
            <a:xfrm>
              <a:off x="678638" y="1913098"/>
              <a:ext cx="7920598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746;p15"/>
            <p:cNvSpPr/>
            <p:nvPr/>
          </p:nvSpPr>
          <p:spPr>
            <a:xfrm>
              <a:off x="678643" y="2355972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747;p15"/>
            <p:cNvSpPr/>
            <p:nvPr/>
          </p:nvSpPr>
          <p:spPr>
            <a:xfrm>
              <a:off x="678917" y="2801724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748;p15"/>
            <p:cNvSpPr/>
            <p:nvPr/>
          </p:nvSpPr>
          <p:spPr>
            <a:xfrm>
              <a:off x="678868" y="3244602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749;p15"/>
            <p:cNvSpPr/>
            <p:nvPr/>
          </p:nvSpPr>
          <p:spPr>
            <a:xfrm>
              <a:off x="677087" y="3690556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750;p15"/>
            <p:cNvSpPr/>
            <p:nvPr/>
          </p:nvSpPr>
          <p:spPr>
            <a:xfrm>
              <a:off x="677092" y="4134394"/>
              <a:ext cx="7920598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5080000" y="4275967"/>
            <a:ext cx="61412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8157000" y="2686633"/>
            <a:ext cx="3064400" cy="1362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5080035" y="5291433"/>
            <a:ext cx="6141200" cy="567600"/>
          </a:xfrm>
          <a:prstGeom prst="rect">
            <a:avLst/>
          </a:prstGeom>
        </p:spPr>
        <p:txBody>
          <a:bodyPr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accent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55;p16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756;p16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757;p16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758;p16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759;p16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760;p16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761;p16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762;p16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763;p16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764;p16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765;p16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766;p16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767;p16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768;p16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769;p16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770;p16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771;p16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772;p16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773;p16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774;p16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775;p16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776;p16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777;p16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778;p16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779;p16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780;p16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781;p16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782;p16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783;p16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784;p16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785;p16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786;p16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787;p16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788;p16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789;p16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0" name="Google Shape;790;p16"/>
          <p:cNvGrpSpPr>
            <a:grpSpLocks/>
          </p:cNvGrpSpPr>
          <p:nvPr/>
        </p:nvGrpSpPr>
        <p:grpSpPr bwMode="auto">
          <a:xfrm rot="359401">
            <a:off x="-893763" y="1001713"/>
            <a:ext cx="12203113" cy="6384925"/>
            <a:chOff x="666700" y="727125"/>
            <a:chExt cx="7939189" cy="3876383"/>
          </a:xfrm>
        </p:grpSpPr>
        <p:sp>
          <p:nvSpPr>
            <p:cNvPr id="41" name="Google Shape;791;p16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792;p16"/>
            <p:cNvSpPr/>
            <p:nvPr/>
          </p:nvSpPr>
          <p:spPr>
            <a:xfrm>
              <a:off x="675229" y="1466685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793;p16"/>
            <p:cNvSpPr/>
            <p:nvPr/>
          </p:nvSpPr>
          <p:spPr>
            <a:xfrm>
              <a:off x="676583" y="1913298"/>
              <a:ext cx="7920598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794;p16"/>
            <p:cNvSpPr/>
            <p:nvPr/>
          </p:nvSpPr>
          <p:spPr>
            <a:xfrm>
              <a:off x="676588" y="2356173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795;p16"/>
            <p:cNvSpPr/>
            <p:nvPr/>
          </p:nvSpPr>
          <p:spPr>
            <a:xfrm>
              <a:off x="676862" y="2801926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796;p16"/>
            <p:cNvSpPr/>
            <p:nvPr/>
          </p:nvSpPr>
          <p:spPr>
            <a:xfrm>
              <a:off x="676813" y="3244802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797;p16"/>
            <p:cNvSpPr/>
            <p:nvPr/>
          </p:nvSpPr>
          <p:spPr>
            <a:xfrm>
              <a:off x="675033" y="3690756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798;p16"/>
            <p:cNvSpPr/>
            <p:nvPr/>
          </p:nvSpPr>
          <p:spPr>
            <a:xfrm>
              <a:off x="675038" y="4134595"/>
              <a:ext cx="7920598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799" name="Google Shape;799;p16"/>
          <p:cNvSpPr txBox="1">
            <a:spLocks noGrp="1"/>
          </p:cNvSpPr>
          <p:nvPr>
            <p:ph type="title"/>
          </p:nvPr>
        </p:nvSpPr>
        <p:spPr>
          <a:xfrm>
            <a:off x="960001" y="4258833"/>
            <a:ext cx="51320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00" name="Google Shape;800;p16"/>
          <p:cNvSpPr txBox="1">
            <a:spLocks noGrp="1"/>
          </p:cNvSpPr>
          <p:nvPr>
            <p:ph type="title" idx="2"/>
          </p:nvPr>
        </p:nvSpPr>
        <p:spPr>
          <a:xfrm>
            <a:off x="960000" y="2359233"/>
            <a:ext cx="5132000" cy="1630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1" name="Google Shape;801;p16"/>
          <p:cNvSpPr txBox="1">
            <a:spLocks noGrp="1"/>
          </p:cNvSpPr>
          <p:nvPr>
            <p:ph type="subTitle" idx="1"/>
          </p:nvPr>
        </p:nvSpPr>
        <p:spPr>
          <a:xfrm>
            <a:off x="960033" y="5274300"/>
            <a:ext cx="5774000" cy="5676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accen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03;p17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804;p17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805;p17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806;p17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807;p17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808;p17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809;p17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810;p17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811;p17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812;p17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813;p17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814;p17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815;p17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816;p17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817;p17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818;p17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819;p17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820;p17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821;p17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822;p17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823;p17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824;p17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825;p17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826;p17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827;p17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828;p17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829;p17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830;p17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831;p17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832;p17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833;p17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834;p17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835;p17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836;p17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837;p17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39CAA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0" name="Google Shape;838;p17"/>
          <p:cNvGrpSpPr>
            <a:grpSpLocks/>
          </p:cNvGrpSpPr>
          <p:nvPr/>
        </p:nvGrpSpPr>
        <p:grpSpPr bwMode="auto">
          <a:xfrm rot="-10622932">
            <a:off x="719138" y="615950"/>
            <a:ext cx="10753725" cy="5626100"/>
            <a:chOff x="666700" y="727125"/>
            <a:chExt cx="7939189" cy="3876383"/>
          </a:xfrm>
        </p:grpSpPr>
        <p:sp>
          <p:nvSpPr>
            <p:cNvPr id="41" name="Google Shape;839;p1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840;p17"/>
            <p:cNvSpPr/>
            <p:nvPr/>
          </p:nvSpPr>
          <p:spPr>
            <a:xfrm>
              <a:off x="677595" y="1472539"/>
              <a:ext cx="7920437" cy="18595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841;p17"/>
            <p:cNvSpPr/>
            <p:nvPr/>
          </p:nvSpPr>
          <p:spPr>
            <a:xfrm>
              <a:off x="677302" y="1912840"/>
              <a:ext cx="7920437" cy="19688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842;p17"/>
            <p:cNvSpPr/>
            <p:nvPr/>
          </p:nvSpPr>
          <p:spPr>
            <a:xfrm>
              <a:off x="678602" y="2361825"/>
              <a:ext cx="7920437" cy="18595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843;p17"/>
            <p:cNvSpPr/>
            <p:nvPr/>
          </p:nvSpPr>
          <p:spPr>
            <a:xfrm>
              <a:off x="679480" y="2802070"/>
              <a:ext cx="7920437" cy="19688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844;p17"/>
            <p:cNvSpPr/>
            <p:nvPr/>
          </p:nvSpPr>
          <p:spPr>
            <a:xfrm>
              <a:off x="679610" y="3251112"/>
              <a:ext cx="7920437" cy="18595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845;p17"/>
            <p:cNvSpPr/>
            <p:nvPr/>
          </p:nvSpPr>
          <p:spPr>
            <a:xfrm>
              <a:off x="679407" y="3693599"/>
              <a:ext cx="7920437" cy="18595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846;p17"/>
            <p:cNvSpPr/>
            <p:nvPr/>
          </p:nvSpPr>
          <p:spPr>
            <a:xfrm>
              <a:off x="679296" y="4137177"/>
              <a:ext cx="7920437" cy="19688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847" name="Google Shape;847;p17"/>
          <p:cNvSpPr txBox="1">
            <a:spLocks noGrp="1"/>
          </p:cNvSpPr>
          <p:nvPr>
            <p:ph type="title"/>
          </p:nvPr>
        </p:nvSpPr>
        <p:spPr>
          <a:xfrm>
            <a:off x="3657191" y="3182033"/>
            <a:ext cx="48776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8" name="Google Shape;848;p17"/>
          <p:cNvSpPr txBox="1">
            <a:spLocks noGrp="1"/>
          </p:cNvSpPr>
          <p:nvPr>
            <p:ph type="title" idx="2"/>
          </p:nvPr>
        </p:nvSpPr>
        <p:spPr>
          <a:xfrm>
            <a:off x="4522100" y="1322167"/>
            <a:ext cx="3147600" cy="158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9" name="Google Shape;849;p17"/>
          <p:cNvSpPr txBox="1">
            <a:spLocks noGrp="1"/>
          </p:cNvSpPr>
          <p:nvPr>
            <p:ph type="subTitle" idx="1"/>
          </p:nvPr>
        </p:nvSpPr>
        <p:spPr>
          <a:xfrm>
            <a:off x="3331591" y="4345833"/>
            <a:ext cx="5528800" cy="56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851;p18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21" name="Google Shape;852;p18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43" name="Google Shape;853;p18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4" name="Google Shape;854;p18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5" name="Google Shape;855;p18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6" name="Google Shape;856;p18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7" name="Google Shape;857;p18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8" name="Google Shape;858;p18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9" name="Google Shape;859;p18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50" name="Google Shape;860;p18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51" name="Google Shape;861;p18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52" name="Google Shape;862;p18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53" name="Google Shape;863;p18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54" name="Google Shape;864;p18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</p:grpSp>
        <p:grpSp>
          <p:nvGrpSpPr>
            <p:cNvPr id="22" name="Google Shape;865;p18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3" name="Google Shape;866;p18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867;p18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868;p18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869;p18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870;p18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871;p18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872;p18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873;p18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874;p18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875;p18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876;p18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877;p18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878;p18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879;p18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880;p18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881;p18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882;p18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0" name="Google Shape;883;p18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1" name="Google Shape;884;p18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  <p:cxnSp>
            <p:nvCxnSpPr>
              <p:cNvPr id="42" name="Google Shape;885;p18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58BBD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5" name="Google Shape;886;p18"/>
          <p:cNvGrpSpPr>
            <a:grpSpLocks/>
          </p:cNvGrpSpPr>
          <p:nvPr/>
        </p:nvGrpSpPr>
        <p:grpSpPr bwMode="auto">
          <a:xfrm>
            <a:off x="557213" y="471488"/>
            <a:ext cx="10750550" cy="5915025"/>
            <a:chOff x="417467" y="353089"/>
            <a:chExt cx="8063201" cy="4437331"/>
          </a:xfrm>
        </p:grpSpPr>
        <p:grpSp>
          <p:nvGrpSpPr>
            <p:cNvPr id="56" name="Google Shape;887;p18"/>
            <p:cNvGrpSpPr>
              <a:grpSpLocks/>
            </p:cNvGrpSpPr>
            <p:nvPr/>
          </p:nvGrpSpPr>
          <p:grpSpPr bwMode="auto">
            <a:xfrm>
              <a:off x="3150049" y="687734"/>
              <a:ext cx="2589703" cy="1844720"/>
              <a:chOff x="1571881" y="829283"/>
              <a:chExt cx="2085611" cy="1353128"/>
            </a:xfrm>
          </p:grpSpPr>
          <p:sp>
            <p:nvSpPr>
              <p:cNvPr id="82" name="Google Shape;888;p18"/>
              <p:cNvSpPr/>
              <p:nvPr/>
            </p:nvSpPr>
            <p:spPr>
              <a:xfrm>
                <a:off x="1571881" y="829283"/>
                <a:ext cx="2085611" cy="1353128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83" name="Google Shape;889;p18"/>
              <p:cNvSpPr/>
              <p:nvPr/>
            </p:nvSpPr>
            <p:spPr>
              <a:xfrm>
                <a:off x="1830784" y="1289644"/>
                <a:ext cx="1826707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84" name="Google Shape;890;p18"/>
              <p:cNvSpPr/>
              <p:nvPr/>
            </p:nvSpPr>
            <p:spPr>
              <a:xfrm>
                <a:off x="1830784" y="1636442"/>
                <a:ext cx="182670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85" name="Google Shape;891;p18"/>
              <p:cNvSpPr/>
              <p:nvPr/>
            </p:nvSpPr>
            <p:spPr>
              <a:xfrm>
                <a:off x="1830784" y="1982368"/>
                <a:ext cx="1826707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57" name="Google Shape;892;p18"/>
            <p:cNvGrpSpPr>
              <a:grpSpLocks/>
            </p:cNvGrpSpPr>
            <p:nvPr/>
          </p:nvGrpSpPr>
          <p:grpSpPr bwMode="auto">
            <a:xfrm rot="221644">
              <a:off x="5833814" y="434070"/>
              <a:ext cx="2589703" cy="1845911"/>
              <a:chOff x="1571864" y="829134"/>
              <a:chExt cx="2085645" cy="1353973"/>
            </a:xfrm>
          </p:grpSpPr>
          <p:sp>
            <p:nvSpPr>
              <p:cNvPr id="78" name="Google Shape;893;p18"/>
              <p:cNvSpPr/>
              <p:nvPr/>
            </p:nvSpPr>
            <p:spPr>
              <a:xfrm>
                <a:off x="1571864" y="829134"/>
                <a:ext cx="2085645" cy="1353973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9" name="Google Shape;894;p18"/>
              <p:cNvSpPr/>
              <p:nvPr/>
            </p:nvSpPr>
            <p:spPr>
              <a:xfrm>
                <a:off x="1830523" y="1289326"/>
                <a:ext cx="1826736" cy="12229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80" name="Google Shape;895;p18"/>
              <p:cNvSpPr/>
              <p:nvPr/>
            </p:nvSpPr>
            <p:spPr>
              <a:xfrm>
                <a:off x="1829151" y="1636045"/>
                <a:ext cx="1826737" cy="12229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81" name="Google Shape;896;p18"/>
              <p:cNvSpPr/>
              <p:nvPr/>
            </p:nvSpPr>
            <p:spPr>
              <a:xfrm>
                <a:off x="1830558" y="1981724"/>
                <a:ext cx="182673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58" name="Google Shape;897;p18"/>
            <p:cNvGrpSpPr>
              <a:grpSpLocks/>
            </p:cNvGrpSpPr>
            <p:nvPr/>
          </p:nvGrpSpPr>
          <p:grpSpPr bwMode="auto">
            <a:xfrm>
              <a:off x="466284" y="2637254"/>
              <a:ext cx="2589703" cy="1844719"/>
              <a:chOff x="1571839" y="829774"/>
              <a:chExt cx="2085611" cy="1353127"/>
            </a:xfrm>
          </p:grpSpPr>
          <p:sp>
            <p:nvSpPr>
              <p:cNvPr id="74" name="Google Shape;898;p18"/>
              <p:cNvSpPr/>
              <p:nvPr/>
            </p:nvSpPr>
            <p:spPr>
              <a:xfrm>
                <a:off x="1571839" y="829774"/>
                <a:ext cx="2085611" cy="1353127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5" name="Google Shape;899;p18"/>
              <p:cNvSpPr/>
              <p:nvPr/>
            </p:nvSpPr>
            <p:spPr>
              <a:xfrm>
                <a:off x="1830742" y="1290135"/>
                <a:ext cx="1826707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6" name="Google Shape;900;p18"/>
              <p:cNvSpPr/>
              <p:nvPr/>
            </p:nvSpPr>
            <p:spPr>
              <a:xfrm>
                <a:off x="1830742" y="1636934"/>
                <a:ext cx="182670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7" name="Google Shape;901;p18"/>
              <p:cNvSpPr/>
              <p:nvPr/>
            </p:nvSpPr>
            <p:spPr>
              <a:xfrm>
                <a:off x="1830742" y="1982859"/>
                <a:ext cx="1826707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59" name="Google Shape;902;p18"/>
            <p:cNvGrpSpPr>
              <a:grpSpLocks/>
            </p:cNvGrpSpPr>
            <p:nvPr/>
          </p:nvGrpSpPr>
          <p:grpSpPr bwMode="auto">
            <a:xfrm rot="-307179">
              <a:off x="3150049" y="2833754"/>
              <a:ext cx="2589702" cy="1844720"/>
              <a:chOff x="1571903" y="829612"/>
              <a:chExt cx="2085688" cy="1353087"/>
            </a:xfrm>
          </p:grpSpPr>
          <p:sp>
            <p:nvSpPr>
              <p:cNvPr id="70" name="Google Shape;903;p18"/>
              <p:cNvSpPr/>
              <p:nvPr/>
            </p:nvSpPr>
            <p:spPr>
              <a:xfrm>
                <a:off x="1571903" y="829612"/>
                <a:ext cx="2085688" cy="1353087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1" name="Google Shape;904;p18"/>
              <p:cNvSpPr/>
              <p:nvPr/>
            </p:nvSpPr>
            <p:spPr>
              <a:xfrm>
                <a:off x="1828984" y="1289009"/>
                <a:ext cx="1826775" cy="12229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2" name="Google Shape;905;p18"/>
              <p:cNvSpPr/>
              <p:nvPr/>
            </p:nvSpPr>
            <p:spPr>
              <a:xfrm>
                <a:off x="1830479" y="1636429"/>
                <a:ext cx="1826775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73" name="Google Shape;906;p18"/>
              <p:cNvSpPr/>
              <p:nvPr/>
            </p:nvSpPr>
            <p:spPr>
              <a:xfrm>
                <a:off x="1829281" y="1981003"/>
                <a:ext cx="1826775" cy="12229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60" name="Google Shape;907;p18"/>
            <p:cNvGrpSpPr>
              <a:grpSpLocks/>
            </p:cNvGrpSpPr>
            <p:nvPr/>
          </p:nvGrpSpPr>
          <p:grpSpPr bwMode="auto">
            <a:xfrm>
              <a:off x="5833813" y="2637254"/>
              <a:ext cx="2589703" cy="1844719"/>
              <a:chOff x="1571852" y="829774"/>
              <a:chExt cx="2085611" cy="1353127"/>
            </a:xfrm>
          </p:grpSpPr>
          <p:sp>
            <p:nvSpPr>
              <p:cNvPr id="66" name="Google Shape;908;p18"/>
              <p:cNvSpPr/>
              <p:nvPr/>
            </p:nvSpPr>
            <p:spPr>
              <a:xfrm>
                <a:off x="1571852" y="829774"/>
                <a:ext cx="2085611" cy="1353127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7" name="Google Shape;909;p18"/>
              <p:cNvSpPr/>
              <p:nvPr/>
            </p:nvSpPr>
            <p:spPr>
              <a:xfrm>
                <a:off x="1830756" y="1290135"/>
                <a:ext cx="1826707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8" name="Google Shape;910;p18"/>
              <p:cNvSpPr/>
              <p:nvPr/>
            </p:nvSpPr>
            <p:spPr>
              <a:xfrm>
                <a:off x="1830756" y="1636934"/>
                <a:ext cx="182670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9" name="Google Shape;911;p18"/>
              <p:cNvSpPr/>
              <p:nvPr/>
            </p:nvSpPr>
            <p:spPr>
              <a:xfrm>
                <a:off x="1830756" y="1982859"/>
                <a:ext cx="1826707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61" name="Google Shape;912;p18"/>
            <p:cNvGrpSpPr>
              <a:grpSpLocks/>
            </p:cNvGrpSpPr>
            <p:nvPr/>
          </p:nvGrpSpPr>
          <p:grpSpPr bwMode="auto">
            <a:xfrm rot="-188916">
              <a:off x="466284" y="434071"/>
              <a:ext cx="2589703" cy="1845911"/>
              <a:chOff x="1571900" y="829113"/>
              <a:chExt cx="2085654" cy="1354043"/>
            </a:xfrm>
          </p:grpSpPr>
          <p:sp>
            <p:nvSpPr>
              <p:cNvPr id="62" name="Google Shape;913;p18"/>
              <p:cNvSpPr/>
              <p:nvPr/>
            </p:nvSpPr>
            <p:spPr>
              <a:xfrm>
                <a:off x="1571900" y="829113"/>
                <a:ext cx="2085654" cy="1354043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3" name="Google Shape;914;p18"/>
              <p:cNvSpPr/>
              <p:nvPr/>
            </p:nvSpPr>
            <p:spPr>
              <a:xfrm>
                <a:off x="1829366" y="1288585"/>
                <a:ext cx="1826744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4" name="Google Shape;915;p18"/>
              <p:cNvSpPr/>
              <p:nvPr/>
            </p:nvSpPr>
            <p:spPr>
              <a:xfrm>
                <a:off x="1830478" y="1635975"/>
                <a:ext cx="1826745" cy="1223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5" name="Google Shape;916;p18"/>
              <p:cNvSpPr/>
              <p:nvPr/>
            </p:nvSpPr>
            <p:spPr>
              <a:xfrm>
                <a:off x="1830764" y="1981573"/>
                <a:ext cx="1826745" cy="11357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17" name="Google Shape;917;p18"/>
          <p:cNvSpPr txBox="1">
            <a:spLocks noGrp="1"/>
          </p:cNvSpPr>
          <p:nvPr>
            <p:ph type="title"/>
          </p:nvPr>
        </p:nvSpPr>
        <p:spPr>
          <a:xfrm>
            <a:off x="960000" y="1457484"/>
            <a:ext cx="31152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8" name="Google Shape;918;p18"/>
          <p:cNvSpPr txBox="1">
            <a:spLocks noGrp="1"/>
          </p:cNvSpPr>
          <p:nvPr>
            <p:ph type="title" idx="2"/>
          </p:nvPr>
        </p:nvSpPr>
        <p:spPr>
          <a:xfrm>
            <a:off x="960000" y="806884"/>
            <a:ext cx="1700400" cy="79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9" name="Google Shape;919;p18"/>
          <p:cNvSpPr txBox="1">
            <a:spLocks noGrp="1"/>
          </p:cNvSpPr>
          <p:nvPr>
            <p:ph type="subTitle" idx="1"/>
          </p:nvPr>
        </p:nvSpPr>
        <p:spPr>
          <a:xfrm>
            <a:off x="960000" y="2067551"/>
            <a:ext cx="31152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8"/>
          <p:cNvSpPr txBox="1">
            <a:spLocks noGrp="1"/>
          </p:cNvSpPr>
          <p:nvPr>
            <p:ph type="title" idx="3"/>
          </p:nvPr>
        </p:nvSpPr>
        <p:spPr>
          <a:xfrm>
            <a:off x="4538400" y="1795517"/>
            <a:ext cx="31152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1" name="Google Shape;921;p18"/>
          <p:cNvSpPr txBox="1">
            <a:spLocks noGrp="1"/>
          </p:cNvSpPr>
          <p:nvPr>
            <p:ph type="title" idx="4"/>
          </p:nvPr>
        </p:nvSpPr>
        <p:spPr>
          <a:xfrm>
            <a:off x="4538400" y="1144917"/>
            <a:ext cx="1700400" cy="79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2" name="Google Shape;922;p18"/>
          <p:cNvSpPr txBox="1">
            <a:spLocks noGrp="1"/>
          </p:cNvSpPr>
          <p:nvPr>
            <p:ph type="subTitle" idx="5"/>
          </p:nvPr>
        </p:nvSpPr>
        <p:spPr>
          <a:xfrm>
            <a:off x="4538400" y="2405584"/>
            <a:ext cx="31152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8"/>
          <p:cNvSpPr txBox="1">
            <a:spLocks noGrp="1"/>
          </p:cNvSpPr>
          <p:nvPr>
            <p:ph type="title" idx="6"/>
          </p:nvPr>
        </p:nvSpPr>
        <p:spPr>
          <a:xfrm>
            <a:off x="8116800" y="1457484"/>
            <a:ext cx="31152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4" name="Google Shape;924;p18"/>
          <p:cNvSpPr txBox="1">
            <a:spLocks noGrp="1"/>
          </p:cNvSpPr>
          <p:nvPr>
            <p:ph type="title" idx="7"/>
          </p:nvPr>
        </p:nvSpPr>
        <p:spPr>
          <a:xfrm>
            <a:off x="8116800" y="806884"/>
            <a:ext cx="1700400" cy="79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5" name="Google Shape;925;p18"/>
          <p:cNvSpPr txBox="1">
            <a:spLocks noGrp="1"/>
          </p:cNvSpPr>
          <p:nvPr>
            <p:ph type="subTitle" idx="8"/>
          </p:nvPr>
        </p:nvSpPr>
        <p:spPr>
          <a:xfrm>
            <a:off x="8116800" y="2067551"/>
            <a:ext cx="31152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18"/>
          <p:cNvSpPr txBox="1">
            <a:spLocks noGrp="1"/>
          </p:cNvSpPr>
          <p:nvPr>
            <p:ph type="title" idx="9"/>
          </p:nvPr>
        </p:nvSpPr>
        <p:spPr>
          <a:xfrm>
            <a:off x="960000" y="4393984"/>
            <a:ext cx="31152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 idx="13"/>
          </p:nvPr>
        </p:nvSpPr>
        <p:spPr>
          <a:xfrm>
            <a:off x="960000" y="3743384"/>
            <a:ext cx="1700400" cy="79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4"/>
          </p:nvPr>
        </p:nvSpPr>
        <p:spPr>
          <a:xfrm>
            <a:off x="960000" y="5004051"/>
            <a:ext cx="31152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8"/>
          <p:cNvSpPr txBox="1">
            <a:spLocks noGrp="1"/>
          </p:cNvSpPr>
          <p:nvPr>
            <p:ph type="title" idx="15"/>
          </p:nvPr>
        </p:nvSpPr>
        <p:spPr>
          <a:xfrm>
            <a:off x="4538400" y="4656151"/>
            <a:ext cx="31152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30" name="Google Shape;930;p18"/>
          <p:cNvSpPr txBox="1">
            <a:spLocks noGrp="1"/>
          </p:cNvSpPr>
          <p:nvPr>
            <p:ph type="title" idx="16"/>
          </p:nvPr>
        </p:nvSpPr>
        <p:spPr>
          <a:xfrm>
            <a:off x="4538400" y="4005551"/>
            <a:ext cx="1700400" cy="79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1" name="Google Shape;931;p18"/>
          <p:cNvSpPr txBox="1">
            <a:spLocks noGrp="1"/>
          </p:cNvSpPr>
          <p:nvPr>
            <p:ph type="subTitle" idx="17"/>
          </p:nvPr>
        </p:nvSpPr>
        <p:spPr>
          <a:xfrm>
            <a:off x="4538400" y="5266217"/>
            <a:ext cx="31152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8"/>
          <p:cNvSpPr txBox="1">
            <a:spLocks noGrp="1"/>
          </p:cNvSpPr>
          <p:nvPr>
            <p:ph type="title" idx="18"/>
          </p:nvPr>
        </p:nvSpPr>
        <p:spPr>
          <a:xfrm>
            <a:off x="8116800" y="4393984"/>
            <a:ext cx="31152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33" name="Google Shape;933;p18"/>
          <p:cNvSpPr txBox="1">
            <a:spLocks noGrp="1"/>
          </p:cNvSpPr>
          <p:nvPr>
            <p:ph type="title" idx="19"/>
          </p:nvPr>
        </p:nvSpPr>
        <p:spPr>
          <a:xfrm>
            <a:off x="8116800" y="3743384"/>
            <a:ext cx="1700400" cy="79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4" name="Google Shape;934;p18"/>
          <p:cNvSpPr txBox="1">
            <a:spLocks noGrp="1"/>
          </p:cNvSpPr>
          <p:nvPr>
            <p:ph type="subTitle" idx="20"/>
          </p:nvPr>
        </p:nvSpPr>
        <p:spPr>
          <a:xfrm>
            <a:off x="8116800" y="5004051"/>
            <a:ext cx="31152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74;p20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5" name="Google Shape;975;p20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7" name="Google Shape;976;p20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977;p20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978;p20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979;p20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980;p20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981;p20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982;p20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983;p20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984;p20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985;p20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986;p20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987;p20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oogle Shape;988;p20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7" name="Google Shape;989;p20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8" name="Google Shape;990;p20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991;p20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992;p20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993;p20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994;p20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995;p20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996;p20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997;p20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998;p20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999;p20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000;p20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001;p20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002;p20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003;p20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004;p20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005;p20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006;p20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007;p20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008;p20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9" name="Google Shape;1009;p20"/>
          <p:cNvGrpSpPr>
            <a:grpSpLocks/>
          </p:cNvGrpSpPr>
          <p:nvPr/>
        </p:nvGrpSpPr>
        <p:grpSpPr bwMode="auto">
          <a:xfrm rot="-191934">
            <a:off x="803275" y="844550"/>
            <a:ext cx="10585450" cy="5168900"/>
            <a:chOff x="666700" y="727125"/>
            <a:chExt cx="7939189" cy="3876385"/>
          </a:xfrm>
        </p:grpSpPr>
        <p:sp>
          <p:nvSpPr>
            <p:cNvPr id="40" name="Google Shape;1010;p20"/>
            <p:cNvSpPr/>
            <p:nvPr/>
          </p:nvSpPr>
          <p:spPr>
            <a:xfrm>
              <a:off x="666700" y="727125"/>
              <a:ext cx="7939189" cy="3876385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1" name="Google Shape;1011;p20"/>
            <p:cNvSpPr/>
            <p:nvPr/>
          </p:nvSpPr>
          <p:spPr>
            <a:xfrm>
              <a:off x="677083" y="1467025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1012;p20"/>
            <p:cNvSpPr/>
            <p:nvPr/>
          </p:nvSpPr>
          <p:spPr>
            <a:xfrm>
              <a:off x="677332" y="1910609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1013;p20"/>
            <p:cNvSpPr/>
            <p:nvPr/>
          </p:nvSpPr>
          <p:spPr>
            <a:xfrm>
              <a:off x="677381" y="2357759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1014;p20"/>
            <p:cNvSpPr/>
            <p:nvPr/>
          </p:nvSpPr>
          <p:spPr>
            <a:xfrm>
              <a:off x="675319" y="2800023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1015;p20"/>
            <p:cNvSpPr/>
            <p:nvPr/>
          </p:nvSpPr>
          <p:spPr>
            <a:xfrm>
              <a:off x="675435" y="3245984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1016;p20"/>
            <p:cNvSpPr/>
            <p:nvPr/>
          </p:nvSpPr>
          <p:spPr>
            <a:xfrm>
              <a:off x="675683" y="3689569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1017;p20"/>
            <p:cNvSpPr/>
            <p:nvPr/>
          </p:nvSpPr>
          <p:spPr>
            <a:xfrm>
              <a:off x="3266565" y="1225255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1018;p20"/>
            <p:cNvSpPr/>
            <p:nvPr/>
          </p:nvSpPr>
          <p:spPr>
            <a:xfrm>
              <a:off x="2827631" y="1226958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9" name="Google Shape;1019;p20"/>
            <p:cNvSpPr/>
            <p:nvPr/>
          </p:nvSpPr>
          <p:spPr>
            <a:xfrm>
              <a:off x="2387707" y="1224995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0" name="Google Shape;1020;p20"/>
            <p:cNvSpPr/>
            <p:nvPr/>
          </p:nvSpPr>
          <p:spPr>
            <a:xfrm>
              <a:off x="1949961" y="1226798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1" name="Google Shape;1021;p20"/>
            <p:cNvSpPr/>
            <p:nvPr/>
          </p:nvSpPr>
          <p:spPr>
            <a:xfrm>
              <a:off x="1508848" y="1224802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2" name="Google Shape;1022;p20"/>
            <p:cNvSpPr/>
            <p:nvPr/>
          </p:nvSpPr>
          <p:spPr>
            <a:xfrm>
              <a:off x="1072292" y="1226604"/>
              <a:ext cx="10715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3" name="Google Shape;1023;p20"/>
            <p:cNvSpPr/>
            <p:nvPr/>
          </p:nvSpPr>
          <p:spPr>
            <a:xfrm>
              <a:off x="5919784" y="1226864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4" name="Google Shape;1024;p20"/>
            <p:cNvSpPr/>
            <p:nvPr/>
          </p:nvSpPr>
          <p:spPr>
            <a:xfrm>
              <a:off x="5478671" y="1224868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5" name="Google Shape;1025;p20"/>
            <p:cNvSpPr/>
            <p:nvPr/>
          </p:nvSpPr>
          <p:spPr>
            <a:xfrm>
              <a:off x="5042115" y="1226671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6" name="Google Shape;1026;p20"/>
            <p:cNvSpPr/>
            <p:nvPr/>
          </p:nvSpPr>
          <p:spPr>
            <a:xfrm>
              <a:off x="4600935" y="1225897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7" name="Google Shape;1027;p20"/>
            <p:cNvSpPr/>
            <p:nvPr/>
          </p:nvSpPr>
          <p:spPr>
            <a:xfrm>
              <a:off x="4163322" y="1225289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8" name="Google Shape;1028;p20"/>
            <p:cNvSpPr/>
            <p:nvPr/>
          </p:nvSpPr>
          <p:spPr>
            <a:xfrm>
              <a:off x="3723199" y="1226892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9" name="Google Shape;1029;p20"/>
            <p:cNvSpPr/>
            <p:nvPr/>
          </p:nvSpPr>
          <p:spPr>
            <a:xfrm>
              <a:off x="8133145" y="1225355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0" name="Google Shape;1030;p20"/>
            <p:cNvSpPr/>
            <p:nvPr/>
          </p:nvSpPr>
          <p:spPr>
            <a:xfrm>
              <a:off x="7693023" y="1226959"/>
              <a:ext cx="10715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1" name="Google Shape;1031;p20"/>
            <p:cNvSpPr/>
            <p:nvPr/>
          </p:nvSpPr>
          <p:spPr>
            <a:xfrm>
              <a:off x="7255475" y="1225196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2" name="Google Shape;1032;p20"/>
            <p:cNvSpPr/>
            <p:nvPr/>
          </p:nvSpPr>
          <p:spPr>
            <a:xfrm>
              <a:off x="6814163" y="1226766"/>
              <a:ext cx="11906" cy="3376360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3" name="Google Shape;1033;p20"/>
            <p:cNvSpPr/>
            <p:nvPr/>
          </p:nvSpPr>
          <p:spPr>
            <a:xfrm>
              <a:off x="6377806" y="1225002"/>
              <a:ext cx="10716" cy="3376360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4" name="Google Shape;1034;p20"/>
            <p:cNvSpPr/>
            <p:nvPr/>
          </p:nvSpPr>
          <p:spPr>
            <a:xfrm>
              <a:off x="676987" y="4135597"/>
              <a:ext cx="7920139" cy="190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1035" name="Google Shape;1035;p20"/>
          <p:cNvSpPr txBox="1">
            <a:spLocks noGrp="1"/>
          </p:cNvSpPr>
          <p:nvPr>
            <p:ph type="title"/>
          </p:nvPr>
        </p:nvSpPr>
        <p:spPr>
          <a:xfrm>
            <a:off x="2914673" y="4560400"/>
            <a:ext cx="6362800" cy="70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6" name="Google Shape;1036;p20"/>
          <p:cNvSpPr txBox="1">
            <a:spLocks noGrp="1"/>
          </p:cNvSpPr>
          <p:nvPr>
            <p:ph type="subTitle" idx="1"/>
          </p:nvPr>
        </p:nvSpPr>
        <p:spPr>
          <a:xfrm>
            <a:off x="2914533" y="2346000"/>
            <a:ext cx="6362800" cy="2122000"/>
          </a:xfrm>
          <a:prstGeom prst="rect">
            <a:avLst/>
          </a:prstGeom>
        </p:spPr>
        <p:txBody>
          <a:bodyPr anchor="ctr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33">
                <a:solidFill>
                  <a:srgbClr val="2423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38;p21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1039;p21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1040;p21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041;p21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042;p21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043;p21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1044;p21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045;p21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046;p21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047;p21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048;p21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049;p21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1050;p21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051;p21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1052;p21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1053;p21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1054;p21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1055;p21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1056;p21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1057;p21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1058;p21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1059;p21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1060;p21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1061;p21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1062;p21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063;p21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064;p21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065;p21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066;p21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067;p21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068;p21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069;p21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070;p21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071;p21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072;p21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sp>
        <p:nvSpPr>
          <p:cNvPr id="1073" name="Google Shape;1073;p21"/>
          <p:cNvSpPr txBox="1">
            <a:spLocks noGrp="1"/>
          </p:cNvSpPr>
          <p:nvPr>
            <p:ph type="subTitle" idx="1"/>
          </p:nvPr>
        </p:nvSpPr>
        <p:spPr>
          <a:xfrm>
            <a:off x="960000" y="3456033"/>
            <a:ext cx="3586400" cy="17008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21"/>
          <p:cNvSpPr txBox="1">
            <a:spLocks noGrp="1"/>
          </p:cNvSpPr>
          <p:nvPr>
            <p:ph type="title"/>
          </p:nvPr>
        </p:nvSpPr>
        <p:spPr>
          <a:xfrm>
            <a:off x="960000" y="2644167"/>
            <a:ext cx="3586400" cy="8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77;p22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1078;p22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1079;p22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080;p22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081;p22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082;p22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1083;p22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084;p22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085;p22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086;p22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087;p22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088;p22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1089;p22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090;p22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1091;p22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1092;p22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1093;p22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1094;p22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1095;p22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1096;p22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1097;p22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1098;p22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1099;p22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1100;p22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1101;p22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102;p22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103;p22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104;p22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105;p22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106;p22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107;p22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108;p22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109;p22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110;p22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111;p22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sp>
        <p:nvSpPr>
          <p:cNvPr id="1112" name="Google Shape;111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22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4966000" cy="4488400"/>
          </a:xfrm>
          <a:prstGeom prst="rect">
            <a:avLst/>
          </a:prstGeom>
        </p:spPr>
        <p:txBody>
          <a:bodyPr/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333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4" name="Google Shape;1114;p22"/>
          <p:cNvSpPr txBox="1">
            <a:spLocks noGrp="1"/>
          </p:cNvSpPr>
          <p:nvPr>
            <p:ph type="body" idx="2"/>
          </p:nvPr>
        </p:nvSpPr>
        <p:spPr>
          <a:xfrm>
            <a:off x="6266000" y="1649433"/>
            <a:ext cx="4966000" cy="4488400"/>
          </a:xfrm>
          <a:prstGeom prst="rect">
            <a:avLst/>
          </a:prstGeom>
        </p:spPr>
        <p:txBody>
          <a:bodyPr/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333" u="sng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116;p23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10" name="Google Shape;1117;p23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2" name="Google Shape;1118;p23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119;p23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120;p23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121;p23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122;p23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123;p23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1124;p23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125;p23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0" name="Google Shape;1126;p23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1" name="Google Shape;1127;p23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2" name="Google Shape;1128;p23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3" name="Google Shape;1129;p23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oogle Shape;1130;p23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2" name="Google Shape;1131;p23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1132;p23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1133;p23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1134;p23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1135;p23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1136;p23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137;p23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138;p23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139;p23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140;p23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141;p23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142;p23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143;p23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144;p23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145;p23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146;p23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1147;p23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148;p23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149;p23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150;p23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4" name="Google Shape;1158;p23"/>
          <p:cNvGrpSpPr>
            <a:grpSpLocks/>
          </p:cNvGrpSpPr>
          <p:nvPr/>
        </p:nvGrpSpPr>
        <p:grpSpPr bwMode="auto">
          <a:xfrm>
            <a:off x="260350" y="161925"/>
            <a:ext cx="10715625" cy="6399213"/>
            <a:chOff x="195769" y="121132"/>
            <a:chExt cx="8036585" cy="4799990"/>
          </a:xfrm>
        </p:grpSpPr>
        <p:grpSp>
          <p:nvGrpSpPr>
            <p:cNvPr id="45" name="Google Shape;1159;p23"/>
            <p:cNvGrpSpPr>
              <a:grpSpLocks/>
            </p:cNvGrpSpPr>
            <p:nvPr/>
          </p:nvGrpSpPr>
          <p:grpSpPr bwMode="auto">
            <a:xfrm flipH="1">
              <a:off x="6878633" y="736759"/>
              <a:ext cx="588160" cy="445347"/>
              <a:chOff x="6741533" y="921127"/>
              <a:chExt cx="886049" cy="670905"/>
            </a:xfrm>
          </p:grpSpPr>
          <p:sp>
            <p:nvSpPr>
              <p:cNvPr id="55" name="Google Shape;1160;p23"/>
              <p:cNvSpPr/>
              <p:nvPr/>
            </p:nvSpPr>
            <p:spPr>
              <a:xfrm>
                <a:off x="6741533" y="944447"/>
                <a:ext cx="760495" cy="647585"/>
              </a:xfrm>
              <a:custGeom>
                <a:avLst/>
                <a:gdLst/>
                <a:ahLst/>
                <a:cxnLst/>
                <a:rect l="l" t="t" r="r" b="b"/>
                <a:pathLst>
                  <a:path w="30454" h="25902" extrusionOk="0">
                    <a:moveTo>
                      <a:pt x="15971" y="0"/>
                    </a:moveTo>
                    <a:cubicBezTo>
                      <a:pt x="13771" y="0"/>
                      <a:pt x="12625" y="880"/>
                      <a:pt x="12013" y="2434"/>
                    </a:cubicBezTo>
                    <a:cubicBezTo>
                      <a:pt x="11181" y="4539"/>
                      <a:pt x="16548" y="5244"/>
                      <a:pt x="14295" y="7633"/>
                    </a:cubicBezTo>
                    <a:cubicBezTo>
                      <a:pt x="13981" y="7966"/>
                      <a:pt x="13454" y="8075"/>
                      <a:pt x="12795" y="8075"/>
                    </a:cubicBezTo>
                    <a:cubicBezTo>
                      <a:pt x="11553" y="8075"/>
                      <a:pt x="9843" y="7689"/>
                      <a:pt x="8204" y="7689"/>
                    </a:cubicBezTo>
                    <a:cubicBezTo>
                      <a:pt x="6637" y="7689"/>
                      <a:pt x="5136" y="8042"/>
                      <a:pt x="4173" y="9423"/>
                    </a:cubicBezTo>
                    <a:cubicBezTo>
                      <a:pt x="1748" y="12909"/>
                      <a:pt x="9976" y="13789"/>
                      <a:pt x="9885" y="15387"/>
                    </a:cubicBezTo>
                    <a:cubicBezTo>
                      <a:pt x="9792" y="16985"/>
                      <a:pt x="1" y="20384"/>
                      <a:pt x="4142" y="24543"/>
                    </a:cubicBezTo>
                    <a:cubicBezTo>
                      <a:pt x="4940" y="25346"/>
                      <a:pt x="5701" y="25673"/>
                      <a:pt x="6420" y="25673"/>
                    </a:cubicBezTo>
                    <a:cubicBezTo>
                      <a:pt x="9556" y="25673"/>
                      <a:pt x="11892" y="19461"/>
                      <a:pt x="13079" y="19461"/>
                    </a:cubicBezTo>
                    <a:cubicBezTo>
                      <a:pt x="13175" y="19461"/>
                      <a:pt x="13263" y="19501"/>
                      <a:pt x="13344" y="19589"/>
                    </a:cubicBezTo>
                    <a:cubicBezTo>
                      <a:pt x="14511" y="20859"/>
                      <a:pt x="13958" y="25902"/>
                      <a:pt x="16296" y="25902"/>
                    </a:cubicBezTo>
                    <a:cubicBezTo>
                      <a:pt x="16581" y="25902"/>
                      <a:pt x="16910" y="25827"/>
                      <a:pt x="17290" y="25661"/>
                    </a:cubicBezTo>
                    <a:cubicBezTo>
                      <a:pt x="20780" y="24133"/>
                      <a:pt x="19096" y="14272"/>
                      <a:pt x="21249" y="14113"/>
                    </a:cubicBezTo>
                    <a:cubicBezTo>
                      <a:pt x="21267" y="14112"/>
                      <a:pt x="21284" y="14111"/>
                      <a:pt x="21301" y="14111"/>
                    </a:cubicBezTo>
                    <a:cubicBezTo>
                      <a:pt x="23189" y="14111"/>
                      <a:pt x="21237" y="22055"/>
                      <a:pt x="24531" y="22055"/>
                    </a:cubicBezTo>
                    <a:cubicBezTo>
                      <a:pt x="24831" y="22055"/>
                      <a:pt x="25174" y="21990"/>
                      <a:pt x="25567" y="21846"/>
                    </a:cubicBezTo>
                    <a:cubicBezTo>
                      <a:pt x="28504" y="20776"/>
                      <a:pt x="30453" y="6219"/>
                      <a:pt x="29125" y="4043"/>
                    </a:cubicBezTo>
                    <a:cubicBezTo>
                      <a:pt x="27795" y="1871"/>
                      <a:pt x="18713" y="337"/>
                      <a:pt x="18713" y="337"/>
                    </a:cubicBezTo>
                    <a:cubicBezTo>
                      <a:pt x="17653" y="110"/>
                      <a:pt x="16747" y="0"/>
                      <a:pt x="159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6" name="Google Shape;1161;p23"/>
              <p:cNvSpPr/>
              <p:nvPr/>
            </p:nvSpPr>
            <p:spPr>
              <a:xfrm>
                <a:off x="7091290" y="921127"/>
                <a:ext cx="536292" cy="423352"/>
              </a:xfrm>
              <a:custGeom>
                <a:avLst/>
                <a:gdLst/>
                <a:ahLst/>
                <a:cxnLst/>
                <a:rect l="l" t="t" r="r" b="b"/>
                <a:pathLst>
                  <a:path w="21445" h="16936" extrusionOk="0">
                    <a:moveTo>
                      <a:pt x="20916" y="1"/>
                    </a:moveTo>
                    <a:cubicBezTo>
                      <a:pt x="20842" y="1"/>
                      <a:pt x="20765" y="24"/>
                      <a:pt x="20695" y="80"/>
                    </a:cubicBezTo>
                    <a:cubicBezTo>
                      <a:pt x="18399" y="1911"/>
                      <a:pt x="16106" y="3742"/>
                      <a:pt x="13807" y="5576"/>
                    </a:cubicBezTo>
                    <a:cubicBezTo>
                      <a:pt x="10145" y="8497"/>
                      <a:pt x="6478" y="11424"/>
                      <a:pt x="2815" y="14347"/>
                    </a:cubicBezTo>
                    <a:cubicBezTo>
                      <a:pt x="1967" y="15023"/>
                      <a:pt x="1117" y="15700"/>
                      <a:pt x="270" y="16378"/>
                    </a:cubicBezTo>
                    <a:cubicBezTo>
                      <a:pt x="0" y="16594"/>
                      <a:pt x="247" y="16936"/>
                      <a:pt x="529" y="16936"/>
                    </a:cubicBezTo>
                    <a:cubicBezTo>
                      <a:pt x="603" y="16936"/>
                      <a:pt x="680" y="16912"/>
                      <a:pt x="750" y="16856"/>
                    </a:cubicBezTo>
                    <a:cubicBezTo>
                      <a:pt x="3044" y="15023"/>
                      <a:pt x="5340" y="13194"/>
                      <a:pt x="7636" y="11360"/>
                    </a:cubicBezTo>
                    <a:cubicBezTo>
                      <a:pt x="11303" y="8436"/>
                      <a:pt x="14966" y="5512"/>
                      <a:pt x="18628" y="2589"/>
                    </a:cubicBezTo>
                    <a:cubicBezTo>
                      <a:pt x="19476" y="1911"/>
                      <a:pt x="20326" y="1233"/>
                      <a:pt x="21174" y="558"/>
                    </a:cubicBezTo>
                    <a:cubicBezTo>
                      <a:pt x="21445" y="344"/>
                      <a:pt x="21198" y="1"/>
                      <a:pt x="20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46" name="Google Shape;1162;p23"/>
            <p:cNvGrpSpPr>
              <a:grpSpLocks/>
            </p:cNvGrpSpPr>
            <p:nvPr/>
          </p:nvGrpSpPr>
          <p:grpSpPr bwMode="auto">
            <a:xfrm flipH="1">
              <a:off x="7822786" y="121132"/>
              <a:ext cx="409568" cy="471544"/>
              <a:chOff x="7799635" y="451100"/>
              <a:chExt cx="553396" cy="637136"/>
            </a:xfrm>
          </p:grpSpPr>
          <p:sp>
            <p:nvSpPr>
              <p:cNvPr id="53" name="Google Shape;1163;p23"/>
              <p:cNvSpPr/>
              <p:nvPr/>
            </p:nvSpPr>
            <p:spPr>
              <a:xfrm>
                <a:off x="7799635" y="570161"/>
                <a:ext cx="553396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22167" h="20739" extrusionOk="0">
                    <a:moveTo>
                      <a:pt x="5585" y="0"/>
                    </a:moveTo>
                    <a:cubicBezTo>
                      <a:pt x="4919" y="0"/>
                      <a:pt x="4410" y="67"/>
                      <a:pt x="4137" y="211"/>
                    </a:cubicBezTo>
                    <a:cubicBezTo>
                      <a:pt x="2433" y="1115"/>
                      <a:pt x="851" y="7915"/>
                      <a:pt x="851" y="7915"/>
                    </a:cubicBezTo>
                    <a:cubicBezTo>
                      <a:pt x="1" y="10952"/>
                      <a:pt x="572" y="12357"/>
                      <a:pt x="2124" y="13083"/>
                    </a:cubicBezTo>
                    <a:cubicBezTo>
                      <a:pt x="2255" y="13143"/>
                      <a:pt x="2381" y="13171"/>
                      <a:pt x="2501" y="13171"/>
                    </a:cubicBezTo>
                    <a:cubicBezTo>
                      <a:pt x="3550" y="13171"/>
                      <a:pt x="4263" y="11122"/>
                      <a:pt x="5296" y="11122"/>
                    </a:cubicBezTo>
                    <a:cubicBezTo>
                      <a:pt x="5561" y="11122"/>
                      <a:pt x="5847" y="11257"/>
                      <a:pt x="6165" y="11596"/>
                    </a:cubicBezTo>
                    <a:cubicBezTo>
                      <a:pt x="7278" y="12783"/>
                      <a:pt x="4447" y="17276"/>
                      <a:pt x="7049" y="19336"/>
                    </a:cubicBezTo>
                    <a:cubicBezTo>
                      <a:pt x="7400" y="19614"/>
                      <a:pt x="7722" y="19733"/>
                      <a:pt x="8020" y="19733"/>
                    </a:cubicBezTo>
                    <a:cubicBezTo>
                      <a:pt x="9838" y="19733"/>
                      <a:pt x="10762" y="15290"/>
                      <a:pt x="11781" y="15290"/>
                    </a:cubicBezTo>
                    <a:cubicBezTo>
                      <a:pt x="11795" y="15290"/>
                      <a:pt x="11809" y="15291"/>
                      <a:pt x="11823" y="15292"/>
                    </a:cubicBezTo>
                    <a:cubicBezTo>
                      <a:pt x="12834" y="15414"/>
                      <a:pt x="14482" y="20738"/>
                      <a:pt x="16953" y="20738"/>
                    </a:cubicBezTo>
                    <a:cubicBezTo>
                      <a:pt x="17432" y="20738"/>
                      <a:pt x="17942" y="20538"/>
                      <a:pt x="18484" y="20061"/>
                    </a:cubicBezTo>
                    <a:cubicBezTo>
                      <a:pt x="22167" y="16822"/>
                      <a:pt x="14028" y="13794"/>
                      <a:pt x="15163" y="12869"/>
                    </a:cubicBezTo>
                    <a:cubicBezTo>
                      <a:pt x="16299" y="11947"/>
                      <a:pt x="20929" y="12879"/>
                      <a:pt x="19937" y="10168"/>
                    </a:cubicBezTo>
                    <a:cubicBezTo>
                      <a:pt x="18946" y="7457"/>
                      <a:pt x="11406" y="8275"/>
                      <a:pt x="11387" y="6637"/>
                    </a:cubicBezTo>
                    <a:cubicBezTo>
                      <a:pt x="11367" y="5000"/>
                      <a:pt x="18529" y="7405"/>
                      <a:pt x="17439" y="3731"/>
                    </a:cubicBezTo>
                    <a:cubicBezTo>
                      <a:pt x="16872" y="1822"/>
                      <a:pt x="9077" y="0"/>
                      <a:pt x="5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4" name="Google Shape;1164;p23"/>
              <p:cNvSpPr/>
              <p:nvPr/>
            </p:nvSpPr>
            <p:spPr>
              <a:xfrm>
                <a:off x="7810896" y="451100"/>
                <a:ext cx="307264" cy="421539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16847" extrusionOk="0">
                    <a:moveTo>
                      <a:pt x="479" y="1"/>
                    </a:moveTo>
                    <a:cubicBezTo>
                      <a:pt x="237" y="1"/>
                      <a:pt x="0" y="241"/>
                      <a:pt x="177" y="491"/>
                    </a:cubicBezTo>
                    <a:cubicBezTo>
                      <a:pt x="3495" y="5224"/>
                      <a:pt x="6815" y="9951"/>
                      <a:pt x="10140" y="14682"/>
                    </a:cubicBezTo>
                    <a:cubicBezTo>
                      <a:pt x="10612" y="15355"/>
                      <a:pt x="11083" y="16026"/>
                      <a:pt x="11557" y="16697"/>
                    </a:cubicBezTo>
                    <a:cubicBezTo>
                      <a:pt x="11630" y="16802"/>
                      <a:pt x="11734" y="16846"/>
                      <a:pt x="11837" y="16846"/>
                    </a:cubicBezTo>
                    <a:cubicBezTo>
                      <a:pt x="12079" y="16846"/>
                      <a:pt x="12316" y="16605"/>
                      <a:pt x="12139" y="16354"/>
                    </a:cubicBezTo>
                    <a:cubicBezTo>
                      <a:pt x="8819" y="11622"/>
                      <a:pt x="5498" y="6894"/>
                      <a:pt x="2176" y="2161"/>
                    </a:cubicBezTo>
                    <a:cubicBezTo>
                      <a:pt x="1702" y="1491"/>
                      <a:pt x="1233" y="820"/>
                      <a:pt x="759" y="149"/>
                    </a:cubicBezTo>
                    <a:cubicBezTo>
                      <a:pt x="685" y="44"/>
                      <a:pt x="582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47" name="Google Shape;1165;p23"/>
            <p:cNvGrpSpPr>
              <a:grpSpLocks/>
            </p:cNvGrpSpPr>
            <p:nvPr/>
          </p:nvGrpSpPr>
          <p:grpSpPr bwMode="auto">
            <a:xfrm flipH="1">
              <a:off x="6088069" y="841547"/>
              <a:ext cx="327416" cy="491787"/>
              <a:chOff x="8202651" y="1280823"/>
              <a:chExt cx="442395" cy="664487"/>
            </a:xfrm>
          </p:grpSpPr>
          <p:sp>
            <p:nvSpPr>
              <p:cNvPr id="51" name="Google Shape;1166;p23"/>
              <p:cNvSpPr/>
              <p:nvPr/>
            </p:nvSpPr>
            <p:spPr>
              <a:xfrm>
                <a:off x="8202651" y="1403102"/>
                <a:ext cx="442395" cy="542208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21679" extrusionOk="0">
                    <a:moveTo>
                      <a:pt x="7008" y="538"/>
                    </a:moveTo>
                    <a:cubicBezTo>
                      <a:pt x="8318" y="538"/>
                      <a:pt x="12935" y="2890"/>
                      <a:pt x="15444" y="5081"/>
                    </a:cubicBezTo>
                    <a:cubicBezTo>
                      <a:pt x="16702" y="6178"/>
                      <a:pt x="16874" y="6758"/>
                      <a:pt x="16865" y="7007"/>
                    </a:cubicBezTo>
                    <a:cubicBezTo>
                      <a:pt x="16849" y="7495"/>
                      <a:pt x="16722" y="7817"/>
                      <a:pt x="16475" y="7989"/>
                    </a:cubicBezTo>
                    <a:cubicBezTo>
                      <a:pt x="16300" y="8113"/>
                      <a:pt x="16062" y="8163"/>
                      <a:pt x="15785" y="8163"/>
                    </a:cubicBezTo>
                    <a:cubicBezTo>
                      <a:pt x="15129" y="8163"/>
                      <a:pt x="14259" y="7881"/>
                      <a:pt x="13517" y="7640"/>
                    </a:cubicBezTo>
                    <a:cubicBezTo>
                      <a:pt x="12795" y="7404"/>
                      <a:pt x="12181" y="7206"/>
                      <a:pt x="11717" y="7206"/>
                    </a:cubicBezTo>
                    <a:cubicBezTo>
                      <a:pt x="11539" y="7206"/>
                      <a:pt x="11383" y="7235"/>
                      <a:pt x="11251" y="7302"/>
                    </a:cubicBezTo>
                    <a:cubicBezTo>
                      <a:pt x="11090" y="7386"/>
                      <a:pt x="10977" y="7524"/>
                      <a:pt x="10920" y="7699"/>
                    </a:cubicBezTo>
                    <a:cubicBezTo>
                      <a:pt x="10653" y="8537"/>
                      <a:pt x="11890" y="9183"/>
                      <a:pt x="13459" y="10004"/>
                    </a:cubicBezTo>
                    <a:cubicBezTo>
                      <a:pt x="15097" y="10858"/>
                      <a:pt x="17135" y="11921"/>
                      <a:pt x="17176" y="13199"/>
                    </a:cubicBezTo>
                    <a:cubicBezTo>
                      <a:pt x="17187" y="13603"/>
                      <a:pt x="17101" y="13875"/>
                      <a:pt x="16915" y="14034"/>
                    </a:cubicBezTo>
                    <a:cubicBezTo>
                      <a:pt x="16737" y="14183"/>
                      <a:pt x="16463" y="14237"/>
                      <a:pt x="16140" y="14237"/>
                    </a:cubicBezTo>
                    <a:cubicBezTo>
                      <a:pt x="15672" y="14237"/>
                      <a:pt x="15101" y="14123"/>
                      <a:pt x="14571" y="14015"/>
                    </a:cubicBezTo>
                    <a:cubicBezTo>
                      <a:pt x="14039" y="13906"/>
                      <a:pt x="13527" y="13803"/>
                      <a:pt x="13098" y="13803"/>
                    </a:cubicBezTo>
                    <a:cubicBezTo>
                      <a:pt x="12888" y="13803"/>
                      <a:pt x="12697" y="13827"/>
                      <a:pt x="12534" y="13888"/>
                    </a:cubicBezTo>
                    <a:cubicBezTo>
                      <a:pt x="12337" y="13966"/>
                      <a:pt x="12253" y="14104"/>
                      <a:pt x="12219" y="14210"/>
                    </a:cubicBezTo>
                    <a:cubicBezTo>
                      <a:pt x="12087" y="14623"/>
                      <a:pt x="12475" y="15208"/>
                      <a:pt x="13064" y="16092"/>
                    </a:cubicBezTo>
                    <a:cubicBezTo>
                      <a:pt x="13805" y="17207"/>
                      <a:pt x="14823" y="18737"/>
                      <a:pt x="14501" y="19820"/>
                    </a:cubicBezTo>
                    <a:cubicBezTo>
                      <a:pt x="14358" y="20291"/>
                      <a:pt x="13971" y="20661"/>
                      <a:pt x="13318" y="20935"/>
                    </a:cubicBezTo>
                    <a:cubicBezTo>
                      <a:pt x="12998" y="21072"/>
                      <a:pt x="12708" y="21140"/>
                      <a:pt x="12445" y="21140"/>
                    </a:cubicBezTo>
                    <a:cubicBezTo>
                      <a:pt x="12223" y="21140"/>
                      <a:pt x="12020" y="21091"/>
                      <a:pt x="11833" y="20994"/>
                    </a:cubicBezTo>
                    <a:cubicBezTo>
                      <a:pt x="10820" y="20470"/>
                      <a:pt x="10399" y="18555"/>
                      <a:pt x="10088" y="17157"/>
                    </a:cubicBezTo>
                    <a:cubicBezTo>
                      <a:pt x="9809" y="15881"/>
                      <a:pt x="9642" y="15210"/>
                      <a:pt x="9227" y="15015"/>
                    </a:cubicBezTo>
                    <a:cubicBezTo>
                      <a:pt x="9143" y="14972"/>
                      <a:pt x="9057" y="14956"/>
                      <a:pt x="8971" y="14956"/>
                    </a:cubicBezTo>
                    <a:cubicBezTo>
                      <a:pt x="8488" y="14956"/>
                      <a:pt x="7935" y="15495"/>
                      <a:pt x="7262" y="16157"/>
                    </a:cubicBezTo>
                    <a:cubicBezTo>
                      <a:pt x="6541" y="16865"/>
                      <a:pt x="5654" y="17737"/>
                      <a:pt x="4952" y="17737"/>
                    </a:cubicBezTo>
                    <a:cubicBezTo>
                      <a:pt x="4924" y="17737"/>
                      <a:pt x="4896" y="17735"/>
                      <a:pt x="4869" y="17732"/>
                    </a:cubicBezTo>
                    <a:cubicBezTo>
                      <a:pt x="4599" y="17703"/>
                      <a:pt x="4361" y="17529"/>
                      <a:pt x="4143" y="17195"/>
                    </a:cubicBezTo>
                    <a:cubicBezTo>
                      <a:pt x="3255" y="15844"/>
                      <a:pt x="4114" y="14290"/>
                      <a:pt x="4873" y="12916"/>
                    </a:cubicBezTo>
                    <a:cubicBezTo>
                      <a:pt x="5419" y="11921"/>
                      <a:pt x="5895" y="11064"/>
                      <a:pt x="5594" y="10412"/>
                    </a:cubicBezTo>
                    <a:cubicBezTo>
                      <a:pt x="5392" y="9974"/>
                      <a:pt x="5131" y="9711"/>
                      <a:pt x="4805" y="9612"/>
                    </a:cubicBezTo>
                    <a:cubicBezTo>
                      <a:pt x="4706" y="9581"/>
                      <a:pt x="4606" y="9568"/>
                      <a:pt x="4506" y="9568"/>
                    </a:cubicBezTo>
                    <a:cubicBezTo>
                      <a:pt x="4051" y="9568"/>
                      <a:pt x="3586" y="9848"/>
                      <a:pt x="3137" y="10119"/>
                    </a:cubicBezTo>
                    <a:cubicBezTo>
                      <a:pt x="2671" y="10398"/>
                      <a:pt x="2319" y="10595"/>
                      <a:pt x="2039" y="10595"/>
                    </a:cubicBezTo>
                    <a:cubicBezTo>
                      <a:pt x="1906" y="10595"/>
                      <a:pt x="1790" y="10551"/>
                      <a:pt x="1684" y="10450"/>
                    </a:cubicBezTo>
                    <a:cubicBezTo>
                      <a:pt x="909" y="9723"/>
                      <a:pt x="354" y="8628"/>
                      <a:pt x="2092" y="6051"/>
                    </a:cubicBezTo>
                    <a:lnTo>
                      <a:pt x="2097" y="6040"/>
                    </a:lnTo>
                    <a:cubicBezTo>
                      <a:pt x="2983" y="4587"/>
                      <a:pt x="5576" y="768"/>
                      <a:pt x="6874" y="548"/>
                    </a:cubicBezTo>
                    <a:cubicBezTo>
                      <a:pt x="6914" y="541"/>
                      <a:pt x="6959" y="538"/>
                      <a:pt x="7008" y="538"/>
                    </a:cubicBezTo>
                    <a:close/>
                    <a:moveTo>
                      <a:pt x="6971" y="1"/>
                    </a:moveTo>
                    <a:cubicBezTo>
                      <a:pt x="6903" y="1"/>
                      <a:pt x="6840" y="6"/>
                      <a:pt x="6784" y="15"/>
                    </a:cubicBezTo>
                    <a:cubicBezTo>
                      <a:pt x="5016" y="312"/>
                      <a:pt x="1992" y="5171"/>
                      <a:pt x="1639" y="5752"/>
                    </a:cubicBezTo>
                    <a:cubicBezTo>
                      <a:pt x="102" y="8036"/>
                      <a:pt x="0" y="9609"/>
                      <a:pt x="1310" y="10845"/>
                    </a:cubicBezTo>
                    <a:cubicBezTo>
                      <a:pt x="1533" y="11054"/>
                      <a:pt x="1774" y="11135"/>
                      <a:pt x="2020" y="11135"/>
                    </a:cubicBezTo>
                    <a:cubicBezTo>
                      <a:pt x="2494" y="11135"/>
                      <a:pt x="2987" y="10837"/>
                      <a:pt x="3413" y="10579"/>
                    </a:cubicBezTo>
                    <a:cubicBezTo>
                      <a:pt x="3802" y="10345"/>
                      <a:pt x="4200" y="10107"/>
                      <a:pt x="4507" y="10107"/>
                    </a:cubicBezTo>
                    <a:cubicBezTo>
                      <a:pt x="4556" y="10107"/>
                      <a:pt x="4602" y="10113"/>
                      <a:pt x="4646" y="10126"/>
                    </a:cubicBezTo>
                    <a:cubicBezTo>
                      <a:pt x="4814" y="10178"/>
                      <a:pt x="4971" y="10348"/>
                      <a:pt x="5100" y="10634"/>
                    </a:cubicBezTo>
                    <a:cubicBezTo>
                      <a:pt x="5288" y="11039"/>
                      <a:pt x="4853" y="11824"/>
                      <a:pt x="4397" y="12651"/>
                    </a:cubicBezTo>
                    <a:cubicBezTo>
                      <a:pt x="3606" y="14081"/>
                      <a:pt x="2625" y="15867"/>
                      <a:pt x="3690" y="17490"/>
                    </a:cubicBezTo>
                    <a:cubicBezTo>
                      <a:pt x="3996" y="17961"/>
                      <a:pt x="4372" y="18224"/>
                      <a:pt x="4807" y="18270"/>
                    </a:cubicBezTo>
                    <a:cubicBezTo>
                      <a:pt x="4854" y="18275"/>
                      <a:pt x="4901" y="18277"/>
                      <a:pt x="4948" y="18277"/>
                    </a:cubicBezTo>
                    <a:cubicBezTo>
                      <a:pt x="5865" y="18277"/>
                      <a:pt x="6808" y="17357"/>
                      <a:pt x="7640" y="16540"/>
                    </a:cubicBezTo>
                    <a:cubicBezTo>
                      <a:pt x="8049" y="16145"/>
                      <a:pt x="8713" y="15494"/>
                      <a:pt x="8954" y="15494"/>
                    </a:cubicBezTo>
                    <a:cubicBezTo>
                      <a:pt x="8970" y="15494"/>
                      <a:pt x="8984" y="15496"/>
                      <a:pt x="8996" y="15502"/>
                    </a:cubicBezTo>
                    <a:cubicBezTo>
                      <a:pt x="9188" y="15593"/>
                      <a:pt x="9402" y="16561"/>
                      <a:pt x="9556" y="17270"/>
                    </a:cubicBezTo>
                    <a:cubicBezTo>
                      <a:pt x="9905" y="18857"/>
                      <a:pt x="10342" y="20833"/>
                      <a:pt x="11582" y="21474"/>
                    </a:cubicBezTo>
                    <a:cubicBezTo>
                      <a:pt x="11849" y="21610"/>
                      <a:pt x="12135" y="21678"/>
                      <a:pt x="12443" y="21678"/>
                    </a:cubicBezTo>
                    <a:cubicBezTo>
                      <a:pt x="12781" y="21678"/>
                      <a:pt x="13144" y="21597"/>
                      <a:pt x="13529" y="21431"/>
                    </a:cubicBezTo>
                    <a:cubicBezTo>
                      <a:pt x="14327" y="21091"/>
                      <a:pt x="14830" y="20602"/>
                      <a:pt x="15016" y="19972"/>
                    </a:cubicBezTo>
                    <a:cubicBezTo>
                      <a:pt x="15412" y="18648"/>
                      <a:pt x="14358" y="17062"/>
                      <a:pt x="13511" y="15790"/>
                    </a:cubicBezTo>
                    <a:cubicBezTo>
                      <a:pt x="13164" y="15269"/>
                      <a:pt x="12690" y="14557"/>
                      <a:pt x="12724" y="14394"/>
                    </a:cubicBezTo>
                    <a:cubicBezTo>
                      <a:pt x="12822" y="14356"/>
                      <a:pt x="12948" y="14341"/>
                      <a:pt x="13093" y="14341"/>
                    </a:cubicBezTo>
                    <a:cubicBezTo>
                      <a:pt x="13466" y="14341"/>
                      <a:pt x="13969" y="14444"/>
                      <a:pt x="14460" y="14544"/>
                    </a:cubicBezTo>
                    <a:cubicBezTo>
                      <a:pt x="15037" y="14660"/>
                      <a:pt x="15624" y="14779"/>
                      <a:pt x="16142" y="14779"/>
                    </a:cubicBezTo>
                    <a:cubicBezTo>
                      <a:pt x="16581" y="14779"/>
                      <a:pt x="16971" y="14694"/>
                      <a:pt x="17262" y="14448"/>
                    </a:cubicBezTo>
                    <a:cubicBezTo>
                      <a:pt x="17584" y="14179"/>
                      <a:pt x="17733" y="13752"/>
                      <a:pt x="17715" y="13184"/>
                    </a:cubicBezTo>
                    <a:cubicBezTo>
                      <a:pt x="17667" y="11593"/>
                      <a:pt x="15566" y="10493"/>
                      <a:pt x="13710" y="9523"/>
                    </a:cubicBezTo>
                    <a:cubicBezTo>
                      <a:pt x="12638" y="8966"/>
                      <a:pt x="11308" y="8272"/>
                      <a:pt x="11435" y="7866"/>
                    </a:cubicBezTo>
                    <a:cubicBezTo>
                      <a:pt x="11448" y="7821"/>
                      <a:pt x="11471" y="7801"/>
                      <a:pt x="11498" y="7787"/>
                    </a:cubicBezTo>
                    <a:cubicBezTo>
                      <a:pt x="11551" y="7760"/>
                      <a:pt x="11624" y="7748"/>
                      <a:pt x="11713" y="7748"/>
                    </a:cubicBezTo>
                    <a:cubicBezTo>
                      <a:pt x="12090" y="7748"/>
                      <a:pt x="12753" y="7963"/>
                      <a:pt x="13350" y="8159"/>
                    </a:cubicBezTo>
                    <a:cubicBezTo>
                      <a:pt x="14161" y="8420"/>
                      <a:pt x="15040" y="8704"/>
                      <a:pt x="15779" y="8704"/>
                    </a:cubicBezTo>
                    <a:cubicBezTo>
                      <a:pt x="16162" y="8704"/>
                      <a:pt x="16507" y="8628"/>
                      <a:pt x="16786" y="8433"/>
                    </a:cubicBezTo>
                    <a:cubicBezTo>
                      <a:pt x="17176" y="8159"/>
                      <a:pt x="17384" y="7685"/>
                      <a:pt x="17405" y="7028"/>
                    </a:cubicBezTo>
                    <a:cubicBezTo>
                      <a:pt x="17425" y="6407"/>
                      <a:pt x="16897" y="5636"/>
                      <a:pt x="15798" y="4675"/>
                    </a:cubicBezTo>
                    <a:cubicBezTo>
                      <a:pt x="13302" y="2496"/>
                      <a:pt x="8553" y="1"/>
                      <a:pt x="6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2" name="Google Shape;1167;p23"/>
              <p:cNvSpPr/>
              <p:nvPr/>
            </p:nvSpPr>
            <p:spPr>
              <a:xfrm>
                <a:off x="8326521" y="1280823"/>
                <a:ext cx="148001" cy="440846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7623" extrusionOk="0">
                    <a:moveTo>
                      <a:pt x="409" y="0"/>
                    </a:moveTo>
                    <a:cubicBezTo>
                      <a:pt x="206" y="0"/>
                      <a:pt x="1" y="164"/>
                      <a:pt x="77" y="416"/>
                    </a:cubicBezTo>
                    <a:cubicBezTo>
                      <a:pt x="1564" y="5368"/>
                      <a:pt x="3051" y="10318"/>
                      <a:pt x="4535" y="15270"/>
                    </a:cubicBezTo>
                    <a:cubicBezTo>
                      <a:pt x="4748" y="15975"/>
                      <a:pt x="4961" y="16682"/>
                      <a:pt x="5170" y="17387"/>
                    </a:cubicBezTo>
                    <a:cubicBezTo>
                      <a:pt x="5220" y="17551"/>
                      <a:pt x="5353" y="17622"/>
                      <a:pt x="5488" y="17622"/>
                    </a:cubicBezTo>
                    <a:cubicBezTo>
                      <a:pt x="5692" y="17622"/>
                      <a:pt x="5899" y="17459"/>
                      <a:pt x="5823" y="17208"/>
                    </a:cubicBezTo>
                    <a:cubicBezTo>
                      <a:pt x="4334" y="12256"/>
                      <a:pt x="2847" y="7306"/>
                      <a:pt x="1362" y="2353"/>
                    </a:cubicBezTo>
                    <a:cubicBezTo>
                      <a:pt x="1149" y="1648"/>
                      <a:pt x="938" y="944"/>
                      <a:pt x="728" y="239"/>
                    </a:cubicBezTo>
                    <a:cubicBezTo>
                      <a:pt x="678" y="72"/>
                      <a:pt x="544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48" name="Google Shape;1168;p23"/>
            <p:cNvGrpSpPr>
              <a:grpSpLocks/>
            </p:cNvGrpSpPr>
            <p:nvPr/>
          </p:nvGrpSpPr>
          <p:grpSpPr bwMode="auto">
            <a:xfrm flipH="1">
              <a:off x="195769" y="4554369"/>
              <a:ext cx="320273" cy="366758"/>
              <a:chOff x="7658090" y="2085121"/>
              <a:chExt cx="432743" cy="495550"/>
            </a:xfrm>
          </p:grpSpPr>
          <p:sp>
            <p:nvSpPr>
              <p:cNvPr id="49" name="Google Shape;1169;p23"/>
              <p:cNvSpPr/>
              <p:nvPr/>
            </p:nvSpPr>
            <p:spPr>
              <a:xfrm>
                <a:off x="7658090" y="2139825"/>
                <a:ext cx="432743" cy="440846"/>
              </a:xfrm>
              <a:custGeom>
                <a:avLst/>
                <a:gdLst/>
                <a:ahLst/>
                <a:cxnLst/>
                <a:rect l="l" t="t" r="r" b="b"/>
                <a:pathLst>
                  <a:path w="17303" h="17637" extrusionOk="0">
                    <a:moveTo>
                      <a:pt x="11638" y="0"/>
                    </a:moveTo>
                    <a:cubicBezTo>
                      <a:pt x="9747" y="0"/>
                      <a:pt x="7700" y="285"/>
                      <a:pt x="7700" y="285"/>
                    </a:cubicBezTo>
                    <a:cubicBezTo>
                      <a:pt x="5130" y="527"/>
                      <a:pt x="4223" y="1377"/>
                      <a:pt x="4128" y="2776"/>
                    </a:cubicBezTo>
                    <a:cubicBezTo>
                      <a:pt x="4030" y="4176"/>
                      <a:pt x="7335" y="3594"/>
                      <a:pt x="6449" y="5427"/>
                    </a:cubicBezTo>
                    <a:cubicBezTo>
                      <a:pt x="5868" y="6624"/>
                      <a:pt x="1605" y="5779"/>
                      <a:pt x="791" y="8372"/>
                    </a:cubicBezTo>
                    <a:cubicBezTo>
                      <a:pt x="0" y="10885"/>
                      <a:pt x="5034" y="9876"/>
                      <a:pt x="5279" y="10835"/>
                    </a:cubicBezTo>
                    <a:cubicBezTo>
                      <a:pt x="5524" y="11798"/>
                      <a:pt x="363" y="15636"/>
                      <a:pt x="3588" y="17324"/>
                    </a:cubicBezTo>
                    <a:cubicBezTo>
                      <a:pt x="4002" y="17541"/>
                      <a:pt x="4367" y="17636"/>
                      <a:pt x="4690" y="17636"/>
                    </a:cubicBezTo>
                    <a:cubicBezTo>
                      <a:pt x="7029" y="17636"/>
                      <a:pt x="7181" y="12642"/>
                      <a:pt x="7988" y="12642"/>
                    </a:cubicBezTo>
                    <a:cubicBezTo>
                      <a:pt x="8027" y="12642"/>
                      <a:pt x="8068" y="12653"/>
                      <a:pt x="8110" y="12678"/>
                    </a:cubicBezTo>
                    <a:cubicBezTo>
                      <a:pt x="8975" y="13178"/>
                      <a:pt x="9567" y="15905"/>
                      <a:pt x="10769" y="15905"/>
                    </a:cubicBezTo>
                    <a:cubicBezTo>
                      <a:pt x="11010" y="15905"/>
                      <a:pt x="11276" y="15795"/>
                      <a:pt x="11573" y="15536"/>
                    </a:cubicBezTo>
                    <a:cubicBezTo>
                      <a:pt x="13355" y="13983"/>
                      <a:pt x="10522" y="8462"/>
                      <a:pt x="11764" y="7966"/>
                    </a:cubicBezTo>
                    <a:cubicBezTo>
                      <a:pt x="11812" y="7947"/>
                      <a:pt x="11859" y="7937"/>
                      <a:pt x="11905" y="7937"/>
                    </a:cubicBezTo>
                    <a:cubicBezTo>
                      <a:pt x="12876" y="7937"/>
                      <a:pt x="13258" y="12107"/>
                      <a:pt x="14869" y="12107"/>
                    </a:cubicBezTo>
                    <a:cubicBezTo>
                      <a:pt x="15132" y="12107"/>
                      <a:pt x="15426" y="11997"/>
                      <a:pt x="15762" y="11740"/>
                    </a:cubicBezTo>
                    <a:cubicBezTo>
                      <a:pt x="17303" y="10556"/>
                      <a:pt x="15741" y="1579"/>
                      <a:pt x="14551" y="541"/>
                    </a:cubicBezTo>
                    <a:cubicBezTo>
                      <a:pt x="14076" y="125"/>
                      <a:pt x="12891" y="0"/>
                      <a:pt x="11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0" name="Google Shape;1170;p23"/>
              <p:cNvSpPr/>
              <p:nvPr/>
            </p:nvSpPr>
            <p:spPr>
              <a:xfrm>
                <a:off x="7847918" y="2085121"/>
                <a:ext cx="225219" cy="316958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12639" extrusionOk="0">
                    <a:moveTo>
                      <a:pt x="8524" y="1"/>
                    </a:moveTo>
                    <a:cubicBezTo>
                      <a:pt x="8420" y="1"/>
                      <a:pt x="8316" y="46"/>
                      <a:pt x="8243" y="155"/>
                    </a:cubicBezTo>
                    <a:cubicBezTo>
                      <a:pt x="5889" y="3650"/>
                      <a:pt x="3534" y="7147"/>
                      <a:pt x="1179" y="10644"/>
                    </a:cubicBezTo>
                    <a:cubicBezTo>
                      <a:pt x="843" y="11143"/>
                      <a:pt x="508" y="11646"/>
                      <a:pt x="170" y="12144"/>
                    </a:cubicBezTo>
                    <a:cubicBezTo>
                      <a:pt x="1" y="12398"/>
                      <a:pt x="237" y="12638"/>
                      <a:pt x="476" y="12638"/>
                    </a:cubicBezTo>
                    <a:cubicBezTo>
                      <a:pt x="579" y="12638"/>
                      <a:pt x="683" y="12594"/>
                      <a:pt x="755" y="12487"/>
                    </a:cubicBezTo>
                    <a:cubicBezTo>
                      <a:pt x="3112" y="8987"/>
                      <a:pt x="5465" y="5492"/>
                      <a:pt x="7817" y="1993"/>
                    </a:cubicBezTo>
                    <a:cubicBezTo>
                      <a:pt x="8155" y="1494"/>
                      <a:pt x="8490" y="993"/>
                      <a:pt x="8826" y="495"/>
                    </a:cubicBezTo>
                    <a:cubicBezTo>
                      <a:pt x="8997" y="242"/>
                      <a:pt x="8762" y="1"/>
                      <a:pt x="85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51" name="Google Shape;1151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23"/>
          <p:cNvSpPr txBox="1">
            <a:spLocks noGrp="1"/>
          </p:cNvSpPr>
          <p:nvPr>
            <p:ph type="title" idx="2"/>
          </p:nvPr>
        </p:nvSpPr>
        <p:spPr>
          <a:xfrm>
            <a:off x="960000" y="5070161"/>
            <a:ext cx="3115200" cy="49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3" name="Google Shape;1153;p23"/>
          <p:cNvSpPr txBox="1">
            <a:spLocks noGrp="1"/>
          </p:cNvSpPr>
          <p:nvPr>
            <p:ph type="subTitle" idx="1"/>
          </p:nvPr>
        </p:nvSpPr>
        <p:spPr>
          <a:xfrm>
            <a:off x="960000" y="5491584"/>
            <a:ext cx="3115200" cy="64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23"/>
          <p:cNvSpPr txBox="1">
            <a:spLocks noGrp="1"/>
          </p:cNvSpPr>
          <p:nvPr>
            <p:ph type="title" idx="3"/>
          </p:nvPr>
        </p:nvSpPr>
        <p:spPr>
          <a:xfrm>
            <a:off x="4538400" y="5070161"/>
            <a:ext cx="3115200" cy="49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5" name="Google Shape;1155;p23"/>
          <p:cNvSpPr txBox="1">
            <a:spLocks noGrp="1"/>
          </p:cNvSpPr>
          <p:nvPr>
            <p:ph type="subTitle" idx="4"/>
          </p:nvPr>
        </p:nvSpPr>
        <p:spPr>
          <a:xfrm>
            <a:off x="4538400" y="5491584"/>
            <a:ext cx="3115200" cy="64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3"/>
          <p:cNvSpPr txBox="1">
            <a:spLocks noGrp="1"/>
          </p:cNvSpPr>
          <p:nvPr>
            <p:ph type="title" idx="5"/>
          </p:nvPr>
        </p:nvSpPr>
        <p:spPr>
          <a:xfrm>
            <a:off x="8116800" y="5070161"/>
            <a:ext cx="3115200" cy="49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7" name="Google Shape;1157;p23"/>
          <p:cNvSpPr txBox="1">
            <a:spLocks noGrp="1"/>
          </p:cNvSpPr>
          <p:nvPr>
            <p:ph type="subTitle" idx="6"/>
          </p:nvPr>
        </p:nvSpPr>
        <p:spPr>
          <a:xfrm>
            <a:off x="8116800" y="5491584"/>
            <a:ext cx="3115200" cy="64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72;p24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12" name="Google Shape;1173;p24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4" name="Google Shape;1174;p24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175;p24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176;p24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177;p24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1178;p24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179;p24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0" name="Google Shape;1180;p24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1" name="Google Shape;1181;p24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2" name="Google Shape;1182;p24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3" name="Google Shape;1183;p24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4" name="Google Shape;1184;p24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5" name="Google Shape;1185;p24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oogle Shape;1186;p24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4" name="Google Shape;1187;p24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1188;p24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1189;p24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1190;p24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191;p24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192;p24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193;p24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194;p24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195;p24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196;p24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197;p24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198;p24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199;p24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200;p24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1201;p24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202;p24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203;p24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204;p24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1205;p24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206;p24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sp>
        <p:nvSpPr>
          <p:cNvPr id="1207" name="Google Shape;1207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24"/>
          <p:cNvSpPr txBox="1">
            <a:spLocks noGrp="1"/>
          </p:cNvSpPr>
          <p:nvPr>
            <p:ph type="title" idx="2"/>
          </p:nvPr>
        </p:nvSpPr>
        <p:spPr>
          <a:xfrm>
            <a:off x="2049951" y="2176133"/>
            <a:ext cx="38228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09" name="Google Shape;1209;p24"/>
          <p:cNvSpPr txBox="1">
            <a:spLocks noGrp="1"/>
          </p:cNvSpPr>
          <p:nvPr>
            <p:ph type="subTitle" idx="1"/>
          </p:nvPr>
        </p:nvSpPr>
        <p:spPr>
          <a:xfrm>
            <a:off x="2049951" y="2638133"/>
            <a:ext cx="38228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24"/>
          <p:cNvSpPr txBox="1">
            <a:spLocks noGrp="1"/>
          </p:cNvSpPr>
          <p:nvPr>
            <p:ph type="title" idx="3"/>
          </p:nvPr>
        </p:nvSpPr>
        <p:spPr>
          <a:xfrm>
            <a:off x="7409191" y="2176133"/>
            <a:ext cx="38228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11" name="Google Shape;1211;p24"/>
          <p:cNvSpPr txBox="1">
            <a:spLocks noGrp="1"/>
          </p:cNvSpPr>
          <p:nvPr>
            <p:ph type="subTitle" idx="4"/>
          </p:nvPr>
        </p:nvSpPr>
        <p:spPr>
          <a:xfrm>
            <a:off x="7409191" y="2638133"/>
            <a:ext cx="38228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2" name="Google Shape;1212;p24"/>
          <p:cNvSpPr txBox="1">
            <a:spLocks noGrp="1"/>
          </p:cNvSpPr>
          <p:nvPr>
            <p:ph type="title" idx="5"/>
          </p:nvPr>
        </p:nvSpPr>
        <p:spPr>
          <a:xfrm>
            <a:off x="2049951" y="4542467"/>
            <a:ext cx="38228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13" name="Google Shape;1213;p24"/>
          <p:cNvSpPr txBox="1">
            <a:spLocks noGrp="1"/>
          </p:cNvSpPr>
          <p:nvPr>
            <p:ph type="subTitle" idx="6"/>
          </p:nvPr>
        </p:nvSpPr>
        <p:spPr>
          <a:xfrm>
            <a:off x="2049951" y="5004467"/>
            <a:ext cx="38228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24"/>
          <p:cNvSpPr txBox="1">
            <a:spLocks noGrp="1"/>
          </p:cNvSpPr>
          <p:nvPr>
            <p:ph type="title" idx="7"/>
          </p:nvPr>
        </p:nvSpPr>
        <p:spPr>
          <a:xfrm>
            <a:off x="7409191" y="4542467"/>
            <a:ext cx="38228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15" name="Google Shape;1215;p24"/>
          <p:cNvSpPr txBox="1">
            <a:spLocks noGrp="1"/>
          </p:cNvSpPr>
          <p:nvPr>
            <p:ph type="subTitle" idx="8"/>
          </p:nvPr>
        </p:nvSpPr>
        <p:spPr>
          <a:xfrm>
            <a:off x="7409191" y="5004467"/>
            <a:ext cx="3822800" cy="64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36;p3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137;p3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138;p3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39;p3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40;p3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41;p3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142;p3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43;p3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44;p3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45;p3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46;p3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47;p3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148;p3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49;p3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150;p3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151;p3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152;p3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153;p3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154;p3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155;p3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156;p3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157;p3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158;p3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159;p3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160;p3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61;p3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62;p3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63;p3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64;p3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65;p3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66;p3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67;p3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68;p3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69;p3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70;p3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0" name="Google Shape;171;p3"/>
          <p:cNvGrpSpPr>
            <a:grpSpLocks/>
          </p:cNvGrpSpPr>
          <p:nvPr/>
        </p:nvGrpSpPr>
        <p:grpSpPr bwMode="auto">
          <a:xfrm rot="-10440599">
            <a:off x="1785938" y="-866775"/>
            <a:ext cx="12201525" cy="6384925"/>
            <a:chOff x="666700" y="727125"/>
            <a:chExt cx="7939189" cy="3876383"/>
          </a:xfrm>
        </p:grpSpPr>
        <p:sp>
          <p:nvSpPr>
            <p:cNvPr id="41" name="Google Shape;172;p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173;p3"/>
            <p:cNvSpPr/>
            <p:nvPr/>
          </p:nvSpPr>
          <p:spPr>
            <a:xfrm>
              <a:off x="677500" y="1468401"/>
              <a:ext cx="7920596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174;p3"/>
            <p:cNvSpPr/>
            <p:nvPr/>
          </p:nvSpPr>
          <p:spPr>
            <a:xfrm>
              <a:off x="679070" y="1916931"/>
              <a:ext cx="7920596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175;p3"/>
            <p:cNvSpPr/>
            <p:nvPr/>
          </p:nvSpPr>
          <p:spPr>
            <a:xfrm>
              <a:off x="678860" y="2357889"/>
              <a:ext cx="7920596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176;p3"/>
            <p:cNvSpPr/>
            <p:nvPr/>
          </p:nvSpPr>
          <p:spPr>
            <a:xfrm>
              <a:off x="679134" y="2803642"/>
              <a:ext cx="7920596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177;p3"/>
            <p:cNvSpPr/>
            <p:nvPr/>
          </p:nvSpPr>
          <p:spPr>
            <a:xfrm>
              <a:off x="679085" y="3246518"/>
              <a:ext cx="7920596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178;p3"/>
            <p:cNvSpPr/>
            <p:nvPr/>
          </p:nvSpPr>
          <p:spPr>
            <a:xfrm>
              <a:off x="677304" y="3692472"/>
              <a:ext cx="7920596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179;p3"/>
            <p:cNvSpPr/>
            <p:nvPr/>
          </p:nvSpPr>
          <p:spPr>
            <a:xfrm>
              <a:off x="677525" y="4138228"/>
              <a:ext cx="7920596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49" name="Google Shape;183;p3"/>
          <p:cNvGrpSpPr>
            <a:grpSpLocks/>
          </p:cNvGrpSpPr>
          <p:nvPr/>
        </p:nvGrpSpPr>
        <p:grpSpPr bwMode="auto">
          <a:xfrm rot="3566524">
            <a:off x="1559719" y="-794"/>
            <a:ext cx="4048126" cy="2998787"/>
            <a:chOff x="75004" y="2532151"/>
            <a:chExt cx="3037060" cy="2249141"/>
          </a:xfrm>
        </p:grpSpPr>
        <p:grpSp>
          <p:nvGrpSpPr>
            <p:cNvPr id="50" name="Google Shape;184;p3"/>
            <p:cNvGrpSpPr>
              <a:grpSpLocks/>
            </p:cNvGrpSpPr>
            <p:nvPr/>
          </p:nvGrpSpPr>
          <p:grpSpPr bwMode="auto">
            <a:xfrm rot="925807">
              <a:off x="236980" y="2864342"/>
              <a:ext cx="2713107" cy="1584758"/>
              <a:chOff x="1677142" y="1326322"/>
              <a:chExt cx="2265716" cy="1323431"/>
            </a:xfrm>
          </p:grpSpPr>
          <p:sp>
            <p:nvSpPr>
              <p:cNvPr id="58" name="Google Shape;185;p3"/>
              <p:cNvSpPr/>
              <p:nvPr/>
            </p:nvSpPr>
            <p:spPr>
              <a:xfrm>
                <a:off x="1677142" y="1326322"/>
                <a:ext cx="2265716" cy="1323431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9" name="Google Shape;186;p3"/>
              <p:cNvSpPr/>
              <p:nvPr/>
            </p:nvSpPr>
            <p:spPr>
              <a:xfrm>
                <a:off x="3518199" y="2519907"/>
                <a:ext cx="32822" cy="4275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51" name="Google Shape;187;p3"/>
            <p:cNvGrpSpPr>
              <a:grpSpLocks/>
            </p:cNvGrpSpPr>
            <p:nvPr/>
          </p:nvGrpSpPr>
          <p:grpSpPr bwMode="auto">
            <a:xfrm rot="925807">
              <a:off x="1595979" y="2662726"/>
              <a:ext cx="552493" cy="369102"/>
              <a:chOff x="2623811" y="1120395"/>
              <a:chExt cx="461388" cy="308237"/>
            </a:xfrm>
          </p:grpSpPr>
          <p:grpSp>
            <p:nvGrpSpPr>
              <p:cNvPr id="52" name="Google Shape;188;p3"/>
              <p:cNvGrpSpPr>
                <a:grpSpLocks/>
              </p:cNvGrpSpPr>
              <p:nvPr/>
            </p:nvGrpSpPr>
            <p:grpSpPr bwMode="auto">
              <a:xfrm>
                <a:off x="2670447" y="1120395"/>
                <a:ext cx="414752" cy="308237"/>
                <a:chOff x="2670447" y="1120395"/>
                <a:chExt cx="414752" cy="308237"/>
              </a:xfrm>
            </p:grpSpPr>
            <p:sp>
              <p:nvSpPr>
                <p:cNvPr id="56" name="Google Shape;189;p3"/>
                <p:cNvSpPr/>
                <p:nvPr/>
              </p:nvSpPr>
              <p:spPr>
                <a:xfrm>
                  <a:off x="2681379" y="1130407"/>
                  <a:ext cx="385908" cy="28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Google Shape;190;p3"/>
                <p:cNvSpPr/>
                <p:nvPr/>
              </p:nvSpPr>
              <p:spPr>
                <a:xfrm>
                  <a:off x="2670447" y="1120395"/>
                  <a:ext cx="414752" cy="308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3" name="Google Shape;191;p3"/>
              <p:cNvGrpSpPr>
                <a:grpSpLocks/>
              </p:cNvGrpSpPr>
              <p:nvPr/>
            </p:nvGrpSpPr>
            <p:grpSpPr bwMode="auto">
              <a:xfrm>
                <a:off x="2623811" y="1170097"/>
                <a:ext cx="446579" cy="154118"/>
                <a:chOff x="2623811" y="1170097"/>
                <a:chExt cx="446579" cy="154118"/>
              </a:xfrm>
            </p:grpSpPr>
            <p:sp>
              <p:nvSpPr>
                <p:cNvPr id="54" name="Google Shape;192;p3"/>
                <p:cNvSpPr/>
                <p:nvPr/>
              </p:nvSpPr>
              <p:spPr>
                <a:xfrm>
                  <a:off x="2640423" y="1183791"/>
                  <a:ext cx="387897" cy="133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Google Shape;193;p3"/>
                <p:cNvSpPr/>
                <p:nvPr/>
              </p:nvSpPr>
              <p:spPr>
                <a:xfrm>
                  <a:off x="2623811" y="1170097"/>
                  <a:ext cx="446579" cy="15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5167367" y="2059769"/>
            <a:ext cx="60644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/>
          </p:nvPr>
        </p:nvSpPr>
        <p:spPr>
          <a:xfrm>
            <a:off x="5167369" y="1193267"/>
            <a:ext cx="6064400" cy="112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5167401" y="3278436"/>
            <a:ext cx="6064400" cy="56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217;p25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16" name="Google Shape;1218;p25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8" name="Google Shape;1219;p25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220;p25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0" name="Google Shape;1221;p25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1" name="Google Shape;1222;p25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2" name="Google Shape;1223;p25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3" name="Google Shape;1224;p25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4" name="Google Shape;1225;p25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5" name="Google Shape;1226;p25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6" name="Google Shape;1227;p25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7" name="Google Shape;1228;p25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8" name="Google Shape;1229;p25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9" name="Google Shape;1230;p25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17" name="Google Shape;1231;p25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8" name="Google Shape;1232;p25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233;p25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234;p25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235;p25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236;p25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237;p25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238;p25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239;p25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240;p25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241;p25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1242;p25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243;p25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244;p25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245;p25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1246;p25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247;p25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248;p25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249;p25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250;p25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251;p25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sp>
        <p:nvSpPr>
          <p:cNvPr id="1252" name="Google Shape;1252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5"/>
          <p:cNvSpPr txBox="1">
            <a:spLocks noGrp="1"/>
          </p:cNvSpPr>
          <p:nvPr>
            <p:ph type="title" idx="2"/>
          </p:nvPr>
        </p:nvSpPr>
        <p:spPr>
          <a:xfrm>
            <a:off x="960000" y="2663267"/>
            <a:ext cx="30740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4" name="Google Shape;1254;p25"/>
          <p:cNvSpPr txBox="1">
            <a:spLocks noGrp="1"/>
          </p:cNvSpPr>
          <p:nvPr>
            <p:ph type="subTitle" idx="1"/>
          </p:nvPr>
        </p:nvSpPr>
        <p:spPr>
          <a:xfrm>
            <a:off x="960000" y="3134067"/>
            <a:ext cx="3074000" cy="63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5"/>
          <p:cNvSpPr txBox="1">
            <a:spLocks noGrp="1"/>
          </p:cNvSpPr>
          <p:nvPr>
            <p:ph type="title" idx="3"/>
          </p:nvPr>
        </p:nvSpPr>
        <p:spPr>
          <a:xfrm>
            <a:off x="4559025" y="2663267"/>
            <a:ext cx="30740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6" name="Google Shape;1256;p25"/>
          <p:cNvSpPr txBox="1">
            <a:spLocks noGrp="1"/>
          </p:cNvSpPr>
          <p:nvPr>
            <p:ph type="subTitle" idx="4"/>
          </p:nvPr>
        </p:nvSpPr>
        <p:spPr>
          <a:xfrm>
            <a:off x="4559028" y="3134067"/>
            <a:ext cx="3074000" cy="63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5"/>
          <p:cNvSpPr txBox="1">
            <a:spLocks noGrp="1"/>
          </p:cNvSpPr>
          <p:nvPr>
            <p:ph type="title" idx="5"/>
          </p:nvPr>
        </p:nvSpPr>
        <p:spPr>
          <a:xfrm>
            <a:off x="960000" y="5029600"/>
            <a:ext cx="30740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8" name="Google Shape;1258;p25"/>
          <p:cNvSpPr txBox="1">
            <a:spLocks noGrp="1"/>
          </p:cNvSpPr>
          <p:nvPr>
            <p:ph type="subTitle" idx="6"/>
          </p:nvPr>
        </p:nvSpPr>
        <p:spPr>
          <a:xfrm>
            <a:off x="960000" y="5500400"/>
            <a:ext cx="3074000" cy="63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25"/>
          <p:cNvSpPr txBox="1">
            <a:spLocks noGrp="1"/>
          </p:cNvSpPr>
          <p:nvPr>
            <p:ph type="title" idx="7"/>
          </p:nvPr>
        </p:nvSpPr>
        <p:spPr>
          <a:xfrm>
            <a:off x="4559025" y="5029600"/>
            <a:ext cx="30740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0" name="Google Shape;1260;p25"/>
          <p:cNvSpPr txBox="1">
            <a:spLocks noGrp="1"/>
          </p:cNvSpPr>
          <p:nvPr>
            <p:ph type="subTitle" idx="8"/>
          </p:nvPr>
        </p:nvSpPr>
        <p:spPr>
          <a:xfrm>
            <a:off x="4559028" y="5500400"/>
            <a:ext cx="3074000" cy="63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25"/>
          <p:cNvSpPr txBox="1">
            <a:spLocks noGrp="1"/>
          </p:cNvSpPr>
          <p:nvPr>
            <p:ph type="title" idx="9"/>
          </p:nvPr>
        </p:nvSpPr>
        <p:spPr>
          <a:xfrm>
            <a:off x="8158060" y="2663267"/>
            <a:ext cx="30740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2" name="Google Shape;1262;p25"/>
          <p:cNvSpPr txBox="1">
            <a:spLocks noGrp="1"/>
          </p:cNvSpPr>
          <p:nvPr>
            <p:ph type="subTitle" idx="13"/>
          </p:nvPr>
        </p:nvSpPr>
        <p:spPr>
          <a:xfrm>
            <a:off x="8158065" y="3134067"/>
            <a:ext cx="3074000" cy="63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25"/>
          <p:cNvSpPr txBox="1">
            <a:spLocks noGrp="1"/>
          </p:cNvSpPr>
          <p:nvPr>
            <p:ph type="title" idx="14"/>
          </p:nvPr>
        </p:nvSpPr>
        <p:spPr>
          <a:xfrm>
            <a:off x="8158060" y="5029600"/>
            <a:ext cx="3074000" cy="7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4" name="Google Shape;1264;p25"/>
          <p:cNvSpPr txBox="1">
            <a:spLocks noGrp="1"/>
          </p:cNvSpPr>
          <p:nvPr>
            <p:ph type="subTitle" idx="15"/>
          </p:nvPr>
        </p:nvSpPr>
        <p:spPr>
          <a:xfrm>
            <a:off x="8158065" y="5500400"/>
            <a:ext cx="3074000" cy="63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266;p26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10" name="Google Shape;1267;p26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2" name="Google Shape;1268;p26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269;p26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270;p26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271;p26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272;p26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273;p26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1274;p26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275;p26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0" name="Google Shape;1276;p26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1" name="Google Shape;1277;p26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2" name="Google Shape;1278;p26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3" name="Google Shape;1279;p26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oogle Shape;1280;p26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2" name="Google Shape;1281;p26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1282;p26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1283;p26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1284;p26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1285;p26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1286;p26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287;p26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288;p26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289;p26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290;p26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291;p26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292;p26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293;p26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294;p26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295;p26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296;p26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1297;p26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298;p26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299;p26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300;p26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sp>
        <p:nvSpPr>
          <p:cNvPr id="1301" name="Google Shape;1301;p26"/>
          <p:cNvSpPr txBox="1">
            <a:spLocks noGrp="1"/>
          </p:cNvSpPr>
          <p:nvPr>
            <p:ph type="title"/>
          </p:nvPr>
        </p:nvSpPr>
        <p:spPr>
          <a:xfrm>
            <a:off x="5595017" y="1864917"/>
            <a:ext cx="1196400" cy="999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2" name="Google Shape;1302;p26"/>
          <p:cNvSpPr txBox="1">
            <a:spLocks noGrp="1"/>
          </p:cNvSpPr>
          <p:nvPr>
            <p:ph type="subTitle" idx="1"/>
          </p:nvPr>
        </p:nvSpPr>
        <p:spPr>
          <a:xfrm>
            <a:off x="6958884" y="1864917"/>
            <a:ext cx="3015200" cy="9996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26"/>
          <p:cNvSpPr txBox="1">
            <a:spLocks noGrp="1"/>
          </p:cNvSpPr>
          <p:nvPr>
            <p:ph type="title" idx="2"/>
          </p:nvPr>
        </p:nvSpPr>
        <p:spPr>
          <a:xfrm>
            <a:off x="5595017" y="3501651"/>
            <a:ext cx="1196400" cy="999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4" name="Google Shape;1304;p26"/>
          <p:cNvSpPr txBox="1">
            <a:spLocks noGrp="1"/>
          </p:cNvSpPr>
          <p:nvPr>
            <p:ph type="subTitle" idx="3"/>
          </p:nvPr>
        </p:nvSpPr>
        <p:spPr>
          <a:xfrm>
            <a:off x="6958884" y="3501651"/>
            <a:ext cx="3015200" cy="9996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26"/>
          <p:cNvSpPr txBox="1">
            <a:spLocks noGrp="1"/>
          </p:cNvSpPr>
          <p:nvPr>
            <p:ph type="title" idx="4"/>
          </p:nvPr>
        </p:nvSpPr>
        <p:spPr>
          <a:xfrm>
            <a:off x="5595017" y="5138384"/>
            <a:ext cx="1196400" cy="999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6" name="Google Shape;1306;p26"/>
          <p:cNvSpPr txBox="1">
            <a:spLocks noGrp="1"/>
          </p:cNvSpPr>
          <p:nvPr>
            <p:ph type="subTitle" idx="5"/>
          </p:nvPr>
        </p:nvSpPr>
        <p:spPr>
          <a:xfrm>
            <a:off x="6958909" y="5138384"/>
            <a:ext cx="3015200" cy="9996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26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309;p27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1310;p27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1311;p27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1312;p27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1313;p27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1314;p27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1315;p27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1316;p27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1317;p27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1318;p27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1319;p27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1320;p27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1321;p27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1322;p27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1323;p27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1324;p27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1325;p27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1326;p27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1327;p27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1328;p27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1329;p27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1330;p27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1331;p27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1332;p27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1333;p27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1334;p27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1335;p27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1336;p27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1337;p27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1338;p27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1339;p27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1340;p27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1341;p27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1342;p27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1343;p27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5F5DA5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0" name="Google Shape;1344;p27"/>
          <p:cNvGrpSpPr>
            <a:grpSpLocks/>
          </p:cNvGrpSpPr>
          <p:nvPr/>
        </p:nvGrpSpPr>
        <p:grpSpPr bwMode="auto">
          <a:xfrm rot="163181">
            <a:off x="144463" y="73025"/>
            <a:ext cx="12203112" cy="6383338"/>
            <a:chOff x="666700" y="727125"/>
            <a:chExt cx="7939189" cy="3876383"/>
          </a:xfrm>
        </p:grpSpPr>
        <p:sp>
          <p:nvSpPr>
            <p:cNvPr id="41" name="Google Shape;1345;p2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1346;p27"/>
            <p:cNvSpPr/>
            <p:nvPr/>
          </p:nvSpPr>
          <p:spPr>
            <a:xfrm>
              <a:off x="676560" y="1468069"/>
              <a:ext cx="7920598" cy="19281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1347;p27"/>
            <p:cNvSpPr/>
            <p:nvPr/>
          </p:nvSpPr>
          <p:spPr>
            <a:xfrm>
              <a:off x="675326" y="1911115"/>
              <a:ext cx="7920599" cy="19281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1348;p27"/>
            <p:cNvSpPr/>
            <p:nvPr/>
          </p:nvSpPr>
          <p:spPr>
            <a:xfrm>
              <a:off x="675271" y="2357003"/>
              <a:ext cx="7920599" cy="19281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1349;p27"/>
            <p:cNvSpPr/>
            <p:nvPr/>
          </p:nvSpPr>
          <p:spPr>
            <a:xfrm>
              <a:off x="675068" y="2800003"/>
              <a:ext cx="7920599" cy="19281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1350;p27"/>
            <p:cNvSpPr/>
            <p:nvPr/>
          </p:nvSpPr>
          <p:spPr>
            <a:xfrm>
              <a:off x="675037" y="3246855"/>
              <a:ext cx="7920599" cy="1831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1351;p27"/>
            <p:cNvSpPr/>
            <p:nvPr/>
          </p:nvSpPr>
          <p:spPr>
            <a:xfrm>
              <a:off x="676898" y="3689763"/>
              <a:ext cx="7920599" cy="18317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1352;p27"/>
            <p:cNvSpPr/>
            <p:nvPr/>
          </p:nvSpPr>
          <p:spPr>
            <a:xfrm>
              <a:off x="676843" y="4135652"/>
              <a:ext cx="7920599" cy="18317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49" name="Google Shape;1356;p27"/>
          <p:cNvSpPr txBox="1"/>
          <p:nvPr/>
        </p:nvSpPr>
        <p:spPr>
          <a:xfrm>
            <a:off x="5888038" y="4643438"/>
            <a:ext cx="5046662" cy="9334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" sz="1467" b="1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CREDITS:</a:t>
            </a:r>
            <a:r>
              <a:rPr lang="en" sz="1467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2"/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,</a:t>
            </a:r>
            <a:r>
              <a:rPr lang="en" sz="1467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3"/>
              </a:rPr>
              <a:t>Flaticon</a:t>
            </a:r>
            <a:r>
              <a:rPr lang="en" sz="1467" b="1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,</a:t>
            </a:r>
            <a:r>
              <a:rPr lang="en" sz="1467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 and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4"/>
              </a:rPr>
              <a:t>Freepik</a:t>
            </a:r>
            <a:endParaRPr sz="1467" b="1">
              <a:solidFill>
                <a:schemeClr val="dk2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grpSp>
        <p:nvGrpSpPr>
          <p:cNvPr id="50" name="Google Shape;1357;p27"/>
          <p:cNvGrpSpPr>
            <a:grpSpLocks/>
          </p:cNvGrpSpPr>
          <p:nvPr/>
        </p:nvGrpSpPr>
        <p:grpSpPr bwMode="auto">
          <a:xfrm>
            <a:off x="571500" y="3840163"/>
            <a:ext cx="11469688" cy="1408112"/>
            <a:chOff x="428125" y="2880088"/>
            <a:chExt cx="8602313" cy="1056188"/>
          </a:xfrm>
        </p:grpSpPr>
        <p:sp>
          <p:nvSpPr>
            <p:cNvPr id="51" name="Google Shape;1358;p27"/>
            <p:cNvSpPr/>
            <p:nvPr/>
          </p:nvSpPr>
          <p:spPr>
            <a:xfrm>
              <a:off x="8679201" y="3278986"/>
              <a:ext cx="351237" cy="321500"/>
            </a:xfrm>
            <a:custGeom>
              <a:avLst/>
              <a:gdLst/>
              <a:ahLst/>
              <a:cxnLst/>
              <a:rect l="l" t="t" r="r" b="b"/>
              <a:pathLst>
                <a:path w="14046" h="12865" extrusionOk="0">
                  <a:moveTo>
                    <a:pt x="6931" y="1463"/>
                  </a:moveTo>
                  <a:lnTo>
                    <a:pt x="7537" y="4175"/>
                  </a:lnTo>
                  <a:lnTo>
                    <a:pt x="5751" y="3952"/>
                  </a:lnTo>
                  <a:lnTo>
                    <a:pt x="6931" y="1463"/>
                  </a:lnTo>
                  <a:close/>
                  <a:moveTo>
                    <a:pt x="1391" y="3890"/>
                  </a:moveTo>
                  <a:lnTo>
                    <a:pt x="5034" y="4346"/>
                  </a:lnTo>
                  <a:lnTo>
                    <a:pt x="4053" y="6413"/>
                  </a:lnTo>
                  <a:lnTo>
                    <a:pt x="1391" y="3890"/>
                  </a:lnTo>
                  <a:close/>
                  <a:moveTo>
                    <a:pt x="8154" y="4735"/>
                  </a:moveTo>
                  <a:lnTo>
                    <a:pt x="12615" y="5293"/>
                  </a:lnTo>
                  <a:lnTo>
                    <a:pt x="8793" y="7598"/>
                  </a:lnTo>
                  <a:lnTo>
                    <a:pt x="8154" y="4735"/>
                  </a:lnTo>
                  <a:close/>
                  <a:moveTo>
                    <a:pt x="5536" y="4409"/>
                  </a:moveTo>
                  <a:lnTo>
                    <a:pt x="7648" y="4673"/>
                  </a:lnTo>
                  <a:lnTo>
                    <a:pt x="8361" y="7860"/>
                  </a:lnTo>
                  <a:lnTo>
                    <a:pt x="6661" y="8885"/>
                  </a:lnTo>
                  <a:lnTo>
                    <a:pt x="4420" y="6761"/>
                  </a:lnTo>
                  <a:lnTo>
                    <a:pt x="5536" y="4409"/>
                  </a:lnTo>
                  <a:close/>
                  <a:moveTo>
                    <a:pt x="8472" y="8353"/>
                  </a:moveTo>
                  <a:lnTo>
                    <a:pt x="9108" y="11205"/>
                  </a:lnTo>
                  <a:lnTo>
                    <a:pt x="7022" y="9226"/>
                  </a:lnTo>
                  <a:lnTo>
                    <a:pt x="8472" y="8353"/>
                  </a:lnTo>
                  <a:close/>
                  <a:moveTo>
                    <a:pt x="4203" y="7215"/>
                  </a:moveTo>
                  <a:lnTo>
                    <a:pt x="6235" y="9141"/>
                  </a:lnTo>
                  <a:lnTo>
                    <a:pt x="2108" y="11630"/>
                  </a:lnTo>
                  <a:lnTo>
                    <a:pt x="2108" y="11630"/>
                  </a:lnTo>
                  <a:lnTo>
                    <a:pt x="4203" y="7215"/>
                  </a:lnTo>
                  <a:close/>
                  <a:moveTo>
                    <a:pt x="7095" y="1"/>
                  </a:moveTo>
                  <a:lnTo>
                    <a:pt x="5250" y="3890"/>
                  </a:lnTo>
                  <a:lnTo>
                    <a:pt x="0" y="3233"/>
                  </a:lnTo>
                  <a:lnTo>
                    <a:pt x="3837" y="6870"/>
                  </a:lnTo>
                  <a:lnTo>
                    <a:pt x="995" y="12864"/>
                  </a:lnTo>
                  <a:lnTo>
                    <a:pt x="6595" y="9485"/>
                  </a:lnTo>
                  <a:lnTo>
                    <a:pt x="9918" y="12634"/>
                  </a:lnTo>
                  <a:lnTo>
                    <a:pt x="8903" y="8092"/>
                  </a:lnTo>
                  <a:lnTo>
                    <a:pt x="14045" y="4990"/>
                  </a:lnTo>
                  <a:lnTo>
                    <a:pt x="8042" y="4240"/>
                  </a:lnTo>
                  <a:lnTo>
                    <a:pt x="7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2" name="Google Shape;1359;p27"/>
            <p:cNvSpPr/>
            <p:nvPr/>
          </p:nvSpPr>
          <p:spPr>
            <a:xfrm>
              <a:off x="428125" y="2880088"/>
              <a:ext cx="285752" cy="327454"/>
            </a:xfrm>
            <a:custGeom>
              <a:avLst/>
              <a:gdLst/>
              <a:ahLst/>
              <a:cxnLst/>
              <a:rect l="l" t="t" r="r" b="b"/>
              <a:pathLst>
                <a:path w="11415" h="13094" extrusionOk="0">
                  <a:moveTo>
                    <a:pt x="7243" y="1374"/>
                  </a:moveTo>
                  <a:lnTo>
                    <a:pt x="7157" y="4977"/>
                  </a:lnTo>
                  <a:lnTo>
                    <a:pt x="4928" y="4172"/>
                  </a:lnTo>
                  <a:lnTo>
                    <a:pt x="7243" y="1374"/>
                  </a:lnTo>
                  <a:close/>
                  <a:moveTo>
                    <a:pt x="2071" y="3651"/>
                  </a:moveTo>
                  <a:lnTo>
                    <a:pt x="4123" y="4392"/>
                  </a:lnTo>
                  <a:lnTo>
                    <a:pt x="3223" y="5481"/>
                  </a:lnTo>
                  <a:lnTo>
                    <a:pt x="2071" y="3651"/>
                  </a:lnTo>
                  <a:close/>
                  <a:moveTo>
                    <a:pt x="7620" y="5655"/>
                  </a:moveTo>
                  <a:lnTo>
                    <a:pt x="9774" y="6433"/>
                  </a:lnTo>
                  <a:lnTo>
                    <a:pt x="7588" y="6979"/>
                  </a:lnTo>
                  <a:lnTo>
                    <a:pt x="7620" y="5655"/>
                  </a:lnTo>
                  <a:close/>
                  <a:moveTo>
                    <a:pt x="4602" y="4565"/>
                  </a:moveTo>
                  <a:lnTo>
                    <a:pt x="7143" y="5483"/>
                  </a:lnTo>
                  <a:lnTo>
                    <a:pt x="7105" y="7103"/>
                  </a:lnTo>
                  <a:lnTo>
                    <a:pt x="4631" y="7722"/>
                  </a:lnTo>
                  <a:lnTo>
                    <a:pt x="3490" y="5909"/>
                  </a:lnTo>
                  <a:lnTo>
                    <a:pt x="4602" y="4565"/>
                  </a:lnTo>
                  <a:close/>
                  <a:moveTo>
                    <a:pt x="3168" y="6297"/>
                  </a:moveTo>
                  <a:lnTo>
                    <a:pt x="4142" y="7846"/>
                  </a:lnTo>
                  <a:lnTo>
                    <a:pt x="1300" y="8557"/>
                  </a:lnTo>
                  <a:lnTo>
                    <a:pt x="3168" y="6297"/>
                  </a:lnTo>
                  <a:close/>
                  <a:moveTo>
                    <a:pt x="7092" y="7598"/>
                  </a:moveTo>
                  <a:lnTo>
                    <a:pt x="7001" y="11490"/>
                  </a:lnTo>
                  <a:lnTo>
                    <a:pt x="4899" y="8149"/>
                  </a:lnTo>
                  <a:lnTo>
                    <a:pt x="7092" y="7598"/>
                  </a:lnTo>
                  <a:close/>
                  <a:moveTo>
                    <a:pt x="7755" y="1"/>
                  </a:moveTo>
                  <a:lnTo>
                    <a:pt x="4449" y="3998"/>
                  </a:lnTo>
                  <a:lnTo>
                    <a:pt x="926" y="2726"/>
                  </a:lnTo>
                  <a:lnTo>
                    <a:pt x="2902" y="5869"/>
                  </a:lnTo>
                  <a:lnTo>
                    <a:pt x="1" y="9377"/>
                  </a:lnTo>
                  <a:lnTo>
                    <a:pt x="4410" y="8271"/>
                  </a:lnTo>
                  <a:lnTo>
                    <a:pt x="7442" y="13093"/>
                  </a:lnTo>
                  <a:lnTo>
                    <a:pt x="7577" y="7476"/>
                  </a:lnTo>
                  <a:lnTo>
                    <a:pt x="11415" y="6515"/>
                  </a:lnTo>
                  <a:lnTo>
                    <a:pt x="7632" y="5149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3" name="Google Shape;1360;p27"/>
            <p:cNvSpPr/>
            <p:nvPr/>
          </p:nvSpPr>
          <p:spPr>
            <a:xfrm>
              <a:off x="8511323" y="3711226"/>
              <a:ext cx="219076" cy="225050"/>
            </a:xfrm>
            <a:custGeom>
              <a:avLst/>
              <a:gdLst/>
              <a:ahLst/>
              <a:cxnLst/>
              <a:rect l="l" t="t" r="r" b="b"/>
              <a:pathLst>
                <a:path w="8730" h="8998" extrusionOk="0">
                  <a:moveTo>
                    <a:pt x="3157" y="1317"/>
                  </a:moveTo>
                  <a:lnTo>
                    <a:pt x="4101" y="2135"/>
                  </a:lnTo>
                  <a:lnTo>
                    <a:pt x="3397" y="2531"/>
                  </a:lnTo>
                  <a:lnTo>
                    <a:pt x="3157" y="1317"/>
                  </a:lnTo>
                  <a:close/>
                  <a:moveTo>
                    <a:pt x="6916" y="1098"/>
                  </a:moveTo>
                  <a:lnTo>
                    <a:pt x="6054" y="3191"/>
                  </a:lnTo>
                  <a:lnTo>
                    <a:pt x="4929" y="2216"/>
                  </a:lnTo>
                  <a:lnTo>
                    <a:pt x="6916" y="1098"/>
                  </a:lnTo>
                  <a:close/>
                  <a:moveTo>
                    <a:pt x="3054" y="3276"/>
                  </a:moveTo>
                  <a:lnTo>
                    <a:pt x="3268" y="4360"/>
                  </a:lnTo>
                  <a:lnTo>
                    <a:pt x="3268" y="4360"/>
                  </a:lnTo>
                  <a:lnTo>
                    <a:pt x="1509" y="4145"/>
                  </a:lnTo>
                  <a:lnTo>
                    <a:pt x="3054" y="3276"/>
                  </a:lnTo>
                  <a:close/>
                  <a:moveTo>
                    <a:pt x="4487" y="2466"/>
                  </a:moveTo>
                  <a:lnTo>
                    <a:pt x="5862" y="3657"/>
                  </a:lnTo>
                  <a:lnTo>
                    <a:pt x="5465" y="4626"/>
                  </a:lnTo>
                  <a:lnTo>
                    <a:pt x="3770" y="4419"/>
                  </a:lnTo>
                  <a:lnTo>
                    <a:pt x="3494" y="3025"/>
                  </a:lnTo>
                  <a:lnTo>
                    <a:pt x="4487" y="2466"/>
                  </a:lnTo>
                  <a:close/>
                  <a:moveTo>
                    <a:pt x="6244" y="3987"/>
                  </a:moveTo>
                  <a:lnTo>
                    <a:pt x="7229" y="4839"/>
                  </a:lnTo>
                  <a:lnTo>
                    <a:pt x="5957" y="4685"/>
                  </a:lnTo>
                  <a:lnTo>
                    <a:pt x="6244" y="3987"/>
                  </a:lnTo>
                  <a:close/>
                  <a:moveTo>
                    <a:pt x="3867" y="4914"/>
                  </a:moveTo>
                  <a:lnTo>
                    <a:pt x="5274" y="5085"/>
                  </a:lnTo>
                  <a:lnTo>
                    <a:pt x="4346" y="7343"/>
                  </a:lnTo>
                  <a:lnTo>
                    <a:pt x="3867" y="4914"/>
                  </a:lnTo>
                  <a:close/>
                  <a:moveTo>
                    <a:pt x="7884" y="1"/>
                  </a:moveTo>
                  <a:lnTo>
                    <a:pt x="4544" y="1883"/>
                  </a:lnTo>
                  <a:lnTo>
                    <a:pt x="2417" y="43"/>
                  </a:lnTo>
                  <a:lnTo>
                    <a:pt x="2957" y="2779"/>
                  </a:lnTo>
                  <a:lnTo>
                    <a:pt x="1" y="4444"/>
                  </a:lnTo>
                  <a:lnTo>
                    <a:pt x="3366" y="4853"/>
                  </a:lnTo>
                  <a:lnTo>
                    <a:pt x="4183" y="8997"/>
                  </a:lnTo>
                  <a:lnTo>
                    <a:pt x="5766" y="5144"/>
                  </a:lnTo>
                  <a:lnTo>
                    <a:pt x="8729" y="5503"/>
                  </a:lnTo>
                  <a:lnTo>
                    <a:pt x="6436" y="3519"/>
                  </a:lnTo>
                  <a:lnTo>
                    <a:pt x="7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54" name="Google Shape;1361;p27"/>
            <p:cNvGrpSpPr>
              <a:grpSpLocks/>
            </p:cNvGrpSpPr>
            <p:nvPr/>
          </p:nvGrpSpPr>
          <p:grpSpPr bwMode="auto">
            <a:xfrm>
              <a:off x="428125" y="3355194"/>
              <a:ext cx="395290" cy="432240"/>
              <a:chOff x="4163475" y="4829269"/>
              <a:chExt cx="395290" cy="432240"/>
            </a:xfrm>
          </p:grpSpPr>
          <p:sp>
            <p:nvSpPr>
              <p:cNvPr id="59" name="Google Shape;1362;p27"/>
              <p:cNvSpPr/>
              <p:nvPr/>
            </p:nvSpPr>
            <p:spPr>
              <a:xfrm>
                <a:off x="4183716" y="4829269"/>
                <a:ext cx="375049" cy="385801"/>
              </a:xfrm>
              <a:custGeom>
                <a:avLst/>
                <a:gdLst/>
                <a:ahLst/>
                <a:cxnLst/>
                <a:rect l="l" t="t" r="r" b="b"/>
                <a:pathLst>
                  <a:path w="15001" h="15426" extrusionOk="0">
                    <a:moveTo>
                      <a:pt x="12719" y="0"/>
                    </a:moveTo>
                    <a:cubicBezTo>
                      <a:pt x="12521" y="0"/>
                      <a:pt x="12308" y="23"/>
                      <a:pt x="12082" y="70"/>
                    </a:cubicBezTo>
                    <a:cubicBezTo>
                      <a:pt x="10346" y="431"/>
                      <a:pt x="9404" y="3510"/>
                      <a:pt x="8620" y="3510"/>
                    </a:cubicBezTo>
                    <a:cubicBezTo>
                      <a:pt x="8532" y="3510"/>
                      <a:pt x="8445" y="3471"/>
                      <a:pt x="8360" y="3385"/>
                    </a:cubicBezTo>
                    <a:cubicBezTo>
                      <a:pt x="7560" y="2581"/>
                      <a:pt x="8484" y="93"/>
                      <a:pt x="6608" y="93"/>
                    </a:cubicBezTo>
                    <a:cubicBezTo>
                      <a:pt x="6504" y="93"/>
                      <a:pt x="6392" y="100"/>
                      <a:pt x="6270" y="116"/>
                    </a:cubicBezTo>
                    <a:cubicBezTo>
                      <a:pt x="3900" y="427"/>
                      <a:pt x="4946" y="6124"/>
                      <a:pt x="4091" y="6334"/>
                    </a:cubicBezTo>
                    <a:cubicBezTo>
                      <a:pt x="4055" y="6342"/>
                      <a:pt x="4020" y="6347"/>
                      <a:pt x="3984" y="6347"/>
                    </a:cubicBezTo>
                    <a:cubicBezTo>
                      <a:pt x="3174" y="6347"/>
                      <a:pt x="2338" y="4172"/>
                      <a:pt x="1581" y="4172"/>
                    </a:cubicBezTo>
                    <a:cubicBezTo>
                      <a:pt x="1569" y="4172"/>
                      <a:pt x="1557" y="4172"/>
                      <a:pt x="1545" y="4173"/>
                    </a:cubicBezTo>
                    <a:cubicBezTo>
                      <a:pt x="743" y="4248"/>
                      <a:pt x="1" y="4746"/>
                      <a:pt x="159" y="8082"/>
                    </a:cubicBezTo>
                    <a:cubicBezTo>
                      <a:pt x="317" y="11416"/>
                      <a:pt x="1790" y="14292"/>
                      <a:pt x="1790" y="14292"/>
                    </a:cubicBezTo>
                    <a:cubicBezTo>
                      <a:pt x="2339" y="14922"/>
                      <a:pt x="4624" y="15425"/>
                      <a:pt x="6708" y="15425"/>
                    </a:cubicBezTo>
                    <a:cubicBezTo>
                      <a:pt x="8668" y="15425"/>
                      <a:pt x="10450" y="14980"/>
                      <a:pt x="10440" y="13774"/>
                    </a:cubicBezTo>
                    <a:cubicBezTo>
                      <a:pt x="10418" y="11287"/>
                      <a:pt x="7558" y="13177"/>
                      <a:pt x="7717" y="11319"/>
                    </a:cubicBezTo>
                    <a:cubicBezTo>
                      <a:pt x="7877" y="9462"/>
                      <a:pt x="14239" y="11346"/>
                      <a:pt x="14650" y="8698"/>
                    </a:cubicBezTo>
                    <a:cubicBezTo>
                      <a:pt x="15000" y="6437"/>
                      <a:pt x="12894" y="6935"/>
                      <a:pt x="11837" y="6542"/>
                    </a:cubicBezTo>
                    <a:cubicBezTo>
                      <a:pt x="10779" y="6151"/>
                      <a:pt x="13318" y="4458"/>
                      <a:pt x="14127" y="2736"/>
                    </a:cubicBezTo>
                    <a:cubicBezTo>
                      <a:pt x="14841" y="1219"/>
                      <a:pt x="14182" y="0"/>
                      <a:pt x="127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60" name="Google Shape;1363;p27"/>
              <p:cNvSpPr/>
              <p:nvPr/>
            </p:nvSpPr>
            <p:spPr>
              <a:xfrm>
                <a:off x="4163475" y="4995973"/>
                <a:ext cx="228601" cy="265536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10620" extrusionOk="0">
                    <a:moveTo>
                      <a:pt x="8882" y="0"/>
                    </a:moveTo>
                    <a:cubicBezTo>
                      <a:pt x="8841" y="0"/>
                      <a:pt x="8799" y="18"/>
                      <a:pt x="8764" y="60"/>
                    </a:cubicBezTo>
                    <a:cubicBezTo>
                      <a:pt x="6241" y="3051"/>
                      <a:pt x="3716" y="6038"/>
                      <a:pt x="1193" y="9027"/>
                    </a:cubicBezTo>
                    <a:cubicBezTo>
                      <a:pt x="833" y="9454"/>
                      <a:pt x="473" y="9880"/>
                      <a:pt x="115" y="10306"/>
                    </a:cubicBezTo>
                    <a:cubicBezTo>
                      <a:pt x="1" y="10440"/>
                      <a:pt x="120" y="10620"/>
                      <a:pt x="249" y="10620"/>
                    </a:cubicBezTo>
                    <a:cubicBezTo>
                      <a:pt x="290" y="10620"/>
                      <a:pt x="331" y="10602"/>
                      <a:pt x="367" y="10560"/>
                    </a:cubicBezTo>
                    <a:cubicBezTo>
                      <a:pt x="2891" y="7570"/>
                      <a:pt x="5414" y="4582"/>
                      <a:pt x="7938" y="1592"/>
                    </a:cubicBezTo>
                    <a:cubicBezTo>
                      <a:pt x="8298" y="1166"/>
                      <a:pt x="8659" y="739"/>
                      <a:pt x="9018" y="314"/>
                    </a:cubicBezTo>
                    <a:cubicBezTo>
                      <a:pt x="9131" y="180"/>
                      <a:pt x="9012" y="0"/>
                      <a:pt x="8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55" name="Google Shape;1364;p27"/>
            <p:cNvGrpSpPr>
              <a:grpSpLocks/>
            </p:cNvGrpSpPr>
            <p:nvPr/>
          </p:nvGrpSpPr>
          <p:grpSpPr bwMode="auto">
            <a:xfrm>
              <a:off x="3745224" y="2883660"/>
              <a:ext cx="328614" cy="320310"/>
              <a:chOff x="3599749" y="3475060"/>
              <a:chExt cx="328614" cy="320310"/>
            </a:xfrm>
          </p:grpSpPr>
          <p:sp>
            <p:nvSpPr>
              <p:cNvPr id="56" name="Google Shape;1365;p27"/>
              <p:cNvSpPr/>
              <p:nvPr/>
            </p:nvSpPr>
            <p:spPr>
              <a:xfrm>
                <a:off x="3605703" y="3506019"/>
                <a:ext cx="319089" cy="283397"/>
              </a:xfrm>
              <a:custGeom>
                <a:avLst/>
                <a:gdLst/>
                <a:ahLst/>
                <a:cxnLst/>
                <a:rect l="l" t="t" r="r" b="b"/>
                <a:pathLst>
                  <a:path w="12727" h="11317" extrusionOk="0">
                    <a:moveTo>
                      <a:pt x="6601" y="1"/>
                    </a:moveTo>
                    <a:cubicBezTo>
                      <a:pt x="4141" y="1"/>
                      <a:pt x="2004" y="902"/>
                      <a:pt x="2004" y="902"/>
                    </a:cubicBezTo>
                    <a:cubicBezTo>
                      <a:pt x="1006" y="1651"/>
                      <a:pt x="1" y="7443"/>
                      <a:pt x="1910" y="7566"/>
                    </a:cubicBezTo>
                    <a:cubicBezTo>
                      <a:pt x="1961" y="7570"/>
                      <a:pt x="2009" y="7571"/>
                      <a:pt x="2055" y="7571"/>
                    </a:cubicBezTo>
                    <a:cubicBezTo>
                      <a:pt x="3672" y="7571"/>
                      <a:pt x="2679" y="5600"/>
                      <a:pt x="3765" y="5600"/>
                    </a:cubicBezTo>
                    <a:cubicBezTo>
                      <a:pt x="3821" y="5600"/>
                      <a:pt x="3881" y="5605"/>
                      <a:pt x="3948" y="5616"/>
                    </a:cubicBezTo>
                    <a:cubicBezTo>
                      <a:pt x="5364" y="5845"/>
                      <a:pt x="3558" y="10619"/>
                      <a:pt x="5565" y="11085"/>
                    </a:cubicBezTo>
                    <a:cubicBezTo>
                      <a:pt x="5746" y="11127"/>
                      <a:pt x="5904" y="11146"/>
                      <a:pt x="6044" y="11146"/>
                    </a:cubicBezTo>
                    <a:cubicBezTo>
                      <a:pt x="7231" y="11146"/>
                      <a:pt x="7056" y="9755"/>
                      <a:pt x="7379" y="9049"/>
                    </a:cubicBezTo>
                    <a:cubicBezTo>
                      <a:pt x="7436" y="8925"/>
                      <a:pt x="7512" y="8871"/>
                      <a:pt x="7606" y="8871"/>
                    </a:cubicBezTo>
                    <a:cubicBezTo>
                      <a:pt x="8106" y="8871"/>
                      <a:pt x="9095" y="10418"/>
                      <a:pt x="10169" y="11024"/>
                    </a:cubicBezTo>
                    <a:cubicBezTo>
                      <a:pt x="10521" y="11223"/>
                      <a:pt x="10859" y="11317"/>
                      <a:pt x="11159" y="11317"/>
                    </a:cubicBezTo>
                    <a:cubicBezTo>
                      <a:pt x="11943" y="11317"/>
                      <a:pt x="12471" y="10675"/>
                      <a:pt x="12330" y="9607"/>
                    </a:cubicBezTo>
                    <a:cubicBezTo>
                      <a:pt x="12132" y="8103"/>
                      <a:pt x="9299" y="7161"/>
                      <a:pt x="9999" y="6562"/>
                    </a:cubicBezTo>
                    <a:cubicBezTo>
                      <a:pt x="10699" y="5964"/>
                      <a:pt x="12727" y="6943"/>
                      <a:pt x="12625" y="5145"/>
                    </a:cubicBezTo>
                    <a:cubicBezTo>
                      <a:pt x="12521" y="3308"/>
                      <a:pt x="8091" y="3787"/>
                      <a:pt x="7978" y="3119"/>
                    </a:cubicBezTo>
                    <a:cubicBezTo>
                      <a:pt x="7866" y="2452"/>
                      <a:pt x="9793" y="1907"/>
                      <a:pt x="9782" y="1289"/>
                    </a:cubicBezTo>
                    <a:cubicBezTo>
                      <a:pt x="9768" y="670"/>
                      <a:pt x="9428" y="73"/>
                      <a:pt x="6861" y="4"/>
                    </a:cubicBezTo>
                    <a:cubicBezTo>
                      <a:pt x="6774" y="2"/>
                      <a:pt x="6687" y="1"/>
                      <a:pt x="6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7" name="Google Shape;1366;p27"/>
              <p:cNvSpPr/>
              <p:nvPr/>
            </p:nvSpPr>
            <p:spPr>
              <a:xfrm>
                <a:off x="3611655" y="3500066"/>
                <a:ext cx="316708" cy="295304"/>
              </a:xfrm>
              <a:custGeom>
                <a:avLst/>
                <a:gdLst/>
                <a:ahLst/>
                <a:cxnLst/>
                <a:rect l="l" t="t" r="r" b="b"/>
                <a:pathLst>
                  <a:path w="12658" h="11799" extrusionOk="0">
                    <a:moveTo>
                      <a:pt x="6352" y="481"/>
                    </a:moveTo>
                    <a:cubicBezTo>
                      <a:pt x="6442" y="481"/>
                      <a:pt x="6532" y="482"/>
                      <a:pt x="6622" y="484"/>
                    </a:cubicBezTo>
                    <a:cubicBezTo>
                      <a:pt x="9291" y="554"/>
                      <a:pt x="9303" y="1191"/>
                      <a:pt x="9309" y="1533"/>
                    </a:cubicBezTo>
                    <a:cubicBezTo>
                      <a:pt x="9313" y="1694"/>
                      <a:pt x="8846" y="1989"/>
                      <a:pt x="8539" y="2185"/>
                    </a:cubicBezTo>
                    <a:cubicBezTo>
                      <a:pt x="7992" y="2534"/>
                      <a:pt x="7426" y="2892"/>
                      <a:pt x="7511" y="3398"/>
                    </a:cubicBezTo>
                    <a:cubicBezTo>
                      <a:pt x="7581" y="3821"/>
                      <a:pt x="8192" y="3906"/>
                      <a:pt x="9201" y="4046"/>
                    </a:cubicBezTo>
                    <a:cubicBezTo>
                      <a:pt x="10424" y="4213"/>
                      <a:pt x="12099" y="4445"/>
                      <a:pt x="12153" y="5398"/>
                    </a:cubicBezTo>
                    <a:cubicBezTo>
                      <a:pt x="12171" y="5715"/>
                      <a:pt x="12118" y="5935"/>
                      <a:pt x="11990" y="6074"/>
                    </a:cubicBezTo>
                    <a:cubicBezTo>
                      <a:pt x="11777" y="6306"/>
                      <a:pt x="11322" y="6315"/>
                      <a:pt x="10881" y="6325"/>
                    </a:cubicBezTo>
                    <a:cubicBezTo>
                      <a:pt x="10414" y="6335"/>
                      <a:pt x="9929" y="6346"/>
                      <a:pt x="9611" y="6618"/>
                    </a:cubicBezTo>
                    <a:cubicBezTo>
                      <a:pt x="9445" y="6761"/>
                      <a:pt x="9413" y="6916"/>
                      <a:pt x="9416" y="7023"/>
                    </a:cubicBezTo>
                    <a:cubicBezTo>
                      <a:pt x="9425" y="7385"/>
                      <a:pt x="9820" y="7689"/>
                      <a:pt x="10365" y="8109"/>
                    </a:cubicBezTo>
                    <a:cubicBezTo>
                      <a:pt x="10991" y="8590"/>
                      <a:pt x="11770" y="9191"/>
                      <a:pt x="11860" y="9876"/>
                    </a:cubicBezTo>
                    <a:cubicBezTo>
                      <a:pt x="11938" y="10469"/>
                      <a:pt x="11791" y="10938"/>
                      <a:pt x="11455" y="11165"/>
                    </a:cubicBezTo>
                    <a:cubicBezTo>
                      <a:pt x="11305" y="11266"/>
                      <a:pt x="11125" y="11317"/>
                      <a:pt x="10925" y="11317"/>
                    </a:cubicBezTo>
                    <a:cubicBezTo>
                      <a:pt x="10661" y="11317"/>
                      <a:pt x="10362" y="11229"/>
                      <a:pt x="10054" y="11055"/>
                    </a:cubicBezTo>
                    <a:cubicBezTo>
                      <a:pt x="9550" y="10772"/>
                      <a:pt x="9054" y="10254"/>
                      <a:pt x="8618" y="9800"/>
                    </a:cubicBezTo>
                    <a:cubicBezTo>
                      <a:pt x="8106" y="9266"/>
                      <a:pt x="7725" y="8871"/>
                      <a:pt x="7372" y="8871"/>
                    </a:cubicBezTo>
                    <a:cubicBezTo>
                      <a:pt x="7345" y="8871"/>
                      <a:pt x="7320" y="8874"/>
                      <a:pt x="7294" y="8880"/>
                    </a:cubicBezTo>
                    <a:cubicBezTo>
                      <a:pt x="7183" y="8898"/>
                      <a:pt x="7028" y="8967"/>
                      <a:pt x="6927" y="9192"/>
                    </a:cubicBezTo>
                    <a:cubicBezTo>
                      <a:pt x="6825" y="9413"/>
                      <a:pt x="6772" y="9674"/>
                      <a:pt x="6716" y="9952"/>
                    </a:cubicBezTo>
                    <a:cubicBezTo>
                      <a:pt x="6624" y="10393"/>
                      <a:pt x="6530" y="10852"/>
                      <a:pt x="6236" y="11041"/>
                    </a:cubicBezTo>
                    <a:cubicBezTo>
                      <a:pt x="6124" y="11112"/>
                      <a:pt x="5983" y="11147"/>
                      <a:pt x="5810" y="11147"/>
                    </a:cubicBezTo>
                    <a:cubicBezTo>
                      <a:pt x="5685" y="11147"/>
                      <a:pt x="5544" y="11129"/>
                      <a:pt x="5385" y="11092"/>
                    </a:cubicBezTo>
                    <a:cubicBezTo>
                      <a:pt x="4484" y="10883"/>
                      <a:pt x="4519" y="9445"/>
                      <a:pt x="4549" y="8174"/>
                    </a:cubicBezTo>
                    <a:cubicBezTo>
                      <a:pt x="4578" y="6932"/>
                      <a:pt x="4606" y="5759"/>
                      <a:pt x="3754" y="5622"/>
                    </a:cubicBezTo>
                    <a:cubicBezTo>
                      <a:pt x="3674" y="5610"/>
                      <a:pt x="3600" y="5604"/>
                      <a:pt x="3532" y="5604"/>
                    </a:cubicBezTo>
                    <a:cubicBezTo>
                      <a:pt x="2843" y="5604"/>
                      <a:pt x="2736" y="6220"/>
                      <a:pt x="2664" y="6643"/>
                    </a:cubicBezTo>
                    <a:cubicBezTo>
                      <a:pt x="2574" y="7175"/>
                      <a:pt x="2508" y="7575"/>
                      <a:pt x="1837" y="7575"/>
                    </a:cubicBezTo>
                    <a:cubicBezTo>
                      <a:pt x="1792" y="7575"/>
                      <a:pt x="1744" y="7573"/>
                      <a:pt x="1693" y="7569"/>
                    </a:cubicBezTo>
                    <a:cubicBezTo>
                      <a:pt x="1573" y="7560"/>
                      <a:pt x="1210" y="7536"/>
                      <a:pt x="991" y="6801"/>
                    </a:cubicBezTo>
                    <a:cubicBezTo>
                      <a:pt x="510" y="5183"/>
                      <a:pt x="1260" y="1887"/>
                      <a:pt x="1894" y="1351"/>
                    </a:cubicBezTo>
                    <a:cubicBezTo>
                      <a:pt x="2156" y="1246"/>
                      <a:pt x="4130" y="481"/>
                      <a:pt x="6352" y="481"/>
                    </a:cubicBezTo>
                    <a:close/>
                    <a:moveTo>
                      <a:pt x="6346" y="0"/>
                    </a:moveTo>
                    <a:cubicBezTo>
                      <a:pt x="3876" y="0"/>
                      <a:pt x="1768" y="881"/>
                      <a:pt x="1677" y="920"/>
                    </a:cubicBezTo>
                    <a:lnTo>
                      <a:pt x="1626" y="950"/>
                    </a:lnTo>
                    <a:cubicBezTo>
                      <a:pt x="776" y="1588"/>
                      <a:pt x="0" y="5155"/>
                      <a:pt x="530" y="6937"/>
                    </a:cubicBezTo>
                    <a:cubicBezTo>
                      <a:pt x="790" y="7810"/>
                      <a:pt x="1288" y="8022"/>
                      <a:pt x="1660" y="8046"/>
                    </a:cubicBezTo>
                    <a:cubicBezTo>
                      <a:pt x="1717" y="8050"/>
                      <a:pt x="1772" y="8051"/>
                      <a:pt x="1825" y="8051"/>
                    </a:cubicBezTo>
                    <a:cubicBezTo>
                      <a:pt x="2910" y="8051"/>
                      <a:pt x="3046" y="7255"/>
                      <a:pt x="3136" y="6720"/>
                    </a:cubicBezTo>
                    <a:cubicBezTo>
                      <a:pt x="3217" y="6236"/>
                      <a:pt x="3270" y="6079"/>
                      <a:pt x="3521" y="6079"/>
                    </a:cubicBezTo>
                    <a:cubicBezTo>
                      <a:pt x="3565" y="6079"/>
                      <a:pt x="3617" y="6084"/>
                      <a:pt x="3676" y="6093"/>
                    </a:cubicBezTo>
                    <a:cubicBezTo>
                      <a:pt x="4116" y="6164"/>
                      <a:pt x="4091" y="7180"/>
                      <a:pt x="4069" y="8162"/>
                    </a:cubicBezTo>
                    <a:cubicBezTo>
                      <a:pt x="4035" y="9614"/>
                      <a:pt x="3995" y="11259"/>
                      <a:pt x="5277" y="11557"/>
                    </a:cubicBezTo>
                    <a:cubicBezTo>
                      <a:pt x="5471" y="11602"/>
                      <a:pt x="5648" y="11625"/>
                      <a:pt x="5810" y="11625"/>
                    </a:cubicBezTo>
                    <a:cubicBezTo>
                      <a:pt x="6077" y="11625"/>
                      <a:pt x="6303" y="11564"/>
                      <a:pt x="6493" y="11442"/>
                    </a:cubicBezTo>
                    <a:cubicBezTo>
                      <a:pt x="6958" y="11144"/>
                      <a:pt x="7078" y="10559"/>
                      <a:pt x="7184" y="10044"/>
                    </a:cubicBezTo>
                    <a:cubicBezTo>
                      <a:pt x="7235" y="9796"/>
                      <a:pt x="7282" y="9560"/>
                      <a:pt x="7362" y="9388"/>
                    </a:cubicBezTo>
                    <a:cubicBezTo>
                      <a:pt x="7372" y="9367"/>
                      <a:pt x="7378" y="9356"/>
                      <a:pt x="7380" y="9350"/>
                    </a:cubicBezTo>
                    <a:cubicBezTo>
                      <a:pt x="7537" y="9368"/>
                      <a:pt x="7977" y="9828"/>
                      <a:pt x="8271" y="10132"/>
                    </a:cubicBezTo>
                    <a:cubicBezTo>
                      <a:pt x="8731" y="10612"/>
                      <a:pt x="9252" y="11154"/>
                      <a:pt x="9816" y="11473"/>
                    </a:cubicBezTo>
                    <a:cubicBezTo>
                      <a:pt x="10200" y="11688"/>
                      <a:pt x="10579" y="11798"/>
                      <a:pt x="10926" y="11798"/>
                    </a:cubicBezTo>
                    <a:cubicBezTo>
                      <a:pt x="11220" y="11798"/>
                      <a:pt x="11491" y="11720"/>
                      <a:pt x="11725" y="11564"/>
                    </a:cubicBezTo>
                    <a:cubicBezTo>
                      <a:pt x="12216" y="11231"/>
                      <a:pt x="12438" y="10595"/>
                      <a:pt x="12336" y="9816"/>
                    </a:cubicBezTo>
                    <a:cubicBezTo>
                      <a:pt x="12221" y="8932"/>
                      <a:pt x="11354" y="8266"/>
                      <a:pt x="10659" y="7731"/>
                    </a:cubicBezTo>
                    <a:cubicBezTo>
                      <a:pt x="10354" y="7497"/>
                      <a:pt x="9894" y="7142"/>
                      <a:pt x="9923" y="6984"/>
                    </a:cubicBezTo>
                    <a:cubicBezTo>
                      <a:pt x="10110" y="6822"/>
                      <a:pt x="10508" y="6814"/>
                      <a:pt x="10891" y="6805"/>
                    </a:cubicBezTo>
                    <a:cubicBezTo>
                      <a:pt x="11407" y="6793"/>
                      <a:pt x="11991" y="6781"/>
                      <a:pt x="12342" y="6400"/>
                    </a:cubicBezTo>
                    <a:cubicBezTo>
                      <a:pt x="12563" y="6161"/>
                      <a:pt x="12658" y="5826"/>
                      <a:pt x="12633" y="5371"/>
                    </a:cubicBezTo>
                    <a:cubicBezTo>
                      <a:pt x="12556" y="4025"/>
                      <a:pt x="10654" y="3761"/>
                      <a:pt x="9268" y="3569"/>
                    </a:cubicBezTo>
                    <a:cubicBezTo>
                      <a:pt x="8763" y="3501"/>
                      <a:pt x="8074" y="3406"/>
                      <a:pt x="7983" y="3319"/>
                    </a:cubicBezTo>
                    <a:cubicBezTo>
                      <a:pt x="7950" y="3128"/>
                      <a:pt x="8460" y="2805"/>
                      <a:pt x="8796" y="2590"/>
                    </a:cubicBezTo>
                    <a:cubicBezTo>
                      <a:pt x="9309" y="2263"/>
                      <a:pt x="9796" y="1954"/>
                      <a:pt x="9788" y="1523"/>
                    </a:cubicBezTo>
                    <a:cubicBezTo>
                      <a:pt x="9770" y="504"/>
                      <a:pt x="8855" y="63"/>
                      <a:pt x="6634" y="5"/>
                    </a:cubicBezTo>
                    <a:cubicBezTo>
                      <a:pt x="6538" y="2"/>
                      <a:pt x="6442" y="0"/>
                      <a:pt x="6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8" name="Google Shape;1367;p27"/>
              <p:cNvSpPr/>
              <p:nvPr/>
            </p:nvSpPr>
            <p:spPr>
              <a:xfrm>
                <a:off x="3599749" y="3475060"/>
                <a:ext cx="196455" cy="189328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577" extrusionOk="0">
                    <a:moveTo>
                      <a:pt x="263" y="0"/>
                    </a:moveTo>
                    <a:cubicBezTo>
                      <a:pt x="124" y="0"/>
                      <a:pt x="0" y="181"/>
                      <a:pt x="129" y="307"/>
                    </a:cubicBezTo>
                    <a:lnTo>
                      <a:pt x="6591" y="6637"/>
                    </a:lnTo>
                    <a:cubicBezTo>
                      <a:pt x="6893" y="6934"/>
                      <a:pt x="7195" y="7229"/>
                      <a:pt x="7497" y="7525"/>
                    </a:cubicBezTo>
                    <a:cubicBezTo>
                      <a:pt x="7535" y="7562"/>
                      <a:pt x="7577" y="7577"/>
                      <a:pt x="7617" y="7577"/>
                    </a:cubicBezTo>
                    <a:cubicBezTo>
                      <a:pt x="7756" y="7577"/>
                      <a:pt x="7879" y="7396"/>
                      <a:pt x="7752" y="7271"/>
                    </a:cubicBezTo>
                    <a:lnTo>
                      <a:pt x="1289" y="940"/>
                    </a:lnTo>
                    <a:cubicBezTo>
                      <a:pt x="988" y="644"/>
                      <a:pt x="685" y="349"/>
                      <a:pt x="383" y="53"/>
                    </a:cubicBezTo>
                    <a:cubicBezTo>
                      <a:pt x="346" y="16"/>
                      <a:pt x="304" y="0"/>
                      <a:pt x="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61" name="Google Shape;1368;p27"/>
          <p:cNvGrpSpPr>
            <a:grpSpLocks/>
          </p:cNvGrpSpPr>
          <p:nvPr/>
        </p:nvGrpSpPr>
        <p:grpSpPr bwMode="auto">
          <a:xfrm>
            <a:off x="1627188" y="1350963"/>
            <a:ext cx="3236912" cy="4156075"/>
            <a:chOff x="1220264" y="1013623"/>
            <a:chExt cx="2428106" cy="3116257"/>
          </a:xfrm>
        </p:grpSpPr>
        <p:sp>
          <p:nvSpPr>
            <p:cNvPr id="62" name="Google Shape;1369;p27"/>
            <p:cNvSpPr/>
            <p:nvPr/>
          </p:nvSpPr>
          <p:spPr>
            <a:xfrm flipH="1">
              <a:off x="1220264" y="1013623"/>
              <a:ext cx="2428106" cy="3116257"/>
            </a:xfrm>
            <a:custGeom>
              <a:avLst/>
              <a:gdLst/>
              <a:ahLst/>
              <a:cxnLst/>
              <a:rect l="l" t="t" r="r" b="b"/>
              <a:pathLst>
                <a:path w="88617" h="113732" extrusionOk="0">
                  <a:moveTo>
                    <a:pt x="41775" y="1"/>
                  </a:moveTo>
                  <a:cubicBezTo>
                    <a:pt x="40304" y="1"/>
                    <a:pt x="38971" y="596"/>
                    <a:pt x="37922" y="1720"/>
                  </a:cubicBezTo>
                  <a:cubicBezTo>
                    <a:pt x="37250" y="2440"/>
                    <a:pt x="36695" y="3380"/>
                    <a:pt x="36279" y="4517"/>
                  </a:cubicBezTo>
                  <a:cubicBezTo>
                    <a:pt x="36139" y="4896"/>
                    <a:pt x="36026" y="5274"/>
                    <a:pt x="35930" y="5630"/>
                  </a:cubicBezTo>
                  <a:lnTo>
                    <a:pt x="23199" y="6618"/>
                  </a:lnTo>
                  <a:cubicBezTo>
                    <a:pt x="22859" y="5944"/>
                    <a:pt x="22449" y="5374"/>
                    <a:pt x="21977" y="4925"/>
                  </a:cubicBezTo>
                  <a:cubicBezTo>
                    <a:pt x="21129" y="4115"/>
                    <a:pt x="20094" y="3688"/>
                    <a:pt x="18982" y="3688"/>
                  </a:cubicBezTo>
                  <a:cubicBezTo>
                    <a:pt x="18022" y="3688"/>
                    <a:pt x="17073" y="4011"/>
                    <a:pt x="16156" y="4641"/>
                  </a:cubicBezTo>
                  <a:cubicBezTo>
                    <a:pt x="15724" y="4458"/>
                    <a:pt x="15255" y="4362"/>
                    <a:pt x="14780" y="4362"/>
                  </a:cubicBezTo>
                  <a:cubicBezTo>
                    <a:pt x="13898" y="4362"/>
                    <a:pt x="12585" y="4681"/>
                    <a:pt x="11328" y="6206"/>
                  </a:cubicBezTo>
                  <a:cubicBezTo>
                    <a:pt x="10591" y="7096"/>
                    <a:pt x="9947" y="8318"/>
                    <a:pt x="9413" y="9836"/>
                  </a:cubicBezTo>
                  <a:cubicBezTo>
                    <a:pt x="8950" y="11154"/>
                    <a:pt x="8688" y="12430"/>
                    <a:pt x="8634" y="13634"/>
                  </a:cubicBezTo>
                  <a:cubicBezTo>
                    <a:pt x="8584" y="14677"/>
                    <a:pt x="8693" y="15670"/>
                    <a:pt x="8950" y="16586"/>
                  </a:cubicBezTo>
                  <a:cubicBezTo>
                    <a:pt x="9415" y="18238"/>
                    <a:pt x="10231" y="19143"/>
                    <a:pt x="10471" y="19383"/>
                  </a:cubicBezTo>
                  <a:lnTo>
                    <a:pt x="11154" y="20064"/>
                  </a:lnTo>
                  <a:lnTo>
                    <a:pt x="23177" y="21325"/>
                  </a:lnTo>
                  <a:cubicBezTo>
                    <a:pt x="23188" y="21506"/>
                    <a:pt x="23210" y="21683"/>
                    <a:pt x="23245" y="21858"/>
                  </a:cubicBezTo>
                  <a:cubicBezTo>
                    <a:pt x="23374" y="22486"/>
                    <a:pt x="23662" y="23073"/>
                    <a:pt x="24085" y="23559"/>
                  </a:cubicBezTo>
                  <a:cubicBezTo>
                    <a:pt x="24478" y="24009"/>
                    <a:pt x="24977" y="24367"/>
                    <a:pt x="25569" y="24624"/>
                  </a:cubicBezTo>
                  <a:cubicBezTo>
                    <a:pt x="26112" y="24860"/>
                    <a:pt x="26766" y="25060"/>
                    <a:pt x="27545" y="25233"/>
                  </a:cubicBezTo>
                  <a:lnTo>
                    <a:pt x="27958" y="26839"/>
                  </a:lnTo>
                  <a:cubicBezTo>
                    <a:pt x="27955" y="26849"/>
                    <a:pt x="27949" y="26858"/>
                    <a:pt x="27947" y="26867"/>
                  </a:cubicBezTo>
                  <a:cubicBezTo>
                    <a:pt x="27936" y="26893"/>
                    <a:pt x="27923" y="26919"/>
                    <a:pt x="27912" y="26945"/>
                  </a:cubicBezTo>
                  <a:lnTo>
                    <a:pt x="27870" y="27035"/>
                  </a:lnTo>
                  <a:cubicBezTo>
                    <a:pt x="27868" y="27039"/>
                    <a:pt x="27868" y="27039"/>
                    <a:pt x="27868" y="27041"/>
                  </a:cubicBezTo>
                  <a:cubicBezTo>
                    <a:pt x="27445" y="27984"/>
                    <a:pt x="26978" y="29029"/>
                    <a:pt x="26483" y="30153"/>
                  </a:cubicBezTo>
                  <a:lnTo>
                    <a:pt x="24674" y="29214"/>
                  </a:lnTo>
                  <a:lnTo>
                    <a:pt x="16837" y="29214"/>
                  </a:lnTo>
                  <a:lnTo>
                    <a:pt x="15020" y="38716"/>
                  </a:lnTo>
                  <a:cubicBezTo>
                    <a:pt x="14269" y="38974"/>
                    <a:pt x="13383" y="39355"/>
                    <a:pt x="12489" y="39907"/>
                  </a:cubicBezTo>
                  <a:cubicBezTo>
                    <a:pt x="11134" y="40752"/>
                    <a:pt x="10043" y="41816"/>
                    <a:pt x="9249" y="43082"/>
                  </a:cubicBezTo>
                  <a:cubicBezTo>
                    <a:pt x="8256" y="44661"/>
                    <a:pt x="7752" y="46501"/>
                    <a:pt x="7752" y="48547"/>
                  </a:cubicBezTo>
                  <a:cubicBezTo>
                    <a:pt x="7752" y="50716"/>
                    <a:pt x="8344" y="52583"/>
                    <a:pt x="9509" y="54104"/>
                  </a:cubicBezTo>
                  <a:cubicBezTo>
                    <a:pt x="10183" y="54983"/>
                    <a:pt x="11040" y="55729"/>
                    <a:pt x="12070" y="56329"/>
                  </a:cubicBezTo>
                  <a:lnTo>
                    <a:pt x="11651" y="58852"/>
                  </a:lnTo>
                  <a:lnTo>
                    <a:pt x="14644" y="60950"/>
                  </a:lnTo>
                  <a:cubicBezTo>
                    <a:pt x="14538" y="61413"/>
                    <a:pt x="14439" y="61856"/>
                    <a:pt x="14346" y="62290"/>
                  </a:cubicBezTo>
                  <a:cubicBezTo>
                    <a:pt x="13929" y="64245"/>
                    <a:pt x="13658" y="65925"/>
                    <a:pt x="13490" y="67539"/>
                  </a:cubicBezTo>
                  <a:cubicBezTo>
                    <a:pt x="13189" y="70426"/>
                    <a:pt x="13242" y="73048"/>
                    <a:pt x="13647" y="75562"/>
                  </a:cubicBezTo>
                  <a:cubicBezTo>
                    <a:pt x="14186" y="78861"/>
                    <a:pt x="15354" y="82000"/>
                    <a:pt x="17180" y="85028"/>
                  </a:cubicBezTo>
                  <a:cubicBezTo>
                    <a:pt x="16916" y="85949"/>
                    <a:pt x="16580" y="87020"/>
                    <a:pt x="16165" y="88129"/>
                  </a:cubicBezTo>
                  <a:cubicBezTo>
                    <a:pt x="15129" y="90893"/>
                    <a:pt x="14101" y="92623"/>
                    <a:pt x="13233" y="93703"/>
                  </a:cubicBezTo>
                  <a:cubicBezTo>
                    <a:pt x="12159" y="92412"/>
                    <a:pt x="11237" y="91489"/>
                    <a:pt x="10106" y="90889"/>
                  </a:cubicBezTo>
                  <a:cubicBezTo>
                    <a:pt x="9201" y="90405"/>
                    <a:pt x="8231" y="90172"/>
                    <a:pt x="7150" y="90172"/>
                  </a:cubicBezTo>
                  <a:cubicBezTo>
                    <a:pt x="7074" y="90172"/>
                    <a:pt x="6998" y="90173"/>
                    <a:pt x="6921" y="90175"/>
                  </a:cubicBezTo>
                  <a:cubicBezTo>
                    <a:pt x="6031" y="90204"/>
                    <a:pt x="5036" y="90380"/>
                    <a:pt x="3694" y="90751"/>
                  </a:cubicBezTo>
                  <a:lnTo>
                    <a:pt x="0" y="91774"/>
                  </a:lnTo>
                  <a:lnTo>
                    <a:pt x="2178" y="94929"/>
                  </a:lnTo>
                  <a:cubicBezTo>
                    <a:pt x="3448" y="96771"/>
                    <a:pt x="5470" y="99518"/>
                    <a:pt x="7888" y="102136"/>
                  </a:cubicBezTo>
                  <a:cubicBezTo>
                    <a:pt x="9402" y="103774"/>
                    <a:pt x="10896" y="105171"/>
                    <a:pt x="12327" y="106288"/>
                  </a:cubicBezTo>
                  <a:cubicBezTo>
                    <a:pt x="14145" y="107704"/>
                    <a:pt x="15916" y="108709"/>
                    <a:pt x="17592" y="109272"/>
                  </a:cubicBezTo>
                  <a:lnTo>
                    <a:pt x="18279" y="109504"/>
                  </a:lnTo>
                  <a:lnTo>
                    <a:pt x="18991" y="109362"/>
                  </a:lnTo>
                  <a:cubicBezTo>
                    <a:pt x="20068" y="109150"/>
                    <a:pt x="21183" y="108716"/>
                    <a:pt x="22307" y="108077"/>
                  </a:cubicBezTo>
                  <a:cubicBezTo>
                    <a:pt x="23245" y="107542"/>
                    <a:pt x="24218" y="106848"/>
                    <a:pt x="25198" y="106013"/>
                  </a:cubicBezTo>
                  <a:cubicBezTo>
                    <a:pt x="26764" y="104680"/>
                    <a:pt x="28392" y="102947"/>
                    <a:pt x="30039" y="100866"/>
                  </a:cubicBezTo>
                  <a:cubicBezTo>
                    <a:pt x="30672" y="100067"/>
                    <a:pt x="31261" y="99278"/>
                    <a:pt x="31789" y="98536"/>
                  </a:cubicBezTo>
                  <a:cubicBezTo>
                    <a:pt x="32125" y="98699"/>
                    <a:pt x="32465" y="98859"/>
                    <a:pt x="32808" y="99011"/>
                  </a:cubicBezTo>
                  <a:cubicBezTo>
                    <a:pt x="34099" y="99594"/>
                    <a:pt x="35426" y="100085"/>
                    <a:pt x="36774" y="100482"/>
                  </a:cubicBezTo>
                  <a:cubicBezTo>
                    <a:pt x="37162" y="101728"/>
                    <a:pt x="37658" y="102795"/>
                    <a:pt x="38286" y="103722"/>
                  </a:cubicBezTo>
                  <a:lnTo>
                    <a:pt x="38308" y="103755"/>
                  </a:lnTo>
                  <a:lnTo>
                    <a:pt x="38332" y="103787"/>
                  </a:lnTo>
                  <a:cubicBezTo>
                    <a:pt x="38917" y="104601"/>
                    <a:pt x="39606" y="105269"/>
                    <a:pt x="40378" y="105775"/>
                  </a:cubicBezTo>
                  <a:lnTo>
                    <a:pt x="40448" y="105823"/>
                  </a:lnTo>
                  <a:lnTo>
                    <a:pt x="40516" y="105860"/>
                  </a:lnTo>
                  <a:cubicBezTo>
                    <a:pt x="40533" y="105871"/>
                    <a:pt x="40546" y="105880"/>
                    <a:pt x="40564" y="105890"/>
                  </a:cubicBezTo>
                  <a:cubicBezTo>
                    <a:pt x="40690" y="105969"/>
                    <a:pt x="40906" y="106106"/>
                    <a:pt x="41181" y="106226"/>
                  </a:cubicBezTo>
                  <a:lnTo>
                    <a:pt x="41190" y="106231"/>
                  </a:lnTo>
                  <a:lnTo>
                    <a:pt x="41768" y="106480"/>
                  </a:lnTo>
                  <a:lnTo>
                    <a:pt x="42584" y="106730"/>
                  </a:lnTo>
                  <a:cubicBezTo>
                    <a:pt x="42305" y="107099"/>
                    <a:pt x="42028" y="107518"/>
                    <a:pt x="41746" y="107994"/>
                  </a:cubicBezTo>
                  <a:cubicBezTo>
                    <a:pt x="41186" y="108945"/>
                    <a:pt x="40799" y="109807"/>
                    <a:pt x="40760" y="109903"/>
                  </a:cubicBezTo>
                  <a:lnTo>
                    <a:pt x="39069" y="113732"/>
                  </a:lnTo>
                  <a:lnTo>
                    <a:pt x="59593" y="113732"/>
                  </a:lnTo>
                  <a:cubicBezTo>
                    <a:pt x="60957" y="113732"/>
                    <a:pt x="62632" y="110346"/>
                    <a:pt x="63071" y="109342"/>
                  </a:cubicBezTo>
                  <a:cubicBezTo>
                    <a:pt x="63946" y="107339"/>
                    <a:pt x="64434" y="105195"/>
                    <a:pt x="65045" y="103102"/>
                  </a:cubicBezTo>
                  <a:cubicBezTo>
                    <a:pt x="65844" y="100368"/>
                    <a:pt x="66097" y="98516"/>
                    <a:pt x="65868" y="97098"/>
                  </a:cubicBezTo>
                  <a:lnTo>
                    <a:pt x="65748" y="96361"/>
                  </a:lnTo>
                  <a:cubicBezTo>
                    <a:pt x="67591" y="95387"/>
                    <a:pt x="69450" y="94281"/>
                    <a:pt x="71300" y="93055"/>
                  </a:cubicBezTo>
                  <a:cubicBezTo>
                    <a:pt x="74449" y="90969"/>
                    <a:pt x="77662" y="88484"/>
                    <a:pt x="80850" y="85666"/>
                  </a:cubicBezTo>
                  <a:lnTo>
                    <a:pt x="81605" y="84998"/>
                  </a:lnTo>
                  <a:lnTo>
                    <a:pt x="81744" y="83999"/>
                  </a:lnTo>
                  <a:cubicBezTo>
                    <a:pt x="82227" y="80514"/>
                    <a:pt x="82488" y="76026"/>
                    <a:pt x="82519" y="70664"/>
                  </a:cubicBezTo>
                  <a:cubicBezTo>
                    <a:pt x="82541" y="66420"/>
                    <a:pt x="82423" y="61603"/>
                    <a:pt x="82163" y="56353"/>
                  </a:cubicBezTo>
                  <a:cubicBezTo>
                    <a:pt x="81908" y="51111"/>
                    <a:pt x="81559" y="46461"/>
                    <a:pt x="81312" y="43503"/>
                  </a:cubicBezTo>
                  <a:cubicBezTo>
                    <a:pt x="81406" y="43431"/>
                    <a:pt x="81496" y="43352"/>
                    <a:pt x="81581" y="43272"/>
                  </a:cubicBezTo>
                  <a:cubicBezTo>
                    <a:pt x="81897" y="43328"/>
                    <a:pt x="82207" y="43374"/>
                    <a:pt x="82504" y="43413"/>
                  </a:cubicBezTo>
                  <a:lnTo>
                    <a:pt x="82512" y="43413"/>
                  </a:lnTo>
                  <a:cubicBezTo>
                    <a:pt x="82558" y="43418"/>
                    <a:pt x="82602" y="43424"/>
                    <a:pt x="82650" y="43429"/>
                  </a:cubicBezTo>
                  <a:cubicBezTo>
                    <a:pt x="82654" y="43431"/>
                    <a:pt x="82661" y="43431"/>
                    <a:pt x="82665" y="43431"/>
                  </a:cubicBezTo>
                  <a:cubicBezTo>
                    <a:pt x="82709" y="43437"/>
                    <a:pt x="82750" y="43440"/>
                    <a:pt x="82794" y="43446"/>
                  </a:cubicBezTo>
                  <a:cubicBezTo>
                    <a:pt x="82798" y="43446"/>
                    <a:pt x="82807" y="43448"/>
                    <a:pt x="82814" y="43448"/>
                  </a:cubicBezTo>
                  <a:cubicBezTo>
                    <a:pt x="82853" y="43451"/>
                    <a:pt x="82894" y="43457"/>
                    <a:pt x="82936" y="43459"/>
                  </a:cubicBezTo>
                  <a:cubicBezTo>
                    <a:pt x="82944" y="43461"/>
                    <a:pt x="82949" y="43461"/>
                    <a:pt x="82958" y="43461"/>
                  </a:cubicBezTo>
                  <a:cubicBezTo>
                    <a:pt x="82999" y="43468"/>
                    <a:pt x="83038" y="43470"/>
                    <a:pt x="83080" y="43472"/>
                  </a:cubicBezTo>
                  <a:cubicBezTo>
                    <a:pt x="83088" y="43475"/>
                    <a:pt x="83097" y="43475"/>
                    <a:pt x="83101" y="43475"/>
                  </a:cubicBezTo>
                  <a:lnTo>
                    <a:pt x="83226" y="43483"/>
                  </a:lnTo>
                  <a:lnTo>
                    <a:pt x="83241" y="43483"/>
                  </a:lnTo>
                  <a:lnTo>
                    <a:pt x="83372" y="43492"/>
                  </a:lnTo>
                  <a:lnTo>
                    <a:pt x="83379" y="43492"/>
                  </a:lnTo>
                  <a:cubicBezTo>
                    <a:pt x="83514" y="43501"/>
                    <a:pt x="83645" y="43503"/>
                    <a:pt x="83776" y="43505"/>
                  </a:cubicBezTo>
                  <a:lnTo>
                    <a:pt x="83920" y="43505"/>
                  </a:lnTo>
                  <a:cubicBezTo>
                    <a:pt x="84714" y="43505"/>
                    <a:pt x="85388" y="43403"/>
                    <a:pt x="85977" y="43195"/>
                  </a:cubicBezTo>
                  <a:cubicBezTo>
                    <a:pt x="87057" y="42813"/>
                    <a:pt x="87845" y="42059"/>
                    <a:pt x="88192" y="41068"/>
                  </a:cubicBezTo>
                  <a:cubicBezTo>
                    <a:pt x="88401" y="40470"/>
                    <a:pt x="88617" y="39257"/>
                    <a:pt x="87722" y="37863"/>
                  </a:cubicBezTo>
                  <a:cubicBezTo>
                    <a:pt x="87334" y="37274"/>
                    <a:pt x="86776" y="36687"/>
                    <a:pt x="86008" y="36072"/>
                  </a:cubicBezTo>
                  <a:cubicBezTo>
                    <a:pt x="85416" y="35598"/>
                    <a:pt x="83298" y="33951"/>
                    <a:pt x="80743" y="32494"/>
                  </a:cubicBezTo>
                  <a:cubicBezTo>
                    <a:pt x="78027" y="30945"/>
                    <a:pt x="75847" y="30192"/>
                    <a:pt x="74080" y="30192"/>
                  </a:cubicBezTo>
                  <a:cubicBezTo>
                    <a:pt x="72684" y="30192"/>
                    <a:pt x="71715" y="30661"/>
                    <a:pt x="71091" y="31137"/>
                  </a:cubicBezTo>
                  <a:cubicBezTo>
                    <a:pt x="70892" y="29625"/>
                    <a:pt x="70644" y="28300"/>
                    <a:pt x="70351" y="27192"/>
                  </a:cubicBezTo>
                  <a:cubicBezTo>
                    <a:pt x="70116" y="26291"/>
                    <a:pt x="69854" y="25549"/>
                    <a:pt x="69553" y="24919"/>
                  </a:cubicBezTo>
                  <a:lnTo>
                    <a:pt x="69367" y="24556"/>
                  </a:lnTo>
                  <a:cubicBezTo>
                    <a:pt x="68959" y="23804"/>
                    <a:pt x="68482" y="23236"/>
                    <a:pt x="67912" y="22831"/>
                  </a:cubicBezTo>
                  <a:cubicBezTo>
                    <a:pt x="67319" y="22407"/>
                    <a:pt x="66620" y="22054"/>
                    <a:pt x="65813" y="21770"/>
                  </a:cubicBezTo>
                  <a:cubicBezTo>
                    <a:pt x="65857" y="21087"/>
                    <a:pt x="65765" y="20437"/>
                    <a:pt x="65530" y="19826"/>
                  </a:cubicBezTo>
                  <a:cubicBezTo>
                    <a:pt x="65161" y="18860"/>
                    <a:pt x="64454" y="18059"/>
                    <a:pt x="63487" y="17507"/>
                  </a:cubicBezTo>
                  <a:cubicBezTo>
                    <a:pt x="62680" y="17047"/>
                    <a:pt x="61705" y="16761"/>
                    <a:pt x="60503" y="16632"/>
                  </a:cubicBezTo>
                  <a:cubicBezTo>
                    <a:pt x="60129" y="16593"/>
                    <a:pt x="59775" y="16573"/>
                    <a:pt x="59437" y="16573"/>
                  </a:cubicBezTo>
                  <a:cubicBezTo>
                    <a:pt x="58721" y="16573"/>
                    <a:pt x="58081" y="16662"/>
                    <a:pt x="57503" y="16842"/>
                  </a:cubicBezTo>
                  <a:cubicBezTo>
                    <a:pt x="57466" y="16850"/>
                    <a:pt x="57431" y="16863"/>
                    <a:pt x="57396" y="16874"/>
                  </a:cubicBezTo>
                  <a:lnTo>
                    <a:pt x="56990" y="13656"/>
                  </a:lnTo>
                  <a:lnTo>
                    <a:pt x="56940" y="13676"/>
                  </a:lnTo>
                  <a:lnTo>
                    <a:pt x="56925" y="13578"/>
                  </a:lnTo>
                  <a:lnTo>
                    <a:pt x="56929" y="13569"/>
                  </a:lnTo>
                  <a:lnTo>
                    <a:pt x="56763" y="12611"/>
                  </a:lnTo>
                  <a:cubicBezTo>
                    <a:pt x="56558" y="11440"/>
                    <a:pt x="56344" y="10373"/>
                    <a:pt x="56144" y="9531"/>
                  </a:cubicBezTo>
                  <a:lnTo>
                    <a:pt x="56131" y="9472"/>
                  </a:lnTo>
                  <a:cubicBezTo>
                    <a:pt x="56098" y="9323"/>
                    <a:pt x="56063" y="9184"/>
                    <a:pt x="56032" y="9059"/>
                  </a:cubicBezTo>
                  <a:lnTo>
                    <a:pt x="55947" y="8701"/>
                  </a:lnTo>
                  <a:cubicBezTo>
                    <a:pt x="56011" y="8280"/>
                    <a:pt x="56072" y="7722"/>
                    <a:pt x="56091" y="7098"/>
                  </a:cubicBezTo>
                  <a:cubicBezTo>
                    <a:pt x="56148" y="5132"/>
                    <a:pt x="55738" y="3518"/>
                    <a:pt x="54867" y="2291"/>
                  </a:cubicBezTo>
                  <a:cubicBezTo>
                    <a:pt x="53960" y="1013"/>
                    <a:pt x="52614" y="245"/>
                    <a:pt x="50982" y="66"/>
                  </a:cubicBezTo>
                  <a:cubicBezTo>
                    <a:pt x="50755" y="42"/>
                    <a:pt x="50526" y="29"/>
                    <a:pt x="50303" y="29"/>
                  </a:cubicBezTo>
                  <a:cubicBezTo>
                    <a:pt x="49110" y="29"/>
                    <a:pt x="47510" y="376"/>
                    <a:pt x="45900" y="1768"/>
                  </a:cubicBezTo>
                  <a:cubicBezTo>
                    <a:pt x="45030" y="836"/>
                    <a:pt x="43884" y="241"/>
                    <a:pt x="42532" y="53"/>
                  </a:cubicBezTo>
                  <a:lnTo>
                    <a:pt x="42527" y="53"/>
                  </a:lnTo>
                  <a:cubicBezTo>
                    <a:pt x="42276" y="18"/>
                    <a:pt x="42023" y="1"/>
                    <a:pt x="41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5340000" algn="bl" rotWithShape="0">
                <a:schemeClr val="dk2">
                  <a:alpha val="20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3" name="Google Shape;1370;p27"/>
            <p:cNvSpPr/>
            <p:nvPr/>
          </p:nvSpPr>
          <p:spPr>
            <a:xfrm flipH="1">
              <a:off x="1941908" y="4059651"/>
              <a:ext cx="1190" cy="3571"/>
            </a:xfrm>
            <a:custGeom>
              <a:avLst/>
              <a:gdLst/>
              <a:ahLst/>
              <a:cxnLst/>
              <a:rect l="l" t="t" r="r" b="b"/>
              <a:pathLst>
                <a:path w="49" h="99" extrusionOk="0">
                  <a:moveTo>
                    <a:pt x="27" y="0"/>
                  </a:moveTo>
                  <a:cubicBezTo>
                    <a:pt x="16" y="37"/>
                    <a:pt x="7" y="70"/>
                    <a:pt x="0" y="98"/>
                  </a:cubicBezTo>
                  <a:cubicBezTo>
                    <a:pt x="11" y="57"/>
                    <a:pt x="27" y="24"/>
                    <a:pt x="48" y="0"/>
                  </a:cubicBezTo>
                  <a:close/>
                </a:path>
              </a:pathLst>
            </a:custGeom>
            <a:solidFill>
              <a:srgbClr val="58539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4" name="Google Shape;1371;p27"/>
            <p:cNvSpPr/>
            <p:nvPr/>
          </p:nvSpPr>
          <p:spPr>
            <a:xfrm flipH="1">
              <a:off x="2761201" y="3278801"/>
              <a:ext cx="765705" cy="658247"/>
            </a:xfrm>
            <a:custGeom>
              <a:avLst/>
              <a:gdLst/>
              <a:ahLst/>
              <a:cxnLst/>
              <a:rect l="l" t="t" r="r" b="b"/>
              <a:pathLst>
                <a:path w="27949" h="24004" extrusionOk="0">
                  <a:moveTo>
                    <a:pt x="16145" y="0"/>
                  </a:moveTo>
                  <a:cubicBezTo>
                    <a:pt x="16145" y="0"/>
                    <a:pt x="13863" y="11897"/>
                    <a:pt x="8453" y="14941"/>
                  </a:cubicBezTo>
                  <a:cubicBezTo>
                    <a:pt x="5811" y="11593"/>
                    <a:pt x="4825" y="10219"/>
                    <a:pt x="2727" y="10219"/>
                  </a:cubicBezTo>
                  <a:cubicBezTo>
                    <a:pt x="1993" y="10219"/>
                    <a:pt x="1124" y="10387"/>
                    <a:pt x="0" y="10697"/>
                  </a:cubicBezTo>
                  <a:cubicBezTo>
                    <a:pt x="1846" y="13372"/>
                    <a:pt x="8060" y="21994"/>
                    <a:pt x="14038" y="24004"/>
                  </a:cubicBezTo>
                  <a:cubicBezTo>
                    <a:pt x="20662" y="22693"/>
                    <a:pt x="27949" y="9962"/>
                    <a:pt x="27949" y="9962"/>
                  </a:cubicBezTo>
                  <a:lnTo>
                    <a:pt x="161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5" name="Google Shape;1372;p27"/>
            <p:cNvSpPr/>
            <p:nvPr/>
          </p:nvSpPr>
          <p:spPr>
            <a:xfrm flipH="1">
              <a:off x="1728749" y="1659966"/>
              <a:ext cx="481096" cy="1028436"/>
            </a:xfrm>
            <a:custGeom>
              <a:avLst/>
              <a:gdLst/>
              <a:ahLst/>
              <a:cxnLst/>
              <a:rect l="l" t="t" r="r" b="b"/>
              <a:pathLst>
                <a:path w="17586" h="37521" extrusionOk="0">
                  <a:moveTo>
                    <a:pt x="6583" y="0"/>
                  </a:moveTo>
                  <a:cubicBezTo>
                    <a:pt x="3654" y="0"/>
                    <a:pt x="1092" y="366"/>
                    <a:pt x="1092" y="366"/>
                  </a:cubicBezTo>
                  <a:lnTo>
                    <a:pt x="1" y="35419"/>
                  </a:lnTo>
                  <a:cubicBezTo>
                    <a:pt x="1" y="35419"/>
                    <a:pt x="3827" y="37521"/>
                    <a:pt x="7708" y="37521"/>
                  </a:cubicBezTo>
                  <a:cubicBezTo>
                    <a:pt x="9648" y="37521"/>
                    <a:pt x="11602" y="36995"/>
                    <a:pt x="13098" y="35419"/>
                  </a:cubicBezTo>
                  <a:cubicBezTo>
                    <a:pt x="17586" y="30691"/>
                    <a:pt x="17222" y="3881"/>
                    <a:pt x="13827" y="1457"/>
                  </a:cubicBezTo>
                  <a:cubicBezTo>
                    <a:pt x="12210" y="303"/>
                    <a:pt x="9245" y="0"/>
                    <a:pt x="6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6" name="Google Shape;1373;p27"/>
            <p:cNvSpPr/>
            <p:nvPr/>
          </p:nvSpPr>
          <p:spPr>
            <a:xfrm flipH="1">
              <a:off x="1765665" y="2240842"/>
              <a:ext cx="420363" cy="447560"/>
            </a:xfrm>
            <a:custGeom>
              <a:avLst/>
              <a:gdLst/>
              <a:ahLst/>
              <a:cxnLst/>
              <a:rect l="l" t="t" r="r" b="b"/>
              <a:pathLst>
                <a:path w="15350" h="16303" extrusionOk="0">
                  <a:moveTo>
                    <a:pt x="276" y="1"/>
                  </a:moveTo>
                  <a:lnTo>
                    <a:pt x="1" y="14640"/>
                  </a:lnTo>
                  <a:cubicBezTo>
                    <a:pt x="1360" y="15256"/>
                    <a:pt x="4072" y="16303"/>
                    <a:pt x="6810" y="16303"/>
                  </a:cubicBezTo>
                  <a:cubicBezTo>
                    <a:pt x="8750" y="16303"/>
                    <a:pt x="10704" y="15778"/>
                    <a:pt x="12199" y="14202"/>
                  </a:cubicBezTo>
                  <a:cubicBezTo>
                    <a:pt x="13955" y="12350"/>
                    <a:pt x="14970" y="7118"/>
                    <a:pt x="15349" y="1290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7" name="Google Shape;1374;p27"/>
            <p:cNvSpPr/>
            <p:nvPr/>
          </p:nvSpPr>
          <p:spPr>
            <a:xfrm flipH="1">
              <a:off x="1280996" y="1088613"/>
              <a:ext cx="2083956" cy="2638939"/>
            </a:xfrm>
            <a:custGeom>
              <a:avLst/>
              <a:gdLst/>
              <a:ahLst/>
              <a:cxnLst/>
              <a:rect l="l" t="t" r="r" b="b"/>
              <a:pathLst>
                <a:path w="76086" h="96321" extrusionOk="0">
                  <a:moveTo>
                    <a:pt x="31432" y="1"/>
                  </a:moveTo>
                  <a:cubicBezTo>
                    <a:pt x="28337" y="1"/>
                    <a:pt x="27879" y="5462"/>
                    <a:pt x="27879" y="5462"/>
                  </a:cubicBezTo>
                  <a:lnTo>
                    <a:pt x="10988" y="6771"/>
                  </a:lnTo>
                  <a:cubicBezTo>
                    <a:pt x="10988" y="6771"/>
                    <a:pt x="10403" y="3687"/>
                    <a:pt x="8639" y="3687"/>
                  </a:cubicBezTo>
                  <a:cubicBezTo>
                    <a:pt x="7847" y="3687"/>
                    <a:pt x="6816" y="4310"/>
                    <a:pt x="5494" y="6114"/>
                  </a:cubicBezTo>
                  <a:cubicBezTo>
                    <a:pt x="5494" y="5028"/>
                    <a:pt x="5061" y="4363"/>
                    <a:pt x="4436" y="4363"/>
                  </a:cubicBezTo>
                  <a:cubicBezTo>
                    <a:pt x="3649" y="4363"/>
                    <a:pt x="2557" y="5418"/>
                    <a:pt x="1641" y="8015"/>
                  </a:cubicBezTo>
                  <a:cubicBezTo>
                    <a:pt x="0" y="12679"/>
                    <a:pt x="2053" y="14726"/>
                    <a:pt x="2053" y="14726"/>
                  </a:cubicBezTo>
                  <a:lnTo>
                    <a:pt x="16647" y="16258"/>
                  </a:lnTo>
                  <a:cubicBezTo>
                    <a:pt x="16647" y="16258"/>
                    <a:pt x="14426" y="18577"/>
                    <a:pt x="16313" y="19399"/>
                  </a:cubicBezTo>
                  <a:cubicBezTo>
                    <a:pt x="18201" y="20220"/>
                    <a:pt x="22302" y="20383"/>
                    <a:pt x="22302" y="20383"/>
                  </a:cubicBezTo>
                  <a:cubicBezTo>
                    <a:pt x="22302" y="20383"/>
                    <a:pt x="9596" y="47928"/>
                    <a:pt x="7215" y="57768"/>
                  </a:cubicBezTo>
                  <a:cubicBezTo>
                    <a:pt x="4839" y="67605"/>
                    <a:pt x="3956" y="77039"/>
                    <a:pt x="14439" y="87449"/>
                  </a:cubicBezTo>
                  <a:cubicBezTo>
                    <a:pt x="19557" y="92528"/>
                    <a:pt x="26686" y="96320"/>
                    <a:pt x="35530" y="96320"/>
                  </a:cubicBezTo>
                  <a:cubicBezTo>
                    <a:pt x="44814" y="96320"/>
                    <a:pt x="55987" y="92142"/>
                    <a:pt x="68708" y="80888"/>
                  </a:cubicBezTo>
                  <a:cubicBezTo>
                    <a:pt x="70757" y="66133"/>
                    <a:pt x="67969" y="37679"/>
                    <a:pt x="67969" y="37678"/>
                  </a:cubicBezTo>
                  <a:lnTo>
                    <a:pt x="67969" y="37678"/>
                  </a:lnTo>
                  <a:cubicBezTo>
                    <a:pt x="67969" y="37678"/>
                    <a:pt x="68701" y="38662"/>
                    <a:pt x="69153" y="38662"/>
                  </a:cubicBezTo>
                  <a:cubicBezTo>
                    <a:pt x="69417" y="38662"/>
                    <a:pt x="69586" y="38328"/>
                    <a:pt x="69461" y="37272"/>
                  </a:cubicBezTo>
                  <a:lnTo>
                    <a:pt x="69461" y="37272"/>
                  </a:lnTo>
                  <a:cubicBezTo>
                    <a:pt x="71097" y="37791"/>
                    <a:pt x="72544" y="38047"/>
                    <a:pt x="73589" y="38047"/>
                  </a:cubicBezTo>
                  <a:cubicBezTo>
                    <a:pt x="75521" y="38047"/>
                    <a:pt x="76086" y="37173"/>
                    <a:pt x="73955" y="35470"/>
                  </a:cubicBezTo>
                  <a:cubicBezTo>
                    <a:pt x="71630" y="33610"/>
                    <a:pt x="66592" y="30188"/>
                    <a:pt x="63735" y="30188"/>
                  </a:cubicBezTo>
                  <a:cubicBezTo>
                    <a:pt x="62560" y="30188"/>
                    <a:pt x="61753" y="30767"/>
                    <a:pt x="61657" y="32272"/>
                  </a:cubicBezTo>
                  <a:cubicBezTo>
                    <a:pt x="61554" y="33882"/>
                    <a:pt x="61460" y="36799"/>
                    <a:pt x="61378" y="40045"/>
                  </a:cubicBezTo>
                  <a:lnTo>
                    <a:pt x="61301" y="43370"/>
                  </a:lnTo>
                  <a:cubicBezTo>
                    <a:pt x="61266" y="45018"/>
                    <a:pt x="61234" y="46663"/>
                    <a:pt x="61210" y="48192"/>
                  </a:cubicBezTo>
                  <a:cubicBezTo>
                    <a:pt x="61183" y="49608"/>
                    <a:pt x="61159" y="50928"/>
                    <a:pt x="61140" y="52060"/>
                  </a:cubicBezTo>
                  <a:cubicBezTo>
                    <a:pt x="61103" y="54406"/>
                    <a:pt x="61083" y="55966"/>
                    <a:pt x="61083" y="55966"/>
                  </a:cubicBezTo>
                  <a:cubicBezTo>
                    <a:pt x="61083" y="55966"/>
                    <a:pt x="60773" y="55866"/>
                    <a:pt x="60450" y="55866"/>
                  </a:cubicBezTo>
                  <a:cubicBezTo>
                    <a:pt x="59895" y="55866"/>
                    <a:pt x="59301" y="56161"/>
                    <a:pt x="60184" y="57768"/>
                  </a:cubicBezTo>
                  <a:cubicBezTo>
                    <a:pt x="58011" y="59539"/>
                    <a:pt x="52051" y="63089"/>
                    <a:pt x="48429" y="65188"/>
                  </a:cubicBezTo>
                  <a:cubicBezTo>
                    <a:pt x="47445" y="65757"/>
                    <a:pt x="46633" y="66224"/>
                    <a:pt x="46116" y="66521"/>
                  </a:cubicBezTo>
                  <a:cubicBezTo>
                    <a:pt x="45730" y="66744"/>
                    <a:pt x="45507" y="66868"/>
                    <a:pt x="45507" y="66868"/>
                  </a:cubicBezTo>
                  <a:cubicBezTo>
                    <a:pt x="45507" y="66868"/>
                    <a:pt x="45538" y="65068"/>
                    <a:pt x="45566" y="62166"/>
                  </a:cubicBezTo>
                  <a:cubicBezTo>
                    <a:pt x="45582" y="60944"/>
                    <a:pt x="45595" y="59531"/>
                    <a:pt x="45610" y="57971"/>
                  </a:cubicBezTo>
                  <a:cubicBezTo>
                    <a:pt x="45621" y="56740"/>
                    <a:pt x="45627" y="55425"/>
                    <a:pt x="45634" y="54046"/>
                  </a:cubicBezTo>
                  <a:cubicBezTo>
                    <a:pt x="45634" y="53753"/>
                    <a:pt x="45638" y="53461"/>
                    <a:pt x="45638" y="53164"/>
                  </a:cubicBezTo>
                  <a:lnTo>
                    <a:pt x="45638" y="52970"/>
                  </a:lnTo>
                  <a:cubicBezTo>
                    <a:pt x="45643" y="51777"/>
                    <a:pt x="45647" y="50544"/>
                    <a:pt x="45647" y="49285"/>
                  </a:cubicBezTo>
                  <a:cubicBezTo>
                    <a:pt x="45658" y="46708"/>
                    <a:pt x="45651" y="44029"/>
                    <a:pt x="45638" y="41365"/>
                  </a:cubicBezTo>
                  <a:cubicBezTo>
                    <a:pt x="45625" y="39421"/>
                    <a:pt x="45606" y="37493"/>
                    <a:pt x="45582" y="35623"/>
                  </a:cubicBezTo>
                  <a:cubicBezTo>
                    <a:pt x="45562" y="34246"/>
                    <a:pt x="45531" y="32911"/>
                    <a:pt x="45505" y="31622"/>
                  </a:cubicBezTo>
                  <a:lnTo>
                    <a:pt x="45505" y="31617"/>
                  </a:lnTo>
                  <a:cubicBezTo>
                    <a:pt x="45475" y="30278"/>
                    <a:pt x="45438" y="28993"/>
                    <a:pt x="45394" y="27793"/>
                  </a:cubicBezTo>
                  <a:cubicBezTo>
                    <a:pt x="45335" y="26137"/>
                    <a:pt x="45265" y="24631"/>
                    <a:pt x="45178" y="23331"/>
                  </a:cubicBezTo>
                  <a:cubicBezTo>
                    <a:pt x="45089" y="21980"/>
                    <a:pt x="44993" y="20719"/>
                    <a:pt x="44886" y="19543"/>
                  </a:cubicBezTo>
                  <a:cubicBezTo>
                    <a:pt x="44729" y="17767"/>
                    <a:pt x="44558" y="16188"/>
                    <a:pt x="44382" y="14798"/>
                  </a:cubicBezTo>
                  <a:cubicBezTo>
                    <a:pt x="44166" y="13020"/>
                    <a:pt x="43943" y="11545"/>
                    <a:pt x="43729" y="10345"/>
                  </a:cubicBezTo>
                  <a:cubicBezTo>
                    <a:pt x="43509" y="9075"/>
                    <a:pt x="43306" y="8111"/>
                    <a:pt x="43142" y="7428"/>
                  </a:cubicBezTo>
                  <a:cubicBezTo>
                    <a:pt x="42935" y="6531"/>
                    <a:pt x="42802" y="6114"/>
                    <a:pt x="42802" y="6114"/>
                  </a:cubicBezTo>
                  <a:cubicBezTo>
                    <a:pt x="42802" y="6114"/>
                    <a:pt x="44115" y="457"/>
                    <a:pt x="40343" y="51"/>
                  </a:cubicBezTo>
                  <a:cubicBezTo>
                    <a:pt x="40213" y="37"/>
                    <a:pt x="40085" y="30"/>
                    <a:pt x="39959" y="30"/>
                  </a:cubicBezTo>
                  <a:cubicBezTo>
                    <a:pt x="36560" y="30"/>
                    <a:pt x="34734" y="5019"/>
                    <a:pt x="34610" y="5362"/>
                  </a:cubicBezTo>
                  <a:cubicBezTo>
                    <a:pt x="34647" y="5050"/>
                    <a:pt x="35140" y="488"/>
                    <a:pt x="31815" y="27"/>
                  </a:cubicBezTo>
                  <a:cubicBezTo>
                    <a:pt x="31683" y="9"/>
                    <a:pt x="31555" y="1"/>
                    <a:pt x="3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8" name="Google Shape;1375;p27"/>
            <p:cNvSpPr/>
            <p:nvPr/>
          </p:nvSpPr>
          <p:spPr>
            <a:xfrm flipH="1">
              <a:off x="1887130" y="2866950"/>
              <a:ext cx="116702" cy="71419"/>
            </a:xfrm>
            <a:custGeom>
              <a:avLst/>
              <a:gdLst/>
              <a:ahLst/>
              <a:cxnLst/>
              <a:rect l="l" t="t" r="r" b="b"/>
              <a:pathLst>
                <a:path w="4242" h="2597" extrusionOk="0">
                  <a:moveTo>
                    <a:pt x="3202" y="204"/>
                  </a:moveTo>
                  <a:cubicBezTo>
                    <a:pt x="3360" y="204"/>
                    <a:pt x="3443" y="242"/>
                    <a:pt x="3478" y="299"/>
                  </a:cubicBezTo>
                  <a:cubicBezTo>
                    <a:pt x="3353" y="299"/>
                    <a:pt x="3229" y="336"/>
                    <a:pt x="3113" y="358"/>
                  </a:cubicBezTo>
                  <a:cubicBezTo>
                    <a:pt x="3081" y="355"/>
                    <a:pt x="3047" y="354"/>
                    <a:pt x="3013" y="354"/>
                  </a:cubicBezTo>
                  <a:cubicBezTo>
                    <a:pt x="2861" y="354"/>
                    <a:pt x="2700" y="381"/>
                    <a:pt x="2540" y="425"/>
                  </a:cubicBezTo>
                  <a:cubicBezTo>
                    <a:pt x="2747" y="329"/>
                    <a:pt x="2972" y="209"/>
                    <a:pt x="3164" y="205"/>
                  </a:cubicBezTo>
                  <a:cubicBezTo>
                    <a:pt x="3177" y="205"/>
                    <a:pt x="3190" y="204"/>
                    <a:pt x="3202" y="204"/>
                  </a:cubicBezTo>
                  <a:close/>
                  <a:moveTo>
                    <a:pt x="3498" y="1"/>
                  </a:moveTo>
                  <a:cubicBezTo>
                    <a:pt x="3071" y="1"/>
                    <a:pt x="2691" y="241"/>
                    <a:pt x="2289" y="397"/>
                  </a:cubicBezTo>
                  <a:cubicBezTo>
                    <a:pt x="2241" y="417"/>
                    <a:pt x="2241" y="480"/>
                    <a:pt x="2269" y="511"/>
                  </a:cubicBezTo>
                  <a:cubicBezTo>
                    <a:pt x="2001" y="567"/>
                    <a:pt x="1732" y="637"/>
                    <a:pt x="1453" y="764"/>
                  </a:cubicBezTo>
                  <a:cubicBezTo>
                    <a:pt x="1117" y="910"/>
                    <a:pt x="0" y="1388"/>
                    <a:pt x="369" y="1931"/>
                  </a:cubicBezTo>
                  <a:lnTo>
                    <a:pt x="382" y="1944"/>
                  </a:lnTo>
                  <a:cubicBezTo>
                    <a:pt x="299" y="2151"/>
                    <a:pt x="325" y="2348"/>
                    <a:pt x="565" y="2463"/>
                  </a:cubicBezTo>
                  <a:cubicBezTo>
                    <a:pt x="621" y="2546"/>
                    <a:pt x="722" y="2596"/>
                    <a:pt x="823" y="2596"/>
                  </a:cubicBezTo>
                  <a:cubicBezTo>
                    <a:pt x="844" y="2596"/>
                    <a:pt x="865" y="2594"/>
                    <a:pt x="886" y="2590"/>
                  </a:cubicBezTo>
                  <a:cubicBezTo>
                    <a:pt x="943" y="2583"/>
                    <a:pt x="997" y="2564"/>
                    <a:pt x="1049" y="2546"/>
                  </a:cubicBezTo>
                  <a:cubicBezTo>
                    <a:pt x="1750" y="2546"/>
                    <a:pt x="2675" y="2134"/>
                    <a:pt x="3172" y="1802"/>
                  </a:cubicBezTo>
                  <a:cubicBezTo>
                    <a:pt x="3506" y="1586"/>
                    <a:pt x="4241" y="873"/>
                    <a:pt x="3829" y="434"/>
                  </a:cubicBezTo>
                  <a:cubicBezTo>
                    <a:pt x="3805" y="406"/>
                    <a:pt x="3783" y="386"/>
                    <a:pt x="3753" y="364"/>
                  </a:cubicBezTo>
                  <a:cubicBezTo>
                    <a:pt x="3772" y="277"/>
                    <a:pt x="3777" y="194"/>
                    <a:pt x="3766" y="100"/>
                  </a:cubicBezTo>
                  <a:cubicBezTo>
                    <a:pt x="3761" y="68"/>
                    <a:pt x="3742" y="26"/>
                    <a:pt x="3702" y="20"/>
                  </a:cubicBezTo>
                  <a:cubicBezTo>
                    <a:pt x="3633" y="7"/>
                    <a:pt x="3565" y="1"/>
                    <a:pt x="3498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9" name="Google Shape;1376;p27"/>
            <p:cNvSpPr/>
            <p:nvPr/>
          </p:nvSpPr>
          <p:spPr>
            <a:xfrm flipH="1">
              <a:off x="1747802" y="2753870"/>
              <a:ext cx="125038" cy="83322"/>
            </a:xfrm>
            <a:custGeom>
              <a:avLst/>
              <a:gdLst/>
              <a:ahLst/>
              <a:cxnLst/>
              <a:rect l="l" t="t" r="r" b="b"/>
              <a:pathLst>
                <a:path w="4541" h="3024" extrusionOk="0">
                  <a:moveTo>
                    <a:pt x="3483" y="1"/>
                  </a:moveTo>
                  <a:cubicBezTo>
                    <a:pt x="3022" y="1"/>
                    <a:pt x="2484" y="233"/>
                    <a:pt x="2161" y="381"/>
                  </a:cubicBezTo>
                  <a:cubicBezTo>
                    <a:pt x="1888" y="505"/>
                    <a:pt x="1262" y="891"/>
                    <a:pt x="775" y="1349"/>
                  </a:cubicBezTo>
                  <a:cubicBezTo>
                    <a:pt x="666" y="1406"/>
                    <a:pt x="579" y="1461"/>
                    <a:pt x="529" y="1502"/>
                  </a:cubicBezTo>
                  <a:cubicBezTo>
                    <a:pt x="509" y="1520"/>
                    <a:pt x="528" y="1553"/>
                    <a:pt x="550" y="1553"/>
                  </a:cubicBezTo>
                  <a:cubicBezTo>
                    <a:pt x="554" y="1553"/>
                    <a:pt x="559" y="1551"/>
                    <a:pt x="564" y="1548"/>
                  </a:cubicBezTo>
                  <a:cubicBezTo>
                    <a:pt x="575" y="1541"/>
                    <a:pt x="585" y="1535"/>
                    <a:pt x="596" y="1526"/>
                  </a:cubicBezTo>
                  <a:lnTo>
                    <a:pt x="596" y="1526"/>
                  </a:lnTo>
                  <a:cubicBezTo>
                    <a:pt x="232" y="1919"/>
                    <a:pt x="1" y="2344"/>
                    <a:pt x="186" y="2695"/>
                  </a:cubicBezTo>
                  <a:cubicBezTo>
                    <a:pt x="249" y="2820"/>
                    <a:pt x="363" y="2890"/>
                    <a:pt x="503" y="2925"/>
                  </a:cubicBezTo>
                  <a:cubicBezTo>
                    <a:pt x="580" y="2987"/>
                    <a:pt x="682" y="3024"/>
                    <a:pt x="798" y="3024"/>
                  </a:cubicBezTo>
                  <a:cubicBezTo>
                    <a:pt x="823" y="3024"/>
                    <a:pt x="849" y="3022"/>
                    <a:pt x="876" y="3018"/>
                  </a:cubicBezTo>
                  <a:cubicBezTo>
                    <a:pt x="1028" y="2997"/>
                    <a:pt x="1181" y="2953"/>
                    <a:pt x="1334" y="2903"/>
                  </a:cubicBezTo>
                  <a:cubicBezTo>
                    <a:pt x="1369" y="2896"/>
                    <a:pt x="1408" y="2890"/>
                    <a:pt x="1445" y="2881"/>
                  </a:cubicBezTo>
                  <a:cubicBezTo>
                    <a:pt x="1518" y="2898"/>
                    <a:pt x="1595" y="2905"/>
                    <a:pt x="1674" y="2905"/>
                  </a:cubicBezTo>
                  <a:cubicBezTo>
                    <a:pt x="1984" y="2905"/>
                    <a:pt x="2321" y="2791"/>
                    <a:pt x="2560" y="2695"/>
                  </a:cubicBezTo>
                  <a:cubicBezTo>
                    <a:pt x="2588" y="2685"/>
                    <a:pt x="2614" y="2669"/>
                    <a:pt x="2645" y="2656"/>
                  </a:cubicBezTo>
                  <a:cubicBezTo>
                    <a:pt x="3014" y="2538"/>
                    <a:pt x="3343" y="2386"/>
                    <a:pt x="3518" y="2257"/>
                  </a:cubicBezTo>
                  <a:cubicBezTo>
                    <a:pt x="3932" y="1954"/>
                    <a:pt x="4497" y="1517"/>
                    <a:pt x="4524" y="954"/>
                  </a:cubicBezTo>
                  <a:cubicBezTo>
                    <a:pt x="4541" y="629"/>
                    <a:pt x="4386" y="420"/>
                    <a:pt x="4157" y="313"/>
                  </a:cubicBezTo>
                  <a:cubicBezTo>
                    <a:pt x="4113" y="247"/>
                    <a:pt x="4061" y="186"/>
                    <a:pt x="3987" y="136"/>
                  </a:cubicBezTo>
                  <a:cubicBezTo>
                    <a:pt x="3845" y="39"/>
                    <a:pt x="3670" y="1"/>
                    <a:pt x="348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0" name="Google Shape;1377;p27"/>
            <p:cNvSpPr/>
            <p:nvPr/>
          </p:nvSpPr>
          <p:spPr>
            <a:xfrm flipH="1">
              <a:off x="1813298" y="2891948"/>
              <a:ext cx="29770" cy="28568"/>
            </a:xfrm>
            <a:custGeom>
              <a:avLst/>
              <a:gdLst/>
              <a:ahLst/>
              <a:cxnLst/>
              <a:rect l="l" t="t" r="r" b="b"/>
              <a:pathLst>
                <a:path w="1092" h="1059" extrusionOk="0">
                  <a:moveTo>
                    <a:pt x="597" y="1"/>
                  </a:moveTo>
                  <a:cubicBezTo>
                    <a:pt x="590" y="1"/>
                    <a:pt x="583" y="1"/>
                    <a:pt x="576" y="2"/>
                  </a:cubicBezTo>
                  <a:cubicBezTo>
                    <a:pt x="569" y="2"/>
                    <a:pt x="562" y="2"/>
                    <a:pt x="554" y="2"/>
                  </a:cubicBezTo>
                  <a:cubicBezTo>
                    <a:pt x="376" y="2"/>
                    <a:pt x="195" y="102"/>
                    <a:pt x="142" y="308"/>
                  </a:cubicBezTo>
                  <a:cubicBezTo>
                    <a:pt x="129" y="353"/>
                    <a:pt x="138" y="406"/>
                    <a:pt x="162" y="449"/>
                  </a:cubicBezTo>
                  <a:cubicBezTo>
                    <a:pt x="158" y="471"/>
                    <a:pt x="164" y="487"/>
                    <a:pt x="175" y="506"/>
                  </a:cubicBezTo>
                  <a:cubicBezTo>
                    <a:pt x="129" y="561"/>
                    <a:pt x="86" y="620"/>
                    <a:pt x="55" y="685"/>
                  </a:cubicBezTo>
                  <a:cubicBezTo>
                    <a:pt x="0" y="803"/>
                    <a:pt x="29" y="921"/>
                    <a:pt x="138" y="995"/>
                  </a:cubicBezTo>
                  <a:cubicBezTo>
                    <a:pt x="203" y="1039"/>
                    <a:pt x="272" y="1058"/>
                    <a:pt x="343" y="1058"/>
                  </a:cubicBezTo>
                  <a:cubicBezTo>
                    <a:pt x="557" y="1058"/>
                    <a:pt x="779" y="882"/>
                    <a:pt x="895" y="674"/>
                  </a:cubicBezTo>
                  <a:lnTo>
                    <a:pt x="993" y="659"/>
                  </a:lnTo>
                  <a:cubicBezTo>
                    <a:pt x="1059" y="646"/>
                    <a:pt x="1091" y="554"/>
                    <a:pt x="1056" y="504"/>
                  </a:cubicBezTo>
                  <a:cubicBezTo>
                    <a:pt x="1032" y="467"/>
                    <a:pt x="1002" y="439"/>
                    <a:pt x="971" y="410"/>
                  </a:cubicBezTo>
                  <a:cubicBezTo>
                    <a:pt x="971" y="388"/>
                    <a:pt x="978" y="369"/>
                    <a:pt x="976" y="347"/>
                  </a:cubicBezTo>
                  <a:cubicBezTo>
                    <a:pt x="947" y="170"/>
                    <a:pt x="825" y="63"/>
                    <a:pt x="681" y="24"/>
                  </a:cubicBezTo>
                  <a:cubicBezTo>
                    <a:pt x="657" y="8"/>
                    <a:pt x="626" y="1"/>
                    <a:pt x="59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1" name="Google Shape;1378;p27"/>
            <p:cNvSpPr/>
            <p:nvPr/>
          </p:nvSpPr>
          <p:spPr>
            <a:xfrm flipH="1">
              <a:off x="1878794" y="2989554"/>
              <a:ext cx="161953" cy="86893"/>
            </a:xfrm>
            <a:custGeom>
              <a:avLst/>
              <a:gdLst/>
              <a:ahLst/>
              <a:cxnLst/>
              <a:rect l="l" t="t" r="r" b="b"/>
              <a:pathLst>
                <a:path w="5892" h="3204" extrusionOk="0">
                  <a:moveTo>
                    <a:pt x="4458" y="1166"/>
                  </a:moveTo>
                  <a:cubicBezTo>
                    <a:pt x="4464" y="1175"/>
                    <a:pt x="4482" y="1190"/>
                    <a:pt x="4495" y="1199"/>
                  </a:cubicBezTo>
                  <a:cubicBezTo>
                    <a:pt x="4480" y="1229"/>
                    <a:pt x="4460" y="1258"/>
                    <a:pt x="4438" y="1286"/>
                  </a:cubicBezTo>
                  <a:cubicBezTo>
                    <a:pt x="4447" y="1247"/>
                    <a:pt x="4451" y="1203"/>
                    <a:pt x="4458" y="1166"/>
                  </a:cubicBezTo>
                  <a:close/>
                  <a:moveTo>
                    <a:pt x="3600" y="1692"/>
                  </a:moveTo>
                  <a:lnTo>
                    <a:pt x="3600" y="1692"/>
                  </a:lnTo>
                  <a:cubicBezTo>
                    <a:pt x="3596" y="1709"/>
                    <a:pt x="3596" y="1725"/>
                    <a:pt x="3589" y="1744"/>
                  </a:cubicBezTo>
                  <a:cubicBezTo>
                    <a:pt x="3393" y="2058"/>
                    <a:pt x="2802" y="2277"/>
                    <a:pt x="2344" y="2338"/>
                  </a:cubicBezTo>
                  <a:cubicBezTo>
                    <a:pt x="2376" y="2325"/>
                    <a:pt x="2418" y="2311"/>
                    <a:pt x="2451" y="2292"/>
                  </a:cubicBezTo>
                  <a:cubicBezTo>
                    <a:pt x="2512" y="2259"/>
                    <a:pt x="2544" y="2200"/>
                    <a:pt x="2555" y="2146"/>
                  </a:cubicBezTo>
                  <a:cubicBezTo>
                    <a:pt x="2579" y="2130"/>
                    <a:pt x="2599" y="2117"/>
                    <a:pt x="2619" y="2098"/>
                  </a:cubicBezTo>
                  <a:cubicBezTo>
                    <a:pt x="2627" y="2098"/>
                    <a:pt x="2632" y="2098"/>
                    <a:pt x="2643" y="2093"/>
                  </a:cubicBezTo>
                  <a:cubicBezTo>
                    <a:pt x="2717" y="2085"/>
                    <a:pt x="2754" y="2037"/>
                    <a:pt x="2771" y="1982"/>
                  </a:cubicBezTo>
                  <a:cubicBezTo>
                    <a:pt x="3005" y="1938"/>
                    <a:pt x="3238" y="1888"/>
                    <a:pt x="3448" y="1779"/>
                  </a:cubicBezTo>
                  <a:cubicBezTo>
                    <a:pt x="3493" y="1753"/>
                    <a:pt x="3548" y="1722"/>
                    <a:pt x="3600" y="1692"/>
                  </a:cubicBezTo>
                  <a:close/>
                  <a:moveTo>
                    <a:pt x="3981" y="0"/>
                  </a:moveTo>
                  <a:cubicBezTo>
                    <a:pt x="3407" y="0"/>
                    <a:pt x="2730" y="205"/>
                    <a:pt x="2313" y="341"/>
                  </a:cubicBezTo>
                  <a:cubicBezTo>
                    <a:pt x="1680" y="544"/>
                    <a:pt x="836" y="950"/>
                    <a:pt x="413" y="1480"/>
                  </a:cubicBezTo>
                  <a:cubicBezTo>
                    <a:pt x="116" y="1845"/>
                    <a:pt x="0" y="2397"/>
                    <a:pt x="312" y="2794"/>
                  </a:cubicBezTo>
                  <a:cubicBezTo>
                    <a:pt x="504" y="3042"/>
                    <a:pt x="777" y="3134"/>
                    <a:pt x="1065" y="3154"/>
                  </a:cubicBezTo>
                  <a:cubicBezTo>
                    <a:pt x="1202" y="3188"/>
                    <a:pt x="1356" y="3203"/>
                    <a:pt x="1518" y="3203"/>
                  </a:cubicBezTo>
                  <a:cubicBezTo>
                    <a:pt x="2266" y="3203"/>
                    <a:pt x="3205" y="2886"/>
                    <a:pt x="3603" y="2700"/>
                  </a:cubicBezTo>
                  <a:cubicBezTo>
                    <a:pt x="4366" y="2338"/>
                    <a:pt x="5891" y="1000"/>
                    <a:pt x="4833" y="252"/>
                  </a:cubicBezTo>
                  <a:cubicBezTo>
                    <a:pt x="4824" y="247"/>
                    <a:pt x="4809" y="243"/>
                    <a:pt x="4800" y="232"/>
                  </a:cubicBezTo>
                  <a:cubicBezTo>
                    <a:pt x="4737" y="189"/>
                    <a:pt x="4667" y="151"/>
                    <a:pt x="4589" y="112"/>
                  </a:cubicBezTo>
                  <a:cubicBezTo>
                    <a:pt x="4417" y="32"/>
                    <a:pt x="4207" y="0"/>
                    <a:pt x="398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2" name="Google Shape;1379;p27"/>
            <p:cNvSpPr/>
            <p:nvPr/>
          </p:nvSpPr>
          <p:spPr>
            <a:xfrm flipH="1">
              <a:off x="1684688" y="2790770"/>
              <a:ext cx="59542" cy="51184"/>
            </a:xfrm>
            <a:custGeom>
              <a:avLst/>
              <a:gdLst/>
              <a:ahLst/>
              <a:cxnLst/>
              <a:rect l="l" t="t" r="r" b="b"/>
              <a:pathLst>
                <a:path w="2158" h="1852" extrusionOk="0">
                  <a:moveTo>
                    <a:pt x="1406" y="1"/>
                  </a:moveTo>
                  <a:cubicBezTo>
                    <a:pt x="1371" y="1"/>
                    <a:pt x="1334" y="8"/>
                    <a:pt x="1296" y="23"/>
                  </a:cubicBezTo>
                  <a:cubicBezTo>
                    <a:pt x="805" y="221"/>
                    <a:pt x="0" y="1081"/>
                    <a:pt x="410" y="1631"/>
                  </a:cubicBezTo>
                  <a:cubicBezTo>
                    <a:pt x="527" y="1787"/>
                    <a:pt x="680" y="1852"/>
                    <a:pt x="838" y="1852"/>
                  </a:cubicBezTo>
                  <a:cubicBezTo>
                    <a:pt x="974" y="1852"/>
                    <a:pt x="1113" y="1804"/>
                    <a:pt x="1237" y="1727"/>
                  </a:cubicBezTo>
                  <a:cubicBezTo>
                    <a:pt x="1405" y="1709"/>
                    <a:pt x="1578" y="1598"/>
                    <a:pt x="1634" y="1435"/>
                  </a:cubicBezTo>
                  <a:cubicBezTo>
                    <a:pt x="1680" y="1304"/>
                    <a:pt x="1798" y="1210"/>
                    <a:pt x="1833" y="1059"/>
                  </a:cubicBezTo>
                  <a:cubicBezTo>
                    <a:pt x="1837" y="1051"/>
                    <a:pt x="1837" y="1040"/>
                    <a:pt x="1837" y="1031"/>
                  </a:cubicBezTo>
                  <a:cubicBezTo>
                    <a:pt x="2016" y="828"/>
                    <a:pt x="2158" y="599"/>
                    <a:pt x="2069" y="337"/>
                  </a:cubicBezTo>
                  <a:cubicBezTo>
                    <a:pt x="2050" y="283"/>
                    <a:pt x="2002" y="249"/>
                    <a:pt x="1947" y="249"/>
                  </a:cubicBezTo>
                  <a:cubicBezTo>
                    <a:pt x="1938" y="249"/>
                    <a:pt x="1929" y="250"/>
                    <a:pt x="1920" y="252"/>
                  </a:cubicBezTo>
                  <a:cubicBezTo>
                    <a:pt x="1905" y="256"/>
                    <a:pt x="1892" y="265"/>
                    <a:pt x="1874" y="272"/>
                  </a:cubicBezTo>
                  <a:cubicBezTo>
                    <a:pt x="1822" y="208"/>
                    <a:pt x="1752" y="165"/>
                    <a:pt x="1676" y="145"/>
                  </a:cubicBezTo>
                  <a:cubicBezTo>
                    <a:pt x="1609" y="62"/>
                    <a:pt x="1513" y="1"/>
                    <a:pt x="1406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3" name="Google Shape;1380;p27"/>
            <p:cNvSpPr/>
            <p:nvPr/>
          </p:nvSpPr>
          <p:spPr>
            <a:xfrm flipH="1">
              <a:off x="1637055" y="2645551"/>
              <a:ext cx="22625" cy="39281"/>
            </a:xfrm>
            <a:custGeom>
              <a:avLst/>
              <a:gdLst/>
              <a:ahLst/>
              <a:cxnLst/>
              <a:rect l="l" t="t" r="r" b="b"/>
              <a:pathLst>
                <a:path w="826" h="1458" extrusionOk="0">
                  <a:moveTo>
                    <a:pt x="380" y="1"/>
                  </a:moveTo>
                  <a:cubicBezTo>
                    <a:pt x="275" y="1"/>
                    <a:pt x="173" y="54"/>
                    <a:pt x="112" y="157"/>
                  </a:cubicBezTo>
                  <a:cubicBezTo>
                    <a:pt x="25" y="303"/>
                    <a:pt x="1" y="506"/>
                    <a:pt x="5" y="674"/>
                  </a:cubicBezTo>
                  <a:cubicBezTo>
                    <a:pt x="7" y="842"/>
                    <a:pt x="36" y="1054"/>
                    <a:pt x="167" y="1174"/>
                  </a:cubicBezTo>
                  <a:cubicBezTo>
                    <a:pt x="169" y="1176"/>
                    <a:pt x="171" y="1176"/>
                    <a:pt x="175" y="1180"/>
                  </a:cubicBezTo>
                  <a:cubicBezTo>
                    <a:pt x="241" y="1290"/>
                    <a:pt x="330" y="1381"/>
                    <a:pt x="439" y="1436"/>
                  </a:cubicBezTo>
                  <a:cubicBezTo>
                    <a:pt x="463" y="1449"/>
                    <a:pt x="493" y="1457"/>
                    <a:pt x="522" y="1457"/>
                  </a:cubicBezTo>
                  <a:cubicBezTo>
                    <a:pt x="547" y="1457"/>
                    <a:pt x="572" y="1451"/>
                    <a:pt x="592" y="1436"/>
                  </a:cubicBezTo>
                  <a:cubicBezTo>
                    <a:pt x="782" y="1292"/>
                    <a:pt x="825" y="733"/>
                    <a:pt x="695" y="408"/>
                  </a:cubicBezTo>
                  <a:cubicBezTo>
                    <a:pt x="714" y="301"/>
                    <a:pt x="701" y="190"/>
                    <a:pt x="616" y="103"/>
                  </a:cubicBezTo>
                  <a:cubicBezTo>
                    <a:pt x="548" y="34"/>
                    <a:pt x="463" y="1"/>
                    <a:pt x="38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4" name="Google Shape;1381;p27"/>
            <p:cNvSpPr/>
            <p:nvPr/>
          </p:nvSpPr>
          <p:spPr>
            <a:xfrm flipH="1">
              <a:off x="1652536" y="2402726"/>
              <a:ext cx="36916" cy="115461"/>
            </a:xfrm>
            <a:custGeom>
              <a:avLst/>
              <a:gdLst/>
              <a:ahLst/>
              <a:cxnLst/>
              <a:rect l="l" t="t" r="r" b="b"/>
              <a:pathLst>
                <a:path w="1369" h="4210" extrusionOk="0">
                  <a:moveTo>
                    <a:pt x="457" y="636"/>
                  </a:moveTo>
                  <a:cubicBezTo>
                    <a:pt x="485" y="664"/>
                    <a:pt x="509" y="692"/>
                    <a:pt x="533" y="723"/>
                  </a:cubicBezTo>
                  <a:cubicBezTo>
                    <a:pt x="533" y="729"/>
                    <a:pt x="540" y="729"/>
                    <a:pt x="540" y="732"/>
                  </a:cubicBezTo>
                  <a:cubicBezTo>
                    <a:pt x="500" y="701"/>
                    <a:pt x="455" y="670"/>
                    <a:pt x="413" y="649"/>
                  </a:cubicBezTo>
                  <a:cubicBezTo>
                    <a:pt x="426" y="642"/>
                    <a:pt x="446" y="636"/>
                    <a:pt x="457" y="636"/>
                  </a:cubicBezTo>
                  <a:close/>
                  <a:moveTo>
                    <a:pt x="528" y="0"/>
                  </a:moveTo>
                  <a:cubicBezTo>
                    <a:pt x="375" y="0"/>
                    <a:pt x="213" y="92"/>
                    <a:pt x="71" y="234"/>
                  </a:cubicBezTo>
                  <a:cubicBezTo>
                    <a:pt x="44" y="1650"/>
                    <a:pt x="23" y="2970"/>
                    <a:pt x="1" y="4102"/>
                  </a:cubicBezTo>
                  <a:cubicBezTo>
                    <a:pt x="70" y="4154"/>
                    <a:pt x="145" y="4184"/>
                    <a:pt x="219" y="4184"/>
                  </a:cubicBezTo>
                  <a:cubicBezTo>
                    <a:pt x="226" y="4184"/>
                    <a:pt x="234" y="4184"/>
                    <a:pt x="241" y="4183"/>
                  </a:cubicBezTo>
                  <a:cubicBezTo>
                    <a:pt x="295" y="4201"/>
                    <a:pt x="349" y="4210"/>
                    <a:pt x="403" y="4210"/>
                  </a:cubicBezTo>
                  <a:cubicBezTo>
                    <a:pt x="664" y="4210"/>
                    <a:pt x="915" y="4011"/>
                    <a:pt x="1063" y="3777"/>
                  </a:cubicBezTo>
                  <a:cubicBezTo>
                    <a:pt x="1369" y="3297"/>
                    <a:pt x="1255" y="2514"/>
                    <a:pt x="1185" y="1966"/>
                  </a:cubicBezTo>
                  <a:cubicBezTo>
                    <a:pt x="1194" y="1454"/>
                    <a:pt x="1133" y="947"/>
                    <a:pt x="998" y="494"/>
                  </a:cubicBezTo>
                  <a:cubicBezTo>
                    <a:pt x="890" y="139"/>
                    <a:pt x="716" y="0"/>
                    <a:pt x="52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5" name="Google Shape;1382;p27"/>
            <p:cNvSpPr/>
            <p:nvPr/>
          </p:nvSpPr>
          <p:spPr>
            <a:xfrm flipH="1">
              <a:off x="1681116" y="2695544"/>
              <a:ext cx="17863" cy="17855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367" y="1"/>
                  </a:moveTo>
                  <a:cubicBezTo>
                    <a:pt x="142" y="1"/>
                    <a:pt x="0" y="184"/>
                    <a:pt x="22" y="404"/>
                  </a:cubicBezTo>
                  <a:cubicBezTo>
                    <a:pt x="33" y="542"/>
                    <a:pt x="125" y="641"/>
                    <a:pt x="255" y="641"/>
                  </a:cubicBezTo>
                  <a:cubicBezTo>
                    <a:pt x="275" y="641"/>
                    <a:pt x="297" y="638"/>
                    <a:pt x="319" y="633"/>
                  </a:cubicBezTo>
                  <a:cubicBezTo>
                    <a:pt x="439" y="607"/>
                    <a:pt x="548" y="561"/>
                    <a:pt x="646" y="481"/>
                  </a:cubicBezTo>
                  <a:cubicBezTo>
                    <a:pt x="679" y="454"/>
                    <a:pt x="670" y="402"/>
                    <a:pt x="637" y="367"/>
                  </a:cubicBezTo>
                  <a:cubicBezTo>
                    <a:pt x="644" y="367"/>
                    <a:pt x="644" y="361"/>
                    <a:pt x="644" y="361"/>
                  </a:cubicBezTo>
                  <a:cubicBezTo>
                    <a:pt x="637" y="356"/>
                    <a:pt x="628" y="354"/>
                    <a:pt x="617" y="347"/>
                  </a:cubicBezTo>
                  <a:cubicBezTo>
                    <a:pt x="617" y="347"/>
                    <a:pt x="613" y="343"/>
                    <a:pt x="611" y="343"/>
                  </a:cubicBezTo>
                  <a:cubicBezTo>
                    <a:pt x="602" y="337"/>
                    <a:pt x="591" y="328"/>
                    <a:pt x="583" y="323"/>
                  </a:cubicBezTo>
                  <a:cubicBezTo>
                    <a:pt x="635" y="179"/>
                    <a:pt x="539" y="7"/>
                    <a:pt x="36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6" name="Google Shape;1383;p27"/>
            <p:cNvSpPr/>
            <p:nvPr/>
          </p:nvSpPr>
          <p:spPr>
            <a:xfrm flipH="1">
              <a:off x="1625147" y="2308691"/>
              <a:ext cx="27389" cy="32138"/>
            </a:xfrm>
            <a:custGeom>
              <a:avLst/>
              <a:gdLst/>
              <a:ahLst/>
              <a:cxnLst/>
              <a:rect l="l" t="t" r="r" b="b"/>
              <a:pathLst>
                <a:path w="987" h="1169" extrusionOk="0">
                  <a:moveTo>
                    <a:pt x="807" y="1"/>
                  </a:moveTo>
                  <a:cubicBezTo>
                    <a:pt x="767" y="1"/>
                    <a:pt x="727" y="20"/>
                    <a:pt x="699" y="59"/>
                  </a:cubicBezTo>
                  <a:cubicBezTo>
                    <a:pt x="666" y="102"/>
                    <a:pt x="655" y="159"/>
                    <a:pt x="649" y="222"/>
                  </a:cubicBezTo>
                  <a:cubicBezTo>
                    <a:pt x="623" y="218"/>
                    <a:pt x="597" y="216"/>
                    <a:pt x="570" y="216"/>
                  </a:cubicBezTo>
                  <a:cubicBezTo>
                    <a:pt x="462" y="216"/>
                    <a:pt x="352" y="249"/>
                    <a:pt x="265" y="325"/>
                  </a:cubicBezTo>
                  <a:cubicBezTo>
                    <a:pt x="1" y="549"/>
                    <a:pt x="136" y="1001"/>
                    <a:pt x="435" y="1132"/>
                  </a:cubicBezTo>
                  <a:cubicBezTo>
                    <a:pt x="492" y="1157"/>
                    <a:pt x="548" y="1168"/>
                    <a:pt x="602" y="1168"/>
                  </a:cubicBezTo>
                  <a:cubicBezTo>
                    <a:pt x="789" y="1168"/>
                    <a:pt x="946" y="1029"/>
                    <a:pt x="972" y="824"/>
                  </a:cubicBezTo>
                  <a:cubicBezTo>
                    <a:pt x="987" y="693"/>
                    <a:pt x="967" y="560"/>
                    <a:pt x="954" y="429"/>
                  </a:cubicBezTo>
                  <a:cubicBezTo>
                    <a:pt x="941" y="322"/>
                    <a:pt x="952" y="185"/>
                    <a:pt x="919" y="85"/>
                  </a:cubicBezTo>
                  <a:cubicBezTo>
                    <a:pt x="900" y="29"/>
                    <a:pt x="854" y="1"/>
                    <a:pt x="80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7" name="Google Shape;1384;p27"/>
            <p:cNvSpPr/>
            <p:nvPr/>
          </p:nvSpPr>
          <p:spPr>
            <a:xfrm flipH="1">
              <a:off x="1662062" y="2186088"/>
              <a:ext cx="23817" cy="91655"/>
            </a:xfrm>
            <a:custGeom>
              <a:avLst/>
              <a:gdLst/>
              <a:ahLst/>
              <a:cxnLst/>
              <a:rect l="l" t="t" r="r" b="b"/>
              <a:pathLst>
                <a:path w="843" h="3373" extrusionOk="0">
                  <a:moveTo>
                    <a:pt x="73" y="1"/>
                  </a:moveTo>
                  <a:lnTo>
                    <a:pt x="1" y="3323"/>
                  </a:lnTo>
                  <a:cubicBezTo>
                    <a:pt x="51" y="3345"/>
                    <a:pt x="110" y="3365"/>
                    <a:pt x="171" y="3371"/>
                  </a:cubicBezTo>
                  <a:cubicBezTo>
                    <a:pt x="178" y="3372"/>
                    <a:pt x="185" y="3373"/>
                    <a:pt x="192" y="3373"/>
                  </a:cubicBezTo>
                  <a:cubicBezTo>
                    <a:pt x="283" y="3373"/>
                    <a:pt x="343" y="3294"/>
                    <a:pt x="374" y="3219"/>
                  </a:cubicBezTo>
                  <a:cubicBezTo>
                    <a:pt x="439" y="3055"/>
                    <a:pt x="498" y="2896"/>
                    <a:pt x="546" y="2739"/>
                  </a:cubicBezTo>
                  <a:cubicBezTo>
                    <a:pt x="843" y="2261"/>
                    <a:pt x="782" y="1135"/>
                    <a:pt x="775" y="799"/>
                  </a:cubicBezTo>
                  <a:cubicBezTo>
                    <a:pt x="764" y="583"/>
                    <a:pt x="703" y="323"/>
                    <a:pt x="509" y="223"/>
                  </a:cubicBezTo>
                  <a:cubicBezTo>
                    <a:pt x="452" y="147"/>
                    <a:pt x="385" y="83"/>
                    <a:pt x="308" y="51"/>
                  </a:cubicBezTo>
                  <a:cubicBezTo>
                    <a:pt x="236" y="18"/>
                    <a:pt x="156" y="1"/>
                    <a:pt x="7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8" name="Google Shape;1385;p27"/>
            <p:cNvSpPr/>
            <p:nvPr/>
          </p:nvSpPr>
          <p:spPr>
            <a:xfrm flipH="1">
              <a:off x="1638246" y="2131333"/>
              <a:ext cx="14290" cy="14284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304" y="0"/>
                  </a:moveTo>
                  <a:cubicBezTo>
                    <a:pt x="263" y="0"/>
                    <a:pt x="218" y="32"/>
                    <a:pt x="213" y="81"/>
                  </a:cubicBezTo>
                  <a:cubicBezTo>
                    <a:pt x="211" y="125"/>
                    <a:pt x="205" y="164"/>
                    <a:pt x="194" y="206"/>
                  </a:cubicBezTo>
                  <a:cubicBezTo>
                    <a:pt x="0" y="244"/>
                    <a:pt x="63" y="527"/>
                    <a:pt x="241" y="527"/>
                  </a:cubicBezTo>
                  <a:cubicBezTo>
                    <a:pt x="254" y="527"/>
                    <a:pt x="267" y="525"/>
                    <a:pt x="281" y="522"/>
                  </a:cubicBezTo>
                  <a:cubicBezTo>
                    <a:pt x="355" y="507"/>
                    <a:pt x="386" y="496"/>
                    <a:pt x="449" y="459"/>
                  </a:cubicBezTo>
                  <a:cubicBezTo>
                    <a:pt x="525" y="415"/>
                    <a:pt x="525" y="295"/>
                    <a:pt x="449" y="256"/>
                  </a:cubicBezTo>
                  <a:cubicBezTo>
                    <a:pt x="432" y="247"/>
                    <a:pt x="416" y="241"/>
                    <a:pt x="401" y="236"/>
                  </a:cubicBezTo>
                  <a:cubicBezTo>
                    <a:pt x="397" y="180"/>
                    <a:pt x="388" y="121"/>
                    <a:pt x="375" y="60"/>
                  </a:cubicBezTo>
                  <a:cubicBezTo>
                    <a:pt x="365" y="18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79" name="Google Shape;1386;p27"/>
            <p:cNvSpPr/>
            <p:nvPr/>
          </p:nvSpPr>
          <p:spPr>
            <a:xfrm flipH="1">
              <a:off x="1616811" y="2522948"/>
              <a:ext cx="20245" cy="36900"/>
            </a:xfrm>
            <a:custGeom>
              <a:avLst/>
              <a:gdLst/>
              <a:ahLst/>
              <a:cxnLst/>
              <a:rect l="l" t="t" r="r" b="b"/>
              <a:pathLst>
                <a:path w="725" h="1335" extrusionOk="0">
                  <a:moveTo>
                    <a:pt x="266" y="0"/>
                  </a:moveTo>
                  <a:cubicBezTo>
                    <a:pt x="189" y="0"/>
                    <a:pt x="119" y="70"/>
                    <a:pt x="99" y="136"/>
                  </a:cubicBezTo>
                  <a:cubicBezTo>
                    <a:pt x="0" y="470"/>
                    <a:pt x="44" y="1255"/>
                    <a:pt x="485" y="1332"/>
                  </a:cubicBezTo>
                  <a:cubicBezTo>
                    <a:pt x="496" y="1334"/>
                    <a:pt x="507" y="1335"/>
                    <a:pt x="518" y="1335"/>
                  </a:cubicBezTo>
                  <a:cubicBezTo>
                    <a:pt x="586" y="1335"/>
                    <a:pt x="655" y="1300"/>
                    <a:pt x="670" y="1225"/>
                  </a:cubicBezTo>
                  <a:cubicBezTo>
                    <a:pt x="696" y="1074"/>
                    <a:pt x="725" y="732"/>
                    <a:pt x="638" y="511"/>
                  </a:cubicBezTo>
                  <a:cubicBezTo>
                    <a:pt x="672" y="274"/>
                    <a:pt x="535" y="25"/>
                    <a:pt x="280" y="1"/>
                  </a:cubicBez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0" name="Google Shape;1387;p27"/>
            <p:cNvSpPr/>
            <p:nvPr/>
          </p:nvSpPr>
          <p:spPr>
            <a:xfrm flipH="1">
              <a:off x="2026457" y="2875283"/>
              <a:ext cx="75023" cy="69039"/>
            </a:xfrm>
            <a:custGeom>
              <a:avLst/>
              <a:gdLst/>
              <a:ahLst/>
              <a:cxnLst/>
              <a:rect l="l" t="t" r="r" b="b"/>
              <a:pathLst>
                <a:path w="2735" h="2550" extrusionOk="0">
                  <a:moveTo>
                    <a:pt x="2313" y="0"/>
                  </a:moveTo>
                  <a:cubicBezTo>
                    <a:pt x="1329" y="570"/>
                    <a:pt x="520" y="1037"/>
                    <a:pt x="0" y="1333"/>
                  </a:cubicBezTo>
                  <a:cubicBezTo>
                    <a:pt x="40" y="1477"/>
                    <a:pt x="120" y="1611"/>
                    <a:pt x="256" y="1731"/>
                  </a:cubicBezTo>
                  <a:cubicBezTo>
                    <a:pt x="290" y="1813"/>
                    <a:pt x="334" y="1888"/>
                    <a:pt x="402" y="1960"/>
                  </a:cubicBezTo>
                  <a:cubicBezTo>
                    <a:pt x="415" y="2012"/>
                    <a:pt x="434" y="2067"/>
                    <a:pt x="458" y="2119"/>
                  </a:cubicBezTo>
                  <a:cubicBezTo>
                    <a:pt x="588" y="2406"/>
                    <a:pt x="787" y="2550"/>
                    <a:pt x="1021" y="2550"/>
                  </a:cubicBezTo>
                  <a:cubicBezTo>
                    <a:pt x="1157" y="2550"/>
                    <a:pt x="1305" y="2501"/>
                    <a:pt x="1458" y="2403"/>
                  </a:cubicBezTo>
                  <a:cubicBezTo>
                    <a:pt x="1621" y="2298"/>
                    <a:pt x="1774" y="2154"/>
                    <a:pt x="1885" y="1990"/>
                  </a:cubicBezTo>
                  <a:cubicBezTo>
                    <a:pt x="2245" y="1794"/>
                    <a:pt x="2562" y="1467"/>
                    <a:pt x="2682" y="1074"/>
                  </a:cubicBezTo>
                  <a:cubicBezTo>
                    <a:pt x="2734" y="897"/>
                    <a:pt x="2717" y="727"/>
                    <a:pt x="2636" y="594"/>
                  </a:cubicBezTo>
                  <a:cubicBezTo>
                    <a:pt x="2605" y="317"/>
                    <a:pt x="2485" y="125"/>
                    <a:pt x="231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1" name="Google Shape;1388;p27"/>
            <p:cNvSpPr/>
            <p:nvPr/>
          </p:nvSpPr>
          <p:spPr>
            <a:xfrm flipH="1">
              <a:off x="2171738" y="2751490"/>
              <a:ext cx="33343" cy="55945"/>
            </a:xfrm>
            <a:custGeom>
              <a:avLst/>
              <a:gdLst/>
              <a:ahLst/>
              <a:cxnLst/>
              <a:rect l="l" t="t" r="r" b="b"/>
              <a:pathLst>
                <a:path w="1192" h="2046" extrusionOk="0">
                  <a:moveTo>
                    <a:pt x="801" y="1"/>
                  </a:moveTo>
                  <a:cubicBezTo>
                    <a:pt x="740" y="1"/>
                    <a:pt x="678" y="25"/>
                    <a:pt x="627" y="80"/>
                  </a:cubicBezTo>
                  <a:cubicBezTo>
                    <a:pt x="611" y="97"/>
                    <a:pt x="601" y="121"/>
                    <a:pt x="587" y="139"/>
                  </a:cubicBezTo>
                  <a:cubicBezTo>
                    <a:pt x="577" y="143"/>
                    <a:pt x="566" y="145"/>
                    <a:pt x="555" y="154"/>
                  </a:cubicBezTo>
                  <a:cubicBezTo>
                    <a:pt x="186" y="414"/>
                    <a:pt x="1" y="929"/>
                    <a:pt x="68" y="1365"/>
                  </a:cubicBezTo>
                  <a:cubicBezTo>
                    <a:pt x="115" y="1657"/>
                    <a:pt x="355" y="2022"/>
                    <a:pt x="664" y="2022"/>
                  </a:cubicBezTo>
                  <a:cubicBezTo>
                    <a:pt x="699" y="2022"/>
                    <a:pt x="736" y="2017"/>
                    <a:pt x="773" y="2007"/>
                  </a:cubicBezTo>
                  <a:cubicBezTo>
                    <a:pt x="805" y="2033"/>
                    <a:pt x="843" y="2046"/>
                    <a:pt x="880" y="2046"/>
                  </a:cubicBezTo>
                  <a:cubicBezTo>
                    <a:pt x="949" y="2046"/>
                    <a:pt x="1015" y="2003"/>
                    <a:pt x="1039" y="1928"/>
                  </a:cubicBezTo>
                  <a:cubicBezTo>
                    <a:pt x="1072" y="1830"/>
                    <a:pt x="1100" y="1712"/>
                    <a:pt x="1124" y="1590"/>
                  </a:cubicBezTo>
                  <a:cubicBezTo>
                    <a:pt x="1126" y="1583"/>
                    <a:pt x="1126" y="1575"/>
                    <a:pt x="1131" y="1570"/>
                  </a:cubicBezTo>
                  <a:cubicBezTo>
                    <a:pt x="1170" y="1374"/>
                    <a:pt x="1192" y="1158"/>
                    <a:pt x="1170" y="957"/>
                  </a:cubicBezTo>
                  <a:cubicBezTo>
                    <a:pt x="1168" y="702"/>
                    <a:pt x="1157" y="418"/>
                    <a:pt x="1072" y="198"/>
                  </a:cubicBezTo>
                  <a:cubicBezTo>
                    <a:pt x="1029" y="84"/>
                    <a:pt x="916" y="1"/>
                    <a:pt x="80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2" name="Google Shape;1389;p27"/>
            <p:cNvSpPr/>
            <p:nvPr/>
          </p:nvSpPr>
          <p:spPr>
            <a:xfrm flipH="1">
              <a:off x="2114578" y="2425342"/>
              <a:ext cx="53588" cy="148790"/>
            </a:xfrm>
            <a:custGeom>
              <a:avLst/>
              <a:gdLst/>
              <a:ahLst/>
              <a:cxnLst/>
              <a:rect l="l" t="t" r="r" b="b"/>
              <a:pathLst>
                <a:path w="1976" h="5445" extrusionOk="0">
                  <a:moveTo>
                    <a:pt x="1098" y="1200"/>
                  </a:moveTo>
                  <a:cubicBezTo>
                    <a:pt x="1083" y="1213"/>
                    <a:pt x="1125" y="1639"/>
                    <a:pt x="1166" y="1996"/>
                  </a:cubicBezTo>
                  <a:cubicBezTo>
                    <a:pt x="1113" y="1954"/>
                    <a:pt x="1046" y="1935"/>
                    <a:pt x="978" y="1930"/>
                  </a:cubicBezTo>
                  <a:cubicBezTo>
                    <a:pt x="982" y="1767"/>
                    <a:pt x="1002" y="1538"/>
                    <a:pt x="1028" y="1311"/>
                  </a:cubicBezTo>
                  <a:cubicBezTo>
                    <a:pt x="1048" y="1259"/>
                    <a:pt x="1072" y="1217"/>
                    <a:pt x="1098" y="1200"/>
                  </a:cubicBezTo>
                  <a:close/>
                  <a:moveTo>
                    <a:pt x="1375" y="1"/>
                  </a:moveTo>
                  <a:cubicBezTo>
                    <a:pt x="1288" y="1"/>
                    <a:pt x="1201" y="36"/>
                    <a:pt x="1115" y="98"/>
                  </a:cubicBezTo>
                  <a:cubicBezTo>
                    <a:pt x="509" y="170"/>
                    <a:pt x="171" y="898"/>
                    <a:pt x="68" y="1767"/>
                  </a:cubicBezTo>
                  <a:cubicBezTo>
                    <a:pt x="11" y="2098"/>
                    <a:pt x="1" y="2434"/>
                    <a:pt x="22" y="2727"/>
                  </a:cubicBezTo>
                  <a:cubicBezTo>
                    <a:pt x="42" y="2914"/>
                    <a:pt x="68" y="3143"/>
                    <a:pt x="129" y="3372"/>
                  </a:cubicBezTo>
                  <a:cubicBezTo>
                    <a:pt x="221" y="3857"/>
                    <a:pt x="382" y="4271"/>
                    <a:pt x="603" y="4540"/>
                  </a:cubicBezTo>
                  <a:cubicBezTo>
                    <a:pt x="765" y="5063"/>
                    <a:pt x="1022" y="5445"/>
                    <a:pt x="1436" y="5445"/>
                  </a:cubicBezTo>
                  <a:cubicBezTo>
                    <a:pt x="1517" y="5445"/>
                    <a:pt x="1604" y="5430"/>
                    <a:pt x="1698" y="5399"/>
                  </a:cubicBezTo>
                  <a:cubicBezTo>
                    <a:pt x="1798" y="5367"/>
                    <a:pt x="1886" y="5316"/>
                    <a:pt x="1962" y="5251"/>
                  </a:cubicBezTo>
                  <a:cubicBezTo>
                    <a:pt x="1962" y="4959"/>
                    <a:pt x="1966" y="4664"/>
                    <a:pt x="1966" y="4367"/>
                  </a:cubicBezTo>
                  <a:lnTo>
                    <a:pt x="1966" y="4367"/>
                  </a:lnTo>
                  <a:cubicBezTo>
                    <a:pt x="1960" y="4387"/>
                    <a:pt x="1949" y="4411"/>
                    <a:pt x="1934" y="4431"/>
                  </a:cubicBezTo>
                  <a:cubicBezTo>
                    <a:pt x="1800" y="4630"/>
                    <a:pt x="1684" y="4709"/>
                    <a:pt x="1581" y="4709"/>
                  </a:cubicBezTo>
                  <a:cubicBezTo>
                    <a:pt x="1558" y="4709"/>
                    <a:pt x="1535" y="4704"/>
                    <a:pt x="1513" y="4697"/>
                  </a:cubicBezTo>
                  <a:cubicBezTo>
                    <a:pt x="1709" y="4583"/>
                    <a:pt x="1855" y="4400"/>
                    <a:pt x="1966" y="4173"/>
                  </a:cubicBezTo>
                  <a:cubicBezTo>
                    <a:pt x="1973" y="2980"/>
                    <a:pt x="1975" y="1747"/>
                    <a:pt x="1975" y="490"/>
                  </a:cubicBezTo>
                  <a:cubicBezTo>
                    <a:pt x="1907" y="383"/>
                    <a:pt x="1822" y="294"/>
                    <a:pt x="1722" y="231"/>
                  </a:cubicBezTo>
                  <a:cubicBezTo>
                    <a:pt x="1613" y="69"/>
                    <a:pt x="1495" y="1"/>
                    <a:pt x="1375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3" name="Google Shape;1390;p27"/>
            <p:cNvSpPr/>
            <p:nvPr/>
          </p:nvSpPr>
          <p:spPr>
            <a:xfrm flipH="1">
              <a:off x="2221753" y="2632458"/>
              <a:ext cx="29771" cy="57135"/>
            </a:xfrm>
            <a:custGeom>
              <a:avLst/>
              <a:gdLst/>
              <a:ahLst/>
              <a:cxnLst/>
              <a:rect l="l" t="t" r="r" b="b"/>
              <a:pathLst>
                <a:path w="1088" h="2089" extrusionOk="0">
                  <a:moveTo>
                    <a:pt x="679" y="1"/>
                  </a:moveTo>
                  <a:cubicBezTo>
                    <a:pt x="625" y="1"/>
                    <a:pt x="574" y="28"/>
                    <a:pt x="538" y="79"/>
                  </a:cubicBezTo>
                  <a:cubicBezTo>
                    <a:pt x="461" y="186"/>
                    <a:pt x="391" y="297"/>
                    <a:pt x="341" y="417"/>
                  </a:cubicBezTo>
                  <a:cubicBezTo>
                    <a:pt x="193" y="625"/>
                    <a:pt x="110" y="878"/>
                    <a:pt x="77" y="1140"/>
                  </a:cubicBezTo>
                  <a:cubicBezTo>
                    <a:pt x="40" y="1458"/>
                    <a:pt x="1" y="1846"/>
                    <a:pt x="304" y="2049"/>
                  </a:cubicBezTo>
                  <a:cubicBezTo>
                    <a:pt x="345" y="2076"/>
                    <a:pt x="391" y="2088"/>
                    <a:pt x="437" y="2088"/>
                  </a:cubicBezTo>
                  <a:cubicBezTo>
                    <a:pt x="536" y="2088"/>
                    <a:pt x="636" y="2032"/>
                    <a:pt x="688" y="1949"/>
                  </a:cubicBezTo>
                  <a:cubicBezTo>
                    <a:pt x="732" y="1888"/>
                    <a:pt x="760" y="1820"/>
                    <a:pt x="786" y="1753"/>
                  </a:cubicBezTo>
                  <a:cubicBezTo>
                    <a:pt x="1024" y="1574"/>
                    <a:pt x="1081" y="1222"/>
                    <a:pt x="1070" y="882"/>
                  </a:cubicBezTo>
                  <a:cubicBezTo>
                    <a:pt x="1077" y="825"/>
                    <a:pt x="1081" y="764"/>
                    <a:pt x="1079" y="705"/>
                  </a:cubicBezTo>
                  <a:cubicBezTo>
                    <a:pt x="1087" y="498"/>
                    <a:pt x="1057" y="302"/>
                    <a:pt x="913" y="123"/>
                  </a:cubicBezTo>
                  <a:cubicBezTo>
                    <a:pt x="891" y="97"/>
                    <a:pt x="854" y="79"/>
                    <a:pt x="817" y="68"/>
                  </a:cubicBezTo>
                  <a:cubicBezTo>
                    <a:pt x="808" y="64"/>
                    <a:pt x="804" y="53"/>
                    <a:pt x="795" y="47"/>
                  </a:cubicBezTo>
                  <a:cubicBezTo>
                    <a:pt x="759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4" name="Google Shape;1391;p27"/>
            <p:cNvSpPr/>
            <p:nvPr/>
          </p:nvSpPr>
          <p:spPr>
            <a:xfrm flipH="1">
              <a:off x="2206273" y="2921705"/>
              <a:ext cx="30962" cy="34520"/>
            </a:xfrm>
            <a:custGeom>
              <a:avLst/>
              <a:gdLst/>
              <a:ahLst/>
              <a:cxnLst/>
              <a:rect l="l" t="t" r="r" b="b"/>
              <a:pathLst>
                <a:path w="1168" h="1233" extrusionOk="0">
                  <a:moveTo>
                    <a:pt x="559" y="1"/>
                  </a:moveTo>
                  <a:cubicBezTo>
                    <a:pt x="508" y="1"/>
                    <a:pt x="450" y="13"/>
                    <a:pt x="385" y="42"/>
                  </a:cubicBezTo>
                  <a:cubicBezTo>
                    <a:pt x="1" y="212"/>
                    <a:pt x="184" y="836"/>
                    <a:pt x="402" y="1076"/>
                  </a:cubicBezTo>
                  <a:cubicBezTo>
                    <a:pt x="500" y="1185"/>
                    <a:pt x="616" y="1232"/>
                    <a:pt x="727" y="1232"/>
                  </a:cubicBezTo>
                  <a:cubicBezTo>
                    <a:pt x="951" y="1232"/>
                    <a:pt x="1157" y="1039"/>
                    <a:pt x="1166" y="760"/>
                  </a:cubicBezTo>
                  <a:cubicBezTo>
                    <a:pt x="1168" y="596"/>
                    <a:pt x="1116" y="417"/>
                    <a:pt x="978" y="319"/>
                  </a:cubicBezTo>
                  <a:cubicBezTo>
                    <a:pt x="939" y="291"/>
                    <a:pt x="895" y="273"/>
                    <a:pt x="852" y="265"/>
                  </a:cubicBezTo>
                  <a:cubicBezTo>
                    <a:pt x="807" y="117"/>
                    <a:pt x="714" y="1"/>
                    <a:pt x="559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5" name="Google Shape;1392;p27"/>
            <p:cNvSpPr/>
            <p:nvPr/>
          </p:nvSpPr>
          <p:spPr>
            <a:xfrm flipH="1">
              <a:off x="2115770" y="2671738"/>
              <a:ext cx="44060" cy="120223"/>
            </a:xfrm>
            <a:custGeom>
              <a:avLst/>
              <a:gdLst/>
              <a:ahLst/>
              <a:cxnLst/>
              <a:rect l="l" t="t" r="r" b="b"/>
              <a:pathLst>
                <a:path w="1633" h="4382" extrusionOk="0">
                  <a:moveTo>
                    <a:pt x="1101" y="985"/>
                  </a:moveTo>
                  <a:cubicBezTo>
                    <a:pt x="1130" y="985"/>
                    <a:pt x="1167" y="1014"/>
                    <a:pt x="1215" y="1084"/>
                  </a:cubicBezTo>
                  <a:cubicBezTo>
                    <a:pt x="1272" y="1176"/>
                    <a:pt x="1316" y="1309"/>
                    <a:pt x="1349" y="1457"/>
                  </a:cubicBezTo>
                  <a:cubicBezTo>
                    <a:pt x="1320" y="1346"/>
                    <a:pt x="1248" y="1280"/>
                    <a:pt x="1154" y="1250"/>
                  </a:cubicBezTo>
                  <a:cubicBezTo>
                    <a:pt x="1117" y="1215"/>
                    <a:pt x="1089" y="1176"/>
                    <a:pt x="1045" y="1143"/>
                  </a:cubicBezTo>
                  <a:cubicBezTo>
                    <a:pt x="1037" y="1139"/>
                    <a:pt x="1026" y="1139"/>
                    <a:pt x="1019" y="1134"/>
                  </a:cubicBezTo>
                  <a:cubicBezTo>
                    <a:pt x="1035" y="1048"/>
                    <a:pt x="1059" y="985"/>
                    <a:pt x="1101" y="985"/>
                  </a:cubicBezTo>
                  <a:close/>
                  <a:moveTo>
                    <a:pt x="1418" y="2365"/>
                  </a:moveTo>
                  <a:lnTo>
                    <a:pt x="1418" y="2365"/>
                  </a:lnTo>
                  <a:cubicBezTo>
                    <a:pt x="1414" y="2448"/>
                    <a:pt x="1403" y="2528"/>
                    <a:pt x="1394" y="2585"/>
                  </a:cubicBezTo>
                  <a:cubicBezTo>
                    <a:pt x="1348" y="2780"/>
                    <a:pt x="1315" y="2876"/>
                    <a:pt x="1285" y="2876"/>
                  </a:cubicBezTo>
                  <a:cubicBezTo>
                    <a:pt x="1256" y="2876"/>
                    <a:pt x="1230" y="2781"/>
                    <a:pt x="1198" y="2592"/>
                  </a:cubicBezTo>
                  <a:cubicBezTo>
                    <a:pt x="1189" y="2552"/>
                    <a:pt x="1185" y="2509"/>
                    <a:pt x="1178" y="2465"/>
                  </a:cubicBezTo>
                  <a:cubicBezTo>
                    <a:pt x="1274" y="2461"/>
                    <a:pt x="1362" y="2428"/>
                    <a:pt x="1418" y="2365"/>
                  </a:cubicBezTo>
                  <a:close/>
                  <a:moveTo>
                    <a:pt x="1244" y="0"/>
                  </a:moveTo>
                  <a:cubicBezTo>
                    <a:pt x="1082" y="0"/>
                    <a:pt x="924" y="79"/>
                    <a:pt x="794" y="211"/>
                  </a:cubicBezTo>
                  <a:cubicBezTo>
                    <a:pt x="511" y="382"/>
                    <a:pt x="338" y="759"/>
                    <a:pt x="255" y="1069"/>
                  </a:cubicBezTo>
                  <a:cubicBezTo>
                    <a:pt x="0" y="1970"/>
                    <a:pt x="197" y="3168"/>
                    <a:pt x="735" y="3949"/>
                  </a:cubicBezTo>
                  <a:cubicBezTo>
                    <a:pt x="923" y="4233"/>
                    <a:pt x="1198" y="4381"/>
                    <a:pt x="1456" y="4381"/>
                  </a:cubicBezTo>
                  <a:cubicBezTo>
                    <a:pt x="1501" y="4381"/>
                    <a:pt x="1545" y="4377"/>
                    <a:pt x="1589" y="4368"/>
                  </a:cubicBezTo>
                  <a:cubicBezTo>
                    <a:pt x="1602" y="3146"/>
                    <a:pt x="1615" y="1728"/>
                    <a:pt x="1632" y="170"/>
                  </a:cubicBezTo>
                  <a:cubicBezTo>
                    <a:pt x="1509" y="52"/>
                    <a:pt x="1375" y="0"/>
                    <a:pt x="124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6" name="Google Shape;1393;p27"/>
            <p:cNvSpPr/>
            <p:nvPr/>
          </p:nvSpPr>
          <p:spPr>
            <a:xfrm flipH="1">
              <a:off x="2114578" y="2063485"/>
              <a:ext cx="41679" cy="165454"/>
            </a:xfrm>
            <a:custGeom>
              <a:avLst/>
              <a:gdLst/>
              <a:ahLst/>
              <a:cxnLst/>
              <a:rect l="l" t="t" r="r" b="b"/>
              <a:pathLst>
                <a:path w="1526" h="6044" extrusionOk="0">
                  <a:moveTo>
                    <a:pt x="1216" y="0"/>
                  </a:moveTo>
                  <a:cubicBezTo>
                    <a:pt x="39" y="0"/>
                    <a:pt x="1" y="3137"/>
                    <a:pt x="36" y="3772"/>
                  </a:cubicBezTo>
                  <a:cubicBezTo>
                    <a:pt x="75" y="4411"/>
                    <a:pt x="9" y="5460"/>
                    <a:pt x="598" y="5895"/>
                  </a:cubicBezTo>
                  <a:cubicBezTo>
                    <a:pt x="741" y="5999"/>
                    <a:pt x="877" y="6044"/>
                    <a:pt x="1005" y="6044"/>
                  </a:cubicBezTo>
                  <a:cubicBezTo>
                    <a:pt x="1199" y="6044"/>
                    <a:pt x="1374" y="5940"/>
                    <a:pt x="1526" y="5788"/>
                  </a:cubicBezTo>
                  <a:cubicBezTo>
                    <a:pt x="1506" y="3842"/>
                    <a:pt x="1486" y="1913"/>
                    <a:pt x="1465" y="43"/>
                  </a:cubicBezTo>
                  <a:cubicBezTo>
                    <a:pt x="1376" y="14"/>
                    <a:pt x="1294" y="0"/>
                    <a:pt x="1216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7" name="Google Shape;1394;p27"/>
            <p:cNvSpPr/>
            <p:nvPr/>
          </p:nvSpPr>
          <p:spPr>
            <a:xfrm flipH="1">
              <a:off x="2152685" y="2289646"/>
              <a:ext cx="35725" cy="65467"/>
            </a:xfrm>
            <a:custGeom>
              <a:avLst/>
              <a:gdLst/>
              <a:ahLst/>
              <a:cxnLst/>
              <a:rect l="l" t="t" r="r" b="b"/>
              <a:pathLst>
                <a:path w="1299" h="2413" extrusionOk="0">
                  <a:moveTo>
                    <a:pt x="697" y="0"/>
                  </a:moveTo>
                  <a:cubicBezTo>
                    <a:pt x="556" y="0"/>
                    <a:pt x="420" y="85"/>
                    <a:pt x="335" y="203"/>
                  </a:cubicBezTo>
                  <a:cubicBezTo>
                    <a:pt x="38" y="619"/>
                    <a:pt x="1" y="1187"/>
                    <a:pt x="51" y="1684"/>
                  </a:cubicBezTo>
                  <a:cubicBezTo>
                    <a:pt x="82" y="2020"/>
                    <a:pt x="325" y="2413"/>
                    <a:pt x="665" y="2413"/>
                  </a:cubicBezTo>
                  <a:cubicBezTo>
                    <a:pt x="726" y="2413"/>
                    <a:pt x="791" y="2400"/>
                    <a:pt x="858" y="2371"/>
                  </a:cubicBezTo>
                  <a:cubicBezTo>
                    <a:pt x="1004" y="2352"/>
                    <a:pt x="1142" y="2277"/>
                    <a:pt x="1212" y="2131"/>
                  </a:cubicBezTo>
                  <a:cubicBezTo>
                    <a:pt x="1240" y="2072"/>
                    <a:pt x="1288" y="1944"/>
                    <a:pt x="1288" y="1835"/>
                  </a:cubicBezTo>
                  <a:lnTo>
                    <a:pt x="1288" y="1795"/>
                  </a:lnTo>
                  <a:lnTo>
                    <a:pt x="1288" y="1787"/>
                  </a:lnTo>
                  <a:cubicBezTo>
                    <a:pt x="1295" y="1782"/>
                    <a:pt x="1295" y="1780"/>
                    <a:pt x="1295" y="1773"/>
                  </a:cubicBezTo>
                  <a:lnTo>
                    <a:pt x="1295" y="1673"/>
                  </a:lnTo>
                  <a:cubicBezTo>
                    <a:pt x="1299" y="1523"/>
                    <a:pt x="1295" y="1372"/>
                    <a:pt x="1286" y="1226"/>
                  </a:cubicBezTo>
                  <a:cubicBezTo>
                    <a:pt x="1292" y="938"/>
                    <a:pt x="1282" y="639"/>
                    <a:pt x="1218" y="366"/>
                  </a:cubicBezTo>
                  <a:cubicBezTo>
                    <a:pt x="1194" y="266"/>
                    <a:pt x="1103" y="190"/>
                    <a:pt x="1002" y="159"/>
                  </a:cubicBezTo>
                  <a:cubicBezTo>
                    <a:pt x="970" y="120"/>
                    <a:pt x="928" y="85"/>
                    <a:pt x="889" y="59"/>
                  </a:cubicBezTo>
                  <a:cubicBezTo>
                    <a:pt x="827" y="18"/>
                    <a:pt x="761" y="0"/>
                    <a:pt x="69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8" name="Google Shape;1395;p27"/>
            <p:cNvSpPr/>
            <p:nvPr/>
          </p:nvSpPr>
          <p:spPr>
            <a:xfrm flipH="1">
              <a:off x="2200318" y="2053962"/>
              <a:ext cx="29771" cy="40471"/>
            </a:xfrm>
            <a:custGeom>
              <a:avLst/>
              <a:gdLst/>
              <a:ahLst/>
              <a:cxnLst/>
              <a:rect l="l" t="t" r="r" b="b"/>
              <a:pathLst>
                <a:path w="1059" h="1492" extrusionOk="0">
                  <a:moveTo>
                    <a:pt x="453" y="486"/>
                  </a:moveTo>
                  <a:cubicBezTo>
                    <a:pt x="457" y="486"/>
                    <a:pt x="461" y="487"/>
                    <a:pt x="466" y="487"/>
                  </a:cubicBezTo>
                  <a:cubicBezTo>
                    <a:pt x="472" y="507"/>
                    <a:pt x="472" y="527"/>
                    <a:pt x="474" y="540"/>
                  </a:cubicBezTo>
                  <a:cubicBezTo>
                    <a:pt x="450" y="520"/>
                    <a:pt x="420" y="509"/>
                    <a:pt x="398" y="503"/>
                  </a:cubicBezTo>
                  <a:cubicBezTo>
                    <a:pt x="414" y="495"/>
                    <a:pt x="431" y="486"/>
                    <a:pt x="453" y="486"/>
                  </a:cubicBezTo>
                  <a:close/>
                  <a:moveTo>
                    <a:pt x="408" y="1"/>
                  </a:moveTo>
                  <a:cubicBezTo>
                    <a:pt x="369" y="1"/>
                    <a:pt x="331" y="32"/>
                    <a:pt x="346" y="82"/>
                  </a:cubicBezTo>
                  <a:cubicBezTo>
                    <a:pt x="361" y="119"/>
                    <a:pt x="374" y="162"/>
                    <a:pt x="385" y="202"/>
                  </a:cubicBezTo>
                  <a:cubicBezTo>
                    <a:pt x="158" y="258"/>
                    <a:pt x="1" y="551"/>
                    <a:pt x="18" y="802"/>
                  </a:cubicBezTo>
                  <a:cubicBezTo>
                    <a:pt x="18" y="865"/>
                    <a:pt x="38" y="922"/>
                    <a:pt x="58" y="985"/>
                  </a:cubicBezTo>
                  <a:cubicBezTo>
                    <a:pt x="77" y="1109"/>
                    <a:pt x="110" y="1231"/>
                    <a:pt x="169" y="1325"/>
                  </a:cubicBezTo>
                  <a:cubicBezTo>
                    <a:pt x="245" y="1439"/>
                    <a:pt x="356" y="1491"/>
                    <a:pt x="470" y="1491"/>
                  </a:cubicBezTo>
                  <a:cubicBezTo>
                    <a:pt x="565" y="1491"/>
                    <a:pt x="662" y="1455"/>
                    <a:pt x="745" y="1388"/>
                  </a:cubicBezTo>
                  <a:cubicBezTo>
                    <a:pt x="1059" y="1140"/>
                    <a:pt x="1018" y="503"/>
                    <a:pt x="684" y="269"/>
                  </a:cubicBezTo>
                  <a:cubicBezTo>
                    <a:pt x="634" y="236"/>
                    <a:pt x="579" y="212"/>
                    <a:pt x="527" y="202"/>
                  </a:cubicBezTo>
                  <a:cubicBezTo>
                    <a:pt x="514" y="149"/>
                    <a:pt x="494" y="95"/>
                    <a:pt x="474" y="44"/>
                  </a:cubicBezTo>
                  <a:cubicBezTo>
                    <a:pt x="461" y="14"/>
                    <a:pt x="434" y="1"/>
                    <a:pt x="408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9" name="Google Shape;1396;p27"/>
            <p:cNvSpPr/>
            <p:nvPr/>
          </p:nvSpPr>
          <p:spPr>
            <a:xfrm flipH="1">
              <a:off x="2118151" y="1845656"/>
              <a:ext cx="41679" cy="120223"/>
            </a:xfrm>
            <a:custGeom>
              <a:avLst/>
              <a:gdLst/>
              <a:ahLst/>
              <a:cxnLst/>
              <a:rect l="l" t="t" r="r" b="b"/>
              <a:pathLst>
                <a:path w="1531" h="4352" extrusionOk="0">
                  <a:moveTo>
                    <a:pt x="1050" y="0"/>
                  </a:moveTo>
                  <a:cubicBezTo>
                    <a:pt x="502" y="0"/>
                    <a:pt x="264" y="1049"/>
                    <a:pt x="186" y="1750"/>
                  </a:cubicBezTo>
                  <a:cubicBezTo>
                    <a:pt x="94" y="2053"/>
                    <a:pt x="40" y="2330"/>
                    <a:pt x="33" y="2465"/>
                  </a:cubicBezTo>
                  <a:cubicBezTo>
                    <a:pt x="1" y="2952"/>
                    <a:pt x="90" y="3799"/>
                    <a:pt x="537" y="4115"/>
                  </a:cubicBezTo>
                  <a:cubicBezTo>
                    <a:pt x="553" y="4126"/>
                    <a:pt x="568" y="4130"/>
                    <a:pt x="581" y="4139"/>
                  </a:cubicBezTo>
                  <a:cubicBezTo>
                    <a:pt x="677" y="4271"/>
                    <a:pt x="802" y="4352"/>
                    <a:pt x="964" y="4352"/>
                  </a:cubicBezTo>
                  <a:cubicBezTo>
                    <a:pt x="1043" y="4352"/>
                    <a:pt x="1130" y="4333"/>
                    <a:pt x="1227" y="4292"/>
                  </a:cubicBezTo>
                  <a:cubicBezTo>
                    <a:pt x="1366" y="4235"/>
                    <a:pt x="1462" y="4115"/>
                    <a:pt x="1530" y="3969"/>
                  </a:cubicBezTo>
                  <a:lnTo>
                    <a:pt x="1530" y="3964"/>
                  </a:lnTo>
                  <a:cubicBezTo>
                    <a:pt x="1502" y="2625"/>
                    <a:pt x="1465" y="1342"/>
                    <a:pt x="1419" y="142"/>
                  </a:cubicBezTo>
                  <a:cubicBezTo>
                    <a:pt x="1401" y="127"/>
                    <a:pt x="1388" y="116"/>
                    <a:pt x="1375" y="109"/>
                  </a:cubicBezTo>
                  <a:cubicBezTo>
                    <a:pt x="1256" y="34"/>
                    <a:pt x="1148" y="0"/>
                    <a:pt x="105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0" name="Google Shape;1397;p27"/>
            <p:cNvSpPr/>
            <p:nvPr/>
          </p:nvSpPr>
          <p:spPr>
            <a:xfrm flipH="1">
              <a:off x="2175311" y="1664728"/>
              <a:ext cx="28580" cy="41662"/>
            </a:xfrm>
            <a:custGeom>
              <a:avLst/>
              <a:gdLst/>
              <a:ahLst/>
              <a:cxnLst/>
              <a:rect l="l" t="t" r="r" b="b"/>
              <a:pathLst>
                <a:path w="1024" h="1549" extrusionOk="0">
                  <a:moveTo>
                    <a:pt x="571" y="1"/>
                  </a:moveTo>
                  <a:cubicBezTo>
                    <a:pt x="510" y="1"/>
                    <a:pt x="476" y="100"/>
                    <a:pt x="539" y="134"/>
                  </a:cubicBezTo>
                  <a:cubicBezTo>
                    <a:pt x="744" y="236"/>
                    <a:pt x="746" y="419"/>
                    <a:pt x="744" y="614"/>
                  </a:cubicBezTo>
                  <a:cubicBezTo>
                    <a:pt x="700" y="481"/>
                    <a:pt x="615" y="367"/>
                    <a:pt x="452" y="317"/>
                  </a:cubicBezTo>
                  <a:cubicBezTo>
                    <a:pt x="437" y="312"/>
                    <a:pt x="421" y="309"/>
                    <a:pt x="405" y="309"/>
                  </a:cubicBezTo>
                  <a:cubicBezTo>
                    <a:pt x="329" y="309"/>
                    <a:pt x="252" y="365"/>
                    <a:pt x="234" y="439"/>
                  </a:cubicBezTo>
                  <a:cubicBezTo>
                    <a:pt x="227" y="470"/>
                    <a:pt x="223" y="507"/>
                    <a:pt x="221" y="548"/>
                  </a:cubicBezTo>
                  <a:cubicBezTo>
                    <a:pt x="168" y="563"/>
                    <a:pt x="122" y="605"/>
                    <a:pt x="96" y="692"/>
                  </a:cubicBezTo>
                  <a:cubicBezTo>
                    <a:pt x="0" y="995"/>
                    <a:pt x="42" y="1467"/>
                    <a:pt x="408" y="1543"/>
                  </a:cubicBezTo>
                  <a:cubicBezTo>
                    <a:pt x="423" y="1547"/>
                    <a:pt x="440" y="1548"/>
                    <a:pt x="456" y="1548"/>
                  </a:cubicBezTo>
                  <a:cubicBezTo>
                    <a:pt x="525" y="1548"/>
                    <a:pt x="599" y="1519"/>
                    <a:pt x="633" y="1454"/>
                  </a:cubicBezTo>
                  <a:cubicBezTo>
                    <a:pt x="646" y="1425"/>
                    <a:pt x="657" y="1395"/>
                    <a:pt x="668" y="1364"/>
                  </a:cubicBezTo>
                  <a:cubicBezTo>
                    <a:pt x="714" y="1355"/>
                    <a:pt x="764" y="1336"/>
                    <a:pt x="818" y="1301"/>
                  </a:cubicBezTo>
                  <a:cubicBezTo>
                    <a:pt x="1023" y="1163"/>
                    <a:pt x="986" y="847"/>
                    <a:pt x="964" y="638"/>
                  </a:cubicBezTo>
                  <a:cubicBezTo>
                    <a:pt x="938" y="354"/>
                    <a:pt x="886" y="110"/>
                    <a:pt x="594" y="5"/>
                  </a:cubicBezTo>
                  <a:cubicBezTo>
                    <a:pt x="586" y="2"/>
                    <a:pt x="578" y="1"/>
                    <a:pt x="57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1" name="Google Shape;1398;p27"/>
            <p:cNvSpPr/>
            <p:nvPr/>
          </p:nvSpPr>
          <p:spPr>
            <a:xfrm flipH="1">
              <a:off x="2134823" y="1493321"/>
              <a:ext cx="46442" cy="130935"/>
            </a:xfrm>
            <a:custGeom>
              <a:avLst/>
              <a:gdLst/>
              <a:ahLst/>
              <a:cxnLst/>
              <a:rect l="l" t="t" r="r" b="b"/>
              <a:pathLst>
                <a:path w="1685" h="4771" extrusionOk="0">
                  <a:moveTo>
                    <a:pt x="1183" y="1"/>
                  </a:moveTo>
                  <a:cubicBezTo>
                    <a:pt x="1069" y="47"/>
                    <a:pt x="962" y="130"/>
                    <a:pt x="875" y="237"/>
                  </a:cubicBezTo>
                  <a:cubicBezTo>
                    <a:pt x="845" y="269"/>
                    <a:pt x="827" y="304"/>
                    <a:pt x="801" y="337"/>
                  </a:cubicBezTo>
                  <a:cubicBezTo>
                    <a:pt x="328" y="642"/>
                    <a:pt x="68" y="1330"/>
                    <a:pt x="44" y="1842"/>
                  </a:cubicBezTo>
                  <a:cubicBezTo>
                    <a:pt x="0" y="2610"/>
                    <a:pt x="164" y="3618"/>
                    <a:pt x="644" y="4236"/>
                  </a:cubicBezTo>
                  <a:cubicBezTo>
                    <a:pt x="751" y="4375"/>
                    <a:pt x="884" y="4495"/>
                    <a:pt x="1028" y="4583"/>
                  </a:cubicBezTo>
                  <a:cubicBezTo>
                    <a:pt x="1115" y="4655"/>
                    <a:pt x="1200" y="4714"/>
                    <a:pt x="1312" y="4742"/>
                  </a:cubicBezTo>
                  <a:cubicBezTo>
                    <a:pt x="1384" y="4761"/>
                    <a:pt x="1451" y="4770"/>
                    <a:pt x="1515" y="4770"/>
                  </a:cubicBezTo>
                  <a:cubicBezTo>
                    <a:pt x="1574" y="4770"/>
                    <a:pt x="1631" y="4762"/>
                    <a:pt x="1685" y="4746"/>
                  </a:cubicBezTo>
                  <a:cubicBezTo>
                    <a:pt x="1528" y="2970"/>
                    <a:pt x="1357" y="1393"/>
                    <a:pt x="118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2" name="Google Shape;1399;p27"/>
            <p:cNvSpPr/>
            <p:nvPr/>
          </p:nvSpPr>
          <p:spPr>
            <a:xfrm flipH="1">
              <a:off x="2172930" y="1429044"/>
              <a:ext cx="19053" cy="22616"/>
            </a:xfrm>
            <a:custGeom>
              <a:avLst/>
              <a:gdLst/>
              <a:ahLst/>
              <a:cxnLst/>
              <a:rect l="l" t="t" r="r" b="b"/>
              <a:pathLst>
                <a:path w="673" h="830" extrusionOk="0">
                  <a:moveTo>
                    <a:pt x="324" y="0"/>
                  </a:moveTo>
                  <a:cubicBezTo>
                    <a:pt x="284" y="0"/>
                    <a:pt x="242" y="27"/>
                    <a:pt x="247" y="73"/>
                  </a:cubicBezTo>
                  <a:cubicBezTo>
                    <a:pt x="252" y="134"/>
                    <a:pt x="269" y="195"/>
                    <a:pt x="284" y="252"/>
                  </a:cubicBezTo>
                  <a:cubicBezTo>
                    <a:pt x="265" y="230"/>
                    <a:pt x="247" y="215"/>
                    <a:pt x="228" y="193"/>
                  </a:cubicBezTo>
                  <a:cubicBezTo>
                    <a:pt x="201" y="168"/>
                    <a:pt x="168" y="156"/>
                    <a:pt x="136" y="156"/>
                  </a:cubicBezTo>
                  <a:cubicBezTo>
                    <a:pt x="67" y="156"/>
                    <a:pt x="1" y="207"/>
                    <a:pt x="1" y="289"/>
                  </a:cubicBezTo>
                  <a:cubicBezTo>
                    <a:pt x="1" y="394"/>
                    <a:pt x="14" y="566"/>
                    <a:pt x="75" y="688"/>
                  </a:cubicBezTo>
                  <a:lnTo>
                    <a:pt x="75" y="690"/>
                  </a:lnTo>
                  <a:cubicBezTo>
                    <a:pt x="115" y="771"/>
                    <a:pt x="173" y="830"/>
                    <a:pt x="260" y="830"/>
                  </a:cubicBezTo>
                  <a:cubicBezTo>
                    <a:pt x="290" y="830"/>
                    <a:pt x="325" y="823"/>
                    <a:pt x="363" y="806"/>
                  </a:cubicBezTo>
                  <a:cubicBezTo>
                    <a:pt x="673" y="677"/>
                    <a:pt x="428" y="269"/>
                    <a:pt x="391" y="53"/>
                  </a:cubicBezTo>
                  <a:cubicBezTo>
                    <a:pt x="385" y="17"/>
                    <a:pt x="355" y="0"/>
                    <a:pt x="32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3" name="Google Shape;1400;p27"/>
            <p:cNvSpPr/>
            <p:nvPr/>
          </p:nvSpPr>
          <p:spPr>
            <a:xfrm flipH="1">
              <a:off x="2166975" y="1289777"/>
              <a:ext cx="45252" cy="98796"/>
            </a:xfrm>
            <a:custGeom>
              <a:avLst/>
              <a:gdLst/>
              <a:ahLst/>
              <a:cxnLst/>
              <a:rect l="l" t="t" r="r" b="b"/>
              <a:pathLst>
                <a:path w="1668" h="3605" extrusionOk="0">
                  <a:moveTo>
                    <a:pt x="897" y="1"/>
                  </a:moveTo>
                  <a:cubicBezTo>
                    <a:pt x="871" y="1"/>
                    <a:pt x="845" y="5"/>
                    <a:pt x="818" y="16"/>
                  </a:cubicBezTo>
                  <a:cubicBezTo>
                    <a:pt x="212" y="229"/>
                    <a:pt x="218" y="1135"/>
                    <a:pt x="354" y="1848"/>
                  </a:cubicBezTo>
                  <a:cubicBezTo>
                    <a:pt x="338" y="1855"/>
                    <a:pt x="328" y="1866"/>
                    <a:pt x="314" y="1881"/>
                  </a:cubicBezTo>
                  <a:cubicBezTo>
                    <a:pt x="1" y="2338"/>
                    <a:pt x="289" y="3605"/>
                    <a:pt x="895" y="3605"/>
                  </a:cubicBezTo>
                  <a:cubicBezTo>
                    <a:pt x="992" y="3605"/>
                    <a:pt x="1098" y="3572"/>
                    <a:pt x="1211" y="3498"/>
                  </a:cubicBezTo>
                  <a:cubicBezTo>
                    <a:pt x="1338" y="3415"/>
                    <a:pt x="1418" y="3310"/>
                    <a:pt x="1466" y="3183"/>
                  </a:cubicBezTo>
                  <a:cubicBezTo>
                    <a:pt x="1554" y="3140"/>
                    <a:pt x="1619" y="3072"/>
                    <a:pt x="1667" y="2987"/>
                  </a:cubicBezTo>
                  <a:cubicBezTo>
                    <a:pt x="1449" y="1717"/>
                    <a:pt x="1248" y="751"/>
                    <a:pt x="1085" y="72"/>
                  </a:cubicBezTo>
                  <a:cubicBezTo>
                    <a:pt x="1031" y="31"/>
                    <a:pt x="965" y="1"/>
                    <a:pt x="89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4" name="Google Shape;1401;p27"/>
            <p:cNvSpPr/>
            <p:nvPr/>
          </p:nvSpPr>
          <p:spPr>
            <a:xfrm flipH="1">
              <a:off x="2220563" y="1571883"/>
              <a:ext cx="17862" cy="23806"/>
            </a:xfrm>
            <a:custGeom>
              <a:avLst/>
              <a:gdLst/>
              <a:ahLst/>
              <a:cxnLst/>
              <a:rect l="l" t="t" r="r" b="b"/>
              <a:pathLst>
                <a:path w="654" h="849" extrusionOk="0">
                  <a:moveTo>
                    <a:pt x="473" y="1"/>
                  </a:moveTo>
                  <a:cubicBezTo>
                    <a:pt x="441" y="1"/>
                    <a:pt x="408" y="14"/>
                    <a:pt x="385" y="39"/>
                  </a:cubicBezTo>
                  <a:cubicBezTo>
                    <a:pt x="369" y="35"/>
                    <a:pt x="353" y="33"/>
                    <a:pt x="337" y="33"/>
                  </a:cubicBezTo>
                  <a:cubicBezTo>
                    <a:pt x="293" y="33"/>
                    <a:pt x="246" y="47"/>
                    <a:pt x="199" y="82"/>
                  </a:cubicBezTo>
                  <a:cubicBezTo>
                    <a:pt x="1" y="244"/>
                    <a:pt x="18" y="606"/>
                    <a:pt x="167" y="791"/>
                  </a:cubicBezTo>
                  <a:cubicBezTo>
                    <a:pt x="197" y="830"/>
                    <a:pt x="249" y="848"/>
                    <a:pt x="300" y="848"/>
                  </a:cubicBezTo>
                  <a:cubicBezTo>
                    <a:pt x="336" y="848"/>
                    <a:pt x="371" y="839"/>
                    <a:pt x="398" y="822"/>
                  </a:cubicBezTo>
                  <a:cubicBezTo>
                    <a:pt x="653" y="663"/>
                    <a:pt x="612" y="368"/>
                    <a:pt x="588" y="113"/>
                  </a:cubicBezTo>
                  <a:cubicBezTo>
                    <a:pt x="581" y="38"/>
                    <a:pt x="527" y="1"/>
                    <a:pt x="47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5" name="Google Shape;1402;p27"/>
            <p:cNvSpPr/>
            <p:nvPr/>
          </p:nvSpPr>
          <p:spPr>
            <a:xfrm flipH="1">
              <a:off x="1351256" y="1646873"/>
              <a:ext cx="1905331" cy="2080679"/>
            </a:xfrm>
            <a:custGeom>
              <a:avLst/>
              <a:gdLst/>
              <a:ahLst/>
              <a:cxnLst/>
              <a:rect l="l" t="t" r="r" b="b"/>
              <a:pathLst>
                <a:path w="69530" h="75938" extrusionOk="0">
                  <a:moveTo>
                    <a:pt x="18347" y="1"/>
                  </a:moveTo>
                  <a:cubicBezTo>
                    <a:pt x="18347" y="1"/>
                    <a:pt x="5638" y="27550"/>
                    <a:pt x="3260" y="37390"/>
                  </a:cubicBezTo>
                  <a:cubicBezTo>
                    <a:pt x="882" y="47229"/>
                    <a:pt x="1" y="56657"/>
                    <a:pt x="10484" y="67070"/>
                  </a:cubicBezTo>
                  <a:cubicBezTo>
                    <a:pt x="15601" y="72147"/>
                    <a:pt x="22729" y="75937"/>
                    <a:pt x="31572" y="75937"/>
                  </a:cubicBezTo>
                  <a:cubicBezTo>
                    <a:pt x="40856" y="75937"/>
                    <a:pt x="52031" y="71759"/>
                    <a:pt x="64755" y="60505"/>
                  </a:cubicBezTo>
                  <a:cubicBezTo>
                    <a:pt x="66806" y="45748"/>
                    <a:pt x="64018" y="17299"/>
                    <a:pt x="64018" y="17298"/>
                  </a:cubicBezTo>
                  <a:lnTo>
                    <a:pt x="64018" y="17298"/>
                  </a:lnTo>
                  <a:cubicBezTo>
                    <a:pt x="64018" y="17298"/>
                    <a:pt x="64749" y="18278"/>
                    <a:pt x="65201" y="18278"/>
                  </a:cubicBezTo>
                  <a:cubicBezTo>
                    <a:pt x="65464" y="18278"/>
                    <a:pt x="65633" y="17945"/>
                    <a:pt x="65506" y="16887"/>
                  </a:cubicBezTo>
                  <a:lnTo>
                    <a:pt x="65506" y="16887"/>
                  </a:lnTo>
                  <a:cubicBezTo>
                    <a:pt x="67088" y="17389"/>
                    <a:pt x="68493" y="17645"/>
                    <a:pt x="69529" y="17660"/>
                  </a:cubicBezTo>
                  <a:cubicBezTo>
                    <a:pt x="68462" y="16993"/>
                    <a:pt x="63995" y="14265"/>
                    <a:pt x="62268" y="14265"/>
                  </a:cubicBezTo>
                  <a:cubicBezTo>
                    <a:pt x="61795" y="14265"/>
                    <a:pt x="61528" y="14470"/>
                    <a:pt x="61592" y="14976"/>
                  </a:cubicBezTo>
                  <a:cubicBezTo>
                    <a:pt x="61919" y="17592"/>
                    <a:pt x="61592" y="56264"/>
                    <a:pt x="61592" y="56264"/>
                  </a:cubicBezTo>
                  <a:cubicBezTo>
                    <a:pt x="58691" y="59275"/>
                    <a:pt x="37459" y="69699"/>
                    <a:pt x="31075" y="69699"/>
                  </a:cubicBezTo>
                  <a:cubicBezTo>
                    <a:pt x="30987" y="69699"/>
                    <a:pt x="30901" y="69697"/>
                    <a:pt x="30818" y="69693"/>
                  </a:cubicBezTo>
                  <a:cubicBezTo>
                    <a:pt x="24775" y="69396"/>
                    <a:pt x="20197" y="64110"/>
                    <a:pt x="17859" y="51037"/>
                  </a:cubicBezTo>
                  <a:cubicBezTo>
                    <a:pt x="15524" y="37963"/>
                    <a:pt x="21936" y="10076"/>
                    <a:pt x="26127" y="476"/>
                  </a:cubicBezTo>
                  <a:cubicBezTo>
                    <a:pt x="22582" y="354"/>
                    <a:pt x="18347" y="1"/>
                    <a:pt x="18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6" name="Google Shape;1403;p27"/>
            <p:cNvSpPr/>
            <p:nvPr/>
          </p:nvSpPr>
          <p:spPr>
            <a:xfrm flipH="1">
              <a:off x="2579003" y="1738527"/>
              <a:ext cx="216731" cy="21426"/>
            </a:xfrm>
            <a:custGeom>
              <a:avLst/>
              <a:gdLst/>
              <a:ahLst/>
              <a:cxnLst/>
              <a:rect l="l" t="t" r="r" b="b"/>
              <a:pathLst>
                <a:path w="7940" h="767" extrusionOk="0">
                  <a:moveTo>
                    <a:pt x="0" y="0"/>
                  </a:moveTo>
                  <a:cubicBezTo>
                    <a:pt x="1279" y="417"/>
                    <a:pt x="2616" y="578"/>
                    <a:pt x="3940" y="687"/>
                  </a:cubicBezTo>
                  <a:cubicBezTo>
                    <a:pt x="4632" y="736"/>
                    <a:pt x="5324" y="767"/>
                    <a:pt x="6017" y="767"/>
                  </a:cubicBezTo>
                  <a:cubicBezTo>
                    <a:pt x="6658" y="767"/>
                    <a:pt x="7299" y="741"/>
                    <a:pt x="7939" y="679"/>
                  </a:cubicBezTo>
                  <a:cubicBezTo>
                    <a:pt x="6617" y="463"/>
                    <a:pt x="5293" y="358"/>
                    <a:pt x="3973" y="251"/>
                  </a:cubicBezTo>
                  <a:lnTo>
                    <a:pt x="1992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7" name="Google Shape;1404;p27"/>
            <p:cNvSpPr/>
            <p:nvPr/>
          </p:nvSpPr>
          <p:spPr>
            <a:xfrm flipH="1">
              <a:off x="2611156" y="1836134"/>
              <a:ext cx="228640" cy="23806"/>
            </a:xfrm>
            <a:custGeom>
              <a:avLst/>
              <a:gdLst/>
              <a:ahLst/>
              <a:cxnLst/>
              <a:rect l="l" t="t" r="r" b="b"/>
              <a:pathLst>
                <a:path w="8359" h="854" extrusionOk="0">
                  <a:moveTo>
                    <a:pt x="0" y="1"/>
                  </a:moveTo>
                  <a:cubicBezTo>
                    <a:pt x="661" y="256"/>
                    <a:pt x="1353" y="411"/>
                    <a:pt x="2049" y="529"/>
                  </a:cubicBezTo>
                  <a:cubicBezTo>
                    <a:pt x="2747" y="649"/>
                    <a:pt x="3445" y="721"/>
                    <a:pt x="4146" y="775"/>
                  </a:cubicBezTo>
                  <a:cubicBezTo>
                    <a:pt x="4850" y="823"/>
                    <a:pt x="5556" y="853"/>
                    <a:pt x="6262" y="853"/>
                  </a:cubicBezTo>
                  <a:cubicBezTo>
                    <a:pt x="6961" y="853"/>
                    <a:pt x="7660" y="824"/>
                    <a:pt x="8359" y="753"/>
                  </a:cubicBezTo>
                  <a:cubicBezTo>
                    <a:pt x="6960" y="553"/>
                    <a:pt x="5570" y="450"/>
                    <a:pt x="4176" y="339"/>
                  </a:cubicBezTo>
                  <a:lnTo>
                    <a:pt x="2090" y="186"/>
                  </a:lnTo>
                  <a:cubicBezTo>
                    <a:pt x="1397" y="129"/>
                    <a:pt x="698" y="8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8" name="Google Shape;1405;p27"/>
            <p:cNvSpPr/>
            <p:nvPr/>
          </p:nvSpPr>
          <p:spPr>
            <a:xfrm flipH="1">
              <a:off x="2637354" y="1932550"/>
              <a:ext cx="244120" cy="21426"/>
            </a:xfrm>
            <a:custGeom>
              <a:avLst/>
              <a:gdLst/>
              <a:ahLst/>
              <a:cxnLst/>
              <a:rect l="l" t="t" r="r" b="b"/>
              <a:pathLst>
                <a:path w="8887" h="802" extrusionOk="0">
                  <a:moveTo>
                    <a:pt x="0" y="0"/>
                  </a:moveTo>
                  <a:cubicBezTo>
                    <a:pt x="707" y="262"/>
                    <a:pt x="1451" y="402"/>
                    <a:pt x="2188" y="509"/>
                  </a:cubicBezTo>
                  <a:cubicBezTo>
                    <a:pt x="2930" y="614"/>
                    <a:pt x="3672" y="681"/>
                    <a:pt x="4416" y="731"/>
                  </a:cubicBezTo>
                  <a:cubicBezTo>
                    <a:pt x="5159" y="774"/>
                    <a:pt x="5903" y="801"/>
                    <a:pt x="6649" y="801"/>
                  </a:cubicBezTo>
                  <a:cubicBezTo>
                    <a:pt x="7394" y="801"/>
                    <a:pt x="8140" y="774"/>
                    <a:pt x="8886" y="707"/>
                  </a:cubicBezTo>
                  <a:cubicBezTo>
                    <a:pt x="7405" y="496"/>
                    <a:pt x="5923" y="393"/>
                    <a:pt x="4440" y="297"/>
                  </a:cubicBezTo>
                  <a:lnTo>
                    <a:pt x="2221" y="171"/>
                  </a:lnTo>
                  <a:cubicBezTo>
                    <a:pt x="1481" y="118"/>
                    <a:pt x="742" y="9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99" name="Google Shape;1406;p27"/>
            <p:cNvSpPr/>
            <p:nvPr/>
          </p:nvSpPr>
          <p:spPr>
            <a:xfrm flipH="1">
              <a:off x="2664743" y="2038488"/>
              <a:ext cx="263174" cy="22616"/>
            </a:xfrm>
            <a:custGeom>
              <a:avLst/>
              <a:gdLst/>
              <a:ahLst/>
              <a:cxnLst/>
              <a:rect l="l" t="t" r="r" b="b"/>
              <a:pathLst>
                <a:path w="9603" h="857" extrusionOk="0">
                  <a:moveTo>
                    <a:pt x="0" y="1"/>
                  </a:moveTo>
                  <a:cubicBezTo>
                    <a:pt x="755" y="293"/>
                    <a:pt x="1556" y="468"/>
                    <a:pt x="2354" y="590"/>
                  </a:cubicBezTo>
                  <a:cubicBezTo>
                    <a:pt x="3153" y="721"/>
                    <a:pt x="3960" y="780"/>
                    <a:pt x="4767" y="826"/>
                  </a:cubicBezTo>
                  <a:cubicBezTo>
                    <a:pt x="5242" y="846"/>
                    <a:pt x="5717" y="857"/>
                    <a:pt x="6191" y="857"/>
                  </a:cubicBezTo>
                  <a:cubicBezTo>
                    <a:pt x="7331" y="857"/>
                    <a:pt x="8470" y="793"/>
                    <a:pt x="9602" y="636"/>
                  </a:cubicBezTo>
                  <a:cubicBezTo>
                    <a:pt x="7992" y="514"/>
                    <a:pt x="6388" y="472"/>
                    <a:pt x="4787" y="387"/>
                  </a:cubicBezTo>
                  <a:cubicBezTo>
                    <a:pt x="3991" y="352"/>
                    <a:pt x="3188" y="309"/>
                    <a:pt x="2391" y="252"/>
                  </a:cubicBezTo>
                  <a:cubicBezTo>
                    <a:pt x="1595" y="186"/>
                    <a:pt x="799" y="13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0" name="Google Shape;1407;p27"/>
            <p:cNvSpPr/>
            <p:nvPr/>
          </p:nvSpPr>
          <p:spPr>
            <a:xfrm flipH="1">
              <a:off x="2692132" y="2156330"/>
              <a:ext cx="285800" cy="21426"/>
            </a:xfrm>
            <a:custGeom>
              <a:avLst/>
              <a:gdLst/>
              <a:ahLst/>
              <a:cxnLst/>
              <a:rect l="l" t="t" r="r" b="b"/>
              <a:pathLst>
                <a:path w="10434" h="788" extrusionOk="0">
                  <a:moveTo>
                    <a:pt x="0" y="0"/>
                  </a:moveTo>
                  <a:lnTo>
                    <a:pt x="0" y="0"/>
                  </a:lnTo>
                  <a:cubicBezTo>
                    <a:pt x="840" y="260"/>
                    <a:pt x="1711" y="410"/>
                    <a:pt x="2577" y="522"/>
                  </a:cubicBezTo>
                  <a:cubicBezTo>
                    <a:pt x="3445" y="637"/>
                    <a:pt x="4320" y="701"/>
                    <a:pt x="5193" y="744"/>
                  </a:cubicBezTo>
                  <a:cubicBezTo>
                    <a:pt x="5847" y="771"/>
                    <a:pt x="6502" y="787"/>
                    <a:pt x="7157" y="787"/>
                  </a:cubicBezTo>
                  <a:cubicBezTo>
                    <a:pt x="8251" y="787"/>
                    <a:pt x="9345" y="743"/>
                    <a:pt x="10434" y="631"/>
                  </a:cubicBezTo>
                  <a:cubicBezTo>
                    <a:pt x="8688" y="465"/>
                    <a:pt x="6949" y="395"/>
                    <a:pt x="5213" y="308"/>
                  </a:cubicBezTo>
                  <a:lnTo>
                    <a:pt x="2608" y="181"/>
                  </a:lnTo>
                  <a:cubicBezTo>
                    <a:pt x="1739" y="129"/>
                    <a:pt x="871" y="9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1" name="Google Shape;1408;p27"/>
            <p:cNvSpPr/>
            <p:nvPr/>
          </p:nvSpPr>
          <p:spPr>
            <a:xfrm flipH="1">
              <a:off x="2714758" y="2253936"/>
              <a:ext cx="303663" cy="27377"/>
            </a:xfrm>
            <a:custGeom>
              <a:avLst/>
              <a:gdLst/>
              <a:ahLst/>
              <a:cxnLst/>
              <a:rect l="l" t="t" r="r" b="b"/>
              <a:pathLst>
                <a:path w="11091" h="1026" extrusionOk="0">
                  <a:moveTo>
                    <a:pt x="0" y="0"/>
                  </a:moveTo>
                  <a:cubicBezTo>
                    <a:pt x="891" y="280"/>
                    <a:pt x="1816" y="441"/>
                    <a:pt x="2739" y="568"/>
                  </a:cubicBezTo>
                  <a:cubicBezTo>
                    <a:pt x="3661" y="696"/>
                    <a:pt x="4586" y="786"/>
                    <a:pt x="5514" y="862"/>
                  </a:cubicBezTo>
                  <a:cubicBezTo>
                    <a:pt x="6838" y="959"/>
                    <a:pt x="8165" y="1025"/>
                    <a:pt x="9493" y="1025"/>
                  </a:cubicBezTo>
                  <a:cubicBezTo>
                    <a:pt x="10026" y="1025"/>
                    <a:pt x="10558" y="1015"/>
                    <a:pt x="11090" y="991"/>
                  </a:cubicBezTo>
                  <a:cubicBezTo>
                    <a:pt x="9245" y="729"/>
                    <a:pt x="7397" y="574"/>
                    <a:pt x="5546" y="426"/>
                  </a:cubicBezTo>
                  <a:lnTo>
                    <a:pt x="2773" y="227"/>
                  </a:lnTo>
                  <a:cubicBezTo>
                    <a:pt x="1848" y="157"/>
                    <a:pt x="923" y="109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2" name="Google Shape;1409;p27"/>
            <p:cNvSpPr/>
            <p:nvPr/>
          </p:nvSpPr>
          <p:spPr>
            <a:xfrm flipH="1">
              <a:off x="2743338" y="2417010"/>
              <a:ext cx="342960" cy="28568"/>
            </a:xfrm>
            <a:custGeom>
              <a:avLst/>
              <a:gdLst/>
              <a:ahLst/>
              <a:cxnLst/>
              <a:rect l="l" t="t" r="r" b="b"/>
              <a:pathLst>
                <a:path w="12533" h="1048" extrusionOk="0">
                  <a:moveTo>
                    <a:pt x="1" y="1"/>
                  </a:moveTo>
                  <a:lnTo>
                    <a:pt x="1" y="1"/>
                  </a:lnTo>
                  <a:cubicBezTo>
                    <a:pt x="1022" y="265"/>
                    <a:pt x="2069" y="407"/>
                    <a:pt x="3108" y="542"/>
                  </a:cubicBezTo>
                  <a:cubicBezTo>
                    <a:pt x="4151" y="677"/>
                    <a:pt x="5194" y="767"/>
                    <a:pt x="6241" y="847"/>
                  </a:cubicBezTo>
                  <a:cubicBezTo>
                    <a:pt x="7286" y="919"/>
                    <a:pt x="8333" y="985"/>
                    <a:pt x="9382" y="1011"/>
                  </a:cubicBezTo>
                  <a:cubicBezTo>
                    <a:pt x="10054" y="1032"/>
                    <a:pt x="10724" y="1047"/>
                    <a:pt x="11395" y="1047"/>
                  </a:cubicBezTo>
                  <a:cubicBezTo>
                    <a:pt x="11774" y="1047"/>
                    <a:pt x="12154" y="1042"/>
                    <a:pt x="12533" y="1031"/>
                  </a:cubicBezTo>
                  <a:cubicBezTo>
                    <a:pt x="11492" y="884"/>
                    <a:pt x="10447" y="780"/>
                    <a:pt x="9402" y="677"/>
                  </a:cubicBezTo>
                  <a:cubicBezTo>
                    <a:pt x="8361" y="570"/>
                    <a:pt x="7316" y="494"/>
                    <a:pt x="6271" y="411"/>
                  </a:cubicBezTo>
                  <a:cubicBezTo>
                    <a:pt x="5226" y="341"/>
                    <a:pt x="4186" y="263"/>
                    <a:pt x="3138" y="208"/>
                  </a:cubicBezTo>
                  <a:lnTo>
                    <a:pt x="1570" y="110"/>
                  </a:lnTo>
                  <a:cubicBezTo>
                    <a:pt x="1046" y="88"/>
                    <a:pt x="529" y="3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3" name="Google Shape;1410;p27"/>
            <p:cNvSpPr/>
            <p:nvPr/>
          </p:nvSpPr>
          <p:spPr>
            <a:xfrm flipH="1">
              <a:off x="2761201" y="2550325"/>
              <a:ext cx="378685" cy="27378"/>
            </a:xfrm>
            <a:custGeom>
              <a:avLst/>
              <a:gdLst/>
              <a:ahLst/>
              <a:cxnLst/>
              <a:rect l="l" t="t" r="r" b="b"/>
              <a:pathLst>
                <a:path w="13825" h="1009" extrusionOk="0">
                  <a:moveTo>
                    <a:pt x="1" y="0"/>
                  </a:moveTo>
                  <a:lnTo>
                    <a:pt x="1" y="0"/>
                  </a:lnTo>
                  <a:cubicBezTo>
                    <a:pt x="1118" y="305"/>
                    <a:pt x="2268" y="506"/>
                    <a:pt x="3415" y="661"/>
                  </a:cubicBezTo>
                  <a:cubicBezTo>
                    <a:pt x="4565" y="814"/>
                    <a:pt x="5721" y="895"/>
                    <a:pt x="6882" y="958"/>
                  </a:cubicBezTo>
                  <a:cubicBezTo>
                    <a:pt x="7656" y="988"/>
                    <a:pt x="8431" y="1008"/>
                    <a:pt x="9206" y="1008"/>
                  </a:cubicBezTo>
                  <a:cubicBezTo>
                    <a:pt x="9589" y="1008"/>
                    <a:pt x="9972" y="1004"/>
                    <a:pt x="10355" y="993"/>
                  </a:cubicBezTo>
                  <a:cubicBezTo>
                    <a:pt x="11514" y="967"/>
                    <a:pt x="12675" y="912"/>
                    <a:pt x="13824" y="781"/>
                  </a:cubicBezTo>
                  <a:lnTo>
                    <a:pt x="10358" y="661"/>
                  </a:lnTo>
                  <a:lnTo>
                    <a:pt x="6899" y="524"/>
                  </a:lnTo>
                  <a:cubicBezTo>
                    <a:pt x="5747" y="473"/>
                    <a:pt x="4598" y="401"/>
                    <a:pt x="3448" y="327"/>
                  </a:cubicBezTo>
                  <a:cubicBezTo>
                    <a:pt x="2300" y="244"/>
                    <a:pt x="1150" y="12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4" name="Google Shape;1411;p27"/>
            <p:cNvSpPr/>
            <p:nvPr/>
          </p:nvSpPr>
          <p:spPr>
            <a:xfrm flipH="1">
              <a:off x="2776681" y="2725303"/>
              <a:ext cx="403692" cy="16664"/>
            </a:xfrm>
            <a:custGeom>
              <a:avLst/>
              <a:gdLst/>
              <a:ahLst/>
              <a:cxnLst/>
              <a:rect l="l" t="t" r="r" b="b"/>
              <a:pathLst>
                <a:path w="14693" h="631" extrusionOk="0">
                  <a:moveTo>
                    <a:pt x="14607" y="1"/>
                  </a:moveTo>
                  <a:cubicBezTo>
                    <a:pt x="13403" y="1"/>
                    <a:pt x="12207" y="45"/>
                    <a:pt x="11007" y="75"/>
                  </a:cubicBezTo>
                  <a:lnTo>
                    <a:pt x="7331" y="175"/>
                  </a:lnTo>
                  <a:cubicBezTo>
                    <a:pt x="6107" y="208"/>
                    <a:pt x="4883" y="221"/>
                    <a:pt x="3661" y="228"/>
                  </a:cubicBezTo>
                  <a:cubicBezTo>
                    <a:pt x="3050" y="228"/>
                    <a:pt x="2439" y="217"/>
                    <a:pt x="1828" y="182"/>
                  </a:cubicBezTo>
                  <a:cubicBezTo>
                    <a:pt x="1519" y="175"/>
                    <a:pt x="1218" y="140"/>
                    <a:pt x="912" y="121"/>
                  </a:cubicBezTo>
                  <a:cubicBezTo>
                    <a:pt x="607" y="97"/>
                    <a:pt x="308" y="38"/>
                    <a:pt x="0" y="1"/>
                  </a:cubicBezTo>
                  <a:lnTo>
                    <a:pt x="0" y="1"/>
                  </a:lnTo>
                  <a:cubicBezTo>
                    <a:pt x="1178" y="378"/>
                    <a:pt x="2422" y="485"/>
                    <a:pt x="3650" y="566"/>
                  </a:cubicBezTo>
                  <a:cubicBezTo>
                    <a:pt x="4433" y="613"/>
                    <a:pt x="5218" y="630"/>
                    <a:pt x="6003" y="630"/>
                  </a:cubicBezTo>
                  <a:cubicBezTo>
                    <a:pt x="6449" y="630"/>
                    <a:pt x="6896" y="625"/>
                    <a:pt x="7342" y="616"/>
                  </a:cubicBezTo>
                  <a:cubicBezTo>
                    <a:pt x="8572" y="575"/>
                    <a:pt x="9803" y="518"/>
                    <a:pt x="11027" y="411"/>
                  </a:cubicBezTo>
                  <a:cubicBezTo>
                    <a:pt x="12251" y="311"/>
                    <a:pt x="13475" y="180"/>
                    <a:pt x="14692" y="1"/>
                  </a:cubicBezTo>
                  <a:cubicBezTo>
                    <a:pt x="14664" y="1"/>
                    <a:pt x="14635" y="1"/>
                    <a:pt x="1460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5" name="Google Shape;1412;p27"/>
            <p:cNvSpPr/>
            <p:nvPr/>
          </p:nvSpPr>
          <p:spPr>
            <a:xfrm flipH="1">
              <a:off x="2780254" y="2899089"/>
              <a:ext cx="427508" cy="22616"/>
            </a:xfrm>
            <a:custGeom>
              <a:avLst/>
              <a:gdLst/>
              <a:ahLst/>
              <a:cxnLst/>
              <a:rect l="l" t="t" r="r" b="b"/>
              <a:pathLst>
                <a:path w="15572" h="855" extrusionOk="0">
                  <a:moveTo>
                    <a:pt x="15572" y="0"/>
                  </a:moveTo>
                  <a:lnTo>
                    <a:pt x="15572" y="0"/>
                  </a:lnTo>
                  <a:cubicBezTo>
                    <a:pt x="14269" y="39"/>
                    <a:pt x="12969" y="109"/>
                    <a:pt x="11673" y="168"/>
                  </a:cubicBezTo>
                  <a:lnTo>
                    <a:pt x="7778" y="356"/>
                  </a:lnTo>
                  <a:cubicBezTo>
                    <a:pt x="6480" y="419"/>
                    <a:pt x="5184" y="458"/>
                    <a:pt x="3886" y="493"/>
                  </a:cubicBezTo>
                  <a:cubicBezTo>
                    <a:pt x="3573" y="501"/>
                    <a:pt x="3260" y="504"/>
                    <a:pt x="2946" y="504"/>
                  </a:cubicBezTo>
                  <a:cubicBezTo>
                    <a:pt x="2612" y="504"/>
                    <a:pt x="2277" y="500"/>
                    <a:pt x="1942" y="491"/>
                  </a:cubicBezTo>
                  <a:cubicBezTo>
                    <a:pt x="1617" y="491"/>
                    <a:pt x="1296" y="465"/>
                    <a:pt x="971" y="452"/>
                  </a:cubicBezTo>
                  <a:cubicBezTo>
                    <a:pt x="646" y="436"/>
                    <a:pt x="328" y="384"/>
                    <a:pt x="0" y="356"/>
                  </a:cubicBezTo>
                  <a:lnTo>
                    <a:pt x="0" y="356"/>
                  </a:lnTo>
                  <a:cubicBezTo>
                    <a:pt x="1264" y="700"/>
                    <a:pt x="2584" y="781"/>
                    <a:pt x="3884" y="831"/>
                  </a:cubicBezTo>
                  <a:cubicBezTo>
                    <a:pt x="4349" y="848"/>
                    <a:pt x="4814" y="855"/>
                    <a:pt x="5280" y="855"/>
                  </a:cubicBezTo>
                  <a:cubicBezTo>
                    <a:pt x="6120" y="855"/>
                    <a:pt x="6960" y="832"/>
                    <a:pt x="7798" y="796"/>
                  </a:cubicBezTo>
                  <a:cubicBezTo>
                    <a:pt x="9098" y="731"/>
                    <a:pt x="10401" y="644"/>
                    <a:pt x="11697" y="506"/>
                  </a:cubicBezTo>
                  <a:cubicBezTo>
                    <a:pt x="12993" y="373"/>
                    <a:pt x="14284" y="220"/>
                    <a:pt x="15572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6" name="Google Shape;1413;p27"/>
            <p:cNvSpPr/>
            <p:nvPr/>
          </p:nvSpPr>
          <p:spPr>
            <a:xfrm flipH="1">
              <a:off x="2764773" y="3062163"/>
              <a:ext cx="433463" cy="39281"/>
            </a:xfrm>
            <a:custGeom>
              <a:avLst/>
              <a:gdLst/>
              <a:ahLst/>
              <a:cxnLst/>
              <a:rect l="l" t="t" r="r" b="b"/>
              <a:pathLst>
                <a:path w="15830" h="1421" extrusionOk="0">
                  <a:moveTo>
                    <a:pt x="15829" y="1"/>
                  </a:moveTo>
                  <a:lnTo>
                    <a:pt x="13844" y="245"/>
                  </a:lnTo>
                  <a:cubicBezTo>
                    <a:pt x="13187" y="328"/>
                    <a:pt x="12531" y="409"/>
                    <a:pt x="11869" y="476"/>
                  </a:cubicBezTo>
                  <a:cubicBezTo>
                    <a:pt x="10552" y="612"/>
                    <a:pt x="9238" y="760"/>
                    <a:pt x="7918" y="856"/>
                  </a:cubicBezTo>
                  <a:cubicBezTo>
                    <a:pt x="6600" y="959"/>
                    <a:pt x="5281" y="1044"/>
                    <a:pt x="3961" y="1065"/>
                  </a:cubicBezTo>
                  <a:cubicBezTo>
                    <a:pt x="3796" y="1072"/>
                    <a:pt x="3631" y="1074"/>
                    <a:pt x="3466" y="1074"/>
                  </a:cubicBezTo>
                  <a:cubicBezTo>
                    <a:pt x="3301" y="1074"/>
                    <a:pt x="3136" y="1072"/>
                    <a:pt x="2970" y="1070"/>
                  </a:cubicBezTo>
                  <a:cubicBezTo>
                    <a:pt x="2641" y="1068"/>
                    <a:pt x="2309" y="1070"/>
                    <a:pt x="1982" y="1046"/>
                  </a:cubicBezTo>
                  <a:cubicBezTo>
                    <a:pt x="1650" y="1031"/>
                    <a:pt x="1321" y="1026"/>
                    <a:pt x="991" y="998"/>
                  </a:cubicBezTo>
                  <a:cubicBezTo>
                    <a:pt x="664" y="959"/>
                    <a:pt x="332" y="928"/>
                    <a:pt x="1" y="902"/>
                  </a:cubicBezTo>
                  <a:lnTo>
                    <a:pt x="1" y="902"/>
                  </a:lnTo>
                  <a:cubicBezTo>
                    <a:pt x="1294" y="1233"/>
                    <a:pt x="2632" y="1349"/>
                    <a:pt x="3963" y="1401"/>
                  </a:cubicBezTo>
                  <a:cubicBezTo>
                    <a:pt x="4281" y="1414"/>
                    <a:pt x="4599" y="1420"/>
                    <a:pt x="4917" y="1420"/>
                  </a:cubicBezTo>
                  <a:cubicBezTo>
                    <a:pt x="5933" y="1420"/>
                    <a:pt x="6948" y="1361"/>
                    <a:pt x="7960" y="1288"/>
                  </a:cubicBezTo>
                  <a:cubicBezTo>
                    <a:pt x="9286" y="1179"/>
                    <a:pt x="10611" y="1022"/>
                    <a:pt x="11922" y="804"/>
                  </a:cubicBezTo>
                  <a:cubicBezTo>
                    <a:pt x="13235" y="588"/>
                    <a:pt x="14542" y="339"/>
                    <a:pt x="15829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7" name="Google Shape;1414;p27"/>
            <p:cNvSpPr/>
            <p:nvPr/>
          </p:nvSpPr>
          <p:spPr>
            <a:xfrm flipH="1">
              <a:off x="2737384" y="3181195"/>
              <a:ext cx="381066" cy="116651"/>
            </a:xfrm>
            <a:custGeom>
              <a:avLst/>
              <a:gdLst/>
              <a:ahLst/>
              <a:cxnLst/>
              <a:rect l="l" t="t" r="r" b="b"/>
              <a:pathLst>
                <a:path w="13908" h="4279" extrusionOk="0">
                  <a:moveTo>
                    <a:pt x="13907" y="0"/>
                  </a:moveTo>
                  <a:lnTo>
                    <a:pt x="10462" y="1226"/>
                  </a:lnTo>
                  <a:cubicBezTo>
                    <a:pt x="9315" y="1628"/>
                    <a:pt x="8171" y="2036"/>
                    <a:pt x="7022" y="2415"/>
                  </a:cubicBezTo>
                  <a:cubicBezTo>
                    <a:pt x="5874" y="2808"/>
                    <a:pt x="4713" y="3166"/>
                    <a:pt x="3550" y="3497"/>
                  </a:cubicBezTo>
                  <a:cubicBezTo>
                    <a:pt x="2972" y="3672"/>
                    <a:pt x="2379" y="3812"/>
                    <a:pt x="1790" y="3949"/>
                  </a:cubicBezTo>
                  <a:lnTo>
                    <a:pt x="902" y="4137"/>
                  </a:lnTo>
                  <a:cubicBezTo>
                    <a:pt x="605" y="4178"/>
                    <a:pt x="304" y="4224"/>
                    <a:pt x="1" y="4276"/>
                  </a:cubicBezTo>
                  <a:cubicBezTo>
                    <a:pt x="62" y="4278"/>
                    <a:pt x="124" y="4278"/>
                    <a:pt x="185" y="4278"/>
                  </a:cubicBezTo>
                  <a:cubicBezTo>
                    <a:pt x="1349" y="4278"/>
                    <a:pt x="2502" y="4067"/>
                    <a:pt x="3638" y="3822"/>
                  </a:cubicBezTo>
                  <a:cubicBezTo>
                    <a:pt x="4831" y="3563"/>
                    <a:pt x="6005" y="3212"/>
                    <a:pt x="7163" y="2828"/>
                  </a:cubicBezTo>
                  <a:cubicBezTo>
                    <a:pt x="8320" y="2437"/>
                    <a:pt x="9467" y="2014"/>
                    <a:pt x="10589" y="1538"/>
                  </a:cubicBezTo>
                  <a:cubicBezTo>
                    <a:pt x="11715" y="1065"/>
                    <a:pt x="12827" y="569"/>
                    <a:pt x="1390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8" name="Google Shape;1415;p27"/>
            <p:cNvSpPr/>
            <p:nvPr/>
          </p:nvSpPr>
          <p:spPr>
            <a:xfrm flipH="1">
              <a:off x="2688559" y="3325224"/>
              <a:ext cx="306044" cy="134506"/>
            </a:xfrm>
            <a:custGeom>
              <a:avLst/>
              <a:gdLst/>
              <a:ahLst/>
              <a:cxnLst/>
              <a:rect l="l" t="t" r="r" b="b"/>
              <a:pathLst>
                <a:path w="11167" h="4898" extrusionOk="0">
                  <a:moveTo>
                    <a:pt x="11167" y="1"/>
                  </a:moveTo>
                  <a:lnTo>
                    <a:pt x="8433" y="1403"/>
                  </a:lnTo>
                  <a:cubicBezTo>
                    <a:pt x="7523" y="1864"/>
                    <a:pt x="6618" y="2333"/>
                    <a:pt x="5699" y="2771"/>
                  </a:cubicBezTo>
                  <a:cubicBezTo>
                    <a:pt x="4785" y="3225"/>
                    <a:pt x="3854" y="3631"/>
                    <a:pt x="2918" y="4024"/>
                  </a:cubicBezTo>
                  <a:cubicBezTo>
                    <a:pt x="2451" y="4227"/>
                    <a:pt x="1971" y="4390"/>
                    <a:pt x="1489" y="4547"/>
                  </a:cubicBezTo>
                  <a:lnTo>
                    <a:pt x="753" y="4755"/>
                  </a:lnTo>
                  <a:cubicBezTo>
                    <a:pt x="507" y="4805"/>
                    <a:pt x="256" y="4840"/>
                    <a:pt x="1" y="4892"/>
                  </a:cubicBezTo>
                  <a:cubicBezTo>
                    <a:pt x="77" y="4895"/>
                    <a:pt x="153" y="4897"/>
                    <a:pt x="229" y="4897"/>
                  </a:cubicBezTo>
                  <a:cubicBezTo>
                    <a:pt x="1186" y="4897"/>
                    <a:pt x="2130" y="4639"/>
                    <a:pt x="3033" y="4342"/>
                  </a:cubicBezTo>
                  <a:cubicBezTo>
                    <a:pt x="4013" y="4022"/>
                    <a:pt x="4964" y="3616"/>
                    <a:pt x="5889" y="3168"/>
                  </a:cubicBezTo>
                  <a:cubicBezTo>
                    <a:pt x="6812" y="2715"/>
                    <a:pt x="7720" y="2235"/>
                    <a:pt x="8597" y="1700"/>
                  </a:cubicBezTo>
                  <a:cubicBezTo>
                    <a:pt x="9478" y="1168"/>
                    <a:pt x="10342" y="618"/>
                    <a:pt x="1116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09" name="Google Shape;1416;p27"/>
            <p:cNvSpPr/>
            <p:nvPr/>
          </p:nvSpPr>
          <p:spPr>
            <a:xfrm flipH="1">
              <a:off x="2637354" y="3428781"/>
              <a:ext cx="203632" cy="161883"/>
            </a:xfrm>
            <a:custGeom>
              <a:avLst/>
              <a:gdLst/>
              <a:ahLst/>
              <a:cxnLst/>
              <a:rect l="l" t="t" r="r" b="b"/>
              <a:pathLst>
                <a:path w="7426" h="5909" extrusionOk="0">
                  <a:moveTo>
                    <a:pt x="7425" y="1"/>
                  </a:moveTo>
                  <a:cubicBezTo>
                    <a:pt x="6269" y="1126"/>
                    <a:pt x="5141" y="2261"/>
                    <a:pt x="3952" y="3321"/>
                  </a:cubicBezTo>
                  <a:cubicBezTo>
                    <a:pt x="3363" y="3858"/>
                    <a:pt x="2743" y="4358"/>
                    <a:pt x="2106" y="4824"/>
                  </a:cubicBezTo>
                  <a:cubicBezTo>
                    <a:pt x="1460" y="5276"/>
                    <a:pt x="788" y="5717"/>
                    <a:pt x="1" y="5909"/>
                  </a:cubicBezTo>
                  <a:cubicBezTo>
                    <a:pt x="821" y="5887"/>
                    <a:pt x="1602" y="5527"/>
                    <a:pt x="2292" y="5110"/>
                  </a:cubicBezTo>
                  <a:cubicBezTo>
                    <a:pt x="2990" y="4687"/>
                    <a:pt x="3640" y="4190"/>
                    <a:pt x="4242" y="3648"/>
                  </a:cubicBezTo>
                  <a:cubicBezTo>
                    <a:pt x="5444" y="2558"/>
                    <a:pt x="6531" y="1347"/>
                    <a:pt x="7425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0" name="Google Shape;1417;p27"/>
            <p:cNvSpPr/>
            <p:nvPr/>
          </p:nvSpPr>
          <p:spPr>
            <a:xfrm flipH="1">
              <a:off x="2521843" y="3519246"/>
              <a:ext cx="139328" cy="161883"/>
            </a:xfrm>
            <a:custGeom>
              <a:avLst/>
              <a:gdLst/>
              <a:ahLst/>
              <a:cxnLst/>
              <a:rect l="l" t="t" r="r" b="b"/>
              <a:pathLst>
                <a:path w="5087" h="5913" extrusionOk="0">
                  <a:moveTo>
                    <a:pt x="5086" y="0"/>
                  </a:moveTo>
                  <a:lnTo>
                    <a:pt x="5086" y="0"/>
                  </a:lnTo>
                  <a:cubicBezTo>
                    <a:pt x="4248" y="1023"/>
                    <a:pt x="3485" y="2082"/>
                    <a:pt x="2673" y="3098"/>
                  </a:cubicBezTo>
                  <a:cubicBezTo>
                    <a:pt x="2274" y="3613"/>
                    <a:pt x="1857" y="4108"/>
                    <a:pt x="1429" y="4593"/>
                  </a:cubicBezTo>
                  <a:cubicBezTo>
                    <a:pt x="993" y="5071"/>
                    <a:pt x="550" y="5548"/>
                    <a:pt x="0" y="5913"/>
                  </a:cubicBezTo>
                  <a:cubicBezTo>
                    <a:pt x="633" y="5701"/>
                    <a:pt x="1185" y="5282"/>
                    <a:pt x="1672" y="4835"/>
                  </a:cubicBezTo>
                  <a:cubicBezTo>
                    <a:pt x="2165" y="4388"/>
                    <a:pt x="2610" y="3890"/>
                    <a:pt x="3018" y="3371"/>
                  </a:cubicBezTo>
                  <a:cubicBezTo>
                    <a:pt x="3829" y="2324"/>
                    <a:pt x="4541" y="1207"/>
                    <a:pt x="5086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1" name="Google Shape;1418;p27"/>
            <p:cNvSpPr/>
            <p:nvPr/>
          </p:nvSpPr>
          <p:spPr>
            <a:xfrm flipH="1">
              <a:off x="2021694" y="3451398"/>
              <a:ext cx="39298" cy="202354"/>
            </a:xfrm>
            <a:custGeom>
              <a:avLst/>
              <a:gdLst/>
              <a:ahLst/>
              <a:cxnLst/>
              <a:rect l="l" t="t" r="r" b="b"/>
              <a:pathLst>
                <a:path w="1408" h="7389" extrusionOk="0">
                  <a:moveTo>
                    <a:pt x="0" y="1"/>
                  </a:moveTo>
                  <a:lnTo>
                    <a:pt x="0" y="1"/>
                  </a:lnTo>
                  <a:cubicBezTo>
                    <a:pt x="186" y="1253"/>
                    <a:pt x="450" y="2473"/>
                    <a:pt x="685" y="3699"/>
                  </a:cubicBezTo>
                  <a:cubicBezTo>
                    <a:pt x="810" y="4308"/>
                    <a:pt x="921" y="4919"/>
                    <a:pt x="1028" y="5532"/>
                  </a:cubicBezTo>
                  <a:cubicBezTo>
                    <a:pt x="1124" y="6145"/>
                    <a:pt x="1235" y="6758"/>
                    <a:pt x="1259" y="7388"/>
                  </a:cubicBezTo>
                  <a:cubicBezTo>
                    <a:pt x="1405" y="6766"/>
                    <a:pt x="1408" y="6121"/>
                    <a:pt x="1366" y="5490"/>
                  </a:cubicBezTo>
                  <a:cubicBezTo>
                    <a:pt x="1329" y="4857"/>
                    <a:pt x="1233" y="4231"/>
                    <a:pt x="1113" y="3612"/>
                  </a:cubicBezTo>
                  <a:cubicBezTo>
                    <a:pt x="860" y="2375"/>
                    <a:pt x="515" y="1157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2" name="Google Shape;1419;p27"/>
            <p:cNvSpPr/>
            <p:nvPr/>
          </p:nvSpPr>
          <p:spPr>
            <a:xfrm flipH="1">
              <a:off x="1906183" y="3408546"/>
              <a:ext cx="55969" cy="191641"/>
            </a:xfrm>
            <a:custGeom>
              <a:avLst/>
              <a:gdLst/>
              <a:ahLst/>
              <a:cxnLst/>
              <a:rect l="l" t="t" r="r" b="b"/>
              <a:pathLst>
                <a:path w="2076" h="7007" extrusionOk="0">
                  <a:moveTo>
                    <a:pt x="1" y="1"/>
                  </a:moveTo>
                  <a:cubicBezTo>
                    <a:pt x="271" y="1203"/>
                    <a:pt x="636" y="2361"/>
                    <a:pt x="991" y="3522"/>
                  </a:cubicBezTo>
                  <a:lnTo>
                    <a:pt x="1539" y="5257"/>
                  </a:lnTo>
                  <a:cubicBezTo>
                    <a:pt x="1716" y="5837"/>
                    <a:pt x="1910" y="6409"/>
                    <a:pt x="2054" y="7006"/>
                  </a:cubicBezTo>
                  <a:cubicBezTo>
                    <a:pt x="2076" y="6391"/>
                    <a:pt x="1993" y="5772"/>
                    <a:pt x="1868" y="5172"/>
                  </a:cubicBezTo>
                  <a:cubicBezTo>
                    <a:pt x="1753" y="4569"/>
                    <a:pt x="1589" y="3976"/>
                    <a:pt x="1408" y="3391"/>
                  </a:cubicBezTo>
                  <a:cubicBezTo>
                    <a:pt x="1037" y="2224"/>
                    <a:pt x="592" y="108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3" name="Google Shape;1420;p27"/>
            <p:cNvSpPr/>
            <p:nvPr/>
          </p:nvSpPr>
          <p:spPr>
            <a:xfrm flipH="1">
              <a:off x="1775192" y="3357362"/>
              <a:ext cx="79785" cy="170216"/>
            </a:xfrm>
            <a:custGeom>
              <a:avLst/>
              <a:gdLst/>
              <a:ahLst/>
              <a:cxnLst/>
              <a:rect l="l" t="t" r="r" b="b"/>
              <a:pathLst>
                <a:path w="2933" h="6206" extrusionOk="0">
                  <a:moveTo>
                    <a:pt x="0" y="1"/>
                  </a:moveTo>
                  <a:lnTo>
                    <a:pt x="0" y="1"/>
                  </a:lnTo>
                  <a:cubicBezTo>
                    <a:pt x="380" y="1098"/>
                    <a:pt x="862" y="2130"/>
                    <a:pt x="1357" y="3160"/>
                  </a:cubicBezTo>
                  <a:cubicBezTo>
                    <a:pt x="1610" y="3672"/>
                    <a:pt x="1866" y="4181"/>
                    <a:pt x="2134" y="4687"/>
                  </a:cubicBezTo>
                  <a:cubicBezTo>
                    <a:pt x="2396" y="5193"/>
                    <a:pt x="2677" y="5686"/>
                    <a:pt x="2932" y="6205"/>
                  </a:cubicBezTo>
                  <a:cubicBezTo>
                    <a:pt x="2847" y="5629"/>
                    <a:pt x="2649" y="5082"/>
                    <a:pt x="2444" y="4545"/>
                  </a:cubicBezTo>
                  <a:cubicBezTo>
                    <a:pt x="2236" y="4006"/>
                    <a:pt x="1996" y="3487"/>
                    <a:pt x="1750" y="2968"/>
                  </a:cubicBezTo>
                  <a:cubicBezTo>
                    <a:pt x="1239" y="1942"/>
                    <a:pt x="685" y="93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4" name="Google Shape;1421;p27"/>
            <p:cNvSpPr/>
            <p:nvPr/>
          </p:nvSpPr>
          <p:spPr>
            <a:xfrm flipH="1">
              <a:off x="1652536" y="3297846"/>
              <a:ext cx="86931" cy="145219"/>
            </a:xfrm>
            <a:custGeom>
              <a:avLst/>
              <a:gdLst/>
              <a:ahLst/>
              <a:cxnLst/>
              <a:rect l="l" t="t" r="r" b="b"/>
              <a:pathLst>
                <a:path w="3191" h="5281" extrusionOk="0">
                  <a:moveTo>
                    <a:pt x="1" y="0"/>
                  </a:moveTo>
                  <a:lnTo>
                    <a:pt x="1" y="0"/>
                  </a:lnTo>
                  <a:cubicBezTo>
                    <a:pt x="363" y="978"/>
                    <a:pt x="845" y="1888"/>
                    <a:pt x="1373" y="2776"/>
                  </a:cubicBezTo>
                  <a:cubicBezTo>
                    <a:pt x="1639" y="3214"/>
                    <a:pt x="1914" y="3650"/>
                    <a:pt x="2215" y="4071"/>
                  </a:cubicBezTo>
                  <a:cubicBezTo>
                    <a:pt x="2512" y="4490"/>
                    <a:pt x="2826" y="4903"/>
                    <a:pt x="3190" y="5280"/>
                  </a:cubicBezTo>
                  <a:cubicBezTo>
                    <a:pt x="2763" y="4331"/>
                    <a:pt x="2270" y="3432"/>
                    <a:pt x="1746" y="2549"/>
                  </a:cubicBezTo>
                  <a:cubicBezTo>
                    <a:pt x="1211" y="1672"/>
                    <a:pt x="659" y="80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5" name="Google Shape;1422;p27"/>
            <p:cNvSpPr/>
            <p:nvPr/>
          </p:nvSpPr>
          <p:spPr>
            <a:xfrm flipH="1">
              <a:off x="1547742" y="3239521"/>
              <a:ext cx="80977" cy="130935"/>
            </a:xfrm>
            <a:custGeom>
              <a:avLst/>
              <a:gdLst/>
              <a:ahLst/>
              <a:cxnLst/>
              <a:rect l="l" t="t" r="r" b="b"/>
              <a:pathLst>
                <a:path w="2990" h="4779" extrusionOk="0">
                  <a:moveTo>
                    <a:pt x="1" y="0"/>
                  </a:moveTo>
                  <a:cubicBezTo>
                    <a:pt x="380" y="877"/>
                    <a:pt x="860" y="1682"/>
                    <a:pt x="1356" y="2479"/>
                  </a:cubicBezTo>
                  <a:cubicBezTo>
                    <a:pt x="1864" y="3268"/>
                    <a:pt x="2392" y="4036"/>
                    <a:pt x="2990" y="4778"/>
                  </a:cubicBezTo>
                  <a:cubicBezTo>
                    <a:pt x="2848" y="4320"/>
                    <a:pt x="2645" y="3888"/>
                    <a:pt x="2431" y="3469"/>
                  </a:cubicBezTo>
                  <a:cubicBezTo>
                    <a:pt x="2215" y="3048"/>
                    <a:pt x="1973" y="2642"/>
                    <a:pt x="1724" y="2243"/>
                  </a:cubicBezTo>
                  <a:cubicBezTo>
                    <a:pt x="1212" y="1453"/>
                    <a:pt x="666" y="68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6" name="Google Shape;1423;p27"/>
            <p:cNvSpPr/>
            <p:nvPr/>
          </p:nvSpPr>
          <p:spPr>
            <a:xfrm flipH="1">
              <a:off x="1472720" y="3171672"/>
              <a:ext cx="96457" cy="38090"/>
            </a:xfrm>
            <a:custGeom>
              <a:avLst/>
              <a:gdLst/>
              <a:ahLst/>
              <a:cxnLst/>
              <a:rect l="l" t="t" r="r" b="b"/>
              <a:pathLst>
                <a:path w="3535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555" y="350"/>
                    <a:pt x="1135" y="590"/>
                    <a:pt x="1722" y="817"/>
                  </a:cubicBezTo>
                  <a:cubicBezTo>
                    <a:pt x="2313" y="1035"/>
                    <a:pt x="2896" y="1236"/>
                    <a:pt x="3535" y="1380"/>
                  </a:cubicBezTo>
                  <a:cubicBezTo>
                    <a:pt x="3055" y="928"/>
                    <a:pt x="2468" y="642"/>
                    <a:pt x="1877" y="409"/>
                  </a:cubicBezTo>
                  <a:cubicBezTo>
                    <a:pt x="1277" y="191"/>
                    <a:pt x="657" y="2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7" name="Google Shape;1424;p27"/>
            <p:cNvSpPr/>
            <p:nvPr/>
          </p:nvSpPr>
          <p:spPr>
            <a:xfrm flipH="1">
              <a:off x="1464384" y="3057402"/>
              <a:ext cx="103603" cy="21426"/>
            </a:xfrm>
            <a:custGeom>
              <a:avLst/>
              <a:gdLst/>
              <a:ahLst/>
              <a:cxnLst/>
              <a:rect l="l" t="t" r="r" b="b"/>
              <a:pathLst>
                <a:path w="3782" h="779" extrusionOk="0">
                  <a:moveTo>
                    <a:pt x="1245" y="1"/>
                  </a:moveTo>
                  <a:cubicBezTo>
                    <a:pt x="1156" y="1"/>
                    <a:pt x="1066" y="3"/>
                    <a:pt x="976" y="8"/>
                  </a:cubicBezTo>
                  <a:cubicBezTo>
                    <a:pt x="649" y="26"/>
                    <a:pt x="320" y="63"/>
                    <a:pt x="1" y="161"/>
                  </a:cubicBezTo>
                  <a:cubicBezTo>
                    <a:pt x="647" y="324"/>
                    <a:pt x="1273" y="394"/>
                    <a:pt x="1903" y="477"/>
                  </a:cubicBezTo>
                  <a:cubicBezTo>
                    <a:pt x="2534" y="560"/>
                    <a:pt x="3138" y="630"/>
                    <a:pt x="3782" y="778"/>
                  </a:cubicBezTo>
                  <a:cubicBezTo>
                    <a:pt x="3542" y="540"/>
                    <a:pt x="3234" y="388"/>
                    <a:pt x="2925" y="274"/>
                  </a:cubicBezTo>
                  <a:cubicBezTo>
                    <a:pt x="2610" y="156"/>
                    <a:pt x="2283" y="93"/>
                    <a:pt x="1958" y="47"/>
                  </a:cubicBezTo>
                  <a:cubicBezTo>
                    <a:pt x="1720" y="17"/>
                    <a:pt x="1483" y="1"/>
                    <a:pt x="1245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8" name="Google Shape;1425;p27"/>
            <p:cNvSpPr/>
            <p:nvPr/>
          </p:nvSpPr>
          <p:spPr>
            <a:xfrm flipH="1">
              <a:off x="1462003" y="2913373"/>
              <a:ext cx="104793" cy="23806"/>
            </a:xfrm>
            <a:custGeom>
              <a:avLst/>
              <a:gdLst/>
              <a:ahLst/>
              <a:cxnLst/>
              <a:rect l="l" t="t" r="r" b="b"/>
              <a:pathLst>
                <a:path w="3843" h="867" extrusionOk="0">
                  <a:moveTo>
                    <a:pt x="1048" y="0"/>
                  </a:moveTo>
                  <a:cubicBezTo>
                    <a:pt x="1032" y="0"/>
                    <a:pt x="1015" y="0"/>
                    <a:pt x="999" y="0"/>
                  </a:cubicBezTo>
                  <a:cubicBezTo>
                    <a:pt x="663" y="5"/>
                    <a:pt x="323" y="33"/>
                    <a:pt x="0" y="149"/>
                  </a:cubicBezTo>
                  <a:lnTo>
                    <a:pt x="1916" y="524"/>
                  </a:lnTo>
                  <a:lnTo>
                    <a:pt x="2865" y="709"/>
                  </a:lnTo>
                  <a:cubicBezTo>
                    <a:pt x="3183" y="768"/>
                    <a:pt x="3504" y="834"/>
                    <a:pt x="3842" y="867"/>
                  </a:cubicBezTo>
                  <a:cubicBezTo>
                    <a:pt x="3295" y="465"/>
                    <a:pt x="2653" y="234"/>
                    <a:pt x="1999" y="96"/>
                  </a:cubicBezTo>
                  <a:cubicBezTo>
                    <a:pt x="1685" y="40"/>
                    <a:pt x="1366" y="0"/>
                    <a:pt x="104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9" name="Google Shape;1426;p27"/>
            <p:cNvSpPr/>
            <p:nvPr/>
          </p:nvSpPr>
          <p:spPr>
            <a:xfrm flipH="1">
              <a:off x="1462003" y="2740777"/>
              <a:ext cx="104793" cy="17855"/>
            </a:xfrm>
            <a:custGeom>
              <a:avLst/>
              <a:gdLst/>
              <a:ahLst/>
              <a:cxnLst/>
              <a:rect l="l" t="t" r="r" b="b"/>
              <a:pathLst>
                <a:path w="3811" h="652" extrusionOk="0">
                  <a:moveTo>
                    <a:pt x="1494" y="0"/>
                  </a:moveTo>
                  <a:cubicBezTo>
                    <a:pt x="1312" y="0"/>
                    <a:pt x="1129" y="12"/>
                    <a:pt x="948" y="41"/>
                  </a:cubicBezTo>
                  <a:cubicBezTo>
                    <a:pt x="618" y="89"/>
                    <a:pt x="284" y="176"/>
                    <a:pt x="1" y="362"/>
                  </a:cubicBezTo>
                  <a:cubicBezTo>
                    <a:pt x="70" y="360"/>
                    <a:pt x="138" y="360"/>
                    <a:pt x="206" y="360"/>
                  </a:cubicBezTo>
                  <a:cubicBezTo>
                    <a:pt x="790" y="360"/>
                    <a:pt x="1340" y="400"/>
                    <a:pt x="1901" y="451"/>
                  </a:cubicBezTo>
                  <a:cubicBezTo>
                    <a:pt x="2213" y="479"/>
                    <a:pt x="2523" y="525"/>
                    <a:pt x="2839" y="558"/>
                  </a:cubicBezTo>
                  <a:cubicBezTo>
                    <a:pt x="3156" y="597"/>
                    <a:pt x="3476" y="641"/>
                    <a:pt x="3810" y="652"/>
                  </a:cubicBezTo>
                  <a:cubicBezTo>
                    <a:pt x="3252" y="285"/>
                    <a:pt x="2606" y="98"/>
                    <a:pt x="1945" y="21"/>
                  </a:cubicBezTo>
                  <a:cubicBezTo>
                    <a:pt x="1795" y="8"/>
                    <a:pt x="1645" y="0"/>
                    <a:pt x="149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0" name="Google Shape;1427;p27"/>
            <p:cNvSpPr/>
            <p:nvPr/>
          </p:nvSpPr>
          <p:spPr>
            <a:xfrm flipH="1">
              <a:off x="1472720" y="2584845"/>
              <a:ext cx="92885" cy="13093"/>
            </a:xfrm>
            <a:custGeom>
              <a:avLst/>
              <a:gdLst/>
              <a:ahLst/>
              <a:cxnLst/>
              <a:rect l="l" t="t" r="r" b="b"/>
              <a:pathLst>
                <a:path w="3411" h="461" extrusionOk="0">
                  <a:moveTo>
                    <a:pt x="1759" y="0"/>
                  </a:moveTo>
                  <a:cubicBezTo>
                    <a:pt x="1740" y="0"/>
                    <a:pt x="1721" y="0"/>
                    <a:pt x="1703" y="0"/>
                  </a:cubicBezTo>
                  <a:cubicBezTo>
                    <a:pt x="1111" y="29"/>
                    <a:pt x="524" y="142"/>
                    <a:pt x="1" y="443"/>
                  </a:cubicBezTo>
                  <a:cubicBezTo>
                    <a:pt x="204" y="456"/>
                    <a:pt x="402" y="460"/>
                    <a:pt x="597" y="460"/>
                  </a:cubicBezTo>
                  <a:cubicBezTo>
                    <a:pt x="977" y="460"/>
                    <a:pt x="1346" y="443"/>
                    <a:pt x="1718" y="435"/>
                  </a:cubicBezTo>
                  <a:lnTo>
                    <a:pt x="2551" y="421"/>
                  </a:lnTo>
                  <a:lnTo>
                    <a:pt x="3411" y="443"/>
                  </a:lnTo>
                  <a:cubicBezTo>
                    <a:pt x="2933" y="99"/>
                    <a:pt x="2329" y="0"/>
                    <a:pt x="175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1" name="Google Shape;1428;p27"/>
            <p:cNvSpPr/>
            <p:nvPr/>
          </p:nvSpPr>
          <p:spPr>
            <a:xfrm flipH="1">
              <a:off x="1476292" y="2450339"/>
              <a:ext cx="89313" cy="14284"/>
            </a:xfrm>
            <a:custGeom>
              <a:avLst/>
              <a:gdLst/>
              <a:ahLst/>
              <a:cxnLst/>
              <a:rect l="l" t="t" r="r" b="b"/>
              <a:pathLst>
                <a:path w="3230" h="520" extrusionOk="0">
                  <a:moveTo>
                    <a:pt x="1615" y="0"/>
                  </a:moveTo>
                  <a:cubicBezTo>
                    <a:pt x="1327" y="5"/>
                    <a:pt x="1039" y="42"/>
                    <a:pt x="764" y="127"/>
                  </a:cubicBezTo>
                  <a:cubicBezTo>
                    <a:pt x="487" y="212"/>
                    <a:pt x="220" y="332"/>
                    <a:pt x="0" y="520"/>
                  </a:cubicBezTo>
                  <a:cubicBezTo>
                    <a:pt x="556" y="479"/>
                    <a:pt x="1060" y="437"/>
                    <a:pt x="1578" y="437"/>
                  </a:cubicBezTo>
                  <a:cubicBezTo>
                    <a:pt x="1591" y="437"/>
                    <a:pt x="1604" y="437"/>
                    <a:pt x="1617" y="437"/>
                  </a:cubicBezTo>
                  <a:cubicBezTo>
                    <a:pt x="1639" y="437"/>
                    <a:pt x="1661" y="436"/>
                    <a:pt x="1684" y="436"/>
                  </a:cubicBezTo>
                  <a:cubicBezTo>
                    <a:pt x="1923" y="436"/>
                    <a:pt x="2163" y="447"/>
                    <a:pt x="2404" y="463"/>
                  </a:cubicBezTo>
                  <a:cubicBezTo>
                    <a:pt x="2673" y="476"/>
                    <a:pt x="2937" y="511"/>
                    <a:pt x="3229" y="520"/>
                  </a:cubicBezTo>
                  <a:cubicBezTo>
                    <a:pt x="2775" y="160"/>
                    <a:pt x="2188" y="0"/>
                    <a:pt x="161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2" name="Google Shape;1429;p27"/>
            <p:cNvSpPr/>
            <p:nvPr/>
          </p:nvSpPr>
          <p:spPr>
            <a:xfrm flipH="1">
              <a:off x="1489392" y="2300358"/>
              <a:ext cx="76213" cy="16664"/>
            </a:xfrm>
            <a:custGeom>
              <a:avLst/>
              <a:gdLst/>
              <a:ahLst/>
              <a:cxnLst/>
              <a:rect l="l" t="t" r="r" b="b"/>
              <a:pathLst>
                <a:path w="2774" h="637" extrusionOk="0">
                  <a:moveTo>
                    <a:pt x="1267" y="0"/>
                  </a:moveTo>
                  <a:cubicBezTo>
                    <a:pt x="1072" y="0"/>
                    <a:pt x="879" y="17"/>
                    <a:pt x="692" y="59"/>
                  </a:cubicBezTo>
                  <a:cubicBezTo>
                    <a:pt x="452" y="111"/>
                    <a:pt x="212" y="194"/>
                    <a:pt x="0" y="334"/>
                  </a:cubicBezTo>
                  <a:cubicBezTo>
                    <a:pt x="497" y="401"/>
                    <a:pt x="951" y="406"/>
                    <a:pt x="1407" y="438"/>
                  </a:cubicBezTo>
                  <a:cubicBezTo>
                    <a:pt x="1630" y="452"/>
                    <a:pt x="1850" y="482"/>
                    <a:pt x="2077" y="506"/>
                  </a:cubicBezTo>
                  <a:cubicBezTo>
                    <a:pt x="2302" y="541"/>
                    <a:pt x="2520" y="585"/>
                    <a:pt x="2773" y="637"/>
                  </a:cubicBezTo>
                  <a:cubicBezTo>
                    <a:pt x="2623" y="432"/>
                    <a:pt x="2407" y="284"/>
                    <a:pt x="2173" y="179"/>
                  </a:cubicBezTo>
                  <a:cubicBezTo>
                    <a:pt x="1935" y="81"/>
                    <a:pt x="1684" y="28"/>
                    <a:pt x="1436" y="4"/>
                  </a:cubicBezTo>
                  <a:cubicBezTo>
                    <a:pt x="1379" y="2"/>
                    <a:pt x="1323" y="0"/>
                    <a:pt x="126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3" name="Google Shape;1430;p27"/>
            <p:cNvSpPr/>
            <p:nvPr/>
          </p:nvSpPr>
          <p:spPr>
            <a:xfrm flipH="1">
              <a:off x="1498919" y="2167042"/>
              <a:ext cx="66687" cy="32139"/>
            </a:xfrm>
            <a:custGeom>
              <a:avLst/>
              <a:gdLst/>
              <a:ahLst/>
              <a:cxnLst/>
              <a:rect l="l" t="t" r="r" b="b"/>
              <a:pathLst>
                <a:path w="2407" h="1181" extrusionOk="0">
                  <a:moveTo>
                    <a:pt x="864" y="0"/>
                  </a:moveTo>
                  <a:cubicBezTo>
                    <a:pt x="807" y="0"/>
                    <a:pt x="750" y="3"/>
                    <a:pt x="694" y="9"/>
                  </a:cubicBezTo>
                  <a:cubicBezTo>
                    <a:pt x="447" y="33"/>
                    <a:pt x="203" y="101"/>
                    <a:pt x="0" y="245"/>
                  </a:cubicBezTo>
                  <a:cubicBezTo>
                    <a:pt x="482" y="315"/>
                    <a:pt x="905" y="371"/>
                    <a:pt x="1294" y="511"/>
                  </a:cubicBezTo>
                  <a:cubicBezTo>
                    <a:pt x="1490" y="570"/>
                    <a:pt x="1673" y="666"/>
                    <a:pt x="1855" y="777"/>
                  </a:cubicBezTo>
                  <a:cubicBezTo>
                    <a:pt x="2042" y="886"/>
                    <a:pt x="2204" y="1035"/>
                    <a:pt x="2407" y="1181"/>
                  </a:cubicBezTo>
                  <a:cubicBezTo>
                    <a:pt x="2361" y="943"/>
                    <a:pt x="2254" y="703"/>
                    <a:pt x="2077" y="522"/>
                  </a:cubicBezTo>
                  <a:cubicBezTo>
                    <a:pt x="1909" y="328"/>
                    <a:pt x="1684" y="184"/>
                    <a:pt x="1442" y="99"/>
                  </a:cubicBezTo>
                  <a:cubicBezTo>
                    <a:pt x="1255" y="34"/>
                    <a:pt x="1058" y="0"/>
                    <a:pt x="86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4" name="Google Shape;1431;p27"/>
            <p:cNvSpPr/>
            <p:nvPr/>
          </p:nvSpPr>
          <p:spPr>
            <a:xfrm flipH="1">
              <a:off x="2820742" y="1543315"/>
              <a:ext cx="38107" cy="47613"/>
            </a:xfrm>
            <a:custGeom>
              <a:avLst/>
              <a:gdLst/>
              <a:ahLst/>
              <a:cxnLst/>
              <a:rect l="l" t="t" r="r" b="b"/>
              <a:pathLst>
                <a:path w="1371" h="1747" extrusionOk="0">
                  <a:moveTo>
                    <a:pt x="0" y="1"/>
                  </a:moveTo>
                  <a:lnTo>
                    <a:pt x="452" y="1746"/>
                  </a:lnTo>
                  <a:lnTo>
                    <a:pt x="1370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5" name="Google Shape;1432;p27"/>
            <p:cNvSpPr/>
            <p:nvPr/>
          </p:nvSpPr>
          <p:spPr>
            <a:xfrm flipH="1">
              <a:off x="2746911" y="1551648"/>
              <a:ext cx="40488" cy="47613"/>
            </a:xfrm>
            <a:custGeom>
              <a:avLst/>
              <a:gdLst/>
              <a:ahLst/>
              <a:cxnLst/>
              <a:rect l="l" t="t" r="r" b="b"/>
              <a:pathLst>
                <a:path w="1468" h="1701" extrusionOk="0">
                  <a:moveTo>
                    <a:pt x="1" y="1"/>
                  </a:moveTo>
                  <a:lnTo>
                    <a:pt x="296" y="1701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6" name="Google Shape;1433;p27"/>
            <p:cNvSpPr/>
            <p:nvPr/>
          </p:nvSpPr>
          <p:spPr>
            <a:xfrm flipH="1">
              <a:off x="2661171" y="1548076"/>
              <a:ext cx="47633" cy="51184"/>
            </a:xfrm>
            <a:custGeom>
              <a:avLst/>
              <a:gdLst/>
              <a:ahLst/>
              <a:cxnLst/>
              <a:rect l="l" t="t" r="r" b="b"/>
              <a:pathLst>
                <a:path w="1740" h="1827" extrusionOk="0">
                  <a:moveTo>
                    <a:pt x="1739" y="0"/>
                  </a:moveTo>
                  <a:lnTo>
                    <a:pt x="0" y="127"/>
                  </a:lnTo>
                  <a:lnTo>
                    <a:pt x="587" y="182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7" name="Google Shape;1434;p27"/>
            <p:cNvSpPr/>
            <p:nvPr/>
          </p:nvSpPr>
          <p:spPr>
            <a:xfrm flipH="1">
              <a:off x="2579003" y="1533792"/>
              <a:ext cx="39298" cy="46423"/>
            </a:xfrm>
            <a:custGeom>
              <a:avLst/>
              <a:gdLst/>
              <a:ahLst/>
              <a:cxnLst/>
              <a:rect l="l" t="t" r="r" b="b"/>
              <a:pathLst>
                <a:path w="1450" h="1661" extrusionOk="0">
                  <a:moveTo>
                    <a:pt x="1449" y="0"/>
                  </a:moveTo>
                  <a:lnTo>
                    <a:pt x="1" y="319"/>
                  </a:lnTo>
                  <a:lnTo>
                    <a:pt x="1037" y="1661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8" name="Google Shape;1435;p27"/>
            <p:cNvSpPr/>
            <p:nvPr/>
          </p:nvSpPr>
          <p:spPr>
            <a:xfrm flipH="1">
              <a:off x="2501599" y="1504035"/>
              <a:ext cx="39297" cy="45232"/>
            </a:xfrm>
            <a:custGeom>
              <a:avLst/>
              <a:gdLst/>
              <a:ahLst/>
              <a:cxnLst/>
              <a:rect l="l" t="t" r="r" b="b"/>
              <a:pathLst>
                <a:path w="1450" h="1616" extrusionOk="0">
                  <a:moveTo>
                    <a:pt x="1449" y="1"/>
                  </a:moveTo>
                  <a:lnTo>
                    <a:pt x="0" y="651"/>
                  </a:lnTo>
                  <a:lnTo>
                    <a:pt x="1449" y="1615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29" name="Google Shape;1436;p27"/>
            <p:cNvSpPr/>
            <p:nvPr/>
          </p:nvSpPr>
          <p:spPr>
            <a:xfrm flipH="1">
              <a:off x="2426576" y="1463564"/>
              <a:ext cx="45252" cy="47613"/>
            </a:xfrm>
            <a:custGeom>
              <a:avLst/>
              <a:gdLst/>
              <a:ahLst/>
              <a:cxnLst/>
              <a:rect l="l" t="t" r="r" b="b"/>
              <a:pathLst>
                <a:path w="1653" h="1741" extrusionOk="0">
                  <a:moveTo>
                    <a:pt x="1022" y="0"/>
                  </a:moveTo>
                  <a:lnTo>
                    <a:pt x="1" y="947"/>
                  </a:lnTo>
                  <a:cubicBezTo>
                    <a:pt x="1" y="947"/>
                    <a:pt x="1496" y="1740"/>
                    <a:pt x="1640" y="1740"/>
                  </a:cubicBezTo>
                  <a:cubicBezTo>
                    <a:pt x="1649" y="1740"/>
                    <a:pt x="1652" y="1737"/>
                    <a:pt x="1650" y="1730"/>
                  </a:cubicBezTo>
                  <a:cubicBezTo>
                    <a:pt x="1611" y="1617"/>
                    <a:pt x="1022" y="0"/>
                    <a:pt x="1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0" name="Google Shape;1437;p27"/>
            <p:cNvSpPr/>
            <p:nvPr/>
          </p:nvSpPr>
          <p:spPr>
            <a:xfrm flipH="1">
              <a:off x="1902610" y="3384740"/>
              <a:ext cx="722835" cy="670150"/>
            </a:xfrm>
            <a:custGeom>
              <a:avLst/>
              <a:gdLst/>
              <a:ahLst/>
              <a:cxnLst/>
              <a:rect l="l" t="t" r="r" b="b"/>
              <a:pathLst>
                <a:path w="26385" h="24446" extrusionOk="0">
                  <a:moveTo>
                    <a:pt x="16699" y="1"/>
                  </a:moveTo>
                  <a:lnTo>
                    <a:pt x="1477" y="1570"/>
                  </a:lnTo>
                  <a:cubicBezTo>
                    <a:pt x="1477" y="1570"/>
                    <a:pt x="0" y="15245"/>
                    <a:pt x="5441" y="17171"/>
                  </a:cubicBezTo>
                  <a:cubicBezTo>
                    <a:pt x="7325" y="17837"/>
                    <a:pt x="9275" y="18055"/>
                    <a:pt x="11020" y="18055"/>
                  </a:cubicBezTo>
                  <a:cubicBezTo>
                    <a:pt x="14316" y="18055"/>
                    <a:pt x="16880" y="17278"/>
                    <a:pt x="16880" y="17278"/>
                  </a:cubicBezTo>
                  <a:lnTo>
                    <a:pt x="16880" y="17278"/>
                  </a:lnTo>
                  <a:lnTo>
                    <a:pt x="14943" y="21131"/>
                  </a:lnTo>
                  <a:cubicBezTo>
                    <a:pt x="14943" y="21131"/>
                    <a:pt x="11869" y="20690"/>
                    <a:pt x="9886" y="20690"/>
                  </a:cubicBezTo>
                  <a:cubicBezTo>
                    <a:pt x="9276" y="20690"/>
                    <a:pt x="8769" y="20732"/>
                    <a:pt x="8487" y="20841"/>
                  </a:cubicBezTo>
                  <a:cubicBezTo>
                    <a:pt x="7287" y="21308"/>
                    <a:pt x="5906" y="24445"/>
                    <a:pt x="5906" y="24445"/>
                  </a:cubicBezTo>
                  <a:lnTo>
                    <a:pt x="22232" y="24445"/>
                  </a:lnTo>
                  <a:cubicBezTo>
                    <a:pt x="21680" y="24445"/>
                    <a:pt x="26384" y="14390"/>
                    <a:pt x="25830" y="10977"/>
                  </a:cubicBezTo>
                  <a:lnTo>
                    <a:pt x="25830" y="10977"/>
                  </a:lnTo>
                  <a:cubicBezTo>
                    <a:pt x="23615" y="11717"/>
                    <a:pt x="20389" y="12496"/>
                    <a:pt x="20389" y="12496"/>
                  </a:cubicBezTo>
                  <a:cubicBezTo>
                    <a:pt x="20389" y="12496"/>
                    <a:pt x="22173" y="10439"/>
                    <a:pt x="20660" y="10439"/>
                  </a:cubicBezTo>
                  <a:cubicBezTo>
                    <a:pt x="20358" y="10439"/>
                    <a:pt x="19925" y="10521"/>
                    <a:pt x="19319" y="10718"/>
                  </a:cubicBezTo>
                  <a:cubicBezTo>
                    <a:pt x="18453" y="6734"/>
                    <a:pt x="16699" y="1"/>
                    <a:pt x="16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1" name="Google Shape;1438;p27"/>
            <p:cNvSpPr/>
            <p:nvPr/>
          </p:nvSpPr>
          <p:spPr>
            <a:xfrm flipH="1">
              <a:off x="2038365" y="3384740"/>
              <a:ext cx="129801" cy="342812"/>
            </a:xfrm>
            <a:custGeom>
              <a:avLst/>
              <a:gdLst/>
              <a:ahLst/>
              <a:cxnLst/>
              <a:rect l="l" t="t" r="r" b="b"/>
              <a:pathLst>
                <a:path w="4720" h="12498" extrusionOk="0">
                  <a:moveTo>
                    <a:pt x="0" y="1"/>
                  </a:moveTo>
                  <a:cubicBezTo>
                    <a:pt x="160" y="910"/>
                    <a:pt x="330" y="1816"/>
                    <a:pt x="524" y="2713"/>
                  </a:cubicBezTo>
                  <a:cubicBezTo>
                    <a:pt x="714" y="3614"/>
                    <a:pt x="906" y="4513"/>
                    <a:pt x="1113" y="5407"/>
                  </a:cubicBezTo>
                  <a:cubicBezTo>
                    <a:pt x="1532" y="7196"/>
                    <a:pt x="1971" y="8981"/>
                    <a:pt x="2451" y="10757"/>
                  </a:cubicBezTo>
                  <a:lnTo>
                    <a:pt x="2501" y="10949"/>
                  </a:lnTo>
                  <a:lnTo>
                    <a:pt x="2680" y="10888"/>
                  </a:lnTo>
                  <a:cubicBezTo>
                    <a:pt x="2992" y="10779"/>
                    <a:pt x="3315" y="10674"/>
                    <a:pt x="3635" y="10615"/>
                  </a:cubicBezTo>
                  <a:cubicBezTo>
                    <a:pt x="3754" y="10592"/>
                    <a:pt x="3887" y="10574"/>
                    <a:pt x="4011" y="10574"/>
                  </a:cubicBezTo>
                  <a:cubicBezTo>
                    <a:pt x="4202" y="10574"/>
                    <a:pt x="4372" y="10617"/>
                    <a:pt x="4436" y="10748"/>
                  </a:cubicBezTo>
                  <a:cubicBezTo>
                    <a:pt x="4488" y="10857"/>
                    <a:pt x="4471" y="11023"/>
                    <a:pt x="4425" y="11176"/>
                  </a:cubicBezTo>
                  <a:cubicBezTo>
                    <a:pt x="4381" y="11331"/>
                    <a:pt x="4314" y="11483"/>
                    <a:pt x="4237" y="11634"/>
                  </a:cubicBezTo>
                  <a:cubicBezTo>
                    <a:pt x="4080" y="11935"/>
                    <a:pt x="3895" y="12221"/>
                    <a:pt x="3696" y="12498"/>
                  </a:cubicBezTo>
                  <a:cubicBezTo>
                    <a:pt x="3936" y="12253"/>
                    <a:pt x="4155" y="11989"/>
                    <a:pt x="4342" y="11693"/>
                  </a:cubicBezTo>
                  <a:cubicBezTo>
                    <a:pt x="4436" y="11549"/>
                    <a:pt x="4523" y="11396"/>
                    <a:pt x="4591" y="11230"/>
                  </a:cubicBezTo>
                  <a:cubicBezTo>
                    <a:pt x="4652" y="11067"/>
                    <a:pt x="4720" y="10875"/>
                    <a:pt x="4643" y="10661"/>
                  </a:cubicBezTo>
                  <a:cubicBezTo>
                    <a:pt x="4560" y="10434"/>
                    <a:pt x="4318" y="10347"/>
                    <a:pt x="4141" y="10323"/>
                  </a:cubicBezTo>
                  <a:cubicBezTo>
                    <a:pt x="4056" y="10310"/>
                    <a:pt x="3972" y="10305"/>
                    <a:pt x="3890" y="10305"/>
                  </a:cubicBezTo>
                  <a:cubicBezTo>
                    <a:pt x="3789" y="10305"/>
                    <a:pt x="3690" y="10313"/>
                    <a:pt x="3594" y="10325"/>
                  </a:cubicBezTo>
                  <a:cubicBezTo>
                    <a:pt x="3305" y="10360"/>
                    <a:pt x="3027" y="10424"/>
                    <a:pt x="2753" y="10497"/>
                  </a:cubicBezTo>
                  <a:lnTo>
                    <a:pt x="2753" y="10497"/>
                  </a:lnTo>
                  <a:cubicBezTo>
                    <a:pt x="2369" y="8762"/>
                    <a:pt x="1949" y="7033"/>
                    <a:pt x="1508" y="5309"/>
                  </a:cubicBezTo>
                  <a:cubicBezTo>
                    <a:pt x="1281" y="4419"/>
                    <a:pt x="1035" y="3531"/>
                    <a:pt x="786" y="2645"/>
                  </a:cubicBezTo>
                  <a:cubicBezTo>
                    <a:pt x="546" y="1759"/>
                    <a:pt x="280" y="87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2" name="Google Shape;1439;p27"/>
            <p:cNvSpPr/>
            <p:nvPr/>
          </p:nvSpPr>
          <p:spPr>
            <a:xfrm flipH="1">
              <a:off x="2162212" y="3428781"/>
              <a:ext cx="432272" cy="454702"/>
            </a:xfrm>
            <a:custGeom>
              <a:avLst/>
              <a:gdLst/>
              <a:ahLst/>
              <a:cxnLst/>
              <a:rect l="l" t="t" r="r" b="b"/>
              <a:pathLst>
                <a:path w="15786" h="16635" extrusionOk="0">
                  <a:moveTo>
                    <a:pt x="382" y="1"/>
                  </a:moveTo>
                  <a:lnTo>
                    <a:pt x="382" y="1"/>
                  </a:lnTo>
                  <a:cubicBezTo>
                    <a:pt x="72" y="2368"/>
                    <a:pt x="0" y="4763"/>
                    <a:pt x="157" y="7155"/>
                  </a:cubicBezTo>
                  <a:cubicBezTo>
                    <a:pt x="242" y="8352"/>
                    <a:pt x="408" y="9548"/>
                    <a:pt x="698" y="10717"/>
                  </a:cubicBezTo>
                  <a:cubicBezTo>
                    <a:pt x="986" y="11885"/>
                    <a:pt x="1401" y="13043"/>
                    <a:pt x="2095" y="14069"/>
                  </a:cubicBezTo>
                  <a:cubicBezTo>
                    <a:pt x="2457" y="14570"/>
                    <a:pt x="2895" y="15024"/>
                    <a:pt x="3421" y="15367"/>
                  </a:cubicBezTo>
                  <a:cubicBezTo>
                    <a:pt x="3557" y="15443"/>
                    <a:pt x="3683" y="15539"/>
                    <a:pt x="3829" y="15602"/>
                  </a:cubicBezTo>
                  <a:lnTo>
                    <a:pt x="4261" y="15788"/>
                  </a:lnTo>
                  <a:lnTo>
                    <a:pt x="5130" y="16054"/>
                  </a:lnTo>
                  <a:cubicBezTo>
                    <a:pt x="6297" y="16370"/>
                    <a:pt x="7495" y="16565"/>
                    <a:pt x="8695" y="16615"/>
                  </a:cubicBezTo>
                  <a:cubicBezTo>
                    <a:pt x="8997" y="16628"/>
                    <a:pt x="9299" y="16634"/>
                    <a:pt x="9602" y="16634"/>
                  </a:cubicBezTo>
                  <a:cubicBezTo>
                    <a:pt x="11701" y="16634"/>
                    <a:pt x="13790" y="16323"/>
                    <a:pt x="15785" y="15709"/>
                  </a:cubicBezTo>
                  <a:lnTo>
                    <a:pt x="15785" y="15709"/>
                  </a:lnTo>
                  <a:cubicBezTo>
                    <a:pt x="14622" y="15978"/>
                    <a:pt x="13444" y="16159"/>
                    <a:pt x="12262" y="16250"/>
                  </a:cubicBezTo>
                  <a:cubicBezTo>
                    <a:pt x="11608" y="16307"/>
                    <a:pt x="10954" y="16338"/>
                    <a:pt x="10300" y="16338"/>
                  </a:cubicBezTo>
                  <a:cubicBezTo>
                    <a:pt x="9770" y="16338"/>
                    <a:pt x="9240" y="16317"/>
                    <a:pt x="8712" y="16274"/>
                  </a:cubicBezTo>
                  <a:cubicBezTo>
                    <a:pt x="7538" y="16174"/>
                    <a:pt x="6367" y="15997"/>
                    <a:pt x="5239" y="15670"/>
                  </a:cubicBezTo>
                  <a:lnTo>
                    <a:pt x="4401" y="15402"/>
                  </a:lnTo>
                  <a:lnTo>
                    <a:pt x="4015" y="15231"/>
                  </a:lnTo>
                  <a:cubicBezTo>
                    <a:pt x="3886" y="15175"/>
                    <a:pt x="3775" y="15087"/>
                    <a:pt x="3650" y="15015"/>
                  </a:cubicBezTo>
                  <a:cubicBezTo>
                    <a:pt x="3186" y="14701"/>
                    <a:pt x="2786" y="14282"/>
                    <a:pt x="2455" y="13815"/>
                  </a:cubicBezTo>
                  <a:cubicBezTo>
                    <a:pt x="1794" y="12866"/>
                    <a:pt x="1377" y="11754"/>
                    <a:pt x="1085" y="10617"/>
                  </a:cubicBezTo>
                  <a:cubicBezTo>
                    <a:pt x="786" y="9480"/>
                    <a:pt x="633" y="8302"/>
                    <a:pt x="496" y="7126"/>
                  </a:cubicBezTo>
                  <a:cubicBezTo>
                    <a:pt x="376" y="5948"/>
                    <a:pt x="317" y="4759"/>
                    <a:pt x="308" y="3570"/>
                  </a:cubicBezTo>
                  <a:cubicBezTo>
                    <a:pt x="284" y="2381"/>
                    <a:pt x="317" y="1190"/>
                    <a:pt x="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3" name="Google Shape;1440;p27"/>
            <p:cNvSpPr/>
            <p:nvPr/>
          </p:nvSpPr>
          <p:spPr>
            <a:xfrm flipH="1">
              <a:off x="2858849" y="1888508"/>
              <a:ext cx="389402" cy="784421"/>
            </a:xfrm>
            <a:custGeom>
              <a:avLst/>
              <a:gdLst/>
              <a:ahLst/>
              <a:cxnLst/>
              <a:rect l="l" t="t" r="r" b="b"/>
              <a:pathLst>
                <a:path w="14215" h="28608" extrusionOk="0">
                  <a:moveTo>
                    <a:pt x="4471" y="0"/>
                  </a:moveTo>
                  <a:lnTo>
                    <a:pt x="2756" y="8976"/>
                  </a:lnTo>
                  <a:lnTo>
                    <a:pt x="0" y="25660"/>
                  </a:lnTo>
                  <a:lnTo>
                    <a:pt x="4200" y="28608"/>
                  </a:lnTo>
                  <a:lnTo>
                    <a:pt x="8485" y="28165"/>
                  </a:lnTo>
                  <a:lnTo>
                    <a:pt x="14214" y="2501"/>
                  </a:lnTo>
                  <a:lnTo>
                    <a:pt x="93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4" name="Google Shape;1441;p27"/>
            <p:cNvSpPr/>
            <p:nvPr/>
          </p:nvSpPr>
          <p:spPr>
            <a:xfrm flipH="1">
              <a:off x="2898146" y="2134904"/>
              <a:ext cx="463234" cy="401137"/>
            </a:xfrm>
            <a:custGeom>
              <a:avLst/>
              <a:gdLst/>
              <a:ahLst/>
              <a:cxnLst/>
              <a:rect l="l" t="t" r="r" b="b"/>
              <a:pathLst>
                <a:path w="16927" h="14629" extrusionOk="0">
                  <a:moveTo>
                    <a:pt x="6897" y="0"/>
                  </a:moveTo>
                  <a:cubicBezTo>
                    <a:pt x="6896" y="0"/>
                    <a:pt x="0" y="941"/>
                    <a:pt x="0" y="7627"/>
                  </a:cubicBezTo>
                  <a:cubicBezTo>
                    <a:pt x="0" y="14317"/>
                    <a:pt x="7313" y="14524"/>
                    <a:pt x="10763" y="14629"/>
                  </a:cubicBezTo>
                  <a:cubicBezTo>
                    <a:pt x="12017" y="14524"/>
                    <a:pt x="14210" y="14000"/>
                    <a:pt x="14838" y="13479"/>
                  </a:cubicBezTo>
                  <a:lnTo>
                    <a:pt x="14000" y="12955"/>
                  </a:lnTo>
                  <a:cubicBezTo>
                    <a:pt x="14000" y="12955"/>
                    <a:pt x="16926" y="12748"/>
                    <a:pt x="15360" y="11177"/>
                  </a:cubicBezTo>
                  <a:cubicBezTo>
                    <a:pt x="16507" y="9715"/>
                    <a:pt x="15046" y="8044"/>
                    <a:pt x="15046" y="8044"/>
                  </a:cubicBezTo>
                  <a:lnTo>
                    <a:pt x="14629" y="9966"/>
                  </a:lnTo>
                  <a:lnTo>
                    <a:pt x="11505" y="9521"/>
                  </a:lnTo>
                  <a:lnTo>
                    <a:pt x="13272" y="5952"/>
                  </a:lnTo>
                  <a:lnTo>
                    <a:pt x="13272" y="5952"/>
                  </a:lnTo>
                  <a:cubicBezTo>
                    <a:pt x="13272" y="5952"/>
                    <a:pt x="12083" y="6146"/>
                    <a:pt x="10139" y="8673"/>
                  </a:cubicBezTo>
                  <a:cubicBezTo>
                    <a:pt x="7737" y="6894"/>
                    <a:pt x="6168" y="4176"/>
                    <a:pt x="6168" y="4176"/>
                  </a:cubicBezTo>
                  <a:lnTo>
                    <a:pt x="6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5" name="Google Shape;1442;p27"/>
            <p:cNvSpPr/>
            <p:nvPr/>
          </p:nvSpPr>
          <p:spPr>
            <a:xfrm flipH="1">
              <a:off x="2921963" y="2344400"/>
              <a:ext cx="144091" cy="191641"/>
            </a:xfrm>
            <a:custGeom>
              <a:avLst/>
              <a:gdLst/>
              <a:ahLst/>
              <a:cxnLst/>
              <a:rect l="l" t="t" r="r" b="b"/>
              <a:pathLst>
                <a:path w="5272" h="7002" extrusionOk="0">
                  <a:moveTo>
                    <a:pt x="4181" y="1"/>
                  </a:moveTo>
                  <a:lnTo>
                    <a:pt x="4104" y="378"/>
                  </a:lnTo>
                  <a:cubicBezTo>
                    <a:pt x="3982" y="979"/>
                    <a:pt x="3874" y="1586"/>
                    <a:pt x="3761" y="2189"/>
                  </a:cubicBezTo>
                  <a:lnTo>
                    <a:pt x="3761" y="2189"/>
                  </a:lnTo>
                  <a:cubicBezTo>
                    <a:pt x="2759" y="2074"/>
                    <a:pt x="1753" y="1978"/>
                    <a:pt x="745" y="1897"/>
                  </a:cubicBezTo>
                  <a:lnTo>
                    <a:pt x="745" y="1897"/>
                  </a:lnTo>
                  <a:cubicBezTo>
                    <a:pt x="1777" y="2108"/>
                    <a:pt x="2811" y="2302"/>
                    <a:pt x="3849" y="2477"/>
                  </a:cubicBezTo>
                  <a:lnTo>
                    <a:pt x="3971" y="2499"/>
                  </a:lnTo>
                  <a:lnTo>
                    <a:pt x="4004" y="2370"/>
                  </a:lnTo>
                  <a:cubicBezTo>
                    <a:pt x="4124" y="1870"/>
                    <a:pt x="4253" y="1369"/>
                    <a:pt x="4374" y="866"/>
                  </a:cubicBezTo>
                  <a:lnTo>
                    <a:pt x="4374" y="866"/>
                  </a:lnTo>
                  <a:cubicBezTo>
                    <a:pt x="4446" y="981"/>
                    <a:pt x="4511" y="1102"/>
                    <a:pt x="4569" y="1222"/>
                  </a:cubicBezTo>
                  <a:cubicBezTo>
                    <a:pt x="4683" y="1465"/>
                    <a:pt x="4768" y="1722"/>
                    <a:pt x="4809" y="1977"/>
                  </a:cubicBezTo>
                  <a:cubicBezTo>
                    <a:pt x="4853" y="2237"/>
                    <a:pt x="4835" y="2497"/>
                    <a:pt x="4774" y="2741"/>
                  </a:cubicBezTo>
                  <a:cubicBezTo>
                    <a:pt x="4720" y="2990"/>
                    <a:pt x="4574" y="3206"/>
                    <a:pt x="4430" y="3417"/>
                  </a:cubicBezTo>
                  <a:lnTo>
                    <a:pt x="4323" y="3574"/>
                  </a:lnTo>
                  <a:lnTo>
                    <a:pt x="4447" y="3707"/>
                  </a:lnTo>
                  <a:cubicBezTo>
                    <a:pt x="4606" y="3882"/>
                    <a:pt x="4781" y="4072"/>
                    <a:pt x="4824" y="4262"/>
                  </a:cubicBezTo>
                  <a:cubicBezTo>
                    <a:pt x="4879" y="4443"/>
                    <a:pt x="4811" y="4591"/>
                    <a:pt x="4628" y="4724"/>
                  </a:cubicBezTo>
                  <a:cubicBezTo>
                    <a:pt x="4449" y="4853"/>
                    <a:pt x="4211" y="4942"/>
                    <a:pt x="3971" y="5008"/>
                  </a:cubicBezTo>
                  <a:cubicBezTo>
                    <a:pt x="3729" y="5075"/>
                    <a:pt x="3470" y="5119"/>
                    <a:pt x="3225" y="5145"/>
                  </a:cubicBezTo>
                  <a:lnTo>
                    <a:pt x="2671" y="5202"/>
                  </a:lnTo>
                  <a:lnTo>
                    <a:pt x="3140" y="5490"/>
                  </a:lnTo>
                  <a:cubicBezTo>
                    <a:pt x="3345" y="5617"/>
                    <a:pt x="3553" y="5741"/>
                    <a:pt x="3763" y="5865"/>
                  </a:cubicBezTo>
                  <a:lnTo>
                    <a:pt x="3763" y="5865"/>
                  </a:lnTo>
                  <a:cubicBezTo>
                    <a:pt x="3555" y="5992"/>
                    <a:pt x="3312" y="6099"/>
                    <a:pt x="3075" y="6193"/>
                  </a:cubicBezTo>
                  <a:cubicBezTo>
                    <a:pt x="2750" y="6319"/>
                    <a:pt x="2411" y="6426"/>
                    <a:pt x="2073" y="6524"/>
                  </a:cubicBezTo>
                  <a:cubicBezTo>
                    <a:pt x="1397" y="6729"/>
                    <a:pt x="705" y="6886"/>
                    <a:pt x="1" y="7002"/>
                  </a:cubicBezTo>
                  <a:cubicBezTo>
                    <a:pt x="716" y="6984"/>
                    <a:pt x="1425" y="6869"/>
                    <a:pt x="2130" y="6729"/>
                  </a:cubicBezTo>
                  <a:cubicBezTo>
                    <a:pt x="2483" y="6653"/>
                    <a:pt x="2832" y="6563"/>
                    <a:pt x="3175" y="6450"/>
                  </a:cubicBezTo>
                  <a:cubicBezTo>
                    <a:pt x="3520" y="6334"/>
                    <a:pt x="3862" y="6217"/>
                    <a:pt x="4190" y="5979"/>
                  </a:cubicBezTo>
                  <a:lnTo>
                    <a:pt x="4375" y="5846"/>
                  </a:lnTo>
                  <a:lnTo>
                    <a:pt x="4170" y="5708"/>
                  </a:lnTo>
                  <a:cubicBezTo>
                    <a:pt x="4039" y="5621"/>
                    <a:pt x="3907" y="5534"/>
                    <a:pt x="3775" y="5447"/>
                  </a:cubicBezTo>
                  <a:lnTo>
                    <a:pt x="3775" y="5447"/>
                  </a:lnTo>
                  <a:cubicBezTo>
                    <a:pt x="3875" y="5428"/>
                    <a:pt x="3975" y="5407"/>
                    <a:pt x="4076" y="5381"/>
                  </a:cubicBezTo>
                  <a:cubicBezTo>
                    <a:pt x="4344" y="5311"/>
                    <a:pt x="4615" y="5224"/>
                    <a:pt x="4872" y="5049"/>
                  </a:cubicBezTo>
                  <a:cubicBezTo>
                    <a:pt x="4995" y="4962"/>
                    <a:pt x="5125" y="4842"/>
                    <a:pt x="5200" y="4676"/>
                  </a:cubicBezTo>
                  <a:cubicBezTo>
                    <a:pt x="5239" y="4591"/>
                    <a:pt x="5267" y="4506"/>
                    <a:pt x="5265" y="4414"/>
                  </a:cubicBezTo>
                  <a:cubicBezTo>
                    <a:pt x="5272" y="4318"/>
                    <a:pt x="5267" y="4231"/>
                    <a:pt x="5237" y="4155"/>
                  </a:cubicBezTo>
                  <a:cubicBezTo>
                    <a:pt x="5170" y="3890"/>
                    <a:pt x="5026" y="3705"/>
                    <a:pt x="4877" y="3533"/>
                  </a:cubicBezTo>
                  <a:lnTo>
                    <a:pt x="4877" y="3533"/>
                  </a:lnTo>
                  <a:cubicBezTo>
                    <a:pt x="5012" y="3322"/>
                    <a:pt x="5130" y="3094"/>
                    <a:pt x="5182" y="2844"/>
                  </a:cubicBezTo>
                  <a:cubicBezTo>
                    <a:pt x="5254" y="2538"/>
                    <a:pt x="5265" y="2215"/>
                    <a:pt x="5211" y="1912"/>
                  </a:cubicBezTo>
                  <a:cubicBezTo>
                    <a:pt x="5156" y="1606"/>
                    <a:pt x="5054" y="1321"/>
                    <a:pt x="4920" y="1050"/>
                  </a:cubicBezTo>
                  <a:cubicBezTo>
                    <a:pt x="4785" y="777"/>
                    <a:pt x="4628" y="533"/>
                    <a:pt x="4427" y="293"/>
                  </a:cubicBezTo>
                  <a:lnTo>
                    <a:pt x="4181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6" name="Google Shape;1443;p27"/>
            <p:cNvSpPr/>
            <p:nvPr/>
          </p:nvSpPr>
          <p:spPr>
            <a:xfrm flipH="1">
              <a:off x="1962152" y="1702818"/>
              <a:ext cx="688301" cy="908214"/>
            </a:xfrm>
            <a:custGeom>
              <a:avLst/>
              <a:gdLst/>
              <a:ahLst/>
              <a:cxnLst/>
              <a:rect l="l" t="t" r="r" b="b"/>
              <a:pathLst>
                <a:path w="25111" h="33157" extrusionOk="0">
                  <a:moveTo>
                    <a:pt x="21096" y="0"/>
                  </a:moveTo>
                  <a:cubicBezTo>
                    <a:pt x="21096" y="0"/>
                    <a:pt x="9716" y="4438"/>
                    <a:pt x="4860" y="13411"/>
                  </a:cubicBezTo>
                  <a:cubicBezTo>
                    <a:pt x="1" y="22387"/>
                    <a:pt x="6769" y="29070"/>
                    <a:pt x="8427" y="30414"/>
                  </a:cubicBezTo>
                  <a:cubicBezTo>
                    <a:pt x="10085" y="31760"/>
                    <a:pt x="20673" y="33156"/>
                    <a:pt x="22364" y="33156"/>
                  </a:cubicBezTo>
                  <a:lnTo>
                    <a:pt x="22364" y="31256"/>
                  </a:lnTo>
                  <a:cubicBezTo>
                    <a:pt x="22364" y="31256"/>
                    <a:pt x="21321" y="31363"/>
                    <a:pt x="19806" y="31363"/>
                  </a:cubicBezTo>
                  <a:cubicBezTo>
                    <a:pt x="16549" y="31363"/>
                    <a:pt x="11110" y="30871"/>
                    <a:pt x="9164" y="27772"/>
                  </a:cubicBezTo>
                  <a:cubicBezTo>
                    <a:pt x="6315" y="23229"/>
                    <a:pt x="3935" y="19998"/>
                    <a:pt x="6891" y="14193"/>
                  </a:cubicBezTo>
                  <a:cubicBezTo>
                    <a:pt x="9847" y="8382"/>
                    <a:pt x="25111" y="740"/>
                    <a:pt x="25111" y="740"/>
                  </a:cubicBezTo>
                  <a:lnTo>
                    <a:pt x="21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7" name="Google Shape;1444;p27"/>
            <p:cNvSpPr/>
            <p:nvPr/>
          </p:nvSpPr>
          <p:spPr>
            <a:xfrm flipH="1">
              <a:off x="2209845" y="2171804"/>
              <a:ext cx="718072" cy="714192"/>
            </a:xfrm>
            <a:custGeom>
              <a:avLst/>
              <a:gdLst/>
              <a:ahLst/>
              <a:cxnLst/>
              <a:rect l="l" t="t" r="r" b="b"/>
              <a:pathLst>
                <a:path w="26188" h="26075" extrusionOk="0">
                  <a:moveTo>
                    <a:pt x="15879" y="0"/>
                  </a:moveTo>
                  <a:cubicBezTo>
                    <a:pt x="15879" y="0"/>
                    <a:pt x="11998" y="13409"/>
                    <a:pt x="5204" y="18286"/>
                  </a:cubicBezTo>
                  <a:cubicBezTo>
                    <a:pt x="1567" y="18556"/>
                    <a:pt x="1322" y="19527"/>
                    <a:pt x="1322" y="19527"/>
                  </a:cubicBezTo>
                  <a:lnTo>
                    <a:pt x="5204" y="20618"/>
                  </a:lnTo>
                  <a:lnTo>
                    <a:pt x="0" y="23651"/>
                  </a:lnTo>
                  <a:cubicBezTo>
                    <a:pt x="0" y="23651"/>
                    <a:pt x="1232" y="24271"/>
                    <a:pt x="2279" y="24271"/>
                  </a:cubicBezTo>
                  <a:cubicBezTo>
                    <a:pt x="2367" y="24271"/>
                    <a:pt x="2453" y="24267"/>
                    <a:pt x="2538" y="24257"/>
                  </a:cubicBezTo>
                  <a:lnTo>
                    <a:pt x="2538" y="24257"/>
                  </a:lnTo>
                  <a:cubicBezTo>
                    <a:pt x="476" y="25104"/>
                    <a:pt x="0" y="25348"/>
                    <a:pt x="0" y="25348"/>
                  </a:cubicBezTo>
                  <a:cubicBezTo>
                    <a:pt x="0" y="25348"/>
                    <a:pt x="1048" y="25657"/>
                    <a:pt x="2177" y="25657"/>
                  </a:cubicBezTo>
                  <a:cubicBezTo>
                    <a:pt x="2627" y="25657"/>
                    <a:pt x="3090" y="25608"/>
                    <a:pt x="3504" y="25470"/>
                  </a:cubicBezTo>
                  <a:lnTo>
                    <a:pt x="3504" y="25470"/>
                  </a:lnTo>
                  <a:lnTo>
                    <a:pt x="2533" y="26074"/>
                  </a:lnTo>
                  <a:cubicBezTo>
                    <a:pt x="2533" y="26074"/>
                    <a:pt x="6052" y="25228"/>
                    <a:pt x="8719" y="23286"/>
                  </a:cubicBezTo>
                  <a:cubicBezTo>
                    <a:pt x="13449" y="22071"/>
                    <a:pt x="23395" y="12249"/>
                    <a:pt x="26188" y="6912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8" name="Google Shape;1445;p27"/>
            <p:cNvSpPr/>
            <p:nvPr/>
          </p:nvSpPr>
          <p:spPr>
            <a:xfrm flipH="1">
              <a:off x="2209845" y="2171804"/>
              <a:ext cx="735934" cy="729666"/>
            </a:xfrm>
            <a:custGeom>
              <a:avLst/>
              <a:gdLst/>
              <a:ahLst/>
              <a:cxnLst/>
              <a:rect l="l" t="t" r="r" b="b"/>
              <a:pathLst>
                <a:path w="26826" h="26609" extrusionOk="0">
                  <a:moveTo>
                    <a:pt x="16521" y="0"/>
                  </a:moveTo>
                  <a:cubicBezTo>
                    <a:pt x="15982" y="1708"/>
                    <a:pt x="15343" y="3382"/>
                    <a:pt x="14653" y="5020"/>
                  </a:cubicBezTo>
                  <a:cubicBezTo>
                    <a:pt x="13955" y="6668"/>
                    <a:pt x="13198" y="8291"/>
                    <a:pt x="12339" y="9855"/>
                  </a:cubicBezTo>
                  <a:cubicBezTo>
                    <a:pt x="12138" y="10254"/>
                    <a:pt x="11904" y="10638"/>
                    <a:pt x="11682" y="11022"/>
                  </a:cubicBezTo>
                  <a:cubicBezTo>
                    <a:pt x="11455" y="11404"/>
                    <a:pt x="11243" y="11801"/>
                    <a:pt x="10992" y="12168"/>
                  </a:cubicBezTo>
                  <a:lnTo>
                    <a:pt x="10264" y="13289"/>
                  </a:lnTo>
                  <a:lnTo>
                    <a:pt x="9472" y="14367"/>
                  </a:lnTo>
                  <a:cubicBezTo>
                    <a:pt x="8397" y="15759"/>
                    <a:pt x="7197" y="17064"/>
                    <a:pt x="5785" y="18104"/>
                  </a:cubicBezTo>
                  <a:lnTo>
                    <a:pt x="5785" y="18104"/>
                  </a:lnTo>
                  <a:cubicBezTo>
                    <a:pt x="5099" y="18157"/>
                    <a:pt x="4412" y="18241"/>
                    <a:pt x="3734" y="18392"/>
                  </a:cubicBezTo>
                  <a:cubicBezTo>
                    <a:pt x="3389" y="18478"/>
                    <a:pt x="3040" y="18569"/>
                    <a:pt x="2704" y="18718"/>
                  </a:cubicBezTo>
                  <a:cubicBezTo>
                    <a:pt x="2534" y="18790"/>
                    <a:pt x="2368" y="18872"/>
                    <a:pt x="2211" y="18984"/>
                  </a:cubicBezTo>
                  <a:cubicBezTo>
                    <a:pt x="2130" y="19038"/>
                    <a:pt x="2054" y="19099"/>
                    <a:pt x="1982" y="19171"/>
                  </a:cubicBezTo>
                  <a:cubicBezTo>
                    <a:pt x="1908" y="19256"/>
                    <a:pt x="1842" y="19311"/>
                    <a:pt x="1781" y="19475"/>
                  </a:cubicBezTo>
                  <a:lnTo>
                    <a:pt x="1716" y="19649"/>
                  </a:lnTo>
                  <a:lnTo>
                    <a:pt x="1916" y="19706"/>
                  </a:lnTo>
                  <a:lnTo>
                    <a:pt x="5341" y="20677"/>
                  </a:lnTo>
                  <a:lnTo>
                    <a:pt x="5341" y="20677"/>
                  </a:lnTo>
                  <a:lnTo>
                    <a:pt x="538" y="23463"/>
                  </a:lnTo>
                  <a:lnTo>
                    <a:pt x="193" y="23661"/>
                  </a:lnTo>
                  <a:lnTo>
                    <a:pt x="548" y="23834"/>
                  </a:lnTo>
                  <a:cubicBezTo>
                    <a:pt x="963" y="24035"/>
                    <a:pt x="1382" y="24189"/>
                    <a:pt x="1820" y="24314"/>
                  </a:cubicBezTo>
                  <a:cubicBezTo>
                    <a:pt x="1963" y="24351"/>
                    <a:pt x="2108" y="24385"/>
                    <a:pt x="2255" y="24413"/>
                  </a:cubicBezTo>
                  <a:lnTo>
                    <a:pt x="2255" y="24413"/>
                  </a:lnTo>
                  <a:lnTo>
                    <a:pt x="546" y="25154"/>
                  </a:lnTo>
                  <a:lnTo>
                    <a:pt x="1" y="25389"/>
                  </a:lnTo>
                  <a:lnTo>
                    <a:pt x="586" y="25549"/>
                  </a:lnTo>
                  <a:cubicBezTo>
                    <a:pt x="1181" y="25710"/>
                    <a:pt x="1775" y="25808"/>
                    <a:pt x="2381" y="25848"/>
                  </a:cubicBezTo>
                  <a:cubicBezTo>
                    <a:pt x="2524" y="25856"/>
                    <a:pt x="2667" y="25861"/>
                    <a:pt x="2811" y="25861"/>
                  </a:cubicBezTo>
                  <a:cubicBezTo>
                    <a:pt x="2925" y="25861"/>
                    <a:pt x="3038" y="25858"/>
                    <a:pt x="3152" y="25851"/>
                  </a:cubicBezTo>
                  <a:lnTo>
                    <a:pt x="3152" y="25851"/>
                  </a:lnTo>
                  <a:lnTo>
                    <a:pt x="3075" y="25900"/>
                  </a:lnTo>
                  <a:lnTo>
                    <a:pt x="1945" y="26609"/>
                  </a:lnTo>
                  <a:lnTo>
                    <a:pt x="3228" y="26271"/>
                  </a:lnTo>
                  <a:cubicBezTo>
                    <a:pt x="4345" y="25974"/>
                    <a:pt x="5420" y="25590"/>
                    <a:pt x="6472" y="25125"/>
                  </a:cubicBezTo>
                  <a:cubicBezTo>
                    <a:pt x="7516" y="24666"/>
                    <a:pt x="8523" y="24117"/>
                    <a:pt x="9456" y="23449"/>
                  </a:cubicBezTo>
                  <a:lnTo>
                    <a:pt x="9456" y="23449"/>
                  </a:lnTo>
                  <a:cubicBezTo>
                    <a:pt x="9932" y="23282"/>
                    <a:pt x="10419" y="23139"/>
                    <a:pt x="10855" y="22898"/>
                  </a:cubicBezTo>
                  <a:cubicBezTo>
                    <a:pt x="11084" y="22780"/>
                    <a:pt x="11322" y="22680"/>
                    <a:pt x="11542" y="22551"/>
                  </a:cubicBezTo>
                  <a:lnTo>
                    <a:pt x="12201" y="22158"/>
                  </a:lnTo>
                  <a:cubicBezTo>
                    <a:pt x="13074" y="21626"/>
                    <a:pt x="13896" y="21030"/>
                    <a:pt x="14701" y="20408"/>
                  </a:cubicBezTo>
                  <a:cubicBezTo>
                    <a:pt x="16305" y="19158"/>
                    <a:pt x="17815" y="17797"/>
                    <a:pt x="19264" y="16379"/>
                  </a:cubicBezTo>
                  <a:cubicBezTo>
                    <a:pt x="20714" y="14965"/>
                    <a:pt x="22089" y="13466"/>
                    <a:pt x="23374" y="11900"/>
                  </a:cubicBezTo>
                  <a:cubicBezTo>
                    <a:pt x="24652" y="10331"/>
                    <a:pt x="25876" y="8699"/>
                    <a:pt x="26826" y="6908"/>
                  </a:cubicBezTo>
                  <a:lnTo>
                    <a:pt x="26826" y="6908"/>
                  </a:lnTo>
                  <a:cubicBezTo>
                    <a:pt x="25839" y="8677"/>
                    <a:pt x="24578" y="10274"/>
                    <a:pt x="23269" y="11812"/>
                  </a:cubicBezTo>
                  <a:cubicBezTo>
                    <a:pt x="21956" y="13346"/>
                    <a:pt x="20551" y="14803"/>
                    <a:pt x="19091" y="16202"/>
                  </a:cubicBezTo>
                  <a:cubicBezTo>
                    <a:pt x="17629" y="17598"/>
                    <a:pt x="16111" y="18931"/>
                    <a:pt x="14505" y="20151"/>
                  </a:cubicBezTo>
                  <a:cubicBezTo>
                    <a:pt x="13700" y="20760"/>
                    <a:pt x="12878" y="21338"/>
                    <a:pt x="12011" y="21851"/>
                  </a:cubicBezTo>
                  <a:lnTo>
                    <a:pt x="11363" y="22230"/>
                  </a:lnTo>
                  <a:cubicBezTo>
                    <a:pt x="11147" y="22355"/>
                    <a:pt x="10918" y="22451"/>
                    <a:pt x="10696" y="22562"/>
                  </a:cubicBezTo>
                  <a:cubicBezTo>
                    <a:pt x="10253" y="22804"/>
                    <a:pt x="9779" y="22933"/>
                    <a:pt x="9315" y="23099"/>
                  </a:cubicBezTo>
                  <a:lnTo>
                    <a:pt x="9271" y="23116"/>
                  </a:lnTo>
                  <a:lnTo>
                    <a:pt x="9249" y="23129"/>
                  </a:lnTo>
                  <a:cubicBezTo>
                    <a:pt x="8339" y="23781"/>
                    <a:pt x="7342" y="24318"/>
                    <a:pt x="6313" y="24768"/>
                  </a:cubicBezTo>
                  <a:cubicBezTo>
                    <a:pt x="5748" y="25015"/>
                    <a:pt x="5170" y="25241"/>
                    <a:pt x="4586" y="25440"/>
                  </a:cubicBezTo>
                  <a:lnTo>
                    <a:pt x="4586" y="25440"/>
                  </a:lnTo>
                  <a:lnTo>
                    <a:pt x="5652" y="24776"/>
                  </a:lnTo>
                  <a:lnTo>
                    <a:pt x="4081" y="25276"/>
                  </a:lnTo>
                  <a:cubicBezTo>
                    <a:pt x="3682" y="25404"/>
                    <a:pt x="3255" y="25451"/>
                    <a:pt x="2822" y="25451"/>
                  </a:cubicBezTo>
                  <a:cubicBezTo>
                    <a:pt x="2682" y="25451"/>
                    <a:pt x="2541" y="25446"/>
                    <a:pt x="2401" y="25437"/>
                  </a:cubicBezTo>
                  <a:cubicBezTo>
                    <a:pt x="2041" y="25411"/>
                    <a:pt x="1678" y="25364"/>
                    <a:pt x="1321" y="25294"/>
                  </a:cubicBezTo>
                  <a:lnTo>
                    <a:pt x="1321" y="25294"/>
                  </a:lnTo>
                  <a:lnTo>
                    <a:pt x="3258" y="24464"/>
                  </a:lnTo>
                  <a:lnTo>
                    <a:pt x="4565" y="23904"/>
                  </a:lnTo>
                  <a:lnTo>
                    <a:pt x="3151" y="24045"/>
                  </a:lnTo>
                  <a:cubicBezTo>
                    <a:pt x="3133" y="24047"/>
                    <a:pt x="3115" y="24049"/>
                    <a:pt x="3097" y="24050"/>
                  </a:cubicBezTo>
                  <a:lnTo>
                    <a:pt x="3097" y="24050"/>
                  </a:lnTo>
                  <a:lnTo>
                    <a:pt x="3097" y="24048"/>
                  </a:lnTo>
                  <a:lnTo>
                    <a:pt x="3090" y="24051"/>
                  </a:lnTo>
                  <a:lnTo>
                    <a:pt x="3090" y="24051"/>
                  </a:lnTo>
                  <a:cubicBezTo>
                    <a:pt x="3031" y="24055"/>
                    <a:pt x="2973" y="24057"/>
                    <a:pt x="2914" y="24057"/>
                  </a:cubicBezTo>
                  <a:cubicBezTo>
                    <a:pt x="2592" y="24057"/>
                    <a:pt x="2258" y="23998"/>
                    <a:pt x="1929" y="23910"/>
                  </a:cubicBezTo>
                  <a:cubicBezTo>
                    <a:pt x="1651" y="23834"/>
                    <a:pt x="1372" y="23739"/>
                    <a:pt x="1104" y="23629"/>
                  </a:cubicBezTo>
                  <a:lnTo>
                    <a:pt x="1104" y="23629"/>
                  </a:lnTo>
                  <a:lnTo>
                    <a:pt x="5944" y="20795"/>
                  </a:lnTo>
                  <a:lnTo>
                    <a:pt x="6354" y="20559"/>
                  </a:lnTo>
                  <a:lnTo>
                    <a:pt x="5898" y="20432"/>
                  </a:lnTo>
                  <a:lnTo>
                    <a:pt x="2279" y="19422"/>
                  </a:lnTo>
                  <a:lnTo>
                    <a:pt x="2279" y="19422"/>
                  </a:lnTo>
                  <a:cubicBezTo>
                    <a:pt x="2322" y="19382"/>
                    <a:pt x="2368" y="19343"/>
                    <a:pt x="2420" y="19309"/>
                  </a:cubicBezTo>
                  <a:cubicBezTo>
                    <a:pt x="2549" y="19217"/>
                    <a:pt x="2695" y="19143"/>
                    <a:pt x="2846" y="19075"/>
                  </a:cubicBezTo>
                  <a:cubicBezTo>
                    <a:pt x="3151" y="18938"/>
                    <a:pt x="3481" y="18848"/>
                    <a:pt x="3812" y="18766"/>
                  </a:cubicBezTo>
                  <a:cubicBezTo>
                    <a:pt x="4480" y="18613"/>
                    <a:pt x="5167" y="18532"/>
                    <a:pt x="5857" y="18471"/>
                  </a:cubicBezTo>
                  <a:lnTo>
                    <a:pt x="5911" y="18467"/>
                  </a:lnTo>
                  <a:lnTo>
                    <a:pt x="5950" y="18438"/>
                  </a:lnTo>
                  <a:cubicBezTo>
                    <a:pt x="7406" y="17345"/>
                    <a:pt x="8623" y="15990"/>
                    <a:pt x="9705" y="14555"/>
                  </a:cubicBezTo>
                  <a:lnTo>
                    <a:pt x="10491" y="13457"/>
                  </a:lnTo>
                  <a:lnTo>
                    <a:pt x="11211" y="12316"/>
                  </a:lnTo>
                  <a:cubicBezTo>
                    <a:pt x="11459" y="11943"/>
                    <a:pt x="11669" y="11544"/>
                    <a:pt x="11891" y="11156"/>
                  </a:cubicBezTo>
                  <a:cubicBezTo>
                    <a:pt x="12112" y="10765"/>
                    <a:pt x="12339" y="10377"/>
                    <a:pt x="12539" y="9973"/>
                  </a:cubicBezTo>
                  <a:cubicBezTo>
                    <a:pt x="13382" y="8387"/>
                    <a:pt x="14095" y="6740"/>
                    <a:pt x="14760" y="5075"/>
                  </a:cubicBezTo>
                  <a:cubicBezTo>
                    <a:pt x="15419" y="3410"/>
                    <a:pt x="16021" y="1722"/>
                    <a:pt x="16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39" name="Google Shape;1446;p27"/>
            <p:cNvSpPr/>
            <p:nvPr/>
          </p:nvSpPr>
          <p:spPr>
            <a:xfrm flipH="1">
              <a:off x="2359890" y="1236212"/>
              <a:ext cx="50015" cy="78561"/>
            </a:xfrm>
            <a:custGeom>
              <a:avLst/>
              <a:gdLst/>
              <a:ahLst/>
              <a:cxnLst/>
              <a:rect l="l" t="t" r="r" b="b"/>
              <a:pathLst>
                <a:path w="1832" h="2877" extrusionOk="0">
                  <a:moveTo>
                    <a:pt x="1070" y="1"/>
                  </a:moveTo>
                  <a:cubicBezTo>
                    <a:pt x="657" y="1"/>
                    <a:pt x="242" y="564"/>
                    <a:pt x="125" y="1313"/>
                  </a:cubicBezTo>
                  <a:cubicBezTo>
                    <a:pt x="1" y="2103"/>
                    <a:pt x="256" y="2799"/>
                    <a:pt x="692" y="2871"/>
                  </a:cubicBezTo>
                  <a:cubicBezTo>
                    <a:pt x="716" y="2875"/>
                    <a:pt x="739" y="2877"/>
                    <a:pt x="763" y="2877"/>
                  </a:cubicBezTo>
                  <a:cubicBezTo>
                    <a:pt x="1177" y="2877"/>
                    <a:pt x="1589" y="2311"/>
                    <a:pt x="1709" y="1564"/>
                  </a:cubicBezTo>
                  <a:cubicBezTo>
                    <a:pt x="1831" y="772"/>
                    <a:pt x="1578" y="74"/>
                    <a:pt x="1142" y="6"/>
                  </a:cubicBezTo>
                  <a:cubicBezTo>
                    <a:pt x="1118" y="3"/>
                    <a:pt x="1094" y="1"/>
                    <a:pt x="1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0" name="Google Shape;1447;p27"/>
            <p:cNvSpPr/>
            <p:nvPr/>
          </p:nvSpPr>
          <p:spPr>
            <a:xfrm flipH="1">
              <a:off x="2464683" y="1235022"/>
              <a:ext cx="51206" cy="78561"/>
            </a:xfrm>
            <a:custGeom>
              <a:avLst/>
              <a:gdLst/>
              <a:ahLst/>
              <a:cxnLst/>
              <a:rect l="l" t="t" r="r" b="b"/>
              <a:pathLst>
                <a:path w="1834" h="2875" extrusionOk="0">
                  <a:moveTo>
                    <a:pt x="1069" y="0"/>
                  </a:moveTo>
                  <a:cubicBezTo>
                    <a:pt x="655" y="0"/>
                    <a:pt x="242" y="565"/>
                    <a:pt x="123" y="1311"/>
                  </a:cubicBezTo>
                  <a:cubicBezTo>
                    <a:pt x="1" y="2103"/>
                    <a:pt x="256" y="2801"/>
                    <a:pt x="692" y="2869"/>
                  </a:cubicBezTo>
                  <a:cubicBezTo>
                    <a:pt x="716" y="2873"/>
                    <a:pt x="741" y="2875"/>
                    <a:pt x="765" y="2875"/>
                  </a:cubicBezTo>
                  <a:cubicBezTo>
                    <a:pt x="1178" y="2875"/>
                    <a:pt x="1589" y="2310"/>
                    <a:pt x="1709" y="1562"/>
                  </a:cubicBezTo>
                  <a:cubicBezTo>
                    <a:pt x="1833" y="772"/>
                    <a:pt x="1580" y="76"/>
                    <a:pt x="1142" y="6"/>
                  </a:cubicBezTo>
                  <a:cubicBezTo>
                    <a:pt x="1117" y="2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1" name="Google Shape;1448;p27"/>
            <p:cNvSpPr/>
            <p:nvPr/>
          </p:nvSpPr>
          <p:spPr>
            <a:xfrm flipH="1">
              <a:off x="2412286" y="1427854"/>
              <a:ext cx="496577" cy="129744"/>
            </a:xfrm>
            <a:custGeom>
              <a:avLst/>
              <a:gdLst/>
              <a:ahLst/>
              <a:cxnLst/>
              <a:rect l="l" t="t" r="r" b="b"/>
              <a:pathLst>
                <a:path w="18127" h="4748" extrusionOk="0">
                  <a:moveTo>
                    <a:pt x="18126" y="1"/>
                  </a:moveTo>
                  <a:cubicBezTo>
                    <a:pt x="17107" y="1275"/>
                    <a:pt x="15787" y="2261"/>
                    <a:pt x="14317" y="2900"/>
                  </a:cubicBezTo>
                  <a:cubicBezTo>
                    <a:pt x="12855" y="3561"/>
                    <a:pt x="11273" y="3941"/>
                    <a:pt x="9678" y="4137"/>
                  </a:cubicBezTo>
                  <a:cubicBezTo>
                    <a:pt x="8510" y="4302"/>
                    <a:pt x="7327" y="4362"/>
                    <a:pt x="6142" y="4362"/>
                  </a:cubicBezTo>
                  <a:cubicBezTo>
                    <a:pt x="5708" y="4362"/>
                    <a:pt x="5275" y="4354"/>
                    <a:pt x="4841" y="4340"/>
                  </a:cubicBezTo>
                  <a:cubicBezTo>
                    <a:pt x="4036" y="4318"/>
                    <a:pt x="3225" y="4264"/>
                    <a:pt x="2418" y="4185"/>
                  </a:cubicBezTo>
                  <a:cubicBezTo>
                    <a:pt x="1610" y="4118"/>
                    <a:pt x="803" y="4013"/>
                    <a:pt x="0" y="3891"/>
                  </a:cubicBezTo>
                  <a:lnTo>
                    <a:pt x="0" y="3891"/>
                  </a:lnTo>
                  <a:cubicBezTo>
                    <a:pt x="1575" y="4312"/>
                    <a:pt x="3199" y="4547"/>
                    <a:pt x="4826" y="4676"/>
                  </a:cubicBezTo>
                  <a:cubicBezTo>
                    <a:pt x="5460" y="4724"/>
                    <a:pt x="6095" y="4747"/>
                    <a:pt x="6731" y="4747"/>
                  </a:cubicBezTo>
                  <a:cubicBezTo>
                    <a:pt x="7734" y="4747"/>
                    <a:pt x="8737" y="4688"/>
                    <a:pt x="9735" y="4569"/>
                  </a:cubicBezTo>
                  <a:cubicBezTo>
                    <a:pt x="10551" y="4462"/>
                    <a:pt x="11358" y="4294"/>
                    <a:pt x="12153" y="4076"/>
                  </a:cubicBezTo>
                  <a:cubicBezTo>
                    <a:pt x="12942" y="3856"/>
                    <a:pt x="13728" y="3587"/>
                    <a:pt x="14461" y="3206"/>
                  </a:cubicBezTo>
                  <a:cubicBezTo>
                    <a:pt x="15196" y="2830"/>
                    <a:pt x="15905" y="2396"/>
                    <a:pt x="16527" y="1855"/>
                  </a:cubicBezTo>
                  <a:cubicBezTo>
                    <a:pt x="17140" y="1307"/>
                    <a:pt x="17690" y="692"/>
                    <a:pt x="18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2" name="Google Shape;1449;p27"/>
            <p:cNvSpPr/>
            <p:nvPr/>
          </p:nvSpPr>
          <p:spPr>
            <a:xfrm flipH="1">
              <a:off x="2388470" y="1418332"/>
              <a:ext cx="76213" cy="39280"/>
            </a:xfrm>
            <a:custGeom>
              <a:avLst/>
              <a:gdLst/>
              <a:ahLst/>
              <a:cxnLst/>
              <a:rect l="l" t="t" r="r" b="b"/>
              <a:pathLst>
                <a:path w="2813" h="1451" extrusionOk="0">
                  <a:moveTo>
                    <a:pt x="927" y="1"/>
                  </a:moveTo>
                  <a:cubicBezTo>
                    <a:pt x="902" y="1"/>
                    <a:pt x="876" y="1"/>
                    <a:pt x="851" y="2"/>
                  </a:cubicBezTo>
                  <a:cubicBezTo>
                    <a:pt x="561" y="8"/>
                    <a:pt x="273" y="54"/>
                    <a:pt x="0" y="168"/>
                  </a:cubicBezTo>
                  <a:cubicBezTo>
                    <a:pt x="563" y="301"/>
                    <a:pt x="1098" y="375"/>
                    <a:pt x="1586" y="539"/>
                  </a:cubicBezTo>
                  <a:cubicBezTo>
                    <a:pt x="1829" y="617"/>
                    <a:pt x="2066" y="715"/>
                    <a:pt x="2265" y="861"/>
                  </a:cubicBezTo>
                  <a:cubicBezTo>
                    <a:pt x="2466" y="1005"/>
                    <a:pt x="2634" y="1195"/>
                    <a:pt x="2791" y="1451"/>
                  </a:cubicBezTo>
                  <a:cubicBezTo>
                    <a:pt x="2813" y="1158"/>
                    <a:pt x="2703" y="846"/>
                    <a:pt x="2496" y="611"/>
                  </a:cubicBezTo>
                  <a:cubicBezTo>
                    <a:pt x="2291" y="366"/>
                    <a:pt x="2005" y="224"/>
                    <a:pt x="1724" y="124"/>
                  </a:cubicBezTo>
                  <a:cubicBezTo>
                    <a:pt x="1463" y="42"/>
                    <a:pt x="1193" y="1"/>
                    <a:pt x="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3" name="Google Shape;1450;p27"/>
            <p:cNvSpPr/>
            <p:nvPr/>
          </p:nvSpPr>
          <p:spPr>
            <a:xfrm flipH="1">
              <a:off x="3124404" y="1258829"/>
              <a:ext cx="35725" cy="48803"/>
            </a:xfrm>
            <a:custGeom>
              <a:avLst/>
              <a:gdLst/>
              <a:ahLst/>
              <a:cxnLst/>
              <a:rect l="l" t="t" r="r" b="b"/>
              <a:pathLst>
                <a:path w="1288" h="1801" extrusionOk="0">
                  <a:moveTo>
                    <a:pt x="644" y="0"/>
                  </a:moveTo>
                  <a:cubicBezTo>
                    <a:pt x="290" y="0"/>
                    <a:pt x="0" y="404"/>
                    <a:pt x="0" y="899"/>
                  </a:cubicBezTo>
                  <a:cubicBezTo>
                    <a:pt x="0" y="1397"/>
                    <a:pt x="290" y="1800"/>
                    <a:pt x="644" y="1800"/>
                  </a:cubicBezTo>
                  <a:cubicBezTo>
                    <a:pt x="999" y="1800"/>
                    <a:pt x="1287" y="1397"/>
                    <a:pt x="1287" y="899"/>
                  </a:cubicBezTo>
                  <a:cubicBezTo>
                    <a:pt x="1287" y="404"/>
                    <a:pt x="999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4" name="Google Shape;1451;p27"/>
            <p:cNvSpPr/>
            <p:nvPr/>
          </p:nvSpPr>
          <p:spPr>
            <a:xfrm flipH="1">
              <a:off x="3238724" y="1269541"/>
              <a:ext cx="35725" cy="48803"/>
            </a:xfrm>
            <a:custGeom>
              <a:avLst/>
              <a:gdLst/>
              <a:ahLst/>
              <a:cxnLst/>
              <a:rect l="l" t="t" r="r" b="b"/>
              <a:pathLst>
                <a:path w="1288" h="1801" extrusionOk="0">
                  <a:moveTo>
                    <a:pt x="644" y="1"/>
                  </a:moveTo>
                  <a:cubicBezTo>
                    <a:pt x="288" y="1"/>
                    <a:pt x="0" y="404"/>
                    <a:pt x="0" y="902"/>
                  </a:cubicBezTo>
                  <a:cubicBezTo>
                    <a:pt x="0" y="1399"/>
                    <a:pt x="288" y="1801"/>
                    <a:pt x="644" y="1801"/>
                  </a:cubicBezTo>
                  <a:cubicBezTo>
                    <a:pt x="999" y="1801"/>
                    <a:pt x="1287" y="1399"/>
                    <a:pt x="1287" y="902"/>
                  </a:cubicBezTo>
                  <a:cubicBezTo>
                    <a:pt x="1287" y="404"/>
                    <a:pt x="999" y="1"/>
                    <a:pt x="6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5" name="Google Shape;1452;p27"/>
            <p:cNvSpPr/>
            <p:nvPr/>
          </p:nvSpPr>
          <p:spPr>
            <a:xfrm flipH="1">
              <a:off x="2114578" y="2920515"/>
              <a:ext cx="15481" cy="141648"/>
            </a:xfrm>
            <a:custGeom>
              <a:avLst/>
              <a:gdLst/>
              <a:ahLst/>
              <a:cxnLst/>
              <a:rect l="l" t="t" r="r" b="b"/>
              <a:pathLst>
                <a:path w="540" h="5167" extrusionOk="0">
                  <a:moveTo>
                    <a:pt x="415" y="0"/>
                  </a:moveTo>
                  <a:cubicBezTo>
                    <a:pt x="195" y="851"/>
                    <a:pt x="108" y="1709"/>
                    <a:pt x="53" y="2570"/>
                  </a:cubicBezTo>
                  <a:cubicBezTo>
                    <a:pt x="12" y="3432"/>
                    <a:pt x="1" y="4298"/>
                    <a:pt x="127" y="5167"/>
                  </a:cubicBezTo>
                  <a:cubicBezTo>
                    <a:pt x="348" y="4316"/>
                    <a:pt x="435" y="3458"/>
                    <a:pt x="490" y="2597"/>
                  </a:cubicBezTo>
                  <a:cubicBezTo>
                    <a:pt x="531" y="1735"/>
                    <a:pt x="540" y="869"/>
                    <a:pt x="41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6" name="Google Shape;1453;p27"/>
            <p:cNvSpPr/>
            <p:nvPr/>
          </p:nvSpPr>
          <p:spPr>
            <a:xfrm flipH="1">
              <a:off x="1845450" y="1542125"/>
              <a:ext cx="296518" cy="147600"/>
            </a:xfrm>
            <a:custGeom>
              <a:avLst/>
              <a:gdLst/>
              <a:ahLst/>
              <a:cxnLst/>
              <a:rect l="l" t="t" r="r" b="b"/>
              <a:pathLst>
                <a:path w="10819" h="5375" extrusionOk="0">
                  <a:moveTo>
                    <a:pt x="4447" y="1"/>
                  </a:moveTo>
                  <a:cubicBezTo>
                    <a:pt x="0" y="1"/>
                    <a:pt x="3414" y="5030"/>
                    <a:pt x="3414" y="5030"/>
                  </a:cubicBezTo>
                  <a:lnTo>
                    <a:pt x="4271" y="5375"/>
                  </a:lnTo>
                  <a:cubicBezTo>
                    <a:pt x="4271" y="5375"/>
                    <a:pt x="3927" y="3911"/>
                    <a:pt x="3754" y="3075"/>
                  </a:cubicBezTo>
                  <a:cubicBezTo>
                    <a:pt x="3625" y="2439"/>
                    <a:pt x="3692" y="1466"/>
                    <a:pt x="4703" y="1466"/>
                  </a:cubicBezTo>
                  <a:cubicBezTo>
                    <a:pt x="5024" y="1466"/>
                    <a:pt x="5439" y="1564"/>
                    <a:pt x="5973" y="1801"/>
                  </a:cubicBezTo>
                  <a:cubicBezTo>
                    <a:pt x="8190" y="2787"/>
                    <a:pt x="5133" y="5375"/>
                    <a:pt x="5133" y="5375"/>
                  </a:cubicBezTo>
                  <a:lnTo>
                    <a:pt x="6543" y="5375"/>
                  </a:lnTo>
                  <a:cubicBezTo>
                    <a:pt x="6543" y="5375"/>
                    <a:pt x="10819" y="640"/>
                    <a:pt x="5223" y="45"/>
                  </a:cubicBezTo>
                  <a:cubicBezTo>
                    <a:pt x="4941" y="15"/>
                    <a:pt x="4683" y="1"/>
                    <a:pt x="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7" name="Google Shape;1454;p27"/>
            <p:cNvSpPr/>
            <p:nvPr/>
          </p:nvSpPr>
          <p:spPr>
            <a:xfrm flipH="1">
              <a:off x="1853787" y="1661157"/>
              <a:ext cx="78595" cy="592779"/>
            </a:xfrm>
            <a:custGeom>
              <a:avLst/>
              <a:gdLst/>
              <a:ahLst/>
              <a:cxnLst/>
              <a:rect l="l" t="t" r="r" b="b"/>
              <a:pathLst>
                <a:path w="2844" h="21614" extrusionOk="0">
                  <a:moveTo>
                    <a:pt x="220" y="0"/>
                  </a:moveTo>
                  <a:cubicBezTo>
                    <a:pt x="103" y="0"/>
                    <a:pt x="11" y="94"/>
                    <a:pt x="7" y="210"/>
                  </a:cubicBezTo>
                  <a:cubicBezTo>
                    <a:pt x="0" y="330"/>
                    <a:pt x="94" y="430"/>
                    <a:pt x="214" y="437"/>
                  </a:cubicBezTo>
                  <a:cubicBezTo>
                    <a:pt x="221" y="437"/>
                    <a:pt x="258" y="439"/>
                    <a:pt x="317" y="450"/>
                  </a:cubicBezTo>
                  <a:cubicBezTo>
                    <a:pt x="330" y="450"/>
                    <a:pt x="341" y="452"/>
                    <a:pt x="356" y="452"/>
                  </a:cubicBezTo>
                  <a:cubicBezTo>
                    <a:pt x="458" y="452"/>
                    <a:pt x="552" y="376"/>
                    <a:pt x="570" y="273"/>
                  </a:cubicBezTo>
                  <a:cubicBezTo>
                    <a:pt x="592" y="151"/>
                    <a:pt x="511" y="40"/>
                    <a:pt x="393" y="18"/>
                  </a:cubicBezTo>
                  <a:cubicBezTo>
                    <a:pt x="291" y="3"/>
                    <a:pt x="232" y="1"/>
                    <a:pt x="232" y="1"/>
                  </a:cubicBezTo>
                  <a:cubicBezTo>
                    <a:pt x="228" y="0"/>
                    <a:pt x="224" y="0"/>
                    <a:pt x="220" y="0"/>
                  </a:cubicBezTo>
                  <a:close/>
                  <a:moveTo>
                    <a:pt x="1158" y="348"/>
                  </a:moveTo>
                  <a:cubicBezTo>
                    <a:pt x="1090" y="348"/>
                    <a:pt x="1022" y="381"/>
                    <a:pt x="980" y="443"/>
                  </a:cubicBezTo>
                  <a:cubicBezTo>
                    <a:pt x="910" y="542"/>
                    <a:pt x="938" y="679"/>
                    <a:pt x="1037" y="747"/>
                  </a:cubicBezTo>
                  <a:cubicBezTo>
                    <a:pt x="1069" y="768"/>
                    <a:pt x="1102" y="792"/>
                    <a:pt x="1135" y="819"/>
                  </a:cubicBezTo>
                  <a:cubicBezTo>
                    <a:pt x="1174" y="847"/>
                    <a:pt x="1220" y="862"/>
                    <a:pt x="1266" y="862"/>
                  </a:cubicBezTo>
                  <a:cubicBezTo>
                    <a:pt x="1331" y="862"/>
                    <a:pt x="1397" y="830"/>
                    <a:pt x="1442" y="773"/>
                  </a:cubicBezTo>
                  <a:cubicBezTo>
                    <a:pt x="1514" y="675"/>
                    <a:pt x="1493" y="539"/>
                    <a:pt x="1397" y="467"/>
                  </a:cubicBezTo>
                  <a:cubicBezTo>
                    <a:pt x="1357" y="439"/>
                    <a:pt x="1320" y="411"/>
                    <a:pt x="1281" y="387"/>
                  </a:cubicBezTo>
                  <a:cubicBezTo>
                    <a:pt x="1244" y="361"/>
                    <a:pt x="1201" y="348"/>
                    <a:pt x="1158" y="348"/>
                  </a:cubicBezTo>
                  <a:close/>
                  <a:moveTo>
                    <a:pt x="1862" y="1058"/>
                  </a:moveTo>
                  <a:cubicBezTo>
                    <a:pt x="1820" y="1058"/>
                    <a:pt x="1778" y="1070"/>
                    <a:pt x="1741" y="1096"/>
                  </a:cubicBezTo>
                  <a:cubicBezTo>
                    <a:pt x="1639" y="1161"/>
                    <a:pt x="1613" y="1299"/>
                    <a:pt x="1680" y="1399"/>
                  </a:cubicBezTo>
                  <a:lnTo>
                    <a:pt x="1746" y="1502"/>
                  </a:lnTo>
                  <a:cubicBezTo>
                    <a:pt x="1787" y="1571"/>
                    <a:pt x="1857" y="1606"/>
                    <a:pt x="1931" y="1606"/>
                  </a:cubicBezTo>
                  <a:cubicBezTo>
                    <a:pt x="1970" y="1606"/>
                    <a:pt x="2010" y="1595"/>
                    <a:pt x="2049" y="1576"/>
                  </a:cubicBezTo>
                  <a:cubicBezTo>
                    <a:pt x="2152" y="1510"/>
                    <a:pt x="2182" y="1377"/>
                    <a:pt x="2119" y="1272"/>
                  </a:cubicBezTo>
                  <a:cubicBezTo>
                    <a:pt x="2095" y="1231"/>
                    <a:pt x="2069" y="1194"/>
                    <a:pt x="2042" y="1155"/>
                  </a:cubicBezTo>
                  <a:cubicBezTo>
                    <a:pt x="2000" y="1092"/>
                    <a:pt x="1932" y="1058"/>
                    <a:pt x="1862" y="1058"/>
                  </a:cubicBezTo>
                  <a:close/>
                  <a:moveTo>
                    <a:pt x="2295" y="1961"/>
                  </a:moveTo>
                  <a:cubicBezTo>
                    <a:pt x="2273" y="1961"/>
                    <a:pt x="2250" y="1964"/>
                    <a:pt x="2228" y="1971"/>
                  </a:cubicBezTo>
                  <a:cubicBezTo>
                    <a:pt x="2114" y="2010"/>
                    <a:pt x="2051" y="2132"/>
                    <a:pt x="2090" y="2248"/>
                  </a:cubicBezTo>
                  <a:lnTo>
                    <a:pt x="2128" y="2370"/>
                  </a:lnTo>
                  <a:cubicBezTo>
                    <a:pt x="2158" y="2459"/>
                    <a:pt x="2234" y="2505"/>
                    <a:pt x="2320" y="2505"/>
                  </a:cubicBezTo>
                  <a:cubicBezTo>
                    <a:pt x="2344" y="2505"/>
                    <a:pt x="2370" y="2501"/>
                    <a:pt x="2396" y="2494"/>
                  </a:cubicBezTo>
                  <a:cubicBezTo>
                    <a:pt x="2509" y="2457"/>
                    <a:pt x="2566" y="2315"/>
                    <a:pt x="2531" y="2200"/>
                  </a:cubicBezTo>
                  <a:lnTo>
                    <a:pt x="2505" y="2110"/>
                  </a:lnTo>
                  <a:cubicBezTo>
                    <a:pt x="2473" y="2017"/>
                    <a:pt x="2388" y="1961"/>
                    <a:pt x="2295" y="1961"/>
                  </a:cubicBezTo>
                  <a:close/>
                  <a:moveTo>
                    <a:pt x="2525" y="2937"/>
                  </a:moveTo>
                  <a:cubicBezTo>
                    <a:pt x="2515" y="2937"/>
                    <a:pt x="2504" y="2938"/>
                    <a:pt x="2494" y="2939"/>
                  </a:cubicBezTo>
                  <a:cubicBezTo>
                    <a:pt x="2374" y="2959"/>
                    <a:pt x="2291" y="3068"/>
                    <a:pt x="2309" y="3188"/>
                  </a:cubicBezTo>
                  <a:lnTo>
                    <a:pt x="2324" y="3312"/>
                  </a:lnTo>
                  <a:cubicBezTo>
                    <a:pt x="2337" y="3422"/>
                    <a:pt x="2431" y="3504"/>
                    <a:pt x="2540" y="3504"/>
                  </a:cubicBezTo>
                  <a:lnTo>
                    <a:pt x="2570" y="3504"/>
                  </a:lnTo>
                  <a:cubicBezTo>
                    <a:pt x="2690" y="3487"/>
                    <a:pt x="2773" y="3378"/>
                    <a:pt x="2758" y="3258"/>
                  </a:cubicBezTo>
                  <a:lnTo>
                    <a:pt x="2741" y="3125"/>
                  </a:lnTo>
                  <a:cubicBezTo>
                    <a:pt x="2725" y="3016"/>
                    <a:pt x="2629" y="2937"/>
                    <a:pt x="2525" y="2937"/>
                  </a:cubicBezTo>
                  <a:close/>
                  <a:moveTo>
                    <a:pt x="2597" y="3934"/>
                  </a:moveTo>
                  <a:cubicBezTo>
                    <a:pt x="2474" y="3941"/>
                    <a:pt x="2378" y="4041"/>
                    <a:pt x="2385" y="4161"/>
                  </a:cubicBezTo>
                  <a:lnTo>
                    <a:pt x="2389" y="4292"/>
                  </a:lnTo>
                  <a:cubicBezTo>
                    <a:pt x="2392" y="4412"/>
                    <a:pt x="2490" y="4504"/>
                    <a:pt x="2608" y="4504"/>
                  </a:cubicBezTo>
                  <a:lnTo>
                    <a:pt x="2616" y="4504"/>
                  </a:lnTo>
                  <a:cubicBezTo>
                    <a:pt x="2736" y="4499"/>
                    <a:pt x="2832" y="4401"/>
                    <a:pt x="2828" y="4279"/>
                  </a:cubicBezTo>
                  <a:lnTo>
                    <a:pt x="2824" y="4148"/>
                  </a:lnTo>
                  <a:cubicBezTo>
                    <a:pt x="2817" y="4024"/>
                    <a:pt x="2714" y="3941"/>
                    <a:pt x="2597" y="3934"/>
                  </a:cubicBezTo>
                  <a:close/>
                  <a:moveTo>
                    <a:pt x="2621" y="4944"/>
                  </a:moveTo>
                  <a:cubicBezTo>
                    <a:pt x="2501" y="4944"/>
                    <a:pt x="2402" y="5040"/>
                    <a:pt x="2402" y="5163"/>
                  </a:cubicBezTo>
                  <a:lnTo>
                    <a:pt x="2402" y="5296"/>
                  </a:lnTo>
                  <a:cubicBezTo>
                    <a:pt x="2402" y="5416"/>
                    <a:pt x="2501" y="5512"/>
                    <a:pt x="2621" y="5512"/>
                  </a:cubicBezTo>
                  <a:lnTo>
                    <a:pt x="2625" y="5512"/>
                  </a:lnTo>
                  <a:cubicBezTo>
                    <a:pt x="2745" y="5509"/>
                    <a:pt x="2843" y="5413"/>
                    <a:pt x="2839" y="5291"/>
                  </a:cubicBezTo>
                  <a:lnTo>
                    <a:pt x="2839" y="5163"/>
                  </a:lnTo>
                  <a:cubicBezTo>
                    <a:pt x="2839" y="5043"/>
                    <a:pt x="2741" y="4944"/>
                    <a:pt x="2621" y="4944"/>
                  </a:cubicBezTo>
                  <a:close/>
                  <a:moveTo>
                    <a:pt x="2616" y="5952"/>
                  </a:moveTo>
                  <a:cubicBezTo>
                    <a:pt x="2496" y="5952"/>
                    <a:pt x="2400" y="6048"/>
                    <a:pt x="2398" y="6168"/>
                  </a:cubicBezTo>
                  <a:lnTo>
                    <a:pt x="2396" y="6299"/>
                  </a:lnTo>
                  <a:cubicBezTo>
                    <a:pt x="2396" y="6419"/>
                    <a:pt x="2490" y="6517"/>
                    <a:pt x="2614" y="6520"/>
                  </a:cubicBezTo>
                  <a:cubicBezTo>
                    <a:pt x="2734" y="6520"/>
                    <a:pt x="2832" y="6421"/>
                    <a:pt x="2832" y="6306"/>
                  </a:cubicBezTo>
                  <a:lnTo>
                    <a:pt x="2834" y="6175"/>
                  </a:lnTo>
                  <a:cubicBezTo>
                    <a:pt x="2837" y="6055"/>
                    <a:pt x="2741" y="5957"/>
                    <a:pt x="2618" y="5952"/>
                  </a:cubicBezTo>
                  <a:close/>
                  <a:moveTo>
                    <a:pt x="2599" y="6956"/>
                  </a:moveTo>
                  <a:cubicBezTo>
                    <a:pt x="2479" y="6956"/>
                    <a:pt x="2385" y="7054"/>
                    <a:pt x="2381" y="7172"/>
                  </a:cubicBezTo>
                  <a:lnTo>
                    <a:pt x="2378" y="7303"/>
                  </a:lnTo>
                  <a:cubicBezTo>
                    <a:pt x="2376" y="7423"/>
                    <a:pt x="2468" y="7523"/>
                    <a:pt x="2592" y="7528"/>
                  </a:cubicBezTo>
                  <a:lnTo>
                    <a:pt x="2597" y="7528"/>
                  </a:lnTo>
                  <a:cubicBezTo>
                    <a:pt x="2714" y="7528"/>
                    <a:pt x="2813" y="7432"/>
                    <a:pt x="2815" y="7312"/>
                  </a:cubicBezTo>
                  <a:lnTo>
                    <a:pt x="2817" y="7181"/>
                  </a:lnTo>
                  <a:cubicBezTo>
                    <a:pt x="2821" y="7061"/>
                    <a:pt x="2728" y="6960"/>
                    <a:pt x="2605" y="6956"/>
                  </a:cubicBezTo>
                  <a:close/>
                  <a:moveTo>
                    <a:pt x="2573" y="7964"/>
                  </a:moveTo>
                  <a:cubicBezTo>
                    <a:pt x="2446" y="7964"/>
                    <a:pt x="2357" y="8058"/>
                    <a:pt x="2354" y="8176"/>
                  </a:cubicBezTo>
                  <a:lnTo>
                    <a:pt x="2352" y="8309"/>
                  </a:lnTo>
                  <a:cubicBezTo>
                    <a:pt x="2348" y="8429"/>
                    <a:pt x="2442" y="8531"/>
                    <a:pt x="2564" y="8533"/>
                  </a:cubicBezTo>
                  <a:lnTo>
                    <a:pt x="2570" y="8533"/>
                  </a:lnTo>
                  <a:cubicBezTo>
                    <a:pt x="2690" y="8533"/>
                    <a:pt x="2784" y="8437"/>
                    <a:pt x="2791" y="8317"/>
                  </a:cubicBezTo>
                  <a:lnTo>
                    <a:pt x="2793" y="8189"/>
                  </a:lnTo>
                  <a:cubicBezTo>
                    <a:pt x="2795" y="8067"/>
                    <a:pt x="2704" y="7966"/>
                    <a:pt x="2581" y="7964"/>
                  </a:cubicBezTo>
                  <a:cubicBezTo>
                    <a:pt x="2578" y="7964"/>
                    <a:pt x="2576" y="7964"/>
                    <a:pt x="2573" y="7964"/>
                  </a:cubicBezTo>
                  <a:close/>
                  <a:moveTo>
                    <a:pt x="2549" y="8970"/>
                  </a:moveTo>
                  <a:cubicBezTo>
                    <a:pt x="2426" y="8970"/>
                    <a:pt x="2330" y="9063"/>
                    <a:pt x="2326" y="9181"/>
                  </a:cubicBezTo>
                  <a:lnTo>
                    <a:pt x="2322" y="9312"/>
                  </a:lnTo>
                  <a:cubicBezTo>
                    <a:pt x="2320" y="9437"/>
                    <a:pt x="2413" y="9537"/>
                    <a:pt x="2533" y="9539"/>
                  </a:cubicBezTo>
                  <a:lnTo>
                    <a:pt x="2540" y="9539"/>
                  </a:lnTo>
                  <a:cubicBezTo>
                    <a:pt x="2660" y="9539"/>
                    <a:pt x="2756" y="9443"/>
                    <a:pt x="2760" y="9328"/>
                  </a:cubicBezTo>
                  <a:lnTo>
                    <a:pt x="2767" y="9194"/>
                  </a:lnTo>
                  <a:cubicBezTo>
                    <a:pt x="2769" y="9072"/>
                    <a:pt x="2675" y="8972"/>
                    <a:pt x="2553" y="8970"/>
                  </a:cubicBezTo>
                  <a:cubicBezTo>
                    <a:pt x="2552" y="8970"/>
                    <a:pt x="2550" y="8970"/>
                    <a:pt x="2549" y="8970"/>
                  </a:cubicBezTo>
                  <a:close/>
                  <a:moveTo>
                    <a:pt x="2520" y="9978"/>
                  </a:moveTo>
                  <a:cubicBezTo>
                    <a:pt x="2407" y="9978"/>
                    <a:pt x="2300" y="10072"/>
                    <a:pt x="2293" y="10192"/>
                  </a:cubicBezTo>
                  <a:lnTo>
                    <a:pt x="2289" y="10318"/>
                  </a:lnTo>
                  <a:cubicBezTo>
                    <a:pt x="2280" y="10440"/>
                    <a:pt x="2376" y="10541"/>
                    <a:pt x="2496" y="10545"/>
                  </a:cubicBezTo>
                  <a:lnTo>
                    <a:pt x="2505" y="10545"/>
                  </a:lnTo>
                  <a:cubicBezTo>
                    <a:pt x="2621" y="10545"/>
                    <a:pt x="2719" y="10453"/>
                    <a:pt x="2728" y="10338"/>
                  </a:cubicBezTo>
                  <a:lnTo>
                    <a:pt x="2734" y="10205"/>
                  </a:lnTo>
                  <a:cubicBezTo>
                    <a:pt x="2736" y="10082"/>
                    <a:pt x="2642" y="9982"/>
                    <a:pt x="2520" y="9978"/>
                  </a:cubicBezTo>
                  <a:close/>
                  <a:moveTo>
                    <a:pt x="2479" y="10986"/>
                  </a:moveTo>
                  <a:cubicBezTo>
                    <a:pt x="2337" y="10986"/>
                    <a:pt x="2258" y="11073"/>
                    <a:pt x="2254" y="11193"/>
                  </a:cubicBezTo>
                  <a:lnTo>
                    <a:pt x="2248" y="11326"/>
                  </a:lnTo>
                  <a:cubicBezTo>
                    <a:pt x="2245" y="11448"/>
                    <a:pt x="2337" y="11549"/>
                    <a:pt x="2461" y="11553"/>
                  </a:cubicBezTo>
                  <a:lnTo>
                    <a:pt x="2466" y="11553"/>
                  </a:lnTo>
                  <a:cubicBezTo>
                    <a:pt x="2584" y="11553"/>
                    <a:pt x="2682" y="11459"/>
                    <a:pt x="2682" y="11339"/>
                  </a:cubicBezTo>
                  <a:lnTo>
                    <a:pt x="2686" y="11210"/>
                  </a:lnTo>
                  <a:cubicBezTo>
                    <a:pt x="2695" y="11090"/>
                    <a:pt x="2599" y="10990"/>
                    <a:pt x="2479" y="10986"/>
                  </a:cubicBezTo>
                  <a:close/>
                  <a:moveTo>
                    <a:pt x="2442" y="11994"/>
                  </a:moveTo>
                  <a:cubicBezTo>
                    <a:pt x="2300" y="11994"/>
                    <a:pt x="2219" y="12081"/>
                    <a:pt x="2215" y="12201"/>
                  </a:cubicBezTo>
                  <a:lnTo>
                    <a:pt x="2208" y="12332"/>
                  </a:lnTo>
                  <a:cubicBezTo>
                    <a:pt x="2202" y="12452"/>
                    <a:pt x="2298" y="12552"/>
                    <a:pt x="2418" y="12559"/>
                  </a:cubicBezTo>
                  <a:lnTo>
                    <a:pt x="2424" y="12559"/>
                  </a:lnTo>
                  <a:cubicBezTo>
                    <a:pt x="2542" y="12559"/>
                    <a:pt x="2640" y="12465"/>
                    <a:pt x="2642" y="12351"/>
                  </a:cubicBezTo>
                  <a:lnTo>
                    <a:pt x="2649" y="12221"/>
                  </a:lnTo>
                  <a:cubicBezTo>
                    <a:pt x="2656" y="12101"/>
                    <a:pt x="2562" y="11998"/>
                    <a:pt x="2442" y="11994"/>
                  </a:cubicBezTo>
                  <a:close/>
                  <a:moveTo>
                    <a:pt x="2398" y="12999"/>
                  </a:moveTo>
                  <a:cubicBezTo>
                    <a:pt x="2258" y="12999"/>
                    <a:pt x="2176" y="13087"/>
                    <a:pt x="2171" y="13207"/>
                  </a:cubicBezTo>
                  <a:lnTo>
                    <a:pt x="2167" y="13338"/>
                  </a:lnTo>
                  <a:cubicBezTo>
                    <a:pt x="2158" y="13458"/>
                    <a:pt x="2254" y="13560"/>
                    <a:pt x="2374" y="13565"/>
                  </a:cubicBezTo>
                  <a:lnTo>
                    <a:pt x="2381" y="13565"/>
                  </a:lnTo>
                  <a:cubicBezTo>
                    <a:pt x="2498" y="13565"/>
                    <a:pt x="2597" y="13473"/>
                    <a:pt x="2599" y="13357"/>
                  </a:cubicBezTo>
                  <a:lnTo>
                    <a:pt x="2605" y="13226"/>
                  </a:lnTo>
                  <a:cubicBezTo>
                    <a:pt x="2612" y="13106"/>
                    <a:pt x="2518" y="13006"/>
                    <a:pt x="2398" y="12999"/>
                  </a:cubicBezTo>
                  <a:close/>
                  <a:moveTo>
                    <a:pt x="2338" y="14007"/>
                  </a:moveTo>
                  <a:cubicBezTo>
                    <a:pt x="2203" y="14007"/>
                    <a:pt x="2127" y="14097"/>
                    <a:pt x="2123" y="14215"/>
                  </a:cubicBezTo>
                  <a:lnTo>
                    <a:pt x="2117" y="14341"/>
                  </a:lnTo>
                  <a:cubicBezTo>
                    <a:pt x="2112" y="14461"/>
                    <a:pt x="2204" y="14566"/>
                    <a:pt x="2324" y="14570"/>
                  </a:cubicBezTo>
                  <a:lnTo>
                    <a:pt x="2335" y="14570"/>
                  </a:lnTo>
                  <a:cubicBezTo>
                    <a:pt x="2453" y="14570"/>
                    <a:pt x="2551" y="14481"/>
                    <a:pt x="2551" y="14367"/>
                  </a:cubicBezTo>
                  <a:lnTo>
                    <a:pt x="2555" y="14232"/>
                  </a:lnTo>
                  <a:cubicBezTo>
                    <a:pt x="2564" y="14112"/>
                    <a:pt x="2468" y="14012"/>
                    <a:pt x="2348" y="14007"/>
                  </a:cubicBezTo>
                  <a:cubicBezTo>
                    <a:pt x="2345" y="14007"/>
                    <a:pt x="2341" y="14007"/>
                    <a:pt x="2338" y="14007"/>
                  </a:cubicBezTo>
                  <a:close/>
                  <a:moveTo>
                    <a:pt x="2292" y="15011"/>
                  </a:moveTo>
                  <a:cubicBezTo>
                    <a:pt x="2155" y="15011"/>
                    <a:pt x="2082" y="15101"/>
                    <a:pt x="2075" y="15218"/>
                  </a:cubicBezTo>
                  <a:lnTo>
                    <a:pt x="2071" y="15345"/>
                  </a:lnTo>
                  <a:cubicBezTo>
                    <a:pt x="2064" y="15465"/>
                    <a:pt x="2158" y="15570"/>
                    <a:pt x="2278" y="15574"/>
                  </a:cubicBezTo>
                  <a:lnTo>
                    <a:pt x="2289" y="15574"/>
                  </a:lnTo>
                  <a:cubicBezTo>
                    <a:pt x="2407" y="15574"/>
                    <a:pt x="2501" y="15485"/>
                    <a:pt x="2505" y="15371"/>
                  </a:cubicBezTo>
                  <a:lnTo>
                    <a:pt x="2509" y="15236"/>
                  </a:lnTo>
                  <a:cubicBezTo>
                    <a:pt x="2518" y="15116"/>
                    <a:pt x="2422" y="15015"/>
                    <a:pt x="2302" y="15011"/>
                  </a:cubicBezTo>
                  <a:cubicBezTo>
                    <a:pt x="2299" y="15011"/>
                    <a:pt x="2296" y="15011"/>
                    <a:pt x="2292" y="15011"/>
                  </a:cubicBezTo>
                  <a:close/>
                  <a:moveTo>
                    <a:pt x="2257" y="16019"/>
                  </a:moveTo>
                  <a:cubicBezTo>
                    <a:pt x="2143" y="16019"/>
                    <a:pt x="2038" y="16110"/>
                    <a:pt x="2032" y="16228"/>
                  </a:cubicBezTo>
                  <a:lnTo>
                    <a:pt x="2027" y="16355"/>
                  </a:lnTo>
                  <a:cubicBezTo>
                    <a:pt x="2018" y="16475"/>
                    <a:pt x="2114" y="16575"/>
                    <a:pt x="2234" y="16582"/>
                  </a:cubicBezTo>
                  <a:lnTo>
                    <a:pt x="2243" y="16582"/>
                  </a:lnTo>
                  <a:cubicBezTo>
                    <a:pt x="2357" y="16582"/>
                    <a:pt x="2455" y="16490"/>
                    <a:pt x="2464" y="16372"/>
                  </a:cubicBezTo>
                  <a:lnTo>
                    <a:pt x="2468" y="16250"/>
                  </a:lnTo>
                  <a:lnTo>
                    <a:pt x="2468" y="16246"/>
                  </a:lnTo>
                  <a:cubicBezTo>
                    <a:pt x="2474" y="16126"/>
                    <a:pt x="2383" y="16023"/>
                    <a:pt x="2261" y="16019"/>
                  </a:cubicBezTo>
                  <a:cubicBezTo>
                    <a:pt x="2259" y="16019"/>
                    <a:pt x="2258" y="16019"/>
                    <a:pt x="2257" y="16019"/>
                  </a:cubicBezTo>
                  <a:close/>
                  <a:moveTo>
                    <a:pt x="2208" y="17025"/>
                  </a:moveTo>
                  <a:cubicBezTo>
                    <a:pt x="2090" y="17025"/>
                    <a:pt x="1986" y="17116"/>
                    <a:pt x="1981" y="17236"/>
                  </a:cubicBezTo>
                  <a:lnTo>
                    <a:pt x="1975" y="17361"/>
                  </a:lnTo>
                  <a:cubicBezTo>
                    <a:pt x="1966" y="17481"/>
                    <a:pt x="2062" y="17581"/>
                    <a:pt x="2182" y="17588"/>
                  </a:cubicBezTo>
                  <a:lnTo>
                    <a:pt x="2191" y="17588"/>
                  </a:lnTo>
                  <a:cubicBezTo>
                    <a:pt x="2304" y="17588"/>
                    <a:pt x="2402" y="17494"/>
                    <a:pt x="2411" y="17380"/>
                  </a:cubicBezTo>
                  <a:lnTo>
                    <a:pt x="2418" y="17258"/>
                  </a:lnTo>
                  <a:lnTo>
                    <a:pt x="2418" y="17252"/>
                  </a:lnTo>
                  <a:cubicBezTo>
                    <a:pt x="2422" y="17132"/>
                    <a:pt x="2333" y="17031"/>
                    <a:pt x="2208" y="17025"/>
                  </a:cubicBezTo>
                  <a:close/>
                  <a:moveTo>
                    <a:pt x="2154" y="18026"/>
                  </a:moveTo>
                  <a:cubicBezTo>
                    <a:pt x="2021" y="18026"/>
                    <a:pt x="1931" y="18114"/>
                    <a:pt x="1927" y="18234"/>
                  </a:cubicBezTo>
                  <a:lnTo>
                    <a:pt x="1920" y="18364"/>
                  </a:lnTo>
                  <a:cubicBezTo>
                    <a:pt x="1916" y="18484"/>
                    <a:pt x="2005" y="18589"/>
                    <a:pt x="2128" y="18594"/>
                  </a:cubicBezTo>
                  <a:lnTo>
                    <a:pt x="2138" y="18594"/>
                  </a:lnTo>
                  <a:cubicBezTo>
                    <a:pt x="2254" y="18594"/>
                    <a:pt x="2348" y="18504"/>
                    <a:pt x="2357" y="18386"/>
                  </a:cubicBezTo>
                  <a:lnTo>
                    <a:pt x="2363" y="18255"/>
                  </a:lnTo>
                  <a:cubicBezTo>
                    <a:pt x="2368" y="18135"/>
                    <a:pt x="2274" y="18031"/>
                    <a:pt x="2154" y="18026"/>
                  </a:cubicBezTo>
                  <a:close/>
                  <a:moveTo>
                    <a:pt x="2099" y="19032"/>
                  </a:moveTo>
                  <a:cubicBezTo>
                    <a:pt x="1966" y="19032"/>
                    <a:pt x="1877" y="19119"/>
                    <a:pt x="1872" y="19239"/>
                  </a:cubicBezTo>
                  <a:lnTo>
                    <a:pt x="1866" y="19370"/>
                  </a:lnTo>
                  <a:cubicBezTo>
                    <a:pt x="1861" y="19490"/>
                    <a:pt x="1953" y="19595"/>
                    <a:pt x="2073" y="19599"/>
                  </a:cubicBezTo>
                  <a:lnTo>
                    <a:pt x="2084" y="19599"/>
                  </a:lnTo>
                  <a:cubicBezTo>
                    <a:pt x="2202" y="19599"/>
                    <a:pt x="2298" y="19510"/>
                    <a:pt x="2302" y="19392"/>
                  </a:cubicBezTo>
                  <a:lnTo>
                    <a:pt x="2309" y="19261"/>
                  </a:lnTo>
                  <a:cubicBezTo>
                    <a:pt x="2313" y="19141"/>
                    <a:pt x="2219" y="19039"/>
                    <a:pt x="2099" y="19032"/>
                  </a:cubicBezTo>
                  <a:close/>
                  <a:moveTo>
                    <a:pt x="2049" y="20040"/>
                  </a:moveTo>
                  <a:cubicBezTo>
                    <a:pt x="1918" y="20042"/>
                    <a:pt x="1824" y="20127"/>
                    <a:pt x="1820" y="20247"/>
                  </a:cubicBezTo>
                  <a:lnTo>
                    <a:pt x="1811" y="20374"/>
                  </a:lnTo>
                  <a:cubicBezTo>
                    <a:pt x="1802" y="20494"/>
                    <a:pt x="1896" y="20599"/>
                    <a:pt x="2016" y="20607"/>
                  </a:cubicBezTo>
                  <a:lnTo>
                    <a:pt x="2029" y="20607"/>
                  </a:lnTo>
                  <a:cubicBezTo>
                    <a:pt x="2145" y="20607"/>
                    <a:pt x="2239" y="20516"/>
                    <a:pt x="2248" y="20402"/>
                  </a:cubicBezTo>
                  <a:lnTo>
                    <a:pt x="2256" y="20267"/>
                  </a:lnTo>
                  <a:cubicBezTo>
                    <a:pt x="2261" y="20149"/>
                    <a:pt x="2169" y="20044"/>
                    <a:pt x="2049" y="20040"/>
                  </a:cubicBezTo>
                  <a:close/>
                  <a:moveTo>
                    <a:pt x="1986" y="21046"/>
                  </a:moveTo>
                  <a:cubicBezTo>
                    <a:pt x="1866" y="21048"/>
                    <a:pt x="1763" y="21133"/>
                    <a:pt x="1757" y="21253"/>
                  </a:cubicBezTo>
                  <a:lnTo>
                    <a:pt x="1752" y="21384"/>
                  </a:lnTo>
                  <a:cubicBezTo>
                    <a:pt x="1746" y="21504"/>
                    <a:pt x="1840" y="21607"/>
                    <a:pt x="1960" y="21613"/>
                  </a:cubicBezTo>
                  <a:lnTo>
                    <a:pt x="1973" y="21613"/>
                  </a:lnTo>
                  <a:cubicBezTo>
                    <a:pt x="2090" y="21613"/>
                    <a:pt x="2184" y="21521"/>
                    <a:pt x="2189" y="21408"/>
                  </a:cubicBezTo>
                  <a:lnTo>
                    <a:pt x="2193" y="21275"/>
                  </a:lnTo>
                  <a:cubicBezTo>
                    <a:pt x="2200" y="21155"/>
                    <a:pt x="2106" y="21050"/>
                    <a:pt x="1986" y="210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8" name="Google Shape;1455;p27"/>
            <p:cNvSpPr/>
            <p:nvPr/>
          </p:nvSpPr>
          <p:spPr>
            <a:xfrm flipH="1">
              <a:off x="1854977" y="2253936"/>
              <a:ext cx="41679" cy="30948"/>
            </a:xfrm>
            <a:custGeom>
              <a:avLst/>
              <a:gdLst/>
              <a:ahLst/>
              <a:cxnLst/>
              <a:rect l="l" t="t" r="r" b="b"/>
              <a:pathLst>
                <a:path w="1519" h="1151" extrusionOk="0">
                  <a:moveTo>
                    <a:pt x="0" y="0"/>
                  </a:moveTo>
                  <a:lnTo>
                    <a:pt x="0" y="1150"/>
                  </a:lnTo>
                  <a:lnTo>
                    <a:pt x="1347" y="1150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1353" name="Google Shape;1353;p27"/>
          <p:cNvSpPr txBox="1">
            <a:spLocks noGrp="1"/>
          </p:cNvSpPr>
          <p:nvPr>
            <p:ph type="ctrTitle"/>
          </p:nvPr>
        </p:nvSpPr>
        <p:spPr>
          <a:xfrm>
            <a:off x="5887833" y="720000"/>
            <a:ext cx="5047200" cy="1502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4" name="Google Shape;1354;p27"/>
          <p:cNvSpPr txBox="1">
            <a:spLocks noGrp="1"/>
          </p:cNvSpPr>
          <p:nvPr>
            <p:ph type="subTitle" idx="1"/>
          </p:nvPr>
        </p:nvSpPr>
        <p:spPr>
          <a:xfrm>
            <a:off x="5887833" y="2941300"/>
            <a:ext cx="5047200" cy="16372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5" name="Google Shape;1355;p27"/>
          <p:cNvSpPr txBox="1">
            <a:spLocks noGrp="1"/>
          </p:cNvSpPr>
          <p:nvPr>
            <p:ph type="subTitle" idx="2"/>
          </p:nvPr>
        </p:nvSpPr>
        <p:spPr>
          <a:xfrm>
            <a:off x="5887836" y="5640233"/>
            <a:ext cx="5047200" cy="497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5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9FAAC4-B59B-4E0A-BF92-7DB0AE332F97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854AB-AF24-4E4D-A300-73EA9E1E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spcFirstLastPara="1" tIns="36576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>
                <a:sym typeface="Kodchasan"/>
              </a:rPr>
              <a:t>Click icon to add picture</a:t>
            </a: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spcFirstLastPara="1" tIns="18288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>
                <a:sym typeface="Kodchasan"/>
              </a:rPr>
              <a:t>Click icon to add picture</a:t>
            </a: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spcFirstLastPara="1" tIns="18288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>
                <a:sym typeface="Kodchasan"/>
              </a:rPr>
              <a:t>Click icon to add picture</a:t>
            </a:r>
            <a:endParaRPr lang="en-US" noProof="0" dirty="0">
              <a:sym typeface="Kodchasan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;p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-90488"/>
            <a:ext cx="12614275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18;p7"/>
          <p:cNvSpPr/>
          <p:nvPr/>
        </p:nvSpPr>
        <p:spPr>
          <a:xfrm>
            <a:off x="2628900" y="1930400"/>
            <a:ext cx="852488" cy="852488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lIns="91413" tIns="45695" rIns="91413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8">
            <a:extLst>
              <a:ext uri="{FF2B5EF4-FFF2-40B4-BE49-F238E27FC236}"/>
            </a:extLst>
          </p:cNvPr>
          <p:cNvSpPr/>
          <p:nvPr userDrawn="1"/>
        </p:nvSpPr>
        <p:spPr>
          <a:xfrm>
            <a:off x="2628900" y="1930400"/>
            <a:ext cx="852488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">
            <a:extLst>
              <a:ext uri="{FF2B5EF4-FFF2-40B4-BE49-F238E27FC236}"/>
            </a:extLst>
          </p:cNvPr>
          <p:cNvSpPr/>
          <p:nvPr userDrawn="1"/>
        </p:nvSpPr>
        <p:spPr>
          <a:xfrm>
            <a:off x="11139488" y="0"/>
            <a:ext cx="1154112" cy="14065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Google Shape;15;p7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8C4577E3-AD8A-4447-8631-E08CC7B00326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9" name="Google Shape;16;p7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Google Shape;17;p7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A1D18AFE-EBE4-4F77-9FA0-F5548BCC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;p8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1218565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23;p8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523C51DF-CF36-45C2-9397-E8C7F57C889A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Google Shape;24;p8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25;p8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378A3781-0C76-4327-ABF1-EED3E6DC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;p1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37;p10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2EEDA0D3-954B-4539-BD70-0E8F18CD6877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Google Shape;38;p10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39;p10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279AAA7-0898-49CB-BE36-61D6EE3C1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57;p5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8" name="Google Shape;258;p5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0" name="Google Shape;259;p5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260;p5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261;p5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262;p5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263;p5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264;p5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265;p5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266;p5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267;p5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268;p5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0" name="Google Shape;269;p5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1" name="Google Shape;270;p5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oogle Shape;271;p5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0" name="Google Shape;272;p5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273;p5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274;p5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275;p5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276;p5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277;p5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278;p5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279;p5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280;p5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281;p5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282;p5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283;p5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284;p5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285;p5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286;p5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287;p5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288;p5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289;p5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290;p5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291;p5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2" name="Google Shape;297;p5"/>
          <p:cNvGrpSpPr>
            <a:grpSpLocks/>
          </p:cNvGrpSpPr>
          <p:nvPr/>
        </p:nvGrpSpPr>
        <p:grpSpPr bwMode="auto">
          <a:xfrm>
            <a:off x="8688388" y="682625"/>
            <a:ext cx="2941637" cy="1074738"/>
            <a:chOff x="6515993" y="511639"/>
            <a:chExt cx="2206932" cy="806811"/>
          </a:xfrm>
        </p:grpSpPr>
        <p:sp>
          <p:nvSpPr>
            <p:cNvPr id="43" name="Google Shape;298;p5"/>
            <p:cNvSpPr/>
            <p:nvPr/>
          </p:nvSpPr>
          <p:spPr>
            <a:xfrm>
              <a:off x="8092884" y="587911"/>
              <a:ext cx="219145" cy="225240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44" name="Google Shape;299;p5"/>
            <p:cNvGrpSpPr>
              <a:grpSpLocks/>
            </p:cNvGrpSpPr>
            <p:nvPr/>
          </p:nvGrpSpPr>
          <p:grpSpPr bwMode="auto">
            <a:xfrm>
              <a:off x="8423983" y="1103936"/>
              <a:ext cx="298942" cy="214514"/>
              <a:chOff x="2286858" y="1602486"/>
              <a:chExt cx="298942" cy="214514"/>
            </a:xfrm>
          </p:grpSpPr>
          <p:sp>
            <p:nvSpPr>
              <p:cNvPr id="54" name="Google Shape;300;p5"/>
              <p:cNvSpPr/>
              <p:nvPr/>
            </p:nvSpPr>
            <p:spPr>
              <a:xfrm>
                <a:off x="2286858" y="1602486"/>
                <a:ext cx="258448" cy="214514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5" name="Google Shape;301;p5"/>
              <p:cNvSpPr/>
              <p:nvPr/>
            </p:nvSpPr>
            <p:spPr>
              <a:xfrm>
                <a:off x="2398813" y="1697826"/>
                <a:ext cx="186987" cy="98914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45" name="Google Shape;302;p5"/>
            <p:cNvGrpSpPr>
              <a:grpSpLocks/>
            </p:cNvGrpSpPr>
            <p:nvPr/>
          </p:nvGrpSpPr>
          <p:grpSpPr bwMode="auto">
            <a:xfrm>
              <a:off x="6576734" y="528324"/>
              <a:ext cx="344201" cy="623282"/>
              <a:chOff x="6576734" y="528324"/>
              <a:chExt cx="344201" cy="623282"/>
            </a:xfrm>
          </p:grpSpPr>
          <p:sp>
            <p:nvSpPr>
              <p:cNvPr id="47" name="Google Shape;303;p5"/>
              <p:cNvSpPr/>
              <p:nvPr/>
            </p:nvSpPr>
            <p:spPr>
              <a:xfrm rot="-1562077">
                <a:off x="6608892" y="993104"/>
                <a:ext cx="169123" cy="158502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8" name="Google Shape;304;p5"/>
              <p:cNvSpPr/>
              <p:nvPr/>
            </p:nvSpPr>
            <p:spPr>
              <a:xfrm rot="-1562077">
                <a:off x="6704172" y="543817"/>
                <a:ext cx="196516" cy="21570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9" name="Google Shape;305;p5"/>
              <p:cNvSpPr/>
              <p:nvPr/>
            </p:nvSpPr>
            <p:spPr>
              <a:xfrm rot="-1562077">
                <a:off x="6769677" y="528324"/>
                <a:ext cx="102426" cy="107257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0" name="Google Shape;306;p5"/>
              <p:cNvSpPr/>
              <p:nvPr/>
            </p:nvSpPr>
            <p:spPr>
              <a:xfrm rot="-1562077">
                <a:off x="6576734" y="685634"/>
                <a:ext cx="344201" cy="357523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1" name="Google Shape;307;p5"/>
              <p:cNvSpPr/>
              <p:nvPr/>
            </p:nvSpPr>
            <p:spPr>
              <a:xfrm rot="-1562077">
                <a:off x="6612464" y="773823"/>
                <a:ext cx="185797" cy="20855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2" name="Google Shape;308;p5"/>
              <p:cNvSpPr/>
              <p:nvPr/>
            </p:nvSpPr>
            <p:spPr>
              <a:xfrm rot="-1562077">
                <a:off x="6687498" y="789316"/>
                <a:ext cx="184605" cy="210938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3" name="Google Shape;309;p5"/>
              <p:cNvSpPr/>
              <p:nvPr/>
            </p:nvSpPr>
            <p:spPr>
              <a:xfrm rot="-1562077">
                <a:off x="6625566" y="965694"/>
                <a:ext cx="159595" cy="133475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sp>
          <p:nvSpPr>
            <p:cNvPr id="46" name="Google Shape;310;p5"/>
            <p:cNvSpPr/>
            <p:nvPr/>
          </p:nvSpPr>
          <p:spPr>
            <a:xfrm>
              <a:off x="7416393" y="913257"/>
              <a:ext cx="181033" cy="190679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292" name="Google Shape;292;p5"/>
          <p:cNvSpPr txBox="1">
            <a:spLocks noGrp="1"/>
          </p:cNvSpPr>
          <p:nvPr>
            <p:ph type="subTitle" idx="1"/>
          </p:nvPr>
        </p:nvSpPr>
        <p:spPr>
          <a:xfrm>
            <a:off x="1400817" y="3512777"/>
            <a:ext cx="3876800" cy="6440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2"/>
          </p:nvPr>
        </p:nvSpPr>
        <p:spPr>
          <a:xfrm>
            <a:off x="6914384" y="3512789"/>
            <a:ext cx="3876800" cy="6440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3"/>
          </p:nvPr>
        </p:nvSpPr>
        <p:spPr>
          <a:xfrm>
            <a:off x="1400817" y="3970900"/>
            <a:ext cx="3876800" cy="9512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4"/>
          </p:nvPr>
        </p:nvSpPr>
        <p:spPr>
          <a:xfrm>
            <a:off x="6914384" y="3970917"/>
            <a:ext cx="3876800" cy="9512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9;p11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65100" y="-68263"/>
            <a:ext cx="12512675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10">
            <a:extLst>
              <a:ext uri="{FF2B5EF4-FFF2-40B4-BE49-F238E27FC236}"/>
            </a:extLst>
          </p:cNvPr>
          <p:cNvSpPr/>
          <p:nvPr userDrawn="1"/>
        </p:nvSpPr>
        <p:spPr>
          <a:xfrm>
            <a:off x="10917238" y="185738"/>
            <a:ext cx="1285875" cy="12858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Google Shape;46;p11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A2F7CCEB-32B0-4AD0-A798-117127EF8F51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Google Shape;47;p11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48;p11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6292710-01ED-4974-8B80-7A8F1EBDE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-90488"/>
            <a:ext cx="12614275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>
            <a:extLst>
              <a:ext uri="{FF2B5EF4-FFF2-40B4-BE49-F238E27FC236}"/>
            </a:extLst>
          </p:cNvPr>
          <p:cNvSpPr/>
          <p:nvPr userDrawn="1"/>
        </p:nvSpPr>
        <p:spPr>
          <a:xfrm>
            <a:off x="2628900" y="1930400"/>
            <a:ext cx="852488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FC26-01A6-4BD2-987B-60FD0911F74D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7E92-4A04-417F-B81E-2FB7CF47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9823-814F-4F2A-ADFC-B79D87E60BEE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1F57-DABF-4B8E-944F-5DD4E1C11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1C23-4B8D-4E27-857C-60B90FCA82CE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B19E-AAC7-462A-B041-54E1D70F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3154-D2BF-4A11-80DD-72A3747393CD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9C92-2DBB-44C8-9289-3722FC28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8432-4479-4E7F-8DB5-93069B246ADD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38ED-E047-4E26-BDF1-C31CFA990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AFDB-2364-4A05-849D-C75704083D68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5089-7F86-45C6-98D4-1C8846645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B4DA-02A2-4D7D-B21C-147315256CFC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B6B3-3956-41C0-B6B2-D73D0E7D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E077-090F-4363-8988-4A6BAFD47444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C22C-9B4F-4918-B3F1-06C98BDA6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49;p7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10" name="Google Shape;350;p7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2" name="Google Shape;351;p7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352;p7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353;p7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354;p7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355;p7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356;p7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357;p7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358;p7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0" name="Google Shape;359;p7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1" name="Google Shape;360;p7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2" name="Google Shape;361;p7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43" name="Google Shape;362;p7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oogle Shape;363;p7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2" name="Google Shape;364;p7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365;p7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366;p7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367;p7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368;p7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369;p7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370;p7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371;p7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372;p7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373;p7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374;p7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375;p7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376;p7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377;p7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378;p7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379;p7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380;p7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381;p7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382;p7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383;p7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3F3F3"/>
                </a:solidFill>
                <a:round/>
                <a:headEnd/>
                <a:tailEnd/>
              </a:ln>
            </p:spPr>
          </p:cxnSp>
        </p:grpSp>
      </p:grpSp>
      <p:sp>
        <p:nvSpPr>
          <p:cNvPr id="384" name="Google Shape;38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subTitle" idx="1"/>
          </p:nvPr>
        </p:nvSpPr>
        <p:spPr>
          <a:xfrm>
            <a:off x="1825167" y="1690433"/>
            <a:ext cx="5837200" cy="52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"/>
          <p:cNvSpPr txBox="1">
            <a:spLocks noGrp="1"/>
          </p:cNvSpPr>
          <p:nvPr>
            <p:ph type="subTitle" idx="2"/>
          </p:nvPr>
        </p:nvSpPr>
        <p:spPr>
          <a:xfrm>
            <a:off x="1825167" y="2463073"/>
            <a:ext cx="5837200" cy="52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"/>
          <p:cNvSpPr txBox="1">
            <a:spLocks noGrp="1"/>
          </p:cNvSpPr>
          <p:nvPr>
            <p:ph type="subTitle" idx="3"/>
          </p:nvPr>
        </p:nvSpPr>
        <p:spPr>
          <a:xfrm>
            <a:off x="1825167" y="3235715"/>
            <a:ext cx="5837200" cy="52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"/>
          <p:cNvSpPr txBox="1">
            <a:spLocks noGrp="1"/>
          </p:cNvSpPr>
          <p:nvPr>
            <p:ph type="subTitle" idx="4"/>
          </p:nvPr>
        </p:nvSpPr>
        <p:spPr>
          <a:xfrm>
            <a:off x="1825167" y="4008355"/>
            <a:ext cx="5837200" cy="52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"/>
          <p:cNvSpPr txBox="1">
            <a:spLocks noGrp="1"/>
          </p:cNvSpPr>
          <p:nvPr>
            <p:ph type="subTitle" idx="5"/>
          </p:nvPr>
        </p:nvSpPr>
        <p:spPr>
          <a:xfrm>
            <a:off x="1825167" y="4780995"/>
            <a:ext cx="5837200" cy="52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6"/>
          </p:nvPr>
        </p:nvSpPr>
        <p:spPr>
          <a:xfrm>
            <a:off x="1825167" y="5553636"/>
            <a:ext cx="5837200" cy="5264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5198-6909-46BE-B31B-4F0B3A02C325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5075-D73C-4313-A7C8-92B2AFDE9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DA56-65A4-4DDE-AEAA-87AA04605489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AFF0-4EAC-4FAE-92C8-8DA1C4E6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2576-D5FA-40F8-8E2F-AD3B7D8E28A1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4A71-7587-44E4-AC33-E7185FFDD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-90488"/>
            <a:ext cx="12614275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8;p7"/>
          <p:cNvSpPr/>
          <p:nvPr/>
        </p:nvSpPr>
        <p:spPr>
          <a:xfrm>
            <a:off x="2628900" y="1930400"/>
            <a:ext cx="852488" cy="852488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lIns="91401" tIns="45688" rIns="91401" bIns="456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val 6">
            <a:extLst>
              <a:ext uri="{FF2B5EF4-FFF2-40B4-BE49-F238E27FC236}"/>
            </a:extLst>
          </p:cNvPr>
          <p:cNvSpPr/>
          <p:nvPr userDrawn="1"/>
        </p:nvSpPr>
        <p:spPr>
          <a:xfrm>
            <a:off x="11134725" y="136525"/>
            <a:ext cx="1154113" cy="140652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Google Shape;15;p7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6C83C08B-891C-4200-ABD4-7DC67B8FE226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Google Shape;16;p7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Google Shape;17;p7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7F5AD297-9BE6-41BE-9622-B97E895DF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-90488"/>
            <a:ext cx="12614275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>
            <a:extLst>
              <a:ext uri="{FF2B5EF4-FFF2-40B4-BE49-F238E27FC236}"/>
            </a:extLst>
          </p:cNvPr>
          <p:cNvSpPr/>
          <p:nvPr userDrawn="1"/>
        </p:nvSpPr>
        <p:spPr>
          <a:xfrm>
            <a:off x="2628900" y="1930400"/>
            <a:ext cx="852488" cy="852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E69D-A7EE-4D55-AB83-E9E0448BC2CC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CDAB-BACF-47C2-BA04-0B8C810F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F2DC-882D-4575-9281-AA5E2362841F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DCAF-E574-4635-BA33-258AE2F40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437F-A320-41AE-8AEE-03388B65FC54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4757-AE55-44A8-BB83-53F32DDC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14CE-CD91-4F36-95A8-B85BE9BA5B64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305A-7550-4999-9764-70FB76497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F650-3993-43CC-95BC-CEC83406881A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CF02-8686-48B6-8445-CF3A37661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bg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92;p8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4" name="Google Shape;393;p8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6" name="Google Shape;394;p8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395;p8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396;p8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397;p8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398;p8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399;p8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400;p8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401;p8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402;p8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403;p8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404;p8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405;p8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</p:grpSp>
        <p:grpSp>
          <p:nvGrpSpPr>
            <p:cNvPr id="5" name="Google Shape;406;p8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6" name="Google Shape;407;p8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7" name="Google Shape;408;p8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8" name="Google Shape;409;p8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410;p8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411;p8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412;p8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413;p8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414;p8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415;p8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416;p8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417;p8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418;p8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419;p8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420;p8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421;p8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422;p8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423;p8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424;p8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425;p8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426;p8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8" name="Google Shape;427;p8"/>
          <p:cNvGrpSpPr>
            <a:grpSpLocks/>
          </p:cNvGrpSpPr>
          <p:nvPr/>
        </p:nvGrpSpPr>
        <p:grpSpPr bwMode="auto">
          <a:xfrm>
            <a:off x="379413" y="568325"/>
            <a:ext cx="11433175" cy="5721350"/>
            <a:chOff x="284700" y="426750"/>
            <a:chExt cx="8574600" cy="4290000"/>
          </a:xfrm>
        </p:grpSpPr>
        <p:sp>
          <p:nvSpPr>
            <p:cNvPr id="39" name="Google Shape;428;p8"/>
            <p:cNvSpPr/>
            <p:nvPr/>
          </p:nvSpPr>
          <p:spPr>
            <a:xfrm>
              <a:off x="606158" y="426750"/>
              <a:ext cx="7931684" cy="42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0" name="Google Shape;429;p8"/>
            <p:cNvSpPr/>
            <p:nvPr/>
          </p:nvSpPr>
          <p:spPr>
            <a:xfrm>
              <a:off x="720454" y="539833"/>
              <a:ext cx="7703091" cy="4063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1" name="Google Shape;430;p8"/>
            <p:cNvSpPr/>
            <p:nvPr/>
          </p:nvSpPr>
          <p:spPr>
            <a:xfrm>
              <a:off x="284700" y="4317985"/>
              <a:ext cx="8574600" cy="3987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431;p8"/>
            <p:cNvSpPr/>
            <p:nvPr/>
          </p:nvSpPr>
          <p:spPr>
            <a:xfrm>
              <a:off x="6354307" y="4183476"/>
              <a:ext cx="1547762" cy="1345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43" name="Google Shape;433;p8"/>
          <p:cNvGrpSpPr>
            <a:grpSpLocks/>
          </p:cNvGrpSpPr>
          <p:nvPr/>
        </p:nvGrpSpPr>
        <p:grpSpPr bwMode="auto">
          <a:xfrm>
            <a:off x="2530475" y="990600"/>
            <a:ext cx="8151813" cy="3738563"/>
            <a:chOff x="1897775" y="742825"/>
            <a:chExt cx="6113850" cy="2804213"/>
          </a:xfrm>
        </p:grpSpPr>
        <p:sp>
          <p:nvSpPr>
            <p:cNvPr id="44" name="Google Shape;434;p8"/>
            <p:cNvSpPr/>
            <p:nvPr/>
          </p:nvSpPr>
          <p:spPr>
            <a:xfrm flipH="1">
              <a:off x="1897775" y="820224"/>
              <a:ext cx="390524" cy="357225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435;p8"/>
            <p:cNvSpPr/>
            <p:nvPr/>
          </p:nvSpPr>
          <p:spPr>
            <a:xfrm flipH="1">
              <a:off x="7643722" y="1340581"/>
              <a:ext cx="270272" cy="246485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436;p8"/>
            <p:cNvSpPr/>
            <p:nvPr/>
          </p:nvSpPr>
          <p:spPr>
            <a:xfrm flipH="1">
              <a:off x="2381168" y="742825"/>
              <a:ext cx="219075" cy="225052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47" name="Google Shape;437;p8"/>
            <p:cNvGrpSpPr>
              <a:grpSpLocks/>
            </p:cNvGrpSpPr>
            <p:nvPr/>
          </p:nvGrpSpPr>
          <p:grpSpPr bwMode="auto">
            <a:xfrm flipH="1">
              <a:off x="7546090" y="3030253"/>
              <a:ext cx="465535" cy="516785"/>
              <a:chOff x="2023150" y="833165"/>
              <a:chExt cx="465535" cy="516785"/>
            </a:xfrm>
          </p:grpSpPr>
          <p:sp>
            <p:nvSpPr>
              <p:cNvPr id="51" name="Google Shape;438;p8"/>
              <p:cNvSpPr/>
              <p:nvPr/>
            </p:nvSpPr>
            <p:spPr>
              <a:xfrm>
                <a:off x="2076728" y="929615"/>
                <a:ext cx="345281" cy="357225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2" name="Google Shape;439;p8"/>
              <p:cNvSpPr/>
              <p:nvPr/>
            </p:nvSpPr>
            <p:spPr>
              <a:xfrm>
                <a:off x="2292231" y="833165"/>
                <a:ext cx="196453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3" name="Google Shape;440;p8"/>
              <p:cNvSpPr/>
              <p:nvPr/>
            </p:nvSpPr>
            <p:spPr>
              <a:xfrm>
                <a:off x="2386291" y="833165"/>
                <a:ext cx="102394" cy="107167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4" name="Google Shape;441;p8"/>
              <p:cNvSpPr/>
              <p:nvPr/>
            </p:nvSpPr>
            <p:spPr>
              <a:xfrm>
                <a:off x="2023150" y="1191580"/>
                <a:ext cx="169069" cy="15837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5" name="Google Shape;442;p8"/>
              <p:cNvSpPr/>
              <p:nvPr/>
            </p:nvSpPr>
            <p:spPr>
              <a:xfrm>
                <a:off x="2056487" y="1173719"/>
                <a:ext cx="159544" cy="133364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6" name="Google Shape;443;p8"/>
              <p:cNvSpPr/>
              <p:nvPr/>
            </p:nvSpPr>
            <p:spPr>
              <a:xfrm>
                <a:off x="2111256" y="997488"/>
                <a:ext cx="185737" cy="208381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7" name="Google Shape;444;p8"/>
              <p:cNvSpPr/>
              <p:nvPr/>
            </p:nvSpPr>
            <p:spPr>
              <a:xfrm>
                <a:off x="2171978" y="1043927"/>
                <a:ext cx="183356" cy="210763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48" name="Google Shape;445;p8"/>
            <p:cNvGrpSpPr>
              <a:grpSpLocks/>
            </p:cNvGrpSpPr>
            <p:nvPr/>
          </p:nvGrpSpPr>
          <p:grpSpPr bwMode="auto">
            <a:xfrm flipH="1">
              <a:off x="4457615" y="891669"/>
              <a:ext cx="298847" cy="214335"/>
              <a:chOff x="2286738" y="1602756"/>
              <a:chExt cx="298847" cy="214335"/>
            </a:xfrm>
          </p:grpSpPr>
          <p:sp>
            <p:nvSpPr>
              <p:cNvPr id="49" name="Google Shape;446;p8"/>
              <p:cNvSpPr/>
              <p:nvPr/>
            </p:nvSpPr>
            <p:spPr>
              <a:xfrm>
                <a:off x="2286738" y="1602756"/>
                <a:ext cx="258366" cy="214335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0" name="Google Shape;447;p8"/>
              <p:cNvSpPr/>
              <p:nvPr/>
            </p:nvSpPr>
            <p:spPr>
              <a:xfrm>
                <a:off x="2398657" y="1698016"/>
                <a:ext cx="186928" cy="98832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32" name="Google Shape;432;p8"/>
          <p:cNvSpPr txBox="1">
            <a:spLocks noGrp="1"/>
          </p:cNvSpPr>
          <p:nvPr>
            <p:ph type="title"/>
          </p:nvPr>
        </p:nvSpPr>
        <p:spPr>
          <a:xfrm>
            <a:off x="3718800" y="2546400"/>
            <a:ext cx="4754400" cy="17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87DD-1B37-4B19-9E52-9A4211092FF7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C545-7298-451D-A53E-4165A5873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ED38-7277-4220-9891-A6CA0FF6ACD2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08A3-26FE-48AE-B7D1-902E8AB08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60E7-427B-44A8-B07B-A74978C2E29D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E45-319A-41F6-A2FE-D04D1BF53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EA51-6D94-4D93-84F8-BBB4B206C6A8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F2BF-4FD0-4378-BECE-AE8D9CFE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B562-7EF2-4816-A74D-228169BB6827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B531-4A3C-45AA-B055-7C71DF5E8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E393-F139-4437-A81C-86BE25AA2FCB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B1D1-0BDE-48DF-A99F-F6BD2E4E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4B85-532D-480D-B013-9D76375F8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A04E-F2BF-4433-BE4D-AE78642B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4085-2777-482E-B8AC-C9FA4CB7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A6FC-59DC-46CC-9E08-8E0F4B2E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bg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49;p9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5" name="Google Shape;450;p9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7" name="Google Shape;451;p9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452;p9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453;p9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454;p9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455;p9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456;p9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457;p9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458;p9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459;p9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460;p9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461;p9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462;p9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oogle Shape;463;p9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7" name="Google Shape;464;p9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8" name="Google Shape;465;p9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466;p9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467;p9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468;p9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469;p9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470;p9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471;p9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472;p9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473;p9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474;p9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475;p9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476;p9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477;p9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478;p9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479;p9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480;p9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481;p9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482;p9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483;p9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0034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9" name="Google Shape;484;p9"/>
          <p:cNvGrpSpPr>
            <a:grpSpLocks/>
          </p:cNvGrpSpPr>
          <p:nvPr/>
        </p:nvGrpSpPr>
        <p:grpSpPr bwMode="auto">
          <a:xfrm>
            <a:off x="-528638" y="-4400550"/>
            <a:ext cx="14195426" cy="15659100"/>
            <a:chOff x="-396496" y="-3299901"/>
            <a:chExt cx="10646018" cy="11743314"/>
          </a:xfrm>
        </p:grpSpPr>
        <p:grpSp>
          <p:nvGrpSpPr>
            <p:cNvPr id="40" name="Google Shape;485;p9"/>
            <p:cNvGrpSpPr>
              <a:grpSpLocks/>
            </p:cNvGrpSpPr>
            <p:nvPr/>
          </p:nvGrpSpPr>
          <p:grpSpPr bwMode="auto">
            <a:xfrm rot="359204">
              <a:off x="-226245" y="4455162"/>
              <a:ext cx="6950509" cy="3635856"/>
              <a:chOff x="666325" y="727506"/>
              <a:chExt cx="7940043" cy="3876127"/>
            </a:xfrm>
          </p:grpSpPr>
          <p:sp>
            <p:nvSpPr>
              <p:cNvPr id="50" name="Google Shape;486;p9"/>
              <p:cNvSpPr/>
              <p:nvPr/>
            </p:nvSpPr>
            <p:spPr>
              <a:xfrm>
                <a:off x="666325" y="727506"/>
                <a:ext cx="7940043" cy="3876127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1" name="Google Shape;487;p9"/>
              <p:cNvSpPr/>
              <p:nvPr/>
            </p:nvSpPr>
            <p:spPr>
              <a:xfrm>
                <a:off x="675059" y="1468664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2" name="Google Shape;488;p9"/>
              <p:cNvSpPr/>
              <p:nvPr/>
            </p:nvSpPr>
            <p:spPr>
              <a:xfrm>
                <a:off x="677080" y="1912569"/>
                <a:ext cx="7921003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3" name="Google Shape;489;p9"/>
              <p:cNvSpPr/>
              <p:nvPr/>
            </p:nvSpPr>
            <p:spPr>
              <a:xfrm>
                <a:off x="676539" y="2358000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4" name="Google Shape;490;p9"/>
              <p:cNvSpPr/>
              <p:nvPr/>
            </p:nvSpPr>
            <p:spPr>
              <a:xfrm>
                <a:off x="674503" y="2802302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5" name="Google Shape;491;p9"/>
              <p:cNvSpPr/>
              <p:nvPr/>
            </p:nvSpPr>
            <p:spPr>
              <a:xfrm>
                <a:off x="675027" y="3245011"/>
                <a:ext cx="7922363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6" name="Google Shape;492;p9"/>
              <p:cNvSpPr/>
              <p:nvPr/>
            </p:nvSpPr>
            <p:spPr>
              <a:xfrm>
                <a:off x="674347" y="3689247"/>
                <a:ext cx="7921003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7" name="Google Shape;493;p9"/>
              <p:cNvSpPr/>
              <p:nvPr/>
            </p:nvSpPr>
            <p:spPr>
              <a:xfrm>
                <a:off x="675016" y="4133284"/>
                <a:ext cx="7921003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41" name="Google Shape;494;p9"/>
            <p:cNvGrpSpPr>
              <a:grpSpLocks/>
            </p:cNvGrpSpPr>
            <p:nvPr/>
          </p:nvGrpSpPr>
          <p:grpSpPr bwMode="auto">
            <a:xfrm rot="-10440796">
              <a:off x="3128763" y="-2947506"/>
              <a:ext cx="6950509" cy="3635856"/>
              <a:chOff x="666325" y="727505"/>
              <a:chExt cx="7940043" cy="3876127"/>
            </a:xfrm>
          </p:grpSpPr>
          <p:sp>
            <p:nvSpPr>
              <p:cNvPr id="42" name="Google Shape;495;p9"/>
              <p:cNvSpPr/>
              <p:nvPr/>
            </p:nvSpPr>
            <p:spPr>
              <a:xfrm>
                <a:off x="666325" y="727505"/>
                <a:ext cx="7940043" cy="3876127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3" name="Google Shape;496;p9"/>
              <p:cNvSpPr/>
              <p:nvPr/>
            </p:nvSpPr>
            <p:spPr>
              <a:xfrm>
                <a:off x="677764" y="1468398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4" name="Google Shape;497;p9"/>
              <p:cNvSpPr/>
              <p:nvPr/>
            </p:nvSpPr>
            <p:spPr>
              <a:xfrm>
                <a:off x="679786" y="1912303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5" name="Google Shape;498;p9"/>
              <p:cNvSpPr/>
              <p:nvPr/>
            </p:nvSpPr>
            <p:spPr>
              <a:xfrm>
                <a:off x="679245" y="2357734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6" name="Google Shape;499;p9"/>
              <p:cNvSpPr/>
              <p:nvPr/>
            </p:nvSpPr>
            <p:spPr>
              <a:xfrm>
                <a:off x="679772" y="2800510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7" name="Google Shape;500;p9"/>
              <p:cNvSpPr/>
              <p:nvPr/>
            </p:nvSpPr>
            <p:spPr>
              <a:xfrm>
                <a:off x="677736" y="3244811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8" name="Google Shape;501;p9"/>
              <p:cNvSpPr/>
              <p:nvPr/>
            </p:nvSpPr>
            <p:spPr>
              <a:xfrm>
                <a:off x="678405" y="3688849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9" name="Google Shape;502;p9"/>
              <p:cNvSpPr/>
              <p:nvPr/>
            </p:nvSpPr>
            <p:spPr>
              <a:xfrm>
                <a:off x="677722" y="4133018"/>
                <a:ext cx="7921002" cy="19038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03" name="Google Shape;503;p9"/>
          <p:cNvSpPr txBox="1">
            <a:spLocks noGrp="1"/>
          </p:cNvSpPr>
          <p:nvPr>
            <p:ph type="title"/>
          </p:nvPr>
        </p:nvSpPr>
        <p:spPr>
          <a:xfrm>
            <a:off x="2783567" y="2166933"/>
            <a:ext cx="6726800" cy="191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9"/>
          <p:cNvSpPr txBox="1">
            <a:spLocks noGrp="1"/>
          </p:cNvSpPr>
          <p:nvPr>
            <p:ph type="subTitle" idx="1"/>
          </p:nvPr>
        </p:nvSpPr>
        <p:spPr>
          <a:xfrm>
            <a:off x="2783605" y="4083733"/>
            <a:ext cx="6726800" cy="55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07;p10"/>
          <p:cNvGrpSpPr>
            <a:grpSpLocks/>
          </p:cNvGrpSpPr>
          <p:nvPr/>
        </p:nvGrpSpPr>
        <p:grpSpPr bwMode="auto">
          <a:xfrm>
            <a:off x="10720388" y="5349875"/>
            <a:ext cx="1249362" cy="787400"/>
            <a:chOff x="5221300" y="4277150"/>
            <a:chExt cx="936841" cy="590507"/>
          </a:xfrm>
        </p:grpSpPr>
        <p:sp>
          <p:nvSpPr>
            <p:cNvPr id="4" name="Google Shape;508;p10"/>
            <p:cNvSpPr/>
            <p:nvPr/>
          </p:nvSpPr>
          <p:spPr>
            <a:xfrm>
              <a:off x="5380813" y="4277150"/>
              <a:ext cx="777328" cy="590507"/>
            </a:xfrm>
            <a:custGeom>
              <a:avLst/>
              <a:gdLst/>
              <a:ahLst/>
              <a:cxnLst/>
              <a:rect l="l" t="t" r="r" b="b"/>
              <a:pathLst>
                <a:path w="24237" h="18426" extrusionOk="0">
                  <a:moveTo>
                    <a:pt x="12105" y="0"/>
                  </a:moveTo>
                  <a:cubicBezTo>
                    <a:pt x="9044" y="0"/>
                    <a:pt x="1425" y="4059"/>
                    <a:pt x="755" y="5584"/>
                  </a:cubicBezTo>
                  <a:cubicBezTo>
                    <a:pt x="1" y="7309"/>
                    <a:pt x="2906" y="13460"/>
                    <a:pt x="2906" y="13460"/>
                  </a:cubicBezTo>
                  <a:cubicBezTo>
                    <a:pt x="3901" y="15832"/>
                    <a:pt x="4967" y="16728"/>
                    <a:pt x="6241" y="16728"/>
                  </a:cubicBezTo>
                  <a:cubicBezTo>
                    <a:pt x="6489" y="16728"/>
                    <a:pt x="6744" y="16694"/>
                    <a:pt x="7009" y="16631"/>
                  </a:cubicBezTo>
                  <a:cubicBezTo>
                    <a:pt x="8559" y="16262"/>
                    <a:pt x="6964" y="13025"/>
                    <a:pt x="8883" y="13025"/>
                  </a:cubicBezTo>
                  <a:cubicBezTo>
                    <a:pt x="8978" y="13025"/>
                    <a:pt x="9082" y="13033"/>
                    <a:pt x="9196" y="13050"/>
                  </a:cubicBezTo>
                  <a:cubicBezTo>
                    <a:pt x="10762" y="13281"/>
                    <a:pt x="11317" y="18426"/>
                    <a:pt x="14554" y="18426"/>
                  </a:cubicBezTo>
                  <a:cubicBezTo>
                    <a:pt x="17686" y="18426"/>
                    <a:pt x="14749" y="13070"/>
                    <a:pt x="15755" y="12449"/>
                  </a:cubicBezTo>
                  <a:cubicBezTo>
                    <a:pt x="15822" y="12408"/>
                    <a:pt x="15912" y="12389"/>
                    <a:pt x="16021" y="12389"/>
                  </a:cubicBezTo>
                  <a:cubicBezTo>
                    <a:pt x="17018" y="12389"/>
                    <a:pt x="19652" y="13921"/>
                    <a:pt x="21581" y="13921"/>
                  </a:cubicBezTo>
                  <a:cubicBezTo>
                    <a:pt x="22632" y="13921"/>
                    <a:pt x="23473" y="13467"/>
                    <a:pt x="23726" y="12064"/>
                  </a:cubicBezTo>
                  <a:cubicBezTo>
                    <a:pt x="24237" y="9247"/>
                    <a:pt x="21555" y="9056"/>
                    <a:pt x="19388" y="9056"/>
                  </a:cubicBezTo>
                  <a:cubicBezTo>
                    <a:pt x="19047" y="9056"/>
                    <a:pt x="18718" y="9060"/>
                    <a:pt x="18417" y="9060"/>
                  </a:cubicBezTo>
                  <a:cubicBezTo>
                    <a:pt x="17437" y="9060"/>
                    <a:pt x="16745" y="9010"/>
                    <a:pt x="16841" y="8582"/>
                  </a:cubicBezTo>
                  <a:cubicBezTo>
                    <a:pt x="17149" y="7191"/>
                    <a:pt x="21251" y="5099"/>
                    <a:pt x="18851" y="3630"/>
                  </a:cubicBezTo>
                  <a:cubicBezTo>
                    <a:pt x="18548" y="3445"/>
                    <a:pt x="18200" y="3365"/>
                    <a:pt x="17820" y="3365"/>
                  </a:cubicBezTo>
                  <a:cubicBezTo>
                    <a:pt x="15517" y="3365"/>
                    <a:pt x="12062" y="6298"/>
                    <a:pt x="10649" y="6298"/>
                  </a:cubicBezTo>
                  <a:cubicBezTo>
                    <a:pt x="10450" y="6298"/>
                    <a:pt x="10291" y="6239"/>
                    <a:pt x="10182" y="6105"/>
                  </a:cubicBezTo>
                  <a:cubicBezTo>
                    <a:pt x="9175" y="4868"/>
                    <a:pt x="16104" y="2372"/>
                    <a:pt x="13047" y="224"/>
                  </a:cubicBezTo>
                  <a:cubicBezTo>
                    <a:pt x="12828" y="70"/>
                    <a:pt x="12506" y="0"/>
                    <a:pt x="12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" name="Google Shape;509;p10"/>
            <p:cNvSpPr/>
            <p:nvPr/>
          </p:nvSpPr>
          <p:spPr>
            <a:xfrm>
              <a:off x="5221300" y="4395014"/>
              <a:ext cx="622577" cy="197629"/>
            </a:xfrm>
            <a:custGeom>
              <a:avLst/>
              <a:gdLst/>
              <a:ahLst/>
              <a:cxnLst/>
              <a:rect l="l" t="t" r="r" b="b"/>
              <a:pathLst>
                <a:path w="19444" h="6181" extrusionOk="0">
                  <a:moveTo>
                    <a:pt x="456" y="1"/>
                  </a:moveTo>
                  <a:cubicBezTo>
                    <a:pt x="116" y="1"/>
                    <a:pt x="1" y="555"/>
                    <a:pt x="380" y="669"/>
                  </a:cubicBezTo>
                  <a:cubicBezTo>
                    <a:pt x="5792" y="2278"/>
                    <a:pt x="11202" y="3883"/>
                    <a:pt x="16615" y="5490"/>
                  </a:cubicBezTo>
                  <a:cubicBezTo>
                    <a:pt x="17372" y="5714"/>
                    <a:pt x="18124" y="5941"/>
                    <a:pt x="18881" y="6165"/>
                  </a:cubicBezTo>
                  <a:cubicBezTo>
                    <a:pt x="18917" y="6176"/>
                    <a:pt x="18951" y="6181"/>
                    <a:pt x="18983" y="6181"/>
                  </a:cubicBezTo>
                  <a:cubicBezTo>
                    <a:pt x="19327" y="6181"/>
                    <a:pt x="19444" y="5625"/>
                    <a:pt x="19060" y="5513"/>
                  </a:cubicBezTo>
                  <a:cubicBezTo>
                    <a:pt x="13648" y="3903"/>
                    <a:pt x="8235" y="2296"/>
                    <a:pt x="2825" y="692"/>
                  </a:cubicBezTo>
                  <a:cubicBezTo>
                    <a:pt x="2068" y="467"/>
                    <a:pt x="1316" y="241"/>
                    <a:pt x="559" y="16"/>
                  </a:cubicBezTo>
                  <a:cubicBezTo>
                    <a:pt x="523" y="6"/>
                    <a:pt x="489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6" name="Google Shape;510;p10"/>
          <p:cNvGrpSpPr>
            <a:grpSpLocks/>
          </p:cNvGrpSpPr>
          <p:nvPr/>
        </p:nvGrpSpPr>
        <p:grpSpPr bwMode="auto">
          <a:xfrm>
            <a:off x="10720388" y="4051300"/>
            <a:ext cx="595312" cy="809625"/>
            <a:chOff x="1339500" y="2032575"/>
            <a:chExt cx="446700" cy="607725"/>
          </a:xfrm>
        </p:grpSpPr>
        <p:sp>
          <p:nvSpPr>
            <p:cNvPr id="7" name="Google Shape;511;p10"/>
            <p:cNvSpPr/>
            <p:nvPr/>
          </p:nvSpPr>
          <p:spPr>
            <a:xfrm>
              <a:off x="1339500" y="2132671"/>
              <a:ext cx="445509" cy="507629"/>
            </a:xfrm>
            <a:custGeom>
              <a:avLst/>
              <a:gdLst/>
              <a:ahLst/>
              <a:cxnLst/>
              <a:rect l="l" t="t" r="r" b="b"/>
              <a:pathLst>
                <a:path w="17818" h="20311" extrusionOk="0">
                  <a:moveTo>
                    <a:pt x="12711" y="549"/>
                  </a:moveTo>
                  <a:cubicBezTo>
                    <a:pt x="13609" y="549"/>
                    <a:pt x="14354" y="649"/>
                    <a:pt x="14701" y="918"/>
                  </a:cubicBezTo>
                  <a:cubicBezTo>
                    <a:pt x="15581" y="1592"/>
                    <a:pt x="17115" y="6825"/>
                    <a:pt x="17226" y="10277"/>
                  </a:cubicBezTo>
                  <a:cubicBezTo>
                    <a:pt x="17283" y="11943"/>
                    <a:pt x="16974" y="12469"/>
                    <a:pt x="16786" y="12632"/>
                  </a:cubicBezTo>
                  <a:cubicBezTo>
                    <a:pt x="16485" y="12897"/>
                    <a:pt x="16212" y="13031"/>
                    <a:pt x="15959" y="13031"/>
                  </a:cubicBezTo>
                  <a:cubicBezTo>
                    <a:pt x="15908" y="13031"/>
                    <a:pt x="15857" y="13026"/>
                    <a:pt x="15807" y="13015"/>
                  </a:cubicBezTo>
                  <a:cubicBezTo>
                    <a:pt x="15096" y="12865"/>
                    <a:pt x="14513" y="11614"/>
                    <a:pt x="14044" y="10612"/>
                  </a:cubicBezTo>
                  <a:cubicBezTo>
                    <a:pt x="13600" y="9658"/>
                    <a:pt x="13248" y="8903"/>
                    <a:pt x="12745" y="8722"/>
                  </a:cubicBezTo>
                  <a:cubicBezTo>
                    <a:pt x="12670" y="8694"/>
                    <a:pt x="12594" y="8680"/>
                    <a:pt x="12517" y="8680"/>
                  </a:cubicBezTo>
                  <a:cubicBezTo>
                    <a:pt x="12420" y="8680"/>
                    <a:pt x="12322" y="8703"/>
                    <a:pt x="12228" y="8747"/>
                  </a:cubicBezTo>
                  <a:cubicBezTo>
                    <a:pt x="11433" y="9126"/>
                    <a:pt x="11807" y="10470"/>
                    <a:pt x="12274" y="12176"/>
                  </a:cubicBezTo>
                  <a:cubicBezTo>
                    <a:pt x="12768" y="13958"/>
                    <a:pt x="13375" y="16177"/>
                    <a:pt x="12469" y="17074"/>
                  </a:cubicBezTo>
                  <a:cubicBezTo>
                    <a:pt x="12208" y="17333"/>
                    <a:pt x="11968" y="17454"/>
                    <a:pt x="11745" y="17454"/>
                  </a:cubicBezTo>
                  <a:cubicBezTo>
                    <a:pt x="11724" y="17454"/>
                    <a:pt x="11703" y="17453"/>
                    <a:pt x="11682" y="17450"/>
                  </a:cubicBezTo>
                  <a:cubicBezTo>
                    <a:pt x="11116" y="17380"/>
                    <a:pt x="10576" y="16498"/>
                    <a:pt x="10098" y="15719"/>
                  </a:cubicBezTo>
                  <a:cubicBezTo>
                    <a:pt x="9676" y="15032"/>
                    <a:pt x="9277" y="14379"/>
                    <a:pt x="8801" y="14144"/>
                  </a:cubicBezTo>
                  <a:cubicBezTo>
                    <a:pt x="8714" y="14101"/>
                    <a:pt x="8633" y="14086"/>
                    <a:pt x="8561" y="14086"/>
                  </a:cubicBezTo>
                  <a:cubicBezTo>
                    <a:pt x="8476" y="14086"/>
                    <a:pt x="8405" y="14108"/>
                    <a:pt x="8350" y="14132"/>
                  </a:cubicBezTo>
                  <a:cubicBezTo>
                    <a:pt x="7956" y="14320"/>
                    <a:pt x="7793" y="15000"/>
                    <a:pt x="7548" y="16034"/>
                  </a:cubicBezTo>
                  <a:cubicBezTo>
                    <a:pt x="7238" y="17337"/>
                    <a:pt x="6814" y="19125"/>
                    <a:pt x="5801" y="19626"/>
                  </a:cubicBezTo>
                  <a:cubicBezTo>
                    <a:pt x="5609" y="19723"/>
                    <a:pt x="5401" y="19771"/>
                    <a:pt x="5173" y="19771"/>
                  </a:cubicBezTo>
                  <a:cubicBezTo>
                    <a:pt x="4877" y="19771"/>
                    <a:pt x="4547" y="19689"/>
                    <a:pt x="4180" y="19524"/>
                  </a:cubicBezTo>
                  <a:cubicBezTo>
                    <a:pt x="3593" y="19268"/>
                    <a:pt x="3249" y="18921"/>
                    <a:pt x="3124" y="18479"/>
                  </a:cubicBezTo>
                  <a:cubicBezTo>
                    <a:pt x="2813" y="17380"/>
                    <a:pt x="3931" y="15766"/>
                    <a:pt x="4744" y="14588"/>
                  </a:cubicBezTo>
                  <a:cubicBezTo>
                    <a:pt x="5486" y="13513"/>
                    <a:pt x="5866" y="12931"/>
                    <a:pt x="5724" y="12496"/>
                  </a:cubicBezTo>
                  <a:cubicBezTo>
                    <a:pt x="5540" y="11929"/>
                    <a:pt x="4661" y="11891"/>
                    <a:pt x="3548" y="11839"/>
                  </a:cubicBezTo>
                  <a:cubicBezTo>
                    <a:pt x="2496" y="11791"/>
                    <a:pt x="1191" y="11734"/>
                    <a:pt x="762" y="11161"/>
                  </a:cubicBezTo>
                  <a:cubicBezTo>
                    <a:pt x="599" y="10943"/>
                    <a:pt x="567" y="10651"/>
                    <a:pt x="660" y="10266"/>
                  </a:cubicBezTo>
                  <a:cubicBezTo>
                    <a:pt x="1046" y="8697"/>
                    <a:pt x="2773" y="8264"/>
                    <a:pt x="4293" y="7881"/>
                  </a:cubicBezTo>
                  <a:cubicBezTo>
                    <a:pt x="5393" y="7607"/>
                    <a:pt x="6345" y="7369"/>
                    <a:pt x="6617" y="6700"/>
                  </a:cubicBezTo>
                  <a:cubicBezTo>
                    <a:pt x="6798" y="6254"/>
                    <a:pt x="6814" y="5889"/>
                    <a:pt x="6664" y="5581"/>
                  </a:cubicBezTo>
                  <a:cubicBezTo>
                    <a:pt x="6413" y="5062"/>
                    <a:pt x="5771" y="4880"/>
                    <a:pt x="5155" y="4706"/>
                  </a:cubicBezTo>
                  <a:cubicBezTo>
                    <a:pt x="4386" y="4484"/>
                    <a:pt x="3919" y="4321"/>
                    <a:pt x="3922" y="3867"/>
                  </a:cubicBezTo>
                  <a:cubicBezTo>
                    <a:pt x="3928" y="2804"/>
                    <a:pt x="4350" y="1653"/>
                    <a:pt x="7421" y="1166"/>
                  </a:cubicBezTo>
                  <a:lnTo>
                    <a:pt x="7433" y="1163"/>
                  </a:lnTo>
                  <a:cubicBezTo>
                    <a:pt x="8541" y="937"/>
                    <a:pt x="10927" y="549"/>
                    <a:pt x="12711" y="549"/>
                  </a:cubicBezTo>
                  <a:close/>
                  <a:moveTo>
                    <a:pt x="12637" y="1"/>
                  </a:moveTo>
                  <a:cubicBezTo>
                    <a:pt x="10489" y="1"/>
                    <a:pt x="7782" y="534"/>
                    <a:pt x="7331" y="626"/>
                  </a:cubicBezTo>
                  <a:cubicBezTo>
                    <a:pt x="4611" y="1059"/>
                    <a:pt x="3391" y="2056"/>
                    <a:pt x="3380" y="3856"/>
                  </a:cubicBezTo>
                  <a:cubicBezTo>
                    <a:pt x="3375" y="4753"/>
                    <a:pt x="4280" y="5012"/>
                    <a:pt x="5007" y="5218"/>
                  </a:cubicBezTo>
                  <a:cubicBezTo>
                    <a:pt x="5508" y="5363"/>
                    <a:pt x="6030" y="5508"/>
                    <a:pt x="6177" y="5810"/>
                  </a:cubicBezTo>
                  <a:cubicBezTo>
                    <a:pt x="6254" y="5971"/>
                    <a:pt x="6234" y="6197"/>
                    <a:pt x="6116" y="6490"/>
                  </a:cubicBezTo>
                  <a:cubicBezTo>
                    <a:pt x="5946" y="6902"/>
                    <a:pt x="5078" y="7122"/>
                    <a:pt x="4160" y="7351"/>
                  </a:cubicBezTo>
                  <a:cubicBezTo>
                    <a:pt x="2571" y="7750"/>
                    <a:pt x="597" y="8246"/>
                    <a:pt x="134" y="10132"/>
                  </a:cubicBezTo>
                  <a:cubicBezTo>
                    <a:pt x="1" y="10678"/>
                    <a:pt x="66" y="11131"/>
                    <a:pt x="329" y="11483"/>
                  </a:cubicBezTo>
                  <a:cubicBezTo>
                    <a:pt x="910" y="12258"/>
                    <a:pt x="2299" y="12324"/>
                    <a:pt x="3525" y="12378"/>
                  </a:cubicBezTo>
                  <a:cubicBezTo>
                    <a:pt x="4132" y="12405"/>
                    <a:pt x="5143" y="12453"/>
                    <a:pt x="5211" y="12661"/>
                  </a:cubicBezTo>
                  <a:cubicBezTo>
                    <a:pt x="5279" y="12861"/>
                    <a:pt x="4713" y="13677"/>
                    <a:pt x="4302" y="14275"/>
                  </a:cubicBezTo>
                  <a:cubicBezTo>
                    <a:pt x="3378" y="15612"/>
                    <a:pt x="2231" y="17276"/>
                    <a:pt x="2607" y="18622"/>
                  </a:cubicBezTo>
                  <a:cubicBezTo>
                    <a:pt x="2775" y="19221"/>
                    <a:pt x="3230" y="19692"/>
                    <a:pt x="3962" y="20018"/>
                  </a:cubicBezTo>
                  <a:cubicBezTo>
                    <a:pt x="4398" y="20213"/>
                    <a:pt x="4803" y="20311"/>
                    <a:pt x="5180" y="20311"/>
                  </a:cubicBezTo>
                  <a:cubicBezTo>
                    <a:pt x="5488" y="20311"/>
                    <a:pt x="5776" y="20245"/>
                    <a:pt x="6048" y="20102"/>
                  </a:cubicBezTo>
                  <a:cubicBezTo>
                    <a:pt x="7287" y="19490"/>
                    <a:pt x="7727" y="17639"/>
                    <a:pt x="8081" y="16152"/>
                  </a:cubicBezTo>
                  <a:cubicBezTo>
                    <a:pt x="8226" y="15542"/>
                    <a:pt x="8421" y="14708"/>
                    <a:pt x="8566" y="14622"/>
                  </a:cubicBezTo>
                  <a:cubicBezTo>
                    <a:pt x="8899" y="14787"/>
                    <a:pt x="9273" y="15399"/>
                    <a:pt x="9640" y="15995"/>
                  </a:cubicBezTo>
                  <a:cubicBezTo>
                    <a:pt x="10209" y="16922"/>
                    <a:pt x="10794" y="17879"/>
                    <a:pt x="11619" y="17978"/>
                  </a:cubicBezTo>
                  <a:cubicBezTo>
                    <a:pt x="11667" y="17985"/>
                    <a:pt x="11715" y="17988"/>
                    <a:pt x="11763" y="17988"/>
                  </a:cubicBezTo>
                  <a:cubicBezTo>
                    <a:pt x="12131" y="17988"/>
                    <a:pt x="12493" y="17805"/>
                    <a:pt x="12852" y="17448"/>
                  </a:cubicBezTo>
                  <a:cubicBezTo>
                    <a:pt x="13983" y="16326"/>
                    <a:pt x="13353" y="14039"/>
                    <a:pt x="12797" y="12022"/>
                  </a:cubicBezTo>
                  <a:cubicBezTo>
                    <a:pt x="12478" y="10859"/>
                    <a:pt x="12079" y="9411"/>
                    <a:pt x="12462" y="9230"/>
                  </a:cubicBezTo>
                  <a:cubicBezTo>
                    <a:pt x="12484" y="9217"/>
                    <a:pt x="12504" y="9212"/>
                    <a:pt x="12522" y="9212"/>
                  </a:cubicBezTo>
                  <a:cubicBezTo>
                    <a:pt x="12537" y="9212"/>
                    <a:pt x="12551" y="9216"/>
                    <a:pt x="12564" y="9221"/>
                  </a:cubicBezTo>
                  <a:cubicBezTo>
                    <a:pt x="12852" y="9325"/>
                    <a:pt x="13226" y="10125"/>
                    <a:pt x="13554" y="10830"/>
                  </a:cubicBezTo>
                  <a:cubicBezTo>
                    <a:pt x="14101" y="11999"/>
                    <a:pt x="14722" y="13325"/>
                    <a:pt x="15696" y="13534"/>
                  </a:cubicBezTo>
                  <a:cubicBezTo>
                    <a:pt x="15781" y="13552"/>
                    <a:pt x="15867" y="13561"/>
                    <a:pt x="15953" y="13561"/>
                  </a:cubicBezTo>
                  <a:cubicBezTo>
                    <a:pt x="16340" y="13561"/>
                    <a:pt x="16741" y="13382"/>
                    <a:pt x="17147" y="13028"/>
                  </a:cubicBezTo>
                  <a:cubicBezTo>
                    <a:pt x="17614" y="12618"/>
                    <a:pt x="17818" y="11709"/>
                    <a:pt x="17772" y="10250"/>
                  </a:cubicBezTo>
                  <a:cubicBezTo>
                    <a:pt x="17659" y="6793"/>
                    <a:pt x="16127" y="1313"/>
                    <a:pt x="15037" y="479"/>
                  </a:cubicBezTo>
                  <a:cubicBezTo>
                    <a:pt x="14574" y="124"/>
                    <a:pt x="13670" y="1"/>
                    <a:pt x="12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8" name="Google Shape;512;p10"/>
            <p:cNvSpPr/>
            <p:nvPr/>
          </p:nvSpPr>
          <p:spPr>
            <a:xfrm>
              <a:off x="1540813" y="2032575"/>
              <a:ext cx="245387" cy="399192"/>
            </a:xfrm>
            <a:custGeom>
              <a:avLst/>
              <a:gdLst/>
              <a:ahLst/>
              <a:cxnLst/>
              <a:rect l="l" t="t" r="r" b="b"/>
              <a:pathLst>
                <a:path w="9834" h="15965" extrusionOk="0">
                  <a:moveTo>
                    <a:pt x="9368" y="0"/>
                  </a:moveTo>
                  <a:cubicBezTo>
                    <a:pt x="9266" y="0"/>
                    <a:pt x="9164" y="48"/>
                    <a:pt x="9097" y="164"/>
                  </a:cubicBezTo>
                  <a:cubicBezTo>
                    <a:pt x="6486" y="4629"/>
                    <a:pt x="3877" y="9091"/>
                    <a:pt x="1268" y="13554"/>
                  </a:cubicBezTo>
                  <a:cubicBezTo>
                    <a:pt x="897" y="14189"/>
                    <a:pt x="525" y="14826"/>
                    <a:pt x="151" y="15460"/>
                  </a:cubicBezTo>
                  <a:cubicBezTo>
                    <a:pt x="0" y="15721"/>
                    <a:pt x="235" y="15965"/>
                    <a:pt x="466" y="15965"/>
                  </a:cubicBezTo>
                  <a:cubicBezTo>
                    <a:pt x="568" y="15965"/>
                    <a:pt x="669" y="15917"/>
                    <a:pt x="736" y="15803"/>
                  </a:cubicBezTo>
                  <a:cubicBezTo>
                    <a:pt x="3344" y="11338"/>
                    <a:pt x="5953" y="6875"/>
                    <a:pt x="8564" y="2414"/>
                  </a:cubicBezTo>
                  <a:cubicBezTo>
                    <a:pt x="8934" y="1780"/>
                    <a:pt x="9305" y="1140"/>
                    <a:pt x="9679" y="506"/>
                  </a:cubicBezTo>
                  <a:cubicBezTo>
                    <a:pt x="9833" y="245"/>
                    <a:pt x="9599" y="0"/>
                    <a:pt x="9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9" name="Google Shape;513;p10"/>
          <p:cNvGrpSpPr>
            <a:grpSpLocks/>
          </p:cNvGrpSpPr>
          <p:nvPr/>
        </p:nvGrpSpPr>
        <p:grpSpPr bwMode="auto">
          <a:xfrm>
            <a:off x="9906000" y="4900613"/>
            <a:ext cx="644525" cy="577850"/>
            <a:chOff x="5222513" y="3573725"/>
            <a:chExt cx="483675" cy="433675"/>
          </a:xfrm>
        </p:grpSpPr>
        <p:sp>
          <p:nvSpPr>
            <p:cNvPr id="10" name="Google Shape;514;p10"/>
            <p:cNvSpPr/>
            <p:nvPr/>
          </p:nvSpPr>
          <p:spPr>
            <a:xfrm>
              <a:off x="5222513" y="3620190"/>
              <a:ext cx="416961" cy="387210"/>
            </a:xfrm>
            <a:custGeom>
              <a:avLst/>
              <a:gdLst/>
              <a:ahLst/>
              <a:cxnLst/>
              <a:rect l="l" t="t" r="r" b="b"/>
              <a:pathLst>
                <a:path w="16701" h="15486" extrusionOk="0">
                  <a:moveTo>
                    <a:pt x="8583" y="1"/>
                  </a:moveTo>
                  <a:cubicBezTo>
                    <a:pt x="6861" y="1"/>
                    <a:pt x="6096" y="608"/>
                    <a:pt x="5805" y="1688"/>
                  </a:cubicBezTo>
                  <a:cubicBezTo>
                    <a:pt x="5456" y="2957"/>
                    <a:pt x="8604" y="3025"/>
                    <a:pt x="7453" y="4550"/>
                  </a:cubicBezTo>
                  <a:cubicBezTo>
                    <a:pt x="7203" y="4881"/>
                    <a:pt x="6620" y="4930"/>
                    <a:pt x="5907" y="4930"/>
                  </a:cubicBezTo>
                  <a:cubicBezTo>
                    <a:pt x="5610" y="4930"/>
                    <a:pt x="5290" y="4922"/>
                    <a:pt x="4962" y="4922"/>
                  </a:cubicBezTo>
                  <a:cubicBezTo>
                    <a:pt x="3717" y="4922"/>
                    <a:pt x="2362" y="5045"/>
                    <a:pt x="1716" y="6225"/>
                  </a:cubicBezTo>
                  <a:cubicBezTo>
                    <a:pt x="533" y="8394"/>
                    <a:pt x="5345" y="8383"/>
                    <a:pt x="5395" y="9312"/>
                  </a:cubicBezTo>
                  <a:cubicBezTo>
                    <a:pt x="5442" y="10242"/>
                    <a:pt x="1" y="12828"/>
                    <a:pt x="2657" y="14970"/>
                  </a:cubicBezTo>
                  <a:cubicBezTo>
                    <a:pt x="3108" y="15333"/>
                    <a:pt x="3520" y="15486"/>
                    <a:pt x="3895" y="15486"/>
                  </a:cubicBezTo>
                  <a:cubicBezTo>
                    <a:pt x="5825" y="15486"/>
                    <a:pt x="6814" y="11463"/>
                    <a:pt x="7520" y="11463"/>
                  </a:cubicBezTo>
                  <a:cubicBezTo>
                    <a:pt x="7569" y="11463"/>
                    <a:pt x="7615" y="11482"/>
                    <a:pt x="7661" y="11522"/>
                  </a:cubicBezTo>
                  <a:cubicBezTo>
                    <a:pt x="8396" y="12164"/>
                    <a:pt x="8415" y="14987"/>
                    <a:pt x="9670" y="14987"/>
                  </a:cubicBezTo>
                  <a:cubicBezTo>
                    <a:pt x="9859" y="14987"/>
                    <a:pt x="10076" y="14924"/>
                    <a:pt x="10327" y="14779"/>
                  </a:cubicBezTo>
                  <a:cubicBezTo>
                    <a:pt x="12246" y="13678"/>
                    <a:pt x="10646" y="8086"/>
                    <a:pt x="11882" y="7855"/>
                  </a:cubicBezTo>
                  <a:cubicBezTo>
                    <a:pt x="11906" y="7850"/>
                    <a:pt x="11929" y="7848"/>
                    <a:pt x="11952" y="7848"/>
                  </a:cubicBezTo>
                  <a:cubicBezTo>
                    <a:pt x="12965" y="7848"/>
                    <a:pt x="12429" y="12246"/>
                    <a:pt x="14164" y="12246"/>
                  </a:cubicBezTo>
                  <a:cubicBezTo>
                    <a:pt x="14366" y="12246"/>
                    <a:pt x="14599" y="12186"/>
                    <a:pt x="14869" y="12053"/>
                  </a:cubicBezTo>
                  <a:cubicBezTo>
                    <a:pt x="16496" y="11243"/>
                    <a:pt x="16700" y="2708"/>
                    <a:pt x="15794" y="1536"/>
                  </a:cubicBezTo>
                  <a:cubicBezTo>
                    <a:pt x="14887" y="362"/>
                    <a:pt x="9543" y="54"/>
                    <a:pt x="9543" y="54"/>
                  </a:cubicBezTo>
                  <a:cubicBezTo>
                    <a:pt x="9194" y="18"/>
                    <a:pt x="8875" y="1"/>
                    <a:pt x="8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1" name="Google Shape;515;p10"/>
            <p:cNvSpPr/>
            <p:nvPr/>
          </p:nvSpPr>
          <p:spPr>
            <a:xfrm>
              <a:off x="5413124" y="3573725"/>
              <a:ext cx="293064" cy="284748"/>
            </a:xfrm>
            <a:custGeom>
              <a:avLst/>
              <a:gdLst/>
              <a:ahLst/>
              <a:cxnLst/>
              <a:rect l="l" t="t" r="r" b="b"/>
              <a:pathLst>
                <a:path w="11727" h="11390" extrusionOk="0">
                  <a:moveTo>
                    <a:pt x="11235" y="1"/>
                  </a:moveTo>
                  <a:cubicBezTo>
                    <a:pt x="11159" y="1"/>
                    <a:pt x="11081" y="30"/>
                    <a:pt x="11011" y="99"/>
                  </a:cubicBezTo>
                  <a:cubicBezTo>
                    <a:pt x="7872" y="3220"/>
                    <a:pt x="4733" y="6346"/>
                    <a:pt x="1594" y="9467"/>
                  </a:cubicBezTo>
                  <a:cubicBezTo>
                    <a:pt x="1143" y="9918"/>
                    <a:pt x="692" y="10366"/>
                    <a:pt x="238" y="10813"/>
                  </a:cubicBezTo>
                  <a:cubicBezTo>
                    <a:pt x="0" y="11051"/>
                    <a:pt x="232" y="11390"/>
                    <a:pt x="492" y="11390"/>
                  </a:cubicBezTo>
                  <a:cubicBezTo>
                    <a:pt x="568" y="11390"/>
                    <a:pt x="647" y="11361"/>
                    <a:pt x="717" y="11291"/>
                  </a:cubicBezTo>
                  <a:cubicBezTo>
                    <a:pt x="3856" y="8170"/>
                    <a:pt x="6995" y="5045"/>
                    <a:pt x="10134" y="1924"/>
                  </a:cubicBezTo>
                  <a:cubicBezTo>
                    <a:pt x="10585" y="1473"/>
                    <a:pt x="11036" y="1024"/>
                    <a:pt x="11489" y="577"/>
                  </a:cubicBezTo>
                  <a:cubicBezTo>
                    <a:pt x="11726" y="341"/>
                    <a:pt x="11495" y="1"/>
                    <a:pt x="1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grpSp>
        <p:nvGrpSpPr>
          <p:cNvPr id="12" name="Google Shape;516;p10"/>
          <p:cNvGrpSpPr>
            <a:grpSpLocks/>
          </p:cNvGrpSpPr>
          <p:nvPr/>
        </p:nvGrpSpPr>
        <p:grpSpPr bwMode="auto">
          <a:xfrm>
            <a:off x="11231563" y="3295650"/>
            <a:ext cx="455612" cy="547688"/>
            <a:chOff x="6706200" y="3640613"/>
            <a:chExt cx="341975" cy="411025"/>
          </a:xfrm>
        </p:grpSpPr>
        <p:sp>
          <p:nvSpPr>
            <p:cNvPr id="13" name="Google Shape;517;p10"/>
            <p:cNvSpPr/>
            <p:nvPr/>
          </p:nvSpPr>
          <p:spPr>
            <a:xfrm>
              <a:off x="6706200" y="3640613"/>
              <a:ext cx="53619" cy="51230"/>
            </a:xfrm>
            <a:custGeom>
              <a:avLst/>
              <a:gdLst/>
              <a:ahLst/>
              <a:cxnLst/>
              <a:rect l="l" t="t" r="r" b="b"/>
              <a:pathLst>
                <a:path w="2134" h="2060" extrusionOk="0">
                  <a:moveTo>
                    <a:pt x="1" y="1"/>
                  </a:moveTo>
                  <a:lnTo>
                    <a:pt x="768" y="2060"/>
                  </a:lnTo>
                  <a:lnTo>
                    <a:pt x="1676" y="1857"/>
                  </a:lnTo>
                  <a:cubicBezTo>
                    <a:pt x="2000" y="1726"/>
                    <a:pt x="2134" y="847"/>
                    <a:pt x="2132" y="847"/>
                  </a:cubicBezTo>
                  <a:lnTo>
                    <a:pt x="2132" y="847"/>
                  </a:lnTo>
                  <a:cubicBezTo>
                    <a:pt x="2132" y="847"/>
                    <a:pt x="2132" y="847"/>
                    <a:pt x="2132" y="8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4" name="Google Shape;518;p10"/>
            <p:cNvSpPr/>
            <p:nvPr/>
          </p:nvSpPr>
          <p:spPr>
            <a:xfrm>
              <a:off x="6725265" y="3662058"/>
              <a:ext cx="102473" cy="103650"/>
            </a:xfrm>
            <a:custGeom>
              <a:avLst/>
              <a:gdLst/>
              <a:ahLst/>
              <a:cxnLst/>
              <a:rect l="l" t="t" r="r" b="b"/>
              <a:pathLst>
                <a:path w="4077" h="4147" extrusionOk="0">
                  <a:moveTo>
                    <a:pt x="1366" y="1"/>
                  </a:moveTo>
                  <a:lnTo>
                    <a:pt x="0" y="1213"/>
                  </a:lnTo>
                  <a:lnTo>
                    <a:pt x="1225" y="4147"/>
                  </a:lnTo>
                  <a:lnTo>
                    <a:pt x="3557" y="3137"/>
                  </a:lnTo>
                  <a:lnTo>
                    <a:pt x="4077" y="1810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5" name="Google Shape;519;p10"/>
            <p:cNvSpPr/>
            <p:nvPr/>
          </p:nvSpPr>
          <p:spPr>
            <a:xfrm>
              <a:off x="6756245" y="3707330"/>
              <a:ext cx="291930" cy="344308"/>
            </a:xfrm>
            <a:custGeom>
              <a:avLst/>
              <a:gdLst/>
              <a:ahLst/>
              <a:cxnLst/>
              <a:rect l="l" t="t" r="r" b="b"/>
              <a:pathLst>
                <a:path w="11686" h="13788" extrusionOk="0">
                  <a:moveTo>
                    <a:pt x="2852" y="1"/>
                  </a:moveTo>
                  <a:lnTo>
                    <a:pt x="0" y="2338"/>
                  </a:lnTo>
                  <a:lnTo>
                    <a:pt x="8480" y="13788"/>
                  </a:lnTo>
                  <a:lnTo>
                    <a:pt x="11686" y="11570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6" name="Google Shape;520;p10"/>
            <p:cNvSpPr/>
            <p:nvPr/>
          </p:nvSpPr>
          <p:spPr>
            <a:xfrm>
              <a:off x="6934978" y="3952753"/>
              <a:ext cx="113197" cy="98885"/>
            </a:xfrm>
            <a:custGeom>
              <a:avLst/>
              <a:gdLst/>
              <a:ahLst/>
              <a:cxnLst/>
              <a:rect l="l" t="t" r="r" b="b"/>
              <a:pathLst>
                <a:path w="4543" h="3978" extrusionOk="0">
                  <a:moveTo>
                    <a:pt x="3196" y="0"/>
                  </a:moveTo>
                  <a:lnTo>
                    <a:pt x="1" y="2171"/>
                  </a:lnTo>
                  <a:lnTo>
                    <a:pt x="1337" y="3978"/>
                  </a:lnTo>
                  <a:lnTo>
                    <a:pt x="4543" y="1760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506" name="Google Shape;506;p10"/>
          <p:cNvSpPr txBox="1">
            <a:spLocks noGrp="1"/>
          </p:cNvSpPr>
          <p:nvPr>
            <p:ph type="title"/>
          </p:nvPr>
        </p:nvSpPr>
        <p:spPr>
          <a:xfrm>
            <a:off x="960000" y="4421067"/>
            <a:ext cx="5108800" cy="17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2;p11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5" name="Google Shape;523;p11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7" name="Google Shape;524;p11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8" name="Google Shape;525;p11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526;p11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527;p11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528;p11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529;p11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530;p11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531;p11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532;p11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533;p11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534;p11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535;p11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oogle Shape;536;p11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7" name="Google Shape;537;p11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8" name="Google Shape;538;p11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539;p11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540;p11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541;p11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542;p11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543;p11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544;p11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545;p11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546;p11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547;p11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548;p11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549;p11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550;p11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551;p11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552;p11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553;p11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554;p11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555;p11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556;p11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F7B749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9" name="Google Shape;557;p11"/>
          <p:cNvGrpSpPr>
            <a:grpSpLocks/>
          </p:cNvGrpSpPr>
          <p:nvPr/>
        </p:nvGrpSpPr>
        <p:grpSpPr bwMode="auto">
          <a:xfrm>
            <a:off x="960438" y="-461963"/>
            <a:ext cx="10329862" cy="6799263"/>
            <a:chOff x="720000" y="-346202"/>
            <a:chExt cx="7747975" cy="5098877"/>
          </a:xfrm>
        </p:grpSpPr>
        <p:grpSp>
          <p:nvGrpSpPr>
            <p:cNvPr id="40" name="Google Shape;558;p11"/>
            <p:cNvGrpSpPr>
              <a:grpSpLocks/>
            </p:cNvGrpSpPr>
            <p:nvPr/>
          </p:nvGrpSpPr>
          <p:grpSpPr bwMode="auto">
            <a:xfrm rot="-7484623">
              <a:off x="3780015" y="495662"/>
              <a:ext cx="2713130" cy="1831959"/>
              <a:chOff x="4222497" y="-1122946"/>
              <a:chExt cx="2713162" cy="1831980"/>
            </a:xfrm>
          </p:grpSpPr>
          <p:grpSp>
            <p:nvGrpSpPr>
              <p:cNvPr id="55" name="Google Shape;559;p11"/>
              <p:cNvGrpSpPr>
                <a:grpSpLocks/>
              </p:cNvGrpSpPr>
              <p:nvPr/>
            </p:nvGrpSpPr>
            <p:grpSpPr bwMode="auto">
              <a:xfrm rot="10184354">
                <a:off x="4222497" y="-1122946"/>
                <a:ext cx="2713162" cy="1583660"/>
                <a:chOff x="1675748" y="1328339"/>
                <a:chExt cx="2265791" cy="1322547"/>
              </a:xfrm>
            </p:grpSpPr>
            <p:sp>
              <p:nvSpPr>
                <p:cNvPr id="62" name="Google Shape;560;p11"/>
                <p:cNvSpPr/>
                <p:nvPr/>
              </p:nvSpPr>
              <p:spPr>
                <a:xfrm>
                  <a:off x="3517349" y="2522017"/>
                  <a:ext cx="32809" cy="42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Google Shape;561;p11"/>
                <p:cNvSpPr/>
                <p:nvPr/>
              </p:nvSpPr>
              <p:spPr>
                <a:xfrm>
                  <a:off x="1675748" y="1328339"/>
                  <a:ext cx="2265791" cy="1322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6" name="Google Shape;562;p11"/>
              <p:cNvGrpSpPr>
                <a:grpSpLocks/>
              </p:cNvGrpSpPr>
              <p:nvPr/>
            </p:nvGrpSpPr>
            <p:grpSpPr bwMode="auto">
              <a:xfrm rot="10184354">
                <a:off x="5399067" y="339909"/>
                <a:ext cx="497631" cy="369125"/>
                <a:chOff x="2671577" y="1122135"/>
                <a:chExt cx="415575" cy="308259"/>
              </a:xfrm>
            </p:grpSpPr>
            <p:sp>
              <p:nvSpPr>
                <p:cNvPr id="60" name="Google Shape;563;p11"/>
                <p:cNvSpPr/>
                <p:nvPr/>
              </p:nvSpPr>
              <p:spPr>
                <a:xfrm>
                  <a:off x="2682478" y="1131169"/>
                  <a:ext cx="386744" cy="287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Google Shape;564;p11"/>
                <p:cNvSpPr/>
                <p:nvPr/>
              </p:nvSpPr>
              <p:spPr>
                <a:xfrm>
                  <a:off x="2671577" y="1122135"/>
                  <a:ext cx="415575" cy="308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7" name="Google Shape;565;p11"/>
              <p:cNvGrpSpPr>
                <a:grpSpLocks/>
              </p:cNvGrpSpPr>
              <p:nvPr/>
            </p:nvGrpSpPr>
            <p:grpSpPr bwMode="auto">
              <a:xfrm rot="10184354">
                <a:off x="5422019" y="459564"/>
                <a:ext cx="536918" cy="184563"/>
                <a:chOff x="2624244" y="1170365"/>
                <a:chExt cx="448384" cy="154129"/>
              </a:xfrm>
            </p:grpSpPr>
            <p:sp>
              <p:nvSpPr>
                <p:cNvPr id="58" name="Google Shape;566;p11"/>
                <p:cNvSpPr/>
                <p:nvPr/>
              </p:nvSpPr>
              <p:spPr>
                <a:xfrm>
                  <a:off x="2639513" y="1182914"/>
                  <a:ext cx="389726" cy="133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Google Shape;567;p11"/>
                <p:cNvSpPr/>
                <p:nvPr/>
              </p:nvSpPr>
              <p:spPr>
                <a:xfrm>
                  <a:off x="2624244" y="1170365"/>
                  <a:ext cx="448384" cy="15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41" name="Google Shape;568;p11"/>
            <p:cNvSpPr/>
            <p:nvPr/>
          </p:nvSpPr>
          <p:spPr>
            <a:xfrm>
              <a:off x="8069086" y="1802636"/>
              <a:ext cx="217900" cy="225003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42" name="Google Shape;569;p11"/>
            <p:cNvGrpSpPr>
              <a:grpSpLocks/>
            </p:cNvGrpSpPr>
            <p:nvPr/>
          </p:nvGrpSpPr>
          <p:grpSpPr bwMode="auto">
            <a:xfrm>
              <a:off x="7543981" y="4538387"/>
              <a:ext cx="298870" cy="214288"/>
              <a:chOff x="2287181" y="1602712"/>
              <a:chExt cx="298870" cy="214288"/>
            </a:xfrm>
          </p:grpSpPr>
          <p:sp>
            <p:nvSpPr>
              <p:cNvPr id="53" name="Google Shape;570;p11"/>
              <p:cNvSpPr/>
              <p:nvPr/>
            </p:nvSpPr>
            <p:spPr>
              <a:xfrm>
                <a:off x="2287181" y="1602712"/>
                <a:ext cx="258385" cy="214288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4" name="Google Shape;571;p11"/>
              <p:cNvSpPr/>
              <p:nvPr/>
            </p:nvSpPr>
            <p:spPr>
              <a:xfrm>
                <a:off x="2399108" y="1697951"/>
                <a:ext cx="186943" cy="98811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sp>
          <p:nvSpPr>
            <p:cNvPr id="43" name="Google Shape;572;p11"/>
            <p:cNvSpPr/>
            <p:nvPr/>
          </p:nvSpPr>
          <p:spPr>
            <a:xfrm>
              <a:off x="1335599" y="4059809"/>
              <a:ext cx="269101" cy="247622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grpSp>
          <p:nvGrpSpPr>
            <p:cNvPr id="44" name="Google Shape;573;p11"/>
            <p:cNvGrpSpPr>
              <a:grpSpLocks/>
            </p:cNvGrpSpPr>
            <p:nvPr/>
          </p:nvGrpSpPr>
          <p:grpSpPr bwMode="auto">
            <a:xfrm>
              <a:off x="720000" y="3845520"/>
              <a:ext cx="465568" cy="516673"/>
              <a:chOff x="2023150" y="833295"/>
              <a:chExt cx="465568" cy="516673"/>
            </a:xfrm>
          </p:grpSpPr>
          <p:sp>
            <p:nvSpPr>
              <p:cNvPr id="46" name="Google Shape;574;p11"/>
              <p:cNvSpPr/>
              <p:nvPr/>
            </p:nvSpPr>
            <p:spPr>
              <a:xfrm>
                <a:off x="2292251" y="833295"/>
                <a:ext cx="196467" cy="215479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7" name="Google Shape;575;p11"/>
              <p:cNvSpPr/>
              <p:nvPr/>
            </p:nvSpPr>
            <p:spPr>
              <a:xfrm>
                <a:off x="2386317" y="833295"/>
                <a:ext cx="102401" cy="107144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8" name="Google Shape;576;p11"/>
              <p:cNvSpPr/>
              <p:nvPr/>
            </p:nvSpPr>
            <p:spPr>
              <a:xfrm>
                <a:off x="2076732" y="929725"/>
                <a:ext cx="345307" cy="357147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49" name="Google Shape;577;p11"/>
              <p:cNvSpPr/>
              <p:nvPr/>
            </p:nvSpPr>
            <p:spPr>
              <a:xfrm>
                <a:off x="2111263" y="997583"/>
                <a:ext cx="185751" cy="208336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0" name="Google Shape;578;p11"/>
              <p:cNvSpPr/>
              <p:nvPr/>
            </p:nvSpPr>
            <p:spPr>
              <a:xfrm>
                <a:off x="2171989" y="1044012"/>
                <a:ext cx="183370" cy="2107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1" name="Google Shape;579;p11"/>
              <p:cNvSpPr/>
              <p:nvPr/>
            </p:nvSpPr>
            <p:spPr>
              <a:xfrm>
                <a:off x="2056490" y="1173776"/>
                <a:ext cx="159556" cy="133335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  <p:sp>
            <p:nvSpPr>
              <p:cNvPr id="52" name="Google Shape;580;p11"/>
              <p:cNvSpPr/>
              <p:nvPr/>
            </p:nvSpPr>
            <p:spPr>
              <a:xfrm>
                <a:off x="2023150" y="1191633"/>
                <a:ext cx="169081" cy="15833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>
                  <a:latin typeface="+mn-lt"/>
                  <a:cs typeface="+mn-cs"/>
                </a:endParaRPr>
              </a:p>
            </p:txBody>
          </p:sp>
        </p:grpSp>
        <p:sp>
          <p:nvSpPr>
            <p:cNvPr id="45" name="Google Shape;581;p11"/>
            <p:cNvSpPr/>
            <p:nvPr/>
          </p:nvSpPr>
          <p:spPr>
            <a:xfrm>
              <a:off x="8286986" y="1539538"/>
              <a:ext cx="180989" cy="190479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582" name="Google Shape;582;p11"/>
          <p:cNvSpPr txBox="1">
            <a:spLocks noGrp="1"/>
          </p:cNvSpPr>
          <p:nvPr>
            <p:ph type="title"/>
          </p:nvPr>
        </p:nvSpPr>
        <p:spPr>
          <a:xfrm>
            <a:off x="1320567" y="2051933"/>
            <a:ext cx="3885200" cy="2014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3" name="Google Shape;583;p11"/>
          <p:cNvSpPr txBox="1">
            <a:spLocks noGrp="1"/>
          </p:cNvSpPr>
          <p:nvPr>
            <p:ph type="subTitle" idx="1"/>
          </p:nvPr>
        </p:nvSpPr>
        <p:spPr>
          <a:xfrm>
            <a:off x="1320567" y="3896067"/>
            <a:ext cx="3885200" cy="9100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5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86;p13"/>
          <p:cNvGrpSpPr>
            <a:grpSpLocks/>
          </p:cNvGrpSpPr>
          <p:nvPr/>
        </p:nvGrpSpPr>
        <p:grpSpPr bwMode="auto">
          <a:xfrm>
            <a:off x="-80963" y="-58738"/>
            <a:ext cx="12353926" cy="7035801"/>
            <a:chOff x="-60875" y="-44400"/>
            <a:chExt cx="9265800" cy="5276700"/>
          </a:xfrm>
        </p:grpSpPr>
        <p:grpSp>
          <p:nvGrpSpPr>
            <p:cNvPr id="6" name="Google Shape;587;p13"/>
            <p:cNvGrpSpPr>
              <a:grpSpLocks/>
            </p:cNvGrpSpPr>
            <p:nvPr/>
          </p:nvGrpSpPr>
          <p:grpSpPr bwMode="auto"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8" name="Google Shape;588;p13"/>
              <p:cNvCxnSpPr>
                <a:cxnSpLocks noChangeShapeType="1"/>
              </p:cNvCxnSpPr>
              <p:nvPr/>
            </p:nvCxnSpPr>
            <p:spPr bwMode="auto"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9" name="Google Shape;589;p13"/>
              <p:cNvCxnSpPr>
                <a:cxnSpLocks noChangeShapeType="1"/>
              </p:cNvCxnSpPr>
              <p:nvPr/>
            </p:nvCxnSpPr>
            <p:spPr bwMode="auto"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0" name="Google Shape;590;p13"/>
              <p:cNvCxnSpPr>
                <a:cxnSpLocks noChangeShapeType="1"/>
              </p:cNvCxnSpPr>
              <p:nvPr/>
            </p:nvCxnSpPr>
            <p:spPr bwMode="auto"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1" name="Google Shape;591;p13"/>
              <p:cNvCxnSpPr>
                <a:cxnSpLocks noChangeShapeType="1"/>
              </p:cNvCxnSpPr>
              <p:nvPr/>
            </p:nvCxnSpPr>
            <p:spPr bwMode="auto"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2" name="Google Shape;592;p13"/>
              <p:cNvCxnSpPr>
                <a:cxnSpLocks noChangeShapeType="1"/>
              </p:cNvCxnSpPr>
              <p:nvPr/>
            </p:nvCxnSpPr>
            <p:spPr bwMode="auto"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3" name="Google Shape;593;p13"/>
              <p:cNvCxnSpPr>
                <a:cxnSpLocks noChangeShapeType="1"/>
              </p:cNvCxnSpPr>
              <p:nvPr/>
            </p:nvCxnSpPr>
            <p:spPr bwMode="auto"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4" name="Google Shape;594;p13"/>
              <p:cNvCxnSpPr>
                <a:cxnSpLocks noChangeShapeType="1"/>
              </p:cNvCxnSpPr>
              <p:nvPr/>
            </p:nvCxnSpPr>
            <p:spPr bwMode="auto"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5" name="Google Shape;595;p13"/>
              <p:cNvCxnSpPr>
                <a:cxnSpLocks noChangeShapeType="1"/>
              </p:cNvCxnSpPr>
              <p:nvPr/>
            </p:nvCxnSpPr>
            <p:spPr bwMode="auto"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6" name="Google Shape;596;p13"/>
              <p:cNvCxnSpPr>
                <a:cxnSpLocks noChangeShapeType="1"/>
              </p:cNvCxnSpPr>
              <p:nvPr/>
            </p:nvCxnSpPr>
            <p:spPr bwMode="auto"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7" name="Google Shape;597;p13"/>
              <p:cNvCxnSpPr>
                <a:cxnSpLocks noChangeShapeType="1"/>
              </p:cNvCxnSpPr>
              <p:nvPr/>
            </p:nvCxnSpPr>
            <p:spPr bwMode="auto"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8" name="Google Shape;598;p13"/>
              <p:cNvCxnSpPr>
                <a:cxnSpLocks noChangeShapeType="1"/>
              </p:cNvCxnSpPr>
              <p:nvPr/>
            </p:nvCxnSpPr>
            <p:spPr bwMode="auto"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39" name="Google Shape;599;p13"/>
              <p:cNvCxnSpPr>
                <a:cxnSpLocks noChangeShapeType="1"/>
              </p:cNvCxnSpPr>
              <p:nvPr/>
            </p:nvCxnSpPr>
            <p:spPr bwMode="auto"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oogle Shape;600;p13"/>
            <p:cNvGrpSpPr>
              <a:grpSpLocks/>
            </p:cNvGrpSpPr>
            <p:nvPr/>
          </p:nvGrpSpPr>
          <p:grpSpPr bwMode="auto"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" name="Google Shape;601;p13"/>
              <p:cNvCxnSpPr>
                <a:cxnSpLocks noChangeShapeType="1"/>
              </p:cNvCxnSpPr>
              <p:nvPr/>
            </p:nvCxnSpPr>
            <p:spPr bwMode="auto"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9" name="Google Shape;602;p13"/>
              <p:cNvCxnSpPr>
                <a:cxnSpLocks noChangeShapeType="1"/>
              </p:cNvCxnSpPr>
              <p:nvPr/>
            </p:nvCxnSpPr>
            <p:spPr bwMode="auto"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0" name="Google Shape;603;p13"/>
              <p:cNvCxnSpPr>
                <a:cxnSpLocks noChangeShapeType="1"/>
              </p:cNvCxnSpPr>
              <p:nvPr/>
            </p:nvCxnSpPr>
            <p:spPr bwMode="auto"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1" name="Google Shape;604;p13"/>
              <p:cNvCxnSpPr>
                <a:cxnSpLocks noChangeShapeType="1"/>
              </p:cNvCxnSpPr>
              <p:nvPr/>
            </p:nvCxnSpPr>
            <p:spPr bwMode="auto"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2" name="Google Shape;605;p13"/>
              <p:cNvCxnSpPr>
                <a:cxnSpLocks noChangeShapeType="1"/>
              </p:cNvCxnSpPr>
              <p:nvPr/>
            </p:nvCxnSpPr>
            <p:spPr bwMode="auto"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3" name="Google Shape;606;p13"/>
              <p:cNvCxnSpPr>
                <a:cxnSpLocks noChangeShapeType="1"/>
              </p:cNvCxnSpPr>
              <p:nvPr/>
            </p:nvCxnSpPr>
            <p:spPr bwMode="auto"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4" name="Google Shape;607;p13"/>
              <p:cNvCxnSpPr>
                <a:cxnSpLocks noChangeShapeType="1"/>
              </p:cNvCxnSpPr>
              <p:nvPr/>
            </p:nvCxnSpPr>
            <p:spPr bwMode="auto"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5" name="Google Shape;608;p13"/>
              <p:cNvCxnSpPr>
                <a:cxnSpLocks noChangeShapeType="1"/>
              </p:cNvCxnSpPr>
              <p:nvPr/>
            </p:nvCxnSpPr>
            <p:spPr bwMode="auto"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6" name="Google Shape;609;p13"/>
              <p:cNvCxnSpPr>
                <a:cxnSpLocks noChangeShapeType="1"/>
              </p:cNvCxnSpPr>
              <p:nvPr/>
            </p:nvCxnSpPr>
            <p:spPr bwMode="auto"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7" name="Google Shape;610;p13"/>
              <p:cNvCxnSpPr>
                <a:cxnSpLocks noChangeShapeType="1"/>
              </p:cNvCxnSpPr>
              <p:nvPr/>
            </p:nvCxnSpPr>
            <p:spPr bwMode="auto"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8" name="Google Shape;611;p13"/>
              <p:cNvCxnSpPr>
                <a:cxnSpLocks noChangeShapeType="1"/>
              </p:cNvCxnSpPr>
              <p:nvPr/>
            </p:nvCxnSpPr>
            <p:spPr bwMode="auto"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19" name="Google Shape;612;p13"/>
              <p:cNvCxnSpPr>
                <a:cxnSpLocks noChangeShapeType="1"/>
              </p:cNvCxnSpPr>
              <p:nvPr/>
            </p:nvCxnSpPr>
            <p:spPr bwMode="auto"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0" name="Google Shape;613;p13"/>
              <p:cNvCxnSpPr>
                <a:cxnSpLocks noChangeShapeType="1"/>
              </p:cNvCxnSpPr>
              <p:nvPr/>
            </p:nvCxnSpPr>
            <p:spPr bwMode="auto"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1" name="Google Shape;614;p13"/>
              <p:cNvCxnSpPr>
                <a:cxnSpLocks noChangeShapeType="1"/>
              </p:cNvCxnSpPr>
              <p:nvPr/>
            </p:nvCxnSpPr>
            <p:spPr bwMode="auto"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2" name="Google Shape;615;p13"/>
              <p:cNvCxnSpPr>
                <a:cxnSpLocks noChangeShapeType="1"/>
              </p:cNvCxnSpPr>
              <p:nvPr/>
            </p:nvCxnSpPr>
            <p:spPr bwMode="auto"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3" name="Google Shape;616;p13"/>
              <p:cNvCxnSpPr>
                <a:cxnSpLocks noChangeShapeType="1"/>
              </p:cNvCxnSpPr>
              <p:nvPr/>
            </p:nvCxnSpPr>
            <p:spPr bwMode="auto"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4" name="Google Shape;617;p13"/>
              <p:cNvCxnSpPr>
                <a:cxnSpLocks noChangeShapeType="1"/>
              </p:cNvCxnSpPr>
              <p:nvPr/>
            </p:nvCxnSpPr>
            <p:spPr bwMode="auto"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5" name="Google Shape;618;p13"/>
              <p:cNvCxnSpPr>
                <a:cxnSpLocks noChangeShapeType="1"/>
              </p:cNvCxnSpPr>
              <p:nvPr/>
            </p:nvCxnSpPr>
            <p:spPr bwMode="auto"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6" name="Google Shape;619;p13"/>
              <p:cNvCxnSpPr>
                <a:cxnSpLocks noChangeShapeType="1"/>
              </p:cNvCxnSpPr>
              <p:nvPr/>
            </p:nvCxnSpPr>
            <p:spPr bwMode="auto"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  <p:cxnSp>
            <p:nvCxnSpPr>
              <p:cNvPr id="27" name="Google Shape;620;p13"/>
              <p:cNvCxnSpPr>
                <a:cxnSpLocks noChangeShapeType="1"/>
              </p:cNvCxnSpPr>
              <p:nvPr/>
            </p:nvCxnSpPr>
            <p:spPr bwMode="auto"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>
                <a:solidFill>
                  <a:srgbClr val="DB4D34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0" name="Google Shape;621;p13"/>
          <p:cNvGrpSpPr>
            <a:grpSpLocks/>
          </p:cNvGrpSpPr>
          <p:nvPr/>
        </p:nvGrpSpPr>
        <p:grpSpPr bwMode="auto">
          <a:xfrm rot="10440599" flipH="1">
            <a:off x="-1322388" y="-490538"/>
            <a:ext cx="12203113" cy="6384926"/>
            <a:chOff x="666700" y="727125"/>
            <a:chExt cx="7939189" cy="3876383"/>
          </a:xfrm>
        </p:grpSpPr>
        <p:sp>
          <p:nvSpPr>
            <p:cNvPr id="41" name="Google Shape;622;p1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2" name="Google Shape;623;p13"/>
            <p:cNvSpPr/>
            <p:nvPr/>
          </p:nvSpPr>
          <p:spPr>
            <a:xfrm>
              <a:off x="675444" y="1468602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3" name="Google Shape;624;p13"/>
            <p:cNvSpPr/>
            <p:nvPr/>
          </p:nvSpPr>
          <p:spPr>
            <a:xfrm>
              <a:off x="677015" y="1917133"/>
              <a:ext cx="7920598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4" name="Google Shape;625;p13"/>
            <p:cNvSpPr/>
            <p:nvPr/>
          </p:nvSpPr>
          <p:spPr>
            <a:xfrm>
              <a:off x="676804" y="2358090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5" name="Google Shape;626;p13"/>
            <p:cNvSpPr/>
            <p:nvPr/>
          </p:nvSpPr>
          <p:spPr>
            <a:xfrm>
              <a:off x="677078" y="2803842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6" name="Google Shape;627;p13"/>
            <p:cNvSpPr/>
            <p:nvPr/>
          </p:nvSpPr>
          <p:spPr>
            <a:xfrm>
              <a:off x="677029" y="3246720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7" name="Google Shape;628;p13"/>
            <p:cNvSpPr/>
            <p:nvPr/>
          </p:nvSpPr>
          <p:spPr>
            <a:xfrm>
              <a:off x="675249" y="3692674"/>
              <a:ext cx="7920598" cy="19276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48" name="Google Shape;629;p13"/>
            <p:cNvSpPr/>
            <p:nvPr/>
          </p:nvSpPr>
          <p:spPr>
            <a:xfrm>
              <a:off x="675469" y="4138429"/>
              <a:ext cx="7920598" cy="18312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</p:grpSp>
      <p:sp>
        <p:nvSpPr>
          <p:cNvPr id="630" name="Google Shape;630;p13"/>
          <p:cNvSpPr txBox="1">
            <a:spLocks noGrp="1"/>
          </p:cNvSpPr>
          <p:nvPr>
            <p:ph type="title"/>
          </p:nvPr>
        </p:nvSpPr>
        <p:spPr>
          <a:xfrm>
            <a:off x="1212003" y="2437733"/>
            <a:ext cx="58560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title" idx="2"/>
          </p:nvPr>
        </p:nvSpPr>
        <p:spPr>
          <a:xfrm>
            <a:off x="1211987" y="1074584"/>
            <a:ext cx="4884000" cy="112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1"/>
          </p:nvPr>
        </p:nvSpPr>
        <p:spPr>
          <a:xfrm>
            <a:off x="1211999" y="3711100"/>
            <a:ext cx="5454800" cy="567600"/>
          </a:xfrm>
          <a:prstGeom prst="rect">
            <a:avLst/>
          </a:prstGeom>
        </p:spPr>
        <p:txBody>
          <a:bodyPr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438" y="720725"/>
            <a:ext cx="102711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438" y="1649413"/>
            <a:ext cx="102711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UTM Avo"/>
                <a:cs typeface="+mn-cs"/>
              </a:defRPr>
            </a:lvl1pPr>
          </a:lstStyle>
          <a:p>
            <a:pPr>
              <a:defRPr/>
            </a:pPr>
            <a:fld id="{6AB8D7E6-00A2-4A8C-B2F8-45F30F791539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UTM Av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UTM Avo"/>
                <a:cs typeface="+mn-cs"/>
              </a:defRPr>
            </a:lvl1pPr>
          </a:lstStyle>
          <a:p>
            <a:pPr>
              <a:defRPr/>
            </a:pPr>
            <a:fld id="{3E80D538-8972-43DB-888D-75B35480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UTM Avo"/>
                <a:cs typeface="+mn-cs"/>
              </a:defRPr>
            </a:lvl1pPr>
          </a:lstStyle>
          <a:p>
            <a:pPr>
              <a:defRPr/>
            </a:pPr>
            <a:fld id="{DB561A9B-6D0A-4353-BFF8-564EB26CF951}" type="datetime1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UTM Av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UTM Avo"/>
                <a:cs typeface="+mn-cs"/>
              </a:defRPr>
            </a:lvl1pPr>
          </a:lstStyle>
          <a:p>
            <a:pPr>
              <a:defRPr/>
            </a:pPr>
            <a:fld id="{F283B504-A634-438D-BF0A-BD03F8FE1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Avo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hoc10.vn/doc-sach/Tieng-Viet-3-tap-1/1/134/84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slide" Target="slide25.xml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11" Type="http://schemas.openxmlformats.org/officeDocument/2006/relationships/image" Target="../media/image43.gif"/><Relationship Id="rId5" Type="http://schemas.openxmlformats.org/officeDocument/2006/relationships/image" Target="../media/image41.png"/><Relationship Id="rId15" Type="http://schemas.openxmlformats.org/officeDocument/2006/relationships/image" Target="../media/image47.png"/><Relationship Id="rId10" Type="http://schemas.openxmlformats.org/officeDocument/2006/relationships/slide" Target="slide3.xml"/><Relationship Id="rId4" Type="http://schemas.openxmlformats.org/officeDocument/2006/relationships/image" Target="../media/image40.png"/><Relationship Id="rId9" Type="http://schemas.openxmlformats.org/officeDocument/2006/relationships/slide" Target="slide27.xml"/><Relationship Id="rId1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8"/>
          <p:cNvSpPr>
            <a:spLocks noChangeArrowheads="1"/>
          </p:cNvSpPr>
          <p:nvPr/>
        </p:nvSpPr>
        <p:spPr bwMode="auto">
          <a:xfrm>
            <a:off x="2719388" y="1679575"/>
            <a:ext cx="69627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>
              <a:lnSpc>
                <a:spcPct val="150000"/>
              </a:lnSpc>
            </a:pPr>
            <a:r>
              <a:rPr lang="en-US" sz="5200" b="1">
                <a:solidFill>
                  <a:srgbClr val="002060"/>
                </a:solidFill>
                <a:latin typeface="UTM Avo"/>
              </a:rPr>
              <a:t>Tuần </a:t>
            </a:r>
            <a:r>
              <a:rPr lang="vi-VN" sz="5200" b="1">
                <a:solidFill>
                  <a:srgbClr val="002060"/>
                </a:solidFill>
                <a:latin typeface="UTM Avo"/>
              </a:rPr>
              <a:t>12</a:t>
            </a:r>
            <a:endParaRPr lang="en-US" sz="5200" b="1">
              <a:solidFill>
                <a:srgbClr val="002060"/>
              </a:solidFill>
              <a:latin typeface="UTM Avo"/>
            </a:endParaRPr>
          </a:p>
          <a:p>
            <a:pPr algn="ctr" defTabSz="912813">
              <a:lnSpc>
                <a:spcPct val="150000"/>
              </a:lnSpc>
            </a:pPr>
            <a:r>
              <a:rPr lang="en-US" sz="5200" b="1">
                <a:solidFill>
                  <a:srgbClr val="FF0000"/>
                </a:solidFill>
                <a:latin typeface="UTM Avo"/>
              </a:rPr>
              <a:t>Bài </a:t>
            </a:r>
            <a:r>
              <a:rPr lang="vi-VN" sz="5200" b="1">
                <a:solidFill>
                  <a:srgbClr val="FF0000"/>
                </a:solidFill>
                <a:latin typeface="UTM Avo"/>
              </a:rPr>
              <a:t>7</a:t>
            </a:r>
            <a:r>
              <a:rPr lang="en-US" sz="5200" b="1">
                <a:solidFill>
                  <a:srgbClr val="FF0000"/>
                </a:solidFill>
                <a:latin typeface="UTM Avo"/>
              </a:rPr>
              <a:t>: </a:t>
            </a:r>
            <a:r>
              <a:rPr lang="vi-VN" sz="5200" b="1">
                <a:solidFill>
                  <a:srgbClr val="FF0000"/>
                </a:solidFill>
                <a:latin typeface="UTM Avo"/>
              </a:rPr>
              <a:t>Khối óc và bàn tay</a:t>
            </a:r>
            <a:endParaRPr lang="en-US" sz="5200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9480550" y="0"/>
            <a:ext cx="26844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</a:t>
            </a: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1091863" y="579438"/>
            <a:ext cx="9128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/>
            </a:extLst>
          </p:cNvPr>
          <p:cNvSpPr/>
          <p:nvPr/>
        </p:nvSpPr>
        <p:spPr>
          <a:xfrm>
            <a:off x="119063" y="1041400"/>
            <a:ext cx="531812" cy="4746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/>
            </a:extLst>
          </p:cNvPr>
          <p:cNvSpPr/>
          <p:nvPr/>
        </p:nvSpPr>
        <p:spPr>
          <a:xfrm>
            <a:off x="1611313" y="2998788"/>
            <a:ext cx="549275" cy="48895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2</a:t>
            </a:r>
            <a:endParaRPr lang="vi-VN" sz="2000" b="1" kern="0" dirty="0">
              <a:solidFill>
                <a:srgbClr val="FF0000"/>
              </a:solidFill>
              <a:latin typeface="#9Slide03 NettoOTLight" panose="02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/>
            </a:extLst>
          </p:cNvPr>
          <p:cNvSpPr/>
          <p:nvPr/>
        </p:nvSpPr>
        <p:spPr>
          <a:xfrm>
            <a:off x="4632325" y="4718050"/>
            <a:ext cx="552450" cy="47148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3</a:t>
            </a:r>
            <a:endParaRPr lang="vi-VN" sz="2000" b="1" kern="0" dirty="0">
              <a:solidFill>
                <a:srgbClr val="FF0000"/>
              </a:solidFill>
              <a:latin typeface="#9Slide03 NettoOTLight" panose="020004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87313" y="120650"/>
            <a:ext cx="2419350" cy="669925"/>
            <a:chOff x="1752602" y="1369562"/>
            <a:chExt cx="2229036" cy="1114518"/>
          </a:xfrm>
        </p:grpSpPr>
        <p:sp>
          <p:nvSpPr>
            <p:cNvPr id="80906" name="Rectangle: Rounded Corners 125"/>
            <p:cNvSpPr>
              <a:spLocks noChangeArrowheads="1"/>
            </p:cNvSpPr>
            <p:nvPr/>
          </p:nvSpPr>
          <p:spPr bwMode="auto">
            <a:xfrm>
              <a:off x="1752602" y="1369562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ED556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Rectangle: Rounded Corners 4"/>
            <p:cNvSpPr txBox="1">
              <a:spLocks noChangeArrowheads="1"/>
            </p:cNvSpPr>
            <p:nvPr/>
          </p:nvSpPr>
          <p:spPr bwMode="auto">
            <a:xfrm>
              <a:off x="1807008" y="1640318"/>
              <a:ext cx="2120224" cy="61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2800" b="1">
                  <a:solidFill>
                    <a:srgbClr val="FFFFFF"/>
                  </a:solidFill>
                  <a:latin typeface="#9Slide03 NettoOTLight"/>
                  <a:ea typeface="#9Slide02 Noi dung dai"/>
                  <a:cs typeface="#9Slide02 Noi dung dai"/>
                </a:rPr>
                <a:t>LUYỆN ĐỌC</a:t>
              </a:r>
              <a:endParaRPr lang="en-US" sz="2800" b="1">
                <a:solidFill>
                  <a:srgbClr val="FFFFFF"/>
                </a:solidFill>
                <a:latin typeface="#9Slide03 NettoOTLight"/>
                <a:ea typeface="#9Slide02 Noi dung dai"/>
                <a:cs typeface="#9Slide02 Noi dung dai"/>
              </a:endParaRPr>
            </a:p>
          </p:txBody>
        </p:sp>
      </p:grpSp>
      <p:sp>
        <p:nvSpPr>
          <p:cNvPr id="80901" name="TextBox 19"/>
          <p:cNvSpPr txBox="1">
            <a:spLocks noChangeArrowheads="1"/>
          </p:cNvSpPr>
          <p:nvPr/>
        </p:nvSpPr>
        <p:spPr bwMode="auto">
          <a:xfrm>
            <a:off x="4660900" y="-11113"/>
            <a:ext cx="333375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500"/>
              </a:spcAft>
            </a:pPr>
            <a:r>
              <a:rPr lang="vi-VN" sz="3600" b="1">
                <a:solidFill>
                  <a:srgbClr val="F20C58"/>
                </a:solidFill>
                <a:latin typeface="Times New Roman" pitchFamily="18" charset="0"/>
                <a:ea typeface="#9Slide02 Noi dung dai"/>
                <a:cs typeface="#9Slide02 Noi dung dai"/>
              </a:rPr>
              <a:t>Cái cầu</a:t>
            </a:r>
          </a:p>
          <a:p>
            <a:pPr algn="ctr">
              <a:spcAft>
                <a:spcPts val="500"/>
              </a:spcAft>
            </a:pPr>
            <a:r>
              <a:rPr lang="vi-VN" sz="2400" b="1">
                <a:solidFill>
                  <a:srgbClr val="F20C58"/>
                </a:solidFill>
                <a:latin typeface="Times New Roman" pitchFamily="18" charset="0"/>
                <a:ea typeface="#9Slide02 Noi dung dai"/>
                <a:cs typeface="#9Slide02 Noi dung dai"/>
              </a:rPr>
              <a:t>( trích)</a:t>
            </a:r>
            <a:endParaRPr lang="en-US" sz="2400" b="1">
              <a:solidFill>
                <a:srgbClr val="F20C58"/>
              </a:solidFill>
              <a:ea typeface="#9Slide02 Noi dung dai"/>
              <a:cs typeface="#9Slide02 Noi dung dai"/>
            </a:endParaRPr>
          </a:p>
        </p:txBody>
      </p:sp>
      <p:sp>
        <p:nvSpPr>
          <p:cNvPr id="80902" name="TextBox 20"/>
          <p:cNvSpPr txBox="1">
            <a:spLocks noChangeArrowheads="1"/>
          </p:cNvSpPr>
          <p:nvPr/>
        </p:nvSpPr>
        <p:spPr bwMode="auto">
          <a:xfrm>
            <a:off x="717550" y="1041400"/>
            <a:ext cx="5854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gửi cho con chiếc ảnh cái cầu</a:t>
            </a:r>
            <a:r>
              <a:rPr lang="en-US" sz="2800">
                <a:solidFill>
                  <a:srgbClr val="2F2F00"/>
                </a:solidFill>
                <a:ea typeface="#9Slide02 Noi dung dai"/>
                <a:cs typeface="Times New Roman" pitchFamily="18" charset="0"/>
              </a:rPr>
              <a:t>.</a:t>
            </a:r>
            <a:endParaRPr lang="vi-VN" sz="2800">
              <a:solidFill>
                <a:srgbClr val="2F2F00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vừa bắc xong qua dòn sông sâu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Xe lửa sắp qua, thư cha nói thế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cho mẹ xem- cho xem hơi lâu.</a:t>
            </a:r>
            <a:endParaRPr lang="en-US" sz="2800">
              <a:solidFill>
                <a:srgbClr val="F75C8F"/>
              </a:solidFill>
              <a:ea typeface="#9Slide02 Noi dung dai"/>
              <a:cs typeface="Times New Roman" pitchFamily="18" charset="0"/>
            </a:endParaRPr>
          </a:p>
        </p:txBody>
      </p:sp>
      <p:sp>
        <p:nvSpPr>
          <p:cNvPr id="80903" name="TextBox 22"/>
          <p:cNvSpPr txBox="1">
            <a:spLocks noChangeArrowheads="1"/>
          </p:cNvSpPr>
          <p:nvPr/>
        </p:nvSpPr>
        <p:spPr bwMode="auto">
          <a:xfrm>
            <a:off x="2249488" y="2870200"/>
            <a:ext cx="75707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Những cái cầu ơi, yêu sao yêu ghê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Nhện qua chum nước bắc cầu tơ nhỏ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sáo sang sông bắc cầu ngọn gió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kiến qua ngòi bắc cầu lá tre.</a:t>
            </a:r>
            <a:endParaRPr lang="en-US" sz="2800">
              <a:solidFill>
                <a:srgbClr val="F75C8F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80904" name="TextBox 23"/>
          <p:cNvSpPr txBox="1">
            <a:spLocks noChangeArrowheads="1"/>
          </p:cNvSpPr>
          <p:nvPr/>
        </p:nvSpPr>
        <p:spPr bwMode="auto">
          <a:xfrm>
            <a:off x="5260975" y="4659313"/>
            <a:ext cx="6934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Yêu hơn, cả cái cầu ao mẹ thường đãi đỗ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Là cái cầu này ảnh chụp xa xa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Mẹ bảo: cầu Hàm Rồng sông Mã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cứ gọi: cái cầu của cha.</a:t>
            </a:r>
            <a:endParaRPr lang="en-US" sz="2800">
              <a:solidFill>
                <a:srgbClr val="F75C8F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80905" name="TextBox 17"/>
          <p:cNvSpPr txBox="1">
            <a:spLocks noChangeArrowheads="1"/>
          </p:cNvSpPr>
          <p:nvPr/>
        </p:nvSpPr>
        <p:spPr bwMode="auto">
          <a:xfrm>
            <a:off x="8486775" y="6418263"/>
            <a:ext cx="208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>
                <a:solidFill>
                  <a:srgbClr val="3737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Phạm tiến Duật</a:t>
            </a:r>
            <a:endParaRPr lang="en-US" sz="4800" b="1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1"/>
          <p:cNvSpPr txBox="1">
            <a:spLocks noGrp="1"/>
          </p:cNvSpPr>
          <p:nvPr>
            <p:ph type="ctrTitle"/>
          </p:nvPr>
        </p:nvSpPr>
        <p:spPr>
          <a:xfrm>
            <a:off x="3314700" y="1749425"/>
            <a:ext cx="6324600" cy="3230563"/>
          </a:xfrm>
        </p:spPr>
        <p:txBody>
          <a:bodyPr lIns="121900" tIns="121900" rIns="121900" bIns="1219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4468"/>
              </a:buClr>
              <a:buFont typeface="Gorditas"/>
              <a:buNone/>
            </a:pPr>
            <a:r>
              <a:rPr lang="en-US" sz="8800" smtClean="0">
                <a:solidFill>
                  <a:srgbClr val="004468"/>
                </a:solidFill>
                <a:latin typeface="#9Slide02 Noi dung dai"/>
                <a:ea typeface="#9Slide02 Noi dung dai"/>
              </a:rPr>
              <a:t/>
            </a:r>
            <a:br>
              <a:rPr lang="en-US" sz="8800" smtClean="0">
                <a:solidFill>
                  <a:srgbClr val="004468"/>
                </a:solidFill>
                <a:latin typeface="#9Slide02 Noi dung dai"/>
                <a:ea typeface="#9Slide02 Noi dung dai"/>
              </a:rPr>
            </a:br>
            <a:endParaRPr lang="en-US" sz="6000" smtClean="0">
              <a:solidFill>
                <a:srgbClr val="004468"/>
              </a:solidFill>
              <a:latin typeface="#9Slide02 Noi dung dai"/>
              <a:ea typeface="#9Slide02 Noi dung dai"/>
            </a:endParaRPr>
          </a:p>
        </p:txBody>
      </p:sp>
      <p:sp>
        <p:nvSpPr>
          <p:cNvPr id="1467" name="Google Shape;1467;p31"/>
          <p:cNvSpPr/>
          <p:nvPr/>
        </p:nvSpPr>
        <p:spPr>
          <a:xfrm>
            <a:off x="10814050" y="2895600"/>
            <a:ext cx="158750" cy="153988"/>
          </a:xfrm>
          <a:custGeom>
            <a:avLst/>
            <a:gdLst/>
            <a:ahLst/>
            <a:cxnLst/>
            <a:rect l="l" t="t" r="r" b="b"/>
            <a:pathLst>
              <a:path w="3141" h="3008" extrusionOk="0">
                <a:moveTo>
                  <a:pt x="1661" y="374"/>
                </a:moveTo>
                <a:lnTo>
                  <a:pt x="1661" y="374"/>
                </a:lnTo>
                <a:cubicBezTo>
                  <a:pt x="1663" y="376"/>
                  <a:pt x="1665" y="377"/>
                  <a:pt x="1667" y="379"/>
                </a:cubicBezTo>
                <a:lnTo>
                  <a:pt x="1667" y="379"/>
                </a:lnTo>
                <a:cubicBezTo>
                  <a:pt x="1665" y="377"/>
                  <a:pt x="1663" y="376"/>
                  <a:pt x="1661" y="374"/>
                </a:cubicBezTo>
                <a:close/>
                <a:moveTo>
                  <a:pt x="1671" y="382"/>
                </a:moveTo>
                <a:lnTo>
                  <a:pt x="1671" y="382"/>
                </a:lnTo>
                <a:cubicBezTo>
                  <a:pt x="1673" y="383"/>
                  <a:pt x="1674" y="384"/>
                  <a:pt x="1674" y="384"/>
                </a:cubicBezTo>
                <a:cubicBezTo>
                  <a:pt x="1674" y="384"/>
                  <a:pt x="1673" y="383"/>
                  <a:pt x="1671" y="382"/>
                </a:cubicBezTo>
                <a:close/>
                <a:moveTo>
                  <a:pt x="2628" y="524"/>
                </a:moveTo>
                <a:cubicBezTo>
                  <a:pt x="2629" y="524"/>
                  <a:pt x="2632" y="525"/>
                  <a:pt x="2639" y="528"/>
                </a:cubicBezTo>
                <a:cubicBezTo>
                  <a:pt x="2641" y="529"/>
                  <a:pt x="2645" y="531"/>
                  <a:pt x="2649" y="534"/>
                </a:cubicBezTo>
                <a:lnTo>
                  <a:pt x="2649" y="534"/>
                </a:lnTo>
                <a:cubicBezTo>
                  <a:pt x="2644" y="532"/>
                  <a:pt x="2626" y="524"/>
                  <a:pt x="2628" y="524"/>
                </a:cubicBezTo>
                <a:close/>
                <a:moveTo>
                  <a:pt x="2658" y="535"/>
                </a:moveTo>
                <a:cubicBezTo>
                  <a:pt x="2658" y="535"/>
                  <a:pt x="2658" y="536"/>
                  <a:pt x="2659" y="538"/>
                </a:cubicBezTo>
                <a:lnTo>
                  <a:pt x="2659" y="538"/>
                </a:lnTo>
                <a:cubicBezTo>
                  <a:pt x="2659" y="538"/>
                  <a:pt x="2659" y="538"/>
                  <a:pt x="2659" y="538"/>
                </a:cubicBezTo>
                <a:lnTo>
                  <a:pt x="2659" y="538"/>
                </a:lnTo>
                <a:cubicBezTo>
                  <a:pt x="2658" y="536"/>
                  <a:pt x="2658" y="535"/>
                  <a:pt x="2658" y="535"/>
                </a:cubicBezTo>
                <a:close/>
                <a:moveTo>
                  <a:pt x="479" y="941"/>
                </a:moveTo>
                <a:cubicBezTo>
                  <a:pt x="479" y="941"/>
                  <a:pt x="479" y="941"/>
                  <a:pt x="479" y="941"/>
                </a:cubicBezTo>
                <a:lnTo>
                  <a:pt x="479" y="941"/>
                </a:lnTo>
                <a:cubicBezTo>
                  <a:pt x="479" y="941"/>
                  <a:pt x="479" y="941"/>
                  <a:pt x="479" y="941"/>
                </a:cubicBezTo>
                <a:close/>
                <a:moveTo>
                  <a:pt x="1639" y="359"/>
                </a:moveTo>
                <a:lnTo>
                  <a:pt x="1639" y="359"/>
                </a:lnTo>
                <a:cubicBezTo>
                  <a:pt x="1639" y="359"/>
                  <a:pt x="1640" y="362"/>
                  <a:pt x="1659" y="374"/>
                </a:cubicBezTo>
                <a:cubicBezTo>
                  <a:pt x="1663" y="377"/>
                  <a:pt x="1666" y="379"/>
                  <a:pt x="1668" y="380"/>
                </a:cubicBezTo>
                <a:lnTo>
                  <a:pt x="1668" y="380"/>
                </a:lnTo>
                <a:cubicBezTo>
                  <a:pt x="1676" y="387"/>
                  <a:pt x="1684" y="395"/>
                  <a:pt x="1690" y="403"/>
                </a:cubicBezTo>
                <a:cubicBezTo>
                  <a:pt x="1708" y="423"/>
                  <a:pt x="1702" y="419"/>
                  <a:pt x="1725" y="460"/>
                </a:cubicBezTo>
                <a:cubicBezTo>
                  <a:pt x="1841" y="667"/>
                  <a:pt x="1858" y="986"/>
                  <a:pt x="1866" y="1240"/>
                </a:cubicBezTo>
                <a:cubicBezTo>
                  <a:pt x="1868" y="1306"/>
                  <a:pt x="1869" y="1372"/>
                  <a:pt x="1868" y="1438"/>
                </a:cubicBezTo>
                <a:lnTo>
                  <a:pt x="1868" y="1438"/>
                </a:lnTo>
                <a:cubicBezTo>
                  <a:pt x="1855" y="1575"/>
                  <a:pt x="1848" y="1711"/>
                  <a:pt x="1845" y="1845"/>
                </a:cubicBezTo>
                <a:cubicBezTo>
                  <a:pt x="1844" y="1962"/>
                  <a:pt x="1927" y="2019"/>
                  <a:pt x="2014" y="2019"/>
                </a:cubicBezTo>
                <a:cubicBezTo>
                  <a:pt x="2101" y="2019"/>
                  <a:pt x="2192" y="1962"/>
                  <a:pt x="2207" y="1851"/>
                </a:cubicBezTo>
                <a:lnTo>
                  <a:pt x="2210" y="1851"/>
                </a:lnTo>
                <a:cubicBezTo>
                  <a:pt x="2210" y="1838"/>
                  <a:pt x="2210" y="1825"/>
                  <a:pt x="2210" y="1811"/>
                </a:cubicBezTo>
                <a:lnTo>
                  <a:pt x="2210" y="1811"/>
                </a:lnTo>
                <a:cubicBezTo>
                  <a:pt x="2216" y="1726"/>
                  <a:pt x="2221" y="1641"/>
                  <a:pt x="2223" y="1556"/>
                </a:cubicBezTo>
                <a:lnTo>
                  <a:pt x="2223" y="1556"/>
                </a:lnTo>
                <a:cubicBezTo>
                  <a:pt x="2234" y="1425"/>
                  <a:pt x="2252" y="1296"/>
                  <a:pt x="2275" y="1168"/>
                </a:cubicBezTo>
                <a:cubicBezTo>
                  <a:pt x="2306" y="1004"/>
                  <a:pt x="2347" y="831"/>
                  <a:pt x="2420" y="687"/>
                </a:cubicBezTo>
                <a:cubicBezTo>
                  <a:pt x="2457" y="624"/>
                  <a:pt x="2471" y="591"/>
                  <a:pt x="2529" y="546"/>
                </a:cubicBezTo>
                <a:cubicBezTo>
                  <a:pt x="2541" y="536"/>
                  <a:pt x="2600" y="524"/>
                  <a:pt x="2604" y="524"/>
                </a:cubicBezTo>
                <a:cubicBezTo>
                  <a:pt x="2621" y="526"/>
                  <a:pt x="2635" y="530"/>
                  <a:pt x="2649" y="534"/>
                </a:cubicBezTo>
                <a:lnTo>
                  <a:pt x="2649" y="534"/>
                </a:lnTo>
                <a:cubicBezTo>
                  <a:pt x="2650" y="534"/>
                  <a:pt x="2652" y="535"/>
                  <a:pt x="2653" y="536"/>
                </a:cubicBezTo>
                <a:lnTo>
                  <a:pt x="2653" y="536"/>
                </a:lnTo>
                <a:cubicBezTo>
                  <a:pt x="2658" y="541"/>
                  <a:pt x="2663" y="547"/>
                  <a:pt x="2666" y="552"/>
                </a:cubicBezTo>
                <a:cubicBezTo>
                  <a:pt x="2663" y="546"/>
                  <a:pt x="2661" y="542"/>
                  <a:pt x="2660" y="539"/>
                </a:cubicBezTo>
                <a:lnTo>
                  <a:pt x="2660" y="539"/>
                </a:lnTo>
                <a:cubicBezTo>
                  <a:pt x="2660" y="540"/>
                  <a:pt x="2660" y="540"/>
                  <a:pt x="2660" y="540"/>
                </a:cubicBezTo>
                <a:lnTo>
                  <a:pt x="2660" y="540"/>
                </a:lnTo>
                <a:cubicBezTo>
                  <a:pt x="2665" y="550"/>
                  <a:pt x="2677" y="575"/>
                  <a:pt x="2680" y="583"/>
                </a:cubicBezTo>
                <a:cubicBezTo>
                  <a:pt x="2677" y="577"/>
                  <a:pt x="2675" y="574"/>
                  <a:pt x="2675" y="574"/>
                </a:cubicBezTo>
                <a:lnTo>
                  <a:pt x="2675" y="574"/>
                </a:lnTo>
                <a:cubicBezTo>
                  <a:pt x="2672" y="574"/>
                  <a:pt x="2695" y="638"/>
                  <a:pt x="2697" y="655"/>
                </a:cubicBezTo>
                <a:cubicBezTo>
                  <a:pt x="2707" y="700"/>
                  <a:pt x="2703" y="659"/>
                  <a:pt x="2705" y="708"/>
                </a:cubicBezTo>
                <a:cubicBezTo>
                  <a:pt x="2707" y="747"/>
                  <a:pt x="2711" y="783"/>
                  <a:pt x="2707" y="822"/>
                </a:cubicBezTo>
                <a:cubicBezTo>
                  <a:pt x="2705" y="902"/>
                  <a:pt x="2701" y="984"/>
                  <a:pt x="2686" y="1054"/>
                </a:cubicBezTo>
                <a:cubicBezTo>
                  <a:pt x="2625" y="1422"/>
                  <a:pt x="2492" y="1784"/>
                  <a:pt x="2304" y="2107"/>
                </a:cubicBezTo>
                <a:cubicBezTo>
                  <a:pt x="2206" y="2271"/>
                  <a:pt x="2093" y="2432"/>
                  <a:pt x="1946" y="2549"/>
                </a:cubicBezTo>
                <a:cubicBezTo>
                  <a:pt x="1944" y="2551"/>
                  <a:pt x="1895" y="2584"/>
                  <a:pt x="1872" y="2598"/>
                </a:cubicBezTo>
                <a:cubicBezTo>
                  <a:pt x="1823" y="2627"/>
                  <a:pt x="1821" y="2623"/>
                  <a:pt x="1784" y="2635"/>
                </a:cubicBezTo>
                <a:cubicBezTo>
                  <a:pt x="1752" y="2646"/>
                  <a:pt x="1728" y="2651"/>
                  <a:pt x="1703" y="2651"/>
                </a:cubicBezTo>
                <a:cubicBezTo>
                  <a:pt x="1682" y="2651"/>
                  <a:pt x="1660" y="2647"/>
                  <a:pt x="1631" y="2639"/>
                </a:cubicBezTo>
                <a:cubicBezTo>
                  <a:pt x="1630" y="2639"/>
                  <a:pt x="1630" y="2639"/>
                  <a:pt x="1629" y="2639"/>
                </a:cubicBezTo>
                <a:lnTo>
                  <a:pt x="1629" y="2639"/>
                </a:lnTo>
                <a:cubicBezTo>
                  <a:pt x="1490" y="2538"/>
                  <a:pt x="1367" y="2434"/>
                  <a:pt x="1217" y="2304"/>
                </a:cubicBezTo>
                <a:cubicBezTo>
                  <a:pt x="945" y="2064"/>
                  <a:pt x="669" y="1794"/>
                  <a:pt x="499" y="1467"/>
                </a:cubicBezTo>
                <a:cubicBezTo>
                  <a:pt x="438" y="1350"/>
                  <a:pt x="389" y="1199"/>
                  <a:pt x="401" y="1096"/>
                </a:cubicBezTo>
                <a:cubicBezTo>
                  <a:pt x="407" y="1065"/>
                  <a:pt x="417" y="1029"/>
                  <a:pt x="429" y="998"/>
                </a:cubicBezTo>
                <a:lnTo>
                  <a:pt x="429" y="998"/>
                </a:lnTo>
                <a:cubicBezTo>
                  <a:pt x="430" y="996"/>
                  <a:pt x="446" y="970"/>
                  <a:pt x="451" y="960"/>
                </a:cubicBezTo>
                <a:lnTo>
                  <a:pt x="451" y="960"/>
                </a:lnTo>
                <a:cubicBezTo>
                  <a:pt x="457" y="951"/>
                  <a:pt x="460" y="949"/>
                  <a:pt x="463" y="949"/>
                </a:cubicBezTo>
                <a:cubicBezTo>
                  <a:pt x="466" y="949"/>
                  <a:pt x="466" y="954"/>
                  <a:pt x="469" y="954"/>
                </a:cubicBezTo>
                <a:cubicBezTo>
                  <a:pt x="471" y="954"/>
                  <a:pt x="473" y="951"/>
                  <a:pt x="479" y="941"/>
                </a:cubicBezTo>
                <a:lnTo>
                  <a:pt x="479" y="941"/>
                </a:lnTo>
                <a:cubicBezTo>
                  <a:pt x="477" y="943"/>
                  <a:pt x="461" y="949"/>
                  <a:pt x="459" y="949"/>
                </a:cubicBezTo>
                <a:cubicBezTo>
                  <a:pt x="458" y="949"/>
                  <a:pt x="461" y="948"/>
                  <a:pt x="471" y="943"/>
                </a:cubicBezTo>
                <a:cubicBezTo>
                  <a:pt x="473" y="942"/>
                  <a:pt x="475" y="942"/>
                  <a:pt x="476" y="941"/>
                </a:cubicBezTo>
                <a:lnTo>
                  <a:pt x="476" y="941"/>
                </a:lnTo>
                <a:cubicBezTo>
                  <a:pt x="478" y="941"/>
                  <a:pt x="479" y="941"/>
                  <a:pt x="481" y="941"/>
                </a:cubicBezTo>
                <a:cubicBezTo>
                  <a:pt x="493" y="941"/>
                  <a:pt x="524" y="947"/>
                  <a:pt x="556" y="966"/>
                </a:cubicBezTo>
                <a:cubicBezTo>
                  <a:pt x="620" y="1002"/>
                  <a:pt x="659" y="1029"/>
                  <a:pt x="710" y="1074"/>
                </a:cubicBezTo>
                <a:cubicBezTo>
                  <a:pt x="829" y="1176"/>
                  <a:pt x="935" y="1295"/>
                  <a:pt x="1035" y="1418"/>
                </a:cubicBezTo>
                <a:cubicBezTo>
                  <a:pt x="1178" y="1592"/>
                  <a:pt x="1311" y="1780"/>
                  <a:pt x="1432" y="1970"/>
                </a:cubicBezTo>
                <a:cubicBezTo>
                  <a:pt x="1468" y="2028"/>
                  <a:pt x="1526" y="2053"/>
                  <a:pt x="1585" y="2053"/>
                </a:cubicBezTo>
                <a:cubicBezTo>
                  <a:pt x="1697" y="2053"/>
                  <a:pt x="1808" y="1963"/>
                  <a:pt x="1762" y="1833"/>
                </a:cubicBezTo>
                <a:cubicBezTo>
                  <a:pt x="1698" y="1661"/>
                  <a:pt x="1647" y="1487"/>
                  <a:pt x="1600" y="1311"/>
                </a:cubicBezTo>
                <a:cubicBezTo>
                  <a:pt x="1565" y="1168"/>
                  <a:pt x="1530" y="1025"/>
                  <a:pt x="1510" y="880"/>
                </a:cubicBezTo>
                <a:cubicBezTo>
                  <a:pt x="1500" y="808"/>
                  <a:pt x="1496" y="736"/>
                  <a:pt x="1496" y="665"/>
                </a:cubicBezTo>
                <a:cubicBezTo>
                  <a:pt x="1494" y="603"/>
                  <a:pt x="1498" y="532"/>
                  <a:pt x="1506" y="493"/>
                </a:cubicBezTo>
                <a:cubicBezTo>
                  <a:pt x="1510" y="467"/>
                  <a:pt x="1518" y="441"/>
                  <a:pt x="1528" y="415"/>
                </a:cubicBezTo>
                <a:lnTo>
                  <a:pt x="1528" y="415"/>
                </a:lnTo>
                <a:cubicBezTo>
                  <a:pt x="1525" y="421"/>
                  <a:pt x="1525" y="423"/>
                  <a:pt x="1526" y="423"/>
                </a:cubicBezTo>
                <a:cubicBezTo>
                  <a:pt x="1528" y="423"/>
                  <a:pt x="1548" y="385"/>
                  <a:pt x="1547" y="385"/>
                </a:cubicBezTo>
                <a:lnTo>
                  <a:pt x="1547" y="385"/>
                </a:lnTo>
                <a:cubicBezTo>
                  <a:pt x="1547" y="385"/>
                  <a:pt x="1546" y="386"/>
                  <a:pt x="1545" y="389"/>
                </a:cubicBezTo>
                <a:cubicBezTo>
                  <a:pt x="1547" y="382"/>
                  <a:pt x="1555" y="378"/>
                  <a:pt x="1561" y="372"/>
                </a:cubicBezTo>
                <a:cubicBezTo>
                  <a:pt x="1561" y="372"/>
                  <a:pt x="1592" y="362"/>
                  <a:pt x="1583" y="362"/>
                </a:cubicBezTo>
                <a:lnTo>
                  <a:pt x="1583" y="362"/>
                </a:lnTo>
                <a:cubicBezTo>
                  <a:pt x="1582" y="362"/>
                  <a:pt x="1581" y="362"/>
                  <a:pt x="1579" y="362"/>
                </a:cubicBezTo>
                <a:cubicBezTo>
                  <a:pt x="1592" y="360"/>
                  <a:pt x="1610" y="360"/>
                  <a:pt x="1622" y="360"/>
                </a:cubicBezTo>
                <a:cubicBezTo>
                  <a:pt x="1627" y="361"/>
                  <a:pt x="1630" y="361"/>
                  <a:pt x="1631" y="361"/>
                </a:cubicBezTo>
                <a:cubicBezTo>
                  <a:pt x="1631" y="361"/>
                  <a:pt x="1631" y="361"/>
                  <a:pt x="1630" y="361"/>
                </a:cubicBezTo>
                <a:lnTo>
                  <a:pt x="1630" y="361"/>
                </a:lnTo>
                <a:cubicBezTo>
                  <a:pt x="1631" y="361"/>
                  <a:pt x="1632" y="361"/>
                  <a:pt x="1633" y="361"/>
                </a:cubicBezTo>
                <a:cubicBezTo>
                  <a:pt x="1639" y="361"/>
                  <a:pt x="1639" y="359"/>
                  <a:pt x="1639" y="359"/>
                </a:cubicBezTo>
                <a:close/>
                <a:moveTo>
                  <a:pt x="1589" y="0"/>
                </a:moveTo>
                <a:cubicBezTo>
                  <a:pt x="1461" y="0"/>
                  <a:pt x="1335" y="56"/>
                  <a:pt x="1248" y="184"/>
                </a:cubicBezTo>
                <a:cubicBezTo>
                  <a:pt x="1089" y="411"/>
                  <a:pt x="1120" y="737"/>
                  <a:pt x="1169" y="1011"/>
                </a:cubicBezTo>
                <a:lnTo>
                  <a:pt x="1169" y="1011"/>
                </a:lnTo>
                <a:cubicBezTo>
                  <a:pt x="993" y="807"/>
                  <a:pt x="773" y="601"/>
                  <a:pt x="518" y="577"/>
                </a:cubicBezTo>
                <a:cubicBezTo>
                  <a:pt x="504" y="576"/>
                  <a:pt x="491" y="575"/>
                  <a:pt x="478" y="575"/>
                </a:cubicBezTo>
                <a:cubicBezTo>
                  <a:pt x="107" y="575"/>
                  <a:pt x="1" y="1046"/>
                  <a:pt x="74" y="1344"/>
                </a:cubicBezTo>
                <a:cubicBezTo>
                  <a:pt x="172" y="1747"/>
                  <a:pt x="485" y="2089"/>
                  <a:pt x="773" y="2371"/>
                </a:cubicBezTo>
                <a:cubicBezTo>
                  <a:pt x="985" y="2577"/>
                  <a:pt x="1215" y="2769"/>
                  <a:pt x="1454" y="2942"/>
                </a:cubicBezTo>
                <a:lnTo>
                  <a:pt x="1454" y="2942"/>
                </a:lnTo>
                <a:cubicBezTo>
                  <a:pt x="1466" y="2954"/>
                  <a:pt x="1480" y="2964"/>
                  <a:pt x="1496" y="2972"/>
                </a:cubicBezTo>
                <a:lnTo>
                  <a:pt x="1496" y="2972"/>
                </a:lnTo>
                <a:cubicBezTo>
                  <a:pt x="1528" y="2996"/>
                  <a:pt x="1560" y="3007"/>
                  <a:pt x="1589" y="3007"/>
                </a:cubicBezTo>
                <a:cubicBezTo>
                  <a:pt x="1599" y="3007"/>
                  <a:pt x="1609" y="3005"/>
                  <a:pt x="1618" y="3003"/>
                </a:cubicBezTo>
                <a:lnTo>
                  <a:pt x="1618" y="3003"/>
                </a:lnTo>
                <a:cubicBezTo>
                  <a:pt x="1644" y="3006"/>
                  <a:pt x="1670" y="3008"/>
                  <a:pt x="1695" y="3008"/>
                </a:cubicBezTo>
                <a:cubicBezTo>
                  <a:pt x="2028" y="3008"/>
                  <a:pt x="2304" y="2735"/>
                  <a:pt x="2492" y="2473"/>
                </a:cubicBezTo>
                <a:cubicBezTo>
                  <a:pt x="2756" y="2105"/>
                  <a:pt x="2938" y="1649"/>
                  <a:pt x="3020" y="1203"/>
                </a:cubicBezTo>
                <a:cubicBezTo>
                  <a:pt x="3075" y="906"/>
                  <a:pt x="3141" y="403"/>
                  <a:pt x="2819" y="219"/>
                </a:cubicBezTo>
                <a:cubicBezTo>
                  <a:pt x="2740" y="173"/>
                  <a:pt x="2664" y="153"/>
                  <a:pt x="2593" y="153"/>
                </a:cubicBezTo>
                <a:cubicBezTo>
                  <a:pt x="2397" y="153"/>
                  <a:pt x="2237" y="305"/>
                  <a:pt x="2127" y="487"/>
                </a:cubicBezTo>
                <a:lnTo>
                  <a:pt x="2127" y="487"/>
                </a:lnTo>
                <a:cubicBezTo>
                  <a:pt x="2099" y="400"/>
                  <a:pt x="2063" y="317"/>
                  <a:pt x="2015" y="241"/>
                </a:cubicBezTo>
                <a:cubicBezTo>
                  <a:pt x="1919" y="91"/>
                  <a:pt x="1752" y="0"/>
                  <a:pt x="1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11364913" y="2895600"/>
            <a:ext cx="195262" cy="173038"/>
          </a:xfrm>
          <a:custGeom>
            <a:avLst/>
            <a:gdLst/>
            <a:ahLst/>
            <a:cxnLst/>
            <a:rect l="l" t="t" r="r" b="b"/>
            <a:pathLst>
              <a:path w="3829" h="3395" extrusionOk="0">
                <a:moveTo>
                  <a:pt x="3317" y="1086"/>
                </a:moveTo>
                <a:cubicBezTo>
                  <a:pt x="3317" y="1087"/>
                  <a:pt x="3318" y="1088"/>
                  <a:pt x="3318" y="1089"/>
                </a:cubicBezTo>
                <a:lnTo>
                  <a:pt x="3318" y="1089"/>
                </a:lnTo>
                <a:cubicBezTo>
                  <a:pt x="3318" y="1088"/>
                  <a:pt x="3317" y="1087"/>
                  <a:pt x="3317" y="1086"/>
                </a:cubicBezTo>
                <a:close/>
                <a:moveTo>
                  <a:pt x="2185" y="360"/>
                </a:moveTo>
                <a:cubicBezTo>
                  <a:pt x="2257" y="360"/>
                  <a:pt x="2315" y="410"/>
                  <a:pt x="2335" y="491"/>
                </a:cubicBezTo>
                <a:cubicBezTo>
                  <a:pt x="2412" y="779"/>
                  <a:pt x="2249" y="1184"/>
                  <a:pt x="2134" y="1465"/>
                </a:cubicBezTo>
                <a:cubicBezTo>
                  <a:pt x="2088" y="1581"/>
                  <a:pt x="2038" y="1696"/>
                  <a:pt x="1985" y="1809"/>
                </a:cubicBezTo>
                <a:lnTo>
                  <a:pt x="1985" y="1809"/>
                </a:lnTo>
                <a:cubicBezTo>
                  <a:pt x="1931" y="1908"/>
                  <a:pt x="1880" y="2008"/>
                  <a:pt x="1833" y="2109"/>
                </a:cubicBezTo>
                <a:lnTo>
                  <a:pt x="1833" y="2109"/>
                </a:lnTo>
                <a:cubicBezTo>
                  <a:pt x="1824" y="2126"/>
                  <a:pt x="1814" y="2143"/>
                  <a:pt x="1805" y="2160"/>
                </a:cubicBezTo>
                <a:cubicBezTo>
                  <a:pt x="1806" y="2161"/>
                  <a:pt x="1807" y="2162"/>
                  <a:pt x="1808" y="2162"/>
                </a:cubicBezTo>
                <a:lnTo>
                  <a:pt x="1808" y="2162"/>
                </a:lnTo>
                <a:cubicBezTo>
                  <a:pt x="1749" y="2302"/>
                  <a:pt x="1865" y="2428"/>
                  <a:pt x="1980" y="2428"/>
                </a:cubicBezTo>
                <a:cubicBezTo>
                  <a:pt x="2033" y="2428"/>
                  <a:pt x="2085" y="2402"/>
                  <a:pt x="2120" y="2338"/>
                </a:cubicBezTo>
                <a:cubicBezTo>
                  <a:pt x="2192" y="2208"/>
                  <a:pt x="2260" y="2074"/>
                  <a:pt x="2322" y="1939"/>
                </a:cubicBezTo>
                <a:lnTo>
                  <a:pt x="2322" y="1939"/>
                </a:lnTo>
                <a:cubicBezTo>
                  <a:pt x="2401" y="1801"/>
                  <a:pt x="2487" y="1668"/>
                  <a:pt x="2580" y="1540"/>
                </a:cubicBezTo>
                <a:cubicBezTo>
                  <a:pt x="2695" y="1379"/>
                  <a:pt x="2828" y="1209"/>
                  <a:pt x="2991" y="1100"/>
                </a:cubicBezTo>
                <a:cubicBezTo>
                  <a:pt x="3057" y="1055"/>
                  <a:pt x="3124" y="1029"/>
                  <a:pt x="3175" y="1025"/>
                </a:cubicBezTo>
                <a:cubicBezTo>
                  <a:pt x="3178" y="1025"/>
                  <a:pt x="3180" y="1025"/>
                  <a:pt x="3182" y="1025"/>
                </a:cubicBezTo>
                <a:cubicBezTo>
                  <a:pt x="3231" y="1025"/>
                  <a:pt x="3275" y="1045"/>
                  <a:pt x="3306" y="1076"/>
                </a:cubicBezTo>
                <a:cubicBezTo>
                  <a:pt x="3305" y="1075"/>
                  <a:pt x="3304" y="1074"/>
                  <a:pt x="3304" y="1074"/>
                </a:cubicBezTo>
                <a:lnTo>
                  <a:pt x="3304" y="1074"/>
                </a:lnTo>
                <a:cubicBezTo>
                  <a:pt x="3302" y="1074"/>
                  <a:pt x="3318" y="1095"/>
                  <a:pt x="3320" y="1095"/>
                </a:cubicBezTo>
                <a:cubicBezTo>
                  <a:pt x="3321" y="1095"/>
                  <a:pt x="3321" y="1095"/>
                  <a:pt x="3321" y="1094"/>
                </a:cubicBezTo>
                <a:lnTo>
                  <a:pt x="3321" y="1094"/>
                </a:lnTo>
                <a:cubicBezTo>
                  <a:pt x="3324" y="1104"/>
                  <a:pt x="3327" y="1116"/>
                  <a:pt x="3327" y="1125"/>
                </a:cubicBezTo>
                <a:cubicBezTo>
                  <a:pt x="3328" y="1131"/>
                  <a:pt x="3329" y="1135"/>
                  <a:pt x="3329" y="1137"/>
                </a:cubicBezTo>
                <a:lnTo>
                  <a:pt x="3329" y="1137"/>
                </a:lnTo>
                <a:cubicBezTo>
                  <a:pt x="3335" y="1219"/>
                  <a:pt x="3329" y="1231"/>
                  <a:pt x="3304" y="1319"/>
                </a:cubicBezTo>
                <a:cubicBezTo>
                  <a:pt x="3255" y="1483"/>
                  <a:pt x="3163" y="1636"/>
                  <a:pt x="3063" y="1786"/>
                </a:cubicBezTo>
                <a:cubicBezTo>
                  <a:pt x="2815" y="2146"/>
                  <a:pt x="2494" y="2473"/>
                  <a:pt x="2132" y="2721"/>
                </a:cubicBezTo>
                <a:cubicBezTo>
                  <a:pt x="1952" y="2846"/>
                  <a:pt x="1760" y="2958"/>
                  <a:pt x="1545" y="3015"/>
                </a:cubicBezTo>
                <a:cubicBezTo>
                  <a:pt x="1484" y="3031"/>
                  <a:pt x="1423" y="3040"/>
                  <a:pt x="1364" y="3040"/>
                </a:cubicBezTo>
                <a:cubicBezTo>
                  <a:pt x="1272" y="3040"/>
                  <a:pt x="1187" y="3018"/>
                  <a:pt x="1125" y="2968"/>
                </a:cubicBezTo>
                <a:cubicBezTo>
                  <a:pt x="1122" y="2966"/>
                  <a:pt x="1118" y="2963"/>
                  <a:pt x="1115" y="2960"/>
                </a:cubicBezTo>
                <a:lnTo>
                  <a:pt x="1115" y="2960"/>
                </a:lnTo>
                <a:cubicBezTo>
                  <a:pt x="997" y="2755"/>
                  <a:pt x="892" y="2545"/>
                  <a:pt x="798" y="2330"/>
                </a:cubicBezTo>
                <a:cubicBezTo>
                  <a:pt x="618" y="1931"/>
                  <a:pt x="448" y="1491"/>
                  <a:pt x="432" y="1049"/>
                </a:cubicBezTo>
                <a:cubicBezTo>
                  <a:pt x="428" y="890"/>
                  <a:pt x="442" y="712"/>
                  <a:pt x="540" y="579"/>
                </a:cubicBezTo>
                <a:cubicBezTo>
                  <a:pt x="557" y="552"/>
                  <a:pt x="604" y="507"/>
                  <a:pt x="614" y="499"/>
                </a:cubicBezTo>
                <a:cubicBezTo>
                  <a:pt x="623" y="492"/>
                  <a:pt x="674" y="463"/>
                  <a:pt x="669" y="463"/>
                </a:cubicBezTo>
                <a:lnTo>
                  <a:pt x="669" y="463"/>
                </a:lnTo>
                <a:cubicBezTo>
                  <a:pt x="669" y="463"/>
                  <a:pt x="666" y="464"/>
                  <a:pt x="661" y="466"/>
                </a:cubicBezTo>
                <a:cubicBezTo>
                  <a:pt x="679" y="457"/>
                  <a:pt x="680" y="455"/>
                  <a:pt x="681" y="455"/>
                </a:cubicBezTo>
                <a:cubicBezTo>
                  <a:pt x="683" y="455"/>
                  <a:pt x="685" y="457"/>
                  <a:pt x="707" y="458"/>
                </a:cubicBezTo>
                <a:lnTo>
                  <a:pt x="707" y="458"/>
                </a:lnTo>
                <a:cubicBezTo>
                  <a:pt x="703" y="458"/>
                  <a:pt x="716" y="459"/>
                  <a:pt x="733" y="470"/>
                </a:cubicBezTo>
                <a:cubicBezTo>
                  <a:pt x="753" y="483"/>
                  <a:pt x="804" y="534"/>
                  <a:pt x="827" y="562"/>
                </a:cubicBezTo>
                <a:cubicBezTo>
                  <a:pt x="874" y="634"/>
                  <a:pt x="915" y="712"/>
                  <a:pt x="952" y="787"/>
                </a:cubicBezTo>
                <a:cubicBezTo>
                  <a:pt x="1025" y="951"/>
                  <a:pt x="1076" y="1125"/>
                  <a:pt x="1121" y="1299"/>
                </a:cubicBezTo>
                <a:cubicBezTo>
                  <a:pt x="1193" y="1567"/>
                  <a:pt x="1250" y="1841"/>
                  <a:pt x="1289" y="2117"/>
                </a:cubicBezTo>
                <a:cubicBezTo>
                  <a:pt x="1302" y="2208"/>
                  <a:pt x="1367" y="2247"/>
                  <a:pt x="1437" y="2247"/>
                </a:cubicBezTo>
                <a:cubicBezTo>
                  <a:pt x="1530" y="2247"/>
                  <a:pt x="1634" y="2178"/>
                  <a:pt x="1641" y="2068"/>
                </a:cubicBezTo>
                <a:cubicBezTo>
                  <a:pt x="1653" y="1874"/>
                  <a:pt x="1678" y="1686"/>
                  <a:pt x="1709" y="1499"/>
                </a:cubicBezTo>
                <a:cubicBezTo>
                  <a:pt x="1762" y="1174"/>
                  <a:pt x="1823" y="810"/>
                  <a:pt x="1997" y="523"/>
                </a:cubicBezTo>
                <a:cubicBezTo>
                  <a:pt x="2028" y="472"/>
                  <a:pt x="2048" y="440"/>
                  <a:pt x="2099" y="397"/>
                </a:cubicBezTo>
                <a:cubicBezTo>
                  <a:pt x="2107" y="388"/>
                  <a:pt x="2116" y="378"/>
                  <a:pt x="2148" y="366"/>
                </a:cubicBezTo>
                <a:lnTo>
                  <a:pt x="2148" y="366"/>
                </a:lnTo>
                <a:cubicBezTo>
                  <a:pt x="2143" y="368"/>
                  <a:pt x="2142" y="369"/>
                  <a:pt x="2144" y="369"/>
                </a:cubicBezTo>
                <a:cubicBezTo>
                  <a:pt x="2151" y="369"/>
                  <a:pt x="2189" y="360"/>
                  <a:pt x="2181" y="360"/>
                </a:cubicBezTo>
                <a:lnTo>
                  <a:pt x="2181" y="360"/>
                </a:lnTo>
                <a:cubicBezTo>
                  <a:pt x="2182" y="360"/>
                  <a:pt x="2184" y="360"/>
                  <a:pt x="2185" y="360"/>
                </a:cubicBezTo>
                <a:close/>
                <a:moveTo>
                  <a:pt x="2189" y="1"/>
                </a:moveTo>
                <a:cubicBezTo>
                  <a:pt x="2077" y="1"/>
                  <a:pt x="1962" y="39"/>
                  <a:pt x="1862" y="125"/>
                </a:cubicBezTo>
                <a:cubicBezTo>
                  <a:pt x="1609" y="341"/>
                  <a:pt x="1505" y="717"/>
                  <a:pt x="1435" y="1042"/>
                </a:cubicBezTo>
                <a:lnTo>
                  <a:pt x="1435" y="1042"/>
                </a:lnTo>
                <a:cubicBezTo>
                  <a:pt x="1346" y="717"/>
                  <a:pt x="1215" y="337"/>
                  <a:pt x="941" y="159"/>
                </a:cubicBezTo>
                <a:cubicBezTo>
                  <a:pt x="861" y="107"/>
                  <a:pt x="782" y="84"/>
                  <a:pt x="705" y="84"/>
                </a:cubicBezTo>
                <a:cubicBezTo>
                  <a:pt x="417" y="84"/>
                  <a:pt x="170" y="407"/>
                  <a:pt x="107" y="683"/>
                </a:cubicBezTo>
                <a:cubicBezTo>
                  <a:pt x="0" y="1174"/>
                  <a:pt x="172" y="1708"/>
                  <a:pt x="350" y="2164"/>
                </a:cubicBezTo>
                <a:cubicBezTo>
                  <a:pt x="482" y="2494"/>
                  <a:pt x="632" y="2821"/>
                  <a:pt x="812" y="3131"/>
                </a:cubicBezTo>
                <a:lnTo>
                  <a:pt x="812" y="3131"/>
                </a:lnTo>
                <a:cubicBezTo>
                  <a:pt x="818" y="3160"/>
                  <a:pt x="834" y="3189"/>
                  <a:pt x="863" y="3214"/>
                </a:cubicBezTo>
                <a:lnTo>
                  <a:pt x="863" y="3214"/>
                </a:lnTo>
                <a:cubicBezTo>
                  <a:pt x="884" y="3241"/>
                  <a:pt x="908" y="3258"/>
                  <a:pt x="934" y="3268"/>
                </a:cubicBezTo>
                <a:lnTo>
                  <a:pt x="934" y="3268"/>
                </a:lnTo>
                <a:cubicBezTo>
                  <a:pt x="1070" y="3358"/>
                  <a:pt x="1217" y="3395"/>
                  <a:pt x="1367" y="3395"/>
                </a:cubicBezTo>
                <a:cubicBezTo>
                  <a:pt x="1622" y="3395"/>
                  <a:pt x="1885" y="3290"/>
                  <a:pt x="2110" y="3161"/>
                </a:cubicBezTo>
                <a:cubicBezTo>
                  <a:pt x="2578" y="2895"/>
                  <a:pt x="2979" y="2502"/>
                  <a:pt x="3298" y="2072"/>
                </a:cubicBezTo>
                <a:cubicBezTo>
                  <a:pt x="3511" y="1786"/>
                  <a:pt x="3828" y="1305"/>
                  <a:pt x="3644" y="933"/>
                </a:cubicBezTo>
                <a:cubicBezTo>
                  <a:pt x="3560" y="762"/>
                  <a:pt x="3369" y="665"/>
                  <a:pt x="3184" y="665"/>
                </a:cubicBezTo>
                <a:cubicBezTo>
                  <a:pt x="3169" y="665"/>
                  <a:pt x="3155" y="665"/>
                  <a:pt x="3141" y="667"/>
                </a:cubicBezTo>
                <a:cubicBezTo>
                  <a:pt x="2975" y="681"/>
                  <a:pt x="2827" y="764"/>
                  <a:pt x="2699" y="870"/>
                </a:cubicBezTo>
                <a:lnTo>
                  <a:pt x="2699" y="870"/>
                </a:lnTo>
                <a:cubicBezTo>
                  <a:pt x="2725" y="707"/>
                  <a:pt x="2727" y="544"/>
                  <a:pt x="2684" y="390"/>
                </a:cubicBezTo>
                <a:cubicBezTo>
                  <a:pt x="2619" y="149"/>
                  <a:pt x="2409" y="1"/>
                  <a:pt x="21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1925" name="Google Shape;1469;p31"/>
          <p:cNvGrpSpPr>
            <a:grpSpLocks/>
          </p:cNvGrpSpPr>
          <p:nvPr/>
        </p:nvGrpSpPr>
        <p:grpSpPr bwMode="auto">
          <a:xfrm>
            <a:off x="8961438" y="2765425"/>
            <a:ext cx="2936875" cy="4183063"/>
            <a:chOff x="6721097" y="2074178"/>
            <a:chExt cx="2203075" cy="3137643"/>
          </a:xfrm>
        </p:grpSpPr>
        <p:sp>
          <p:nvSpPr>
            <p:cNvPr id="1470" name="Google Shape;1470;p31"/>
            <p:cNvSpPr/>
            <p:nvPr/>
          </p:nvSpPr>
          <p:spPr>
            <a:xfrm>
              <a:off x="6721097" y="4197297"/>
              <a:ext cx="540647" cy="1014524"/>
            </a:xfrm>
            <a:custGeom>
              <a:avLst/>
              <a:gdLst/>
              <a:ahLst/>
              <a:cxnLst/>
              <a:rect l="l" t="t" r="r" b="b"/>
              <a:pathLst>
                <a:path w="14150" h="26549" extrusionOk="0">
                  <a:moveTo>
                    <a:pt x="6265" y="0"/>
                  </a:moveTo>
                  <a:cubicBezTo>
                    <a:pt x="4886" y="0"/>
                    <a:pt x="3530" y="461"/>
                    <a:pt x="2447" y="1293"/>
                  </a:cubicBezTo>
                  <a:cubicBezTo>
                    <a:pt x="1207" y="2251"/>
                    <a:pt x="440" y="3607"/>
                    <a:pt x="287" y="5121"/>
                  </a:cubicBezTo>
                  <a:cubicBezTo>
                    <a:pt x="256" y="5426"/>
                    <a:pt x="227" y="5735"/>
                    <a:pt x="201" y="6052"/>
                  </a:cubicBezTo>
                  <a:cubicBezTo>
                    <a:pt x="86" y="7460"/>
                    <a:pt x="31" y="8943"/>
                    <a:pt x="25" y="10559"/>
                  </a:cubicBezTo>
                  <a:lnTo>
                    <a:pt x="0" y="10568"/>
                  </a:lnTo>
                  <a:lnTo>
                    <a:pt x="25" y="11656"/>
                  </a:lnTo>
                  <a:lnTo>
                    <a:pt x="17" y="12624"/>
                  </a:lnTo>
                  <a:lnTo>
                    <a:pt x="47" y="12624"/>
                  </a:lnTo>
                  <a:cubicBezTo>
                    <a:pt x="64" y="13238"/>
                    <a:pt x="82" y="13792"/>
                    <a:pt x="105" y="14314"/>
                  </a:cubicBezTo>
                  <a:lnTo>
                    <a:pt x="184" y="16196"/>
                  </a:lnTo>
                  <a:lnTo>
                    <a:pt x="207" y="16200"/>
                  </a:lnTo>
                  <a:cubicBezTo>
                    <a:pt x="412" y="19228"/>
                    <a:pt x="802" y="21980"/>
                    <a:pt x="1394" y="24564"/>
                  </a:cubicBezTo>
                  <a:lnTo>
                    <a:pt x="1848" y="26548"/>
                  </a:lnTo>
                  <a:lnTo>
                    <a:pt x="14150" y="26548"/>
                  </a:lnTo>
                  <a:lnTo>
                    <a:pt x="13248" y="23301"/>
                  </a:lnTo>
                  <a:cubicBezTo>
                    <a:pt x="13233" y="23252"/>
                    <a:pt x="13219" y="23205"/>
                    <a:pt x="13207" y="23158"/>
                  </a:cubicBezTo>
                  <a:cubicBezTo>
                    <a:pt x="13201" y="23144"/>
                    <a:pt x="13199" y="23132"/>
                    <a:pt x="13192" y="23119"/>
                  </a:cubicBezTo>
                  <a:lnTo>
                    <a:pt x="13192" y="23117"/>
                  </a:lnTo>
                  <a:cubicBezTo>
                    <a:pt x="13180" y="23072"/>
                    <a:pt x="13152" y="22950"/>
                    <a:pt x="13076" y="22620"/>
                  </a:cubicBezTo>
                  <a:lnTo>
                    <a:pt x="13059" y="22555"/>
                  </a:lnTo>
                  <a:cubicBezTo>
                    <a:pt x="13039" y="22465"/>
                    <a:pt x="13014" y="22375"/>
                    <a:pt x="12986" y="22291"/>
                  </a:cubicBezTo>
                  <a:cubicBezTo>
                    <a:pt x="12963" y="22199"/>
                    <a:pt x="12943" y="22109"/>
                    <a:pt x="12924" y="22023"/>
                  </a:cubicBezTo>
                  <a:lnTo>
                    <a:pt x="12924" y="22019"/>
                  </a:lnTo>
                  <a:cubicBezTo>
                    <a:pt x="12435" y="19815"/>
                    <a:pt x="12114" y="17462"/>
                    <a:pt x="11938" y="14831"/>
                  </a:cubicBezTo>
                  <a:cubicBezTo>
                    <a:pt x="11861" y="13692"/>
                    <a:pt x="11818" y="12519"/>
                    <a:pt x="11805" y="11345"/>
                  </a:cubicBezTo>
                  <a:lnTo>
                    <a:pt x="11805" y="10193"/>
                  </a:lnTo>
                  <a:lnTo>
                    <a:pt x="11805" y="9982"/>
                  </a:lnTo>
                  <a:lnTo>
                    <a:pt x="11807" y="9845"/>
                  </a:lnTo>
                  <a:cubicBezTo>
                    <a:pt x="11811" y="9629"/>
                    <a:pt x="11820" y="9408"/>
                    <a:pt x="11828" y="9176"/>
                  </a:cubicBezTo>
                  <a:cubicBezTo>
                    <a:pt x="11856" y="8397"/>
                    <a:pt x="11897" y="7493"/>
                    <a:pt x="11983" y="6641"/>
                  </a:cubicBezTo>
                  <a:cubicBezTo>
                    <a:pt x="12133" y="5185"/>
                    <a:pt x="11738" y="3656"/>
                    <a:pt x="10905" y="2449"/>
                  </a:cubicBezTo>
                  <a:cubicBezTo>
                    <a:pt x="10455" y="1801"/>
                    <a:pt x="9899" y="1261"/>
                    <a:pt x="9252" y="852"/>
                  </a:cubicBezTo>
                  <a:cubicBezTo>
                    <a:pt x="8538" y="399"/>
                    <a:pt x="7748" y="123"/>
                    <a:pt x="6907" y="33"/>
                  </a:cubicBezTo>
                  <a:cubicBezTo>
                    <a:pt x="6695" y="11"/>
                    <a:pt x="6480" y="0"/>
                    <a:pt x="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33350" dir="2160000" algn="bl" rotWithShape="0">
                <a:schemeClr val="dk2">
                  <a:alpha val="30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817556" y="4294939"/>
              <a:ext cx="315576" cy="819240"/>
            </a:xfrm>
            <a:custGeom>
              <a:avLst/>
              <a:gdLst/>
              <a:ahLst/>
              <a:cxnLst/>
              <a:rect l="l" t="t" r="r" b="b"/>
              <a:pathLst>
                <a:path w="8248" h="21437" extrusionOk="0">
                  <a:moveTo>
                    <a:pt x="3735" y="1"/>
                  </a:moveTo>
                  <a:cubicBezTo>
                    <a:pt x="2120" y="1"/>
                    <a:pt x="476" y="1094"/>
                    <a:pt x="299" y="2821"/>
                  </a:cubicBezTo>
                  <a:cubicBezTo>
                    <a:pt x="0" y="5767"/>
                    <a:pt x="9" y="8773"/>
                    <a:pt x="133" y="11723"/>
                  </a:cubicBezTo>
                  <a:cubicBezTo>
                    <a:pt x="262" y="14951"/>
                    <a:pt x="618" y="18247"/>
                    <a:pt x="1353" y="21437"/>
                  </a:cubicBezTo>
                  <a:lnTo>
                    <a:pt x="8247" y="21437"/>
                  </a:lnTo>
                  <a:cubicBezTo>
                    <a:pt x="8229" y="21376"/>
                    <a:pt x="8213" y="21316"/>
                    <a:pt x="8194" y="21255"/>
                  </a:cubicBezTo>
                  <a:cubicBezTo>
                    <a:pt x="8141" y="21069"/>
                    <a:pt x="8026" y="20550"/>
                    <a:pt x="8025" y="20550"/>
                  </a:cubicBezTo>
                  <a:lnTo>
                    <a:pt x="8025" y="20550"/>
                  </a:lnTo>
                  <a:cubicBezTo>
                    <a:pt x="8024" y="20550"/>
                    <a:pt x="8049" y="20663"/>
                    <a:pt x="8116" y="20973"/>
                  </a:cubicBezTo>
                  <a:lnTo>
                    <a:pt x="8116" y="20973"/>
                  </a:lnTo>
                  <a:cubicBezTo>
                    <a:pt x="8045" y="20655"/>
                    <a:pt x="7960" y="20338"/>
                    <a:pt x="7889" y="20017"/>
                  </a:cubicBezTo>
                  <a:cubicBezTo>
                    <a:pt x="7337" y="17527"/>
                    <a:pt x="7018" y="14986"/>
                    <a:pt x="6848" y="12445"/>
                  </a:cubicBezTo>
                  <a:cubicBezTo>
                    <a:pt x="6770" y="11236"/>
                    <a:pt x="6723" y="10021"/>
                    <a:pt x="6711" y="8805"/>
                  </a:cubicBezTo>
                  <a:cubicBezTo>
                    <a:pt x="6705" y="8333"/>
                    <a:pt x="6709" y="7856"/>
                    <a:pt x="6713" y="7383"/>
                  </a:cubicBezTo>
                  <a:cubicBezTo>
                    <a:pt x="6715" y="7332"/>
                    <a:pt x="6715" y="7281"/>
                    <a:pt x="6719" y="7230"/>
                  </a:cubicBezTo>
                  <a:cubicBezTo>
                    <a:pt x="6723" y="6995"/>
                    <a:pt x="6733" y="6761"/>
                    <a:pt x="6742" y="6526"/>
                  </a:cubicBezTo>
                  <a:cubicBezTo>
                    <a:pt x="6774" y="5626"/>
                    <a:pt x="6815" y="4724"/>
                    <a:pt x="6907" y="3830"/>
                  </a:cubicBezTo>
                  <a:cubicBezTo>
                    <a:pt x="7083" y="2095"/>
                    <a:pt x="5962" y="219"/>
                    <a:pt x="4106" y="20"/>
                  </a:cubicBezTo>
                  <a:cubicBezTo>
                    <a:pt x="3983" y="7"/>
                    <a:pt x="3859" y="1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6923542" y="4544998"/>
              <a:ext cx="73833" cy="73827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965" y="1"/>
                  </a:moveTo>
                  <a:cubicBezTo>
                    <a:pt x="964" y="1"/>
                    <a:pt x="963" y="1"/>
                    <a:pt x="962" y="1"/>
                  </a:cubicBezTo>
                  <a:cubicBezTo>
                    <a:pt x="430" y="1"/>
                    <a:pt x="0" y="430"/>
                    <a:pt x="0" y="962"/>
                  </a:cubicBezTo>
                  <a:cubicBezTo>
                    <a:pt x="0" y="1494"/>
                    <a:pt x="430" y="1924"/>
                    <a:pt x="962" y="1924"/>
                  </a:cubicBezTo>
                  <a:cubicBezTo>
                    <a:pt x="1494" y="1924"/>
                    <a:pt x="1923" y="1494"/>
                    <a:pt x="1923" y="962"/>
                  </a:cubicBezTo>
                  <a:cubicBezTo>
                    <a:pt x="1923" y="432"/>
                    <a:pt x="1494" y="1"/>
                    <a:pt x="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997375" y="4705749"/>
              <a:ext cx="35726" cy="35723"/>
            </a:xfrm>
            <a:custGeom>
              <a:avLst/>
              <a:gdLst/>
              <a:ahLst/>
              <a:cxnLst/>
              <a:rect l="l" t="t" r="r" b="b"/>
              <a:pathLst>
                <a:path w="936" h="938" extrusionOk="0">
                  <a:moveTo>
                    <a:pt x="469" y="1"/>
                  </a:moveTo>
                  <a:cubicBezTo>
                    <a:pt x="209" y="1"/>
                    <a:pt x="0" y="212"/>
                    <a:pt x="0" y="469"/>
                  </a:cubicBezTo>
                  <a:cubicBezTo>
                    <a:pt x="0" y="729"/>
                    <a:pt x="209" y="938"/>
                    <a:pt x="469" y="938"/>
                  </a:cubicBezTo>
                  <a:cubicBezTo>
                    <a:pt x="727" y="938"/>
                    <a:pt x="935" y="729"/>
                    <a:pt x="935" y="469"/>
                  </a:cubicBezTo>
                  <a:cubicBezTo>
                    <a:pt x="935" y="212"/>
                    <a:pt x="727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6897343" y="4826016"/>
              <a:ext cx="83360" cy="84543"/>
            </a:xfrm>
            <a:custGeom>
              <a:avLst/>
              <a:gdLst/>
              <a:ahLst/>
              <a:cxnLst/>
              <a:rect l="l" t="t" r="r" b="b"/>
              <a:pathLst>
                <a:path w="2190" h="2192" extrusionOk="0">
                  <a:moveTo>
                    <a:pt x="1095" y="0"/>
                  </a:moveTo>
                  <a:cubicBezTo>
                    <a:pt x="490" y="0"/>
                    <a:pt x="1" y="489"/>
                    <a:pt x="1" y="1097"/>
                  </a:cubicBezTo>
                  <a:cubicBezTo>
                    <a:pt x="1" y="1702"/>
                    <a:pt x="490" y="2191"/>
                    <a:pt x="1095" y="2191"/>
                  </a:cubicBezTo>
                  <a:cubicBezTo>
                    <a:pt x="1701" y="2191"/>
                    <a:pt x="2190" y="1700"/>
                    <a:pt x="2190" y="1097"/>
                  </a:cubicBezTo>
                  <a:cubicBezTo>
                    <a:pt x="2190" y="493"/>
                    <a:pt x="1701" y="2"/>
                    <a:pt x="1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6821129" y="4670027"/>
              <a:ext cx="46443" cy="71445"/>
            </a:xfrm>
            <a:custGeom>
              <a:avLst/>
              <a:gdLst/>
              <a:ahLst/>
              <a:cxnLst/>
              <a:rect l="l" t="t" r="r" b="b"/>
              <a:pathLst>
                <a:path w="1227" h="1873" extrusionOk="0">
                  <a:moveTo>
                    <a:pt x="291" y="1"/>
                  </a:moveTo>
                  <a:cubicBezTo>
                    <a:pt x="189" y="1"/>
                    <a:pt x="93" y="21"/>
                    <a:pt x="1" y="50"/>
                  </a:cubicBezTo>
                  <a:cubicBezTo>
                    <a:pt x="17" y="647"/>
                    <a:pt x="36" y="1247"/>
                    <a:pt x="60" y="1840"/>
                  </a:cubicBezTo>
                  <a:cubicBezTo>
                    <a:pt x="134" y="1861"/>
                    <a:pt x="212" y="1873"/>
                    <a:pt x="291" y="1873"/>
                  </a:cubicBezTo>
                  <a:cubicBezTo>
                    <a:pt x="809" y="1873"/>
                    <a:pt x="1226" y="1453"/>
                    <a:pt x="1226" y="938"/>
                  </a:cubicBezTo>
                  <a:cubicBezTo>
                    <a:pt x="1226" y="420"/>
                    <a:pt x="807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819937" y="4294939"/>
              <a:ext cx="269132" cy="286972"/>
            </a:xfrm>
            <a:custGeom>
              <a:avLst/>
              <a:gdLst/>
              <a:ahLst/>
              <a:cxnLst/>
              <a:rect l="l" t="t" r="r" b="b"/>
              <a:pathLst>
                <a:path w="7019" h="7509" extrusionOk="0">
                  <a:moveTo>
                    <a:pt x="3669" y="1"/>
                  </a:moveTo>
                  <a:cubicBezTo>
                    <a:pt x="2053" y="1"/>
                    <a:pt x="409" y="1094"/>
                    <a:pt x="232" y="2819"/>
                  </a:cubicBezTo>
                  <a:cubicBezTo>
                    <a:pt x="76" y="4370"/>
                    <a:pt x="13" y="5937"/>
                    <a:pt x="1" y="7504"/>
                  </a:cubicBezTo>
                  <a:lnTo>
                    <a:pt x="6646" y="7508"/>
                  </a:lnTo>
                  <a:lnTo>
                    <a:pt x="6646" y="7381"/>
                  </a:lnTo>
                  <a:cubicBezTo>
                    <a:pt x="6650" y="7330"/>
                    <a:pt x="6650" y="7279"/>
                    <a:pt x="6652" y="7228"/>
                  </a:cubicBezTo>
                  <a:cubicBezTo>
                    <a:pt x="6656" y="6993"/>
                    <a:pt x="6668" y="6762"/>
                    <a:pt x="6675" y="6526"/>
                  </a:cubicBezTo>
                  <a:cubicBezTo>
                    <a:pt x="6707" y="5626"/>
                    <a:pt x="6748" y="4722"/>
                    <a:pt x="6840" y="3828"/>
                  </a:cubicBezTo>
                  <a:cubicBezTo>
                    <a:pt x="7018" y="2093"/>
                    <a:pt x="5895" y="217"/>
                    <a:pt x="4041" y="20"/>
                  </a:cubicBezTo>
                  <a:cubicBezTo>
                    <a:pt x="3918" y="7"/>
                    <a:pt x="3794" y="1"/>
                    <a:pt x="3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7435608" y="2074178"/>
              <a:ext cx="1488564" cy="3075724"/>
            </a:xfrm>
            <a:custGeom>
              <a:avLst/>
              <a:gdLst/>
              <a:ahLst/>
              <a:cxnLst/>
              <a:rect l="l" t="t" r="r" b="b"/>
              <a:pathLst>
                <a:path w="38954" h="80489" extrusionOk="0">
                  <a:moveTo>
                    <a:pt x="30483" y="1"/>
                  </a:moveTo>
                  <a:cubicBezTo>
                    <a:pt x="29943" y="1"/>
                    <a:pt x="29398" y="71"/>
                    <a:pt x="28869" y="128"/>
                  </a:cubicBezTo>
                  <a:cubicBezTo>
                    <a:pt x="27514" y="271"/>
                    <a:pt x="26387" y="1397"/>
                    <a:pt x="26097" y="2706"/>
                  </a:cubicBezTo>
                  <a:lnTo>
                    <a:pt x="26094" y="2712"/>
                  </a:lnTo>
                  <a:cubicBezTo>
                    <a:pt x="25857" y="3801"/>
                    <a:pt x="26117" y="4776"/>
                    <a:pt x="26399" y="5525"/>
                  </a:cubicBezTo>
                  <a:lnTo>
                    <a:pt x="24047" y="10704"/>
                  </a:lnTo>
                  <a:cubicBezTo>
                    <a:pt x="23946" y="10685"/>
                    <a:pt x="23850" y="10671"/>
                    <a:pt x="23750" y="10652"/>
                  </a:cubicBezTo>
                  <a:cubicBezTo>
                    <a:pt x="23746" y="10648"/>
                    <a:pt x="23742" y="10642"/>
                    <a:pt x="23740" y="10638"/>
                  </a:cubicBezTo>
                  <a:lnTo>
                    <a:pt x="22629" y="5881"/>
                  </a:lnTo>
                  <a:cubicBezTo>
                    <a:pt x="22891" y="5376"/>
                    <a:pt x="23083" y="4828"/>
                    <a:pt x="23189" y="4255"/>
                  </a:cubicBezTo>
                  <a:cubicBezTo>
                    <a:pt x="23242" y="3964"/>
                    <a:pt x="23310" y="3524"/>
                    <a:pt x="23267" y="3017"/>
                  </a:cubicBezTo>
                  <a:cubicBezTo>
                    <a:pt x="23126" y="1458"/>
                    <a:pt x="21839" y="173"/>
                    <a:pt x="20251" y="173"/>
                  </a:cubicBezTo>
                  <a:lnTo>
                    <a:pt x="20200" y="173"/>
                  </a:lnTo>
                  <a:cubicBezTo>
                    <a:pt x="19893" y="71"/>
                    <a:pt x="19570" y="16"/>
                    <a:pt x="19247" y="16"/>
                  </a:cubicBezTo>
                  <a:cubicBezTo>
                    <a:pt x="18551" y="16"/>
                    <a:pt x="17886" y="261"/>
                    <a:pt x="17358" y="695"/>
                  </a:cubicBezTo>
                  <a:cubicBezTo>
                    <a:pt x="16761" y="859"/>
                    <a:pt x="16223" y="1208"/>
                    <a:pt x="15826" y="1712"/>
                  </a:cubicBezTo>
                  <a:cubicBezTo>
                    <a:pt x="15292" y="2389"/>
                    <a:pt x="15059" y="3285"/>
                    <a:pt x="15177" y="4167"/>
                  </a:cubicBezTo>
                  <a:cubicBezTo>
                    <a:pt x="14449" y="4468"/>
                    <a:pt x="13827" y="5008"/>
                    <a:pt x="13410" y="5740"/>
                  </a:cubicBezTo>
                  <a:cubicBezTo>
                    <a:pt x="13037" y="6395"/>
                    <a:pt x="12876" y="7144"/>
                    <a:pt x="12931" y="7964"/>
                  </a:cubicBezTo>
                  <a:cubicBezTo>
                    <a:pt x="12968" y="8490"/>
                    <a:pt x="13089" y="9030"/>
                    <a:pt x="13303" y="9615"/>
                  </a:cubicBezTo>
                  <a:lnTo>
                    <a:pt x="10752" y="9936"/>
                  </a:lnTo>
                  <a:cubicBezTo>
                    <a:pt x="9310" y="10118"/>
                    <a:pt x="8072" y="10419"/>
                    <a:pt x="7004" y="10847"/>
                  </a:cubicBezTo>
                  <a:lnTo>
                    <a:pt x="7002" y="10847"/>
                  </a:lnTo>
                  <a:cubicBezTo>
                    <a:pt x="6934" y="10873"/>
                    <a:pt x="6871" y="10902"/>
                    <a:pt x="6808" y="10927"/>
                  </a:cubicBezTo>
                  <a:cubicBezTo>
                    <a:pt x="6803" y="10927"/>
                    <a:pt x="6801" y="10929"/>
                    <a:pt x="6799" y="10929"/>
                  </a:cubicBezTo>
                  <a:cubicBezTo>
                    <a:pt x="6738" y="10955"/>
                    <a:pt x="6677" y="10984"/>
                    <a:pt x="6617" y="11008"/>
                  </a:cubicBezTo>
                  <a:cubicBezTo>
                    <a:pt x="6615" y="11010"/>
                    <a:pt x="6611" y="11010"/>
                    <a:pt x="6607" y="11015"/>
                  </a:cubicBezTo>
                  <a:cubicBezTo>
                    <a:pt x="6548" y="11041"/>
                    <a:pt x="6486" y="11068"/>
                    <a:pt x="6427" y="11096"/>
                  </a:cubicBezTo>
                  <a:cubicBezTo>
                    <a:pt x="6421" y="11098"/>
                    <a:pt x="6415" y="11102"/>
                    <a:pt x="6407" y="11107"/>
                  </a:cubicBezTo>
                  <a:cubicBezTo>
                    <a:pt x="6351" y="11133"/>
                    <a:pt x="6296" y="11160"/>
                    <a:pt x="6239" y="11188"/>
                  </a:cubicBezTo>
                  <a:cubicBezTo>
                    <a:pt x="6237" y="11188"/>
                    <a:pt x="6237" y="11190"/>
                    <a:pt x="6233" y="11190"/>
                  </a:cubicBezTo>
                  <a:cubicBezTo>
                    <a:pt x="6188" y="11213"/>
                    <a:pt x="6141" y="11235"/>
                    <a:pt x="6098" y="11260"/>
                  </a:cubicBezTo>
                  <a:cubicBezTo>
                    <a:pt x="6085" y="11264"/>
                    <a:pt x="6075" y="11272"/>
                    <a:pt x="6065" y="11276"/>
                  </a:cubicBezTo>
                  <a:cubicBezTo>
                    <a:pt x="6055" y="11283"/>
                    <a:pt x="6046" y="11287"/>
                    <a:pt x="6036" y="11293"/>
                  </a:cubicBezTo>
                  <a:cubicBezTo>
                    <a:pt x="5987" y="11317"/>
                    <a:pt x="5940" y="11344"/>
                    <a:pt x="5893" y="11368"/>
                  </a:cubicBezTo>
                  <a:cubicBezTo>
                    <a:pt x="5883" y="11375"/>
                    <a:pt x="5873" y="11379"/>
                    <a:pt x="5862" y="11387"/>
                  </a:cubicBezTo>
                  <a:cubicBezTo>
                    <a:pt x="5813" y="11413"/>
                    <a:pt x="5768" y="11440"/>
                    <a:pt x="5721" y="11467"/>
                  </a:cubicBezTo>
                  <a:cubicBezTo>
                    <a:pt x="5715" y="11471"/>
                    <a:pt x="5705" y="11477"/>
                    <a:pt x="5697" y="11481"/>
                  </a:cubicBezTo>
                  <a:cubicBezTo>
                    <a:pt x="5643" y="11512"/>
                    <a:pt x="5588" y="11546"/>
                    <a:pt x="5537" y="11577"/>
                  </a:cubicBezTo>
                  <a:cubicBezTo>
                    <a:pt x="5527" y="11581"/>
                    <a:pt x="5517" y="11589"/>
                    <a:pt x="5506" y="11594"/>
                  </a:cubicBezTo>
                  <a:cubicBezTo>
                    <a:pt x="5470" y="11618"/>
                    <a:pt x="5431" y="11643"/>
                    <a:pt x="5392" y="11669"/>
                  </a:cubicBezTo>
                  <a:cubicBezTo>
                    <a:pt x="5367" y="11684"/>
                    <a:pt x="5343" y="11702"/>
                    <a:pt x="5318" y="11716"/>
                  </a:cubicBezTo>
                  <a:cubicBezTo>
                    <a:pt x="5296" y="11733"/>
                    <a:pt x="5275" y="11747"/>
                    <a:pt x="5251" y="11761"/>
                  </a:cubicBezTo>
                  <a:cubicBezTo>
                    <a:pt x="5224" y="11782"/>
                    <a:pt x="5195" y="11798"/>
                    <a:pt x="5167" y="11819"/>
                  </a:cubicBezTo>
                  <a:cubicBezTo>
                    <a:pt x="5152" y="11829"/>
                    <a:pt x="5134" y="11843"/>
                    <a:pt x="5118" y="11853"/>
                  </a:cubicBezTo>
                  <a:cubicBezTo>
                    <a:pt x="5087" y="11876"/>
                    <a:pt x="5054" y="11896"/>
                    <a:pt x="5024" y="11919"/>
                  </a:cubicBezTo>
                  <a:cubicBezTo>
                    <a:pt x="5021" y="11921"/>
                    <a:pt x="5015" y="11925"/>
                    <a:pt x="5013" y="11927"/>
                  </a:cubicBezTo>
                  <a:cubicBezTo>
                    <a:pt x="4944" y="11978"/>
                    <a:pt x="4876" y="12029"/>
                    <a:pt x="4809" y="12080"/>
                  </a:cubicBezTo>
                  <a:cubicBezTo>
                    <a:pt x="4796" y="12091"/>
                    <a:pt x="4784" y="12099"/>
                    <a:pt x="4774" y="12109"/>
                  </a:cubicBezTo>
                  <a:cubicBezTo>
                    <a:pt x="4766" y="12115"/>
                    <a:pt x="4758" y="12121"/>
                    <a:pt x="4747" y="12125"/>
                  </a:cubicBezTo>
                  <a:cubicBezTo>
                    <a:pt x="4682" y="12181"/>
                    <a:pt x="4616" y="12234"/>
                    <a:pt x="4553" y="12287"/>
                  </a:cubicBezTo>
                  <a:cubicBezTo>
                    <a:pt x="4545" y="12295"/>
                    <a:pt x="4539" y="12303"/>
                    <a:pt x="4528" y="12308"/>
                  </a:cubicBezTo>
                  <a:cubicBezTo>
                    <a:pt x="4502" y="12328"/>
                    <a:pt x="4479" y="12351"/>
                    <a:pt x="4455" y="12371"/>
                  </a:cubicBezTo>
                  <a:cubicBezTo>
                    <a:pt x="4440" y="12381"/>
                    <a:pt x="4428" y="12396"/>
                    <a:pt x="4418" y="12406"/>
                  </a:cubicBezTo>
                  <a:cubicBezTo>
                    <a:pt x="4397" y="12422"/>
                    <a:pt x="4377" y="12443"/>
                    <a:pt x="4354" y="12461"/>
                  </a:cubicBezTo>
                  <a:cubicBezTo>
                    <a:pt x="4326" y="12488"/>
                    <a:pt x="4301" y="12510"/>
                    <a:pt x="4275" y="12535"/>
                  </a:cubicBezTo>
                  <a:cubicBezTo>
                    <a:pt x="4262" y="12549"/>
                    <a:pt x="4250" y="12559"/>
                    <a:pt x="4240" y="12571"/>
                  </a:cubicBezTo>
                  <a:cubicBezTo>
                    <a:pt x="4219" y="12590"/>
                    <a:pt x="4201" y="12610"/>
                    <a:pt x="4181" y="12631"/>
                  </a:cubicBezTo>
                  <a:lnTo>
                    <a:pt x="4152" y="12657"/>
                  </a:lnTo>
                  <a:cubicBezTo>
                    <a:pt x="4140" y="12672"/>
                    <a:pt x="4123" y="12684"/>
                    <a:pt x="4111" y="12698"/>
                  </a:cubicBezTo>
                  <a:cubicBezTo>
                    <a:pt x="4103" y="12706"/>
                    <a:pt x="4099" y="12713"/>
                    <a:pt x="4093" y="12719"/>
                  </a:cubicBezTo>
                  <a:cubicBezTo>
                    <a:pt x="4068" y="12747"/>
                    <a:pt x="4039" y="12774"/>
                    <a:pt x="4013" y="12801"/>
                  </a:cubicBezTo>
                  <a:cubicBezTo>
                    <a:pt x="3996" y="12819"/>
                    <a:pt x="3980" y="12837"/>
                    <a:pt x="3962" y="12858"/>
                  </a:cubicBezTo>
                  <a:cubicBezTo>
                    <a:pt x="3947" y="12872"/>
                    <a:pt x="3935" y="12889"/>
                    <a:pt x="3919" y="12903"/>
                  </a:cubicBezTo>
                  <a:cubicBezTo>
                    <a:pt x="3900" y="12921"/>
                    <a:pt x="3886" y="12942"/>
                    <a:pt x="3868" y="12960"/>
                  </a:cubicBezTo>
                  <a:cubicBezTo>
                    <a:pt x="3843" y="12989"/>
                    <a:pt x="3818" y="13015"/>
                    <a:pt x="3794" y="13046"/>
                  </a:cubicBezTo>
                  <a:cubicBezTo>
                    <a:pt x="3778" y="13065"/>
                    <a:pt x="3761" y="13085"/>
                    <a:pt x="3745" y="13105"/>
                  </a:cubicBezTo>
                  <a:cubicBezTo>
                    <a:pt x="3733" y="13122"/>
                    <a:pt x="3716" y="13138"/>
                    <a:pt x="3704" y="13155"/>
                  </a:cubicBezTo>
                  <a:cubicBezTo>
                    <a:pt x="3683" y="13179"/>
                    <a:pt x="3663" y="13204"/>
                    <a:pt x="3645" y="13228"/>
                  </a:cubicBezTo>
                  <a:cubicBezTo>
                    <a:pt x="3628" y="13251"/>
                    <a:pt x="3608" y="13277"/>
                    <a:pt x="3589" y="13300"/>
                  </a:cubicBezTo>
                  <a:cubicBezTo>
                    <a:pt x="3573" y="13320"/>
                    <a:pt x="3557" y="13343"/>
                    <a:pt x="3540" y="13363"/>
                  </a:cubicBezTo>
                  <a:cubicBezTo>
                    <a:pt x="3530" y="13378"/>
                    <a:pt x="3520" y="13392"/>
                    <a:pt x="3510" y="13404"/>
                  </a:cubicBezTo>
                  <a:cubicBezTo>
                    <a:pt x="3475" y="13453"/>
                    <a:pt x="3438" y="13504"/>
                    <a:pt x="3403" y="13554"/>
                  </a:cubicBezTo>
                  <a:cubicBezTo>
                    <a:pt x="3403" y="13554"/>
                    <a:pt x="3403" y="13556"/>
                    <a:pt x="3401" y="13556"/>
                  </a:cubicBezTo>
                  <a:cubicBezTo>
                    <a:pt x="3383" y="13582"/>
                    <a:pt x="3364" y="13609"/>
                    <a:pt x="3346" y="13635"/>
                  </a:cubicBezTo>
                  <a:cubicBezTo>
                    <a:pt x="3342" y="13641"/>
                    <a:pt x="3338" y="13648"/>
                    <a:pt x="3334" y="13656"/>
                  </a:cubicBezTo>
                  <a:cubicBezTo>
                    <a:pt x="3078" y="14038"/>
                    <a:pt x="2865" y="14446"/>
                    <a:pt x="2699" y="14875"/>
                  </a:cubicBezTo>
                  <a:cubicBezTo>
                    <a:pt x="2523" y="15329"/>
                    <a:pt x="2386" y="15786"/>
                    <a:pt x="2298" y="16236"/>
                  </a:cubicBezTo>
                  <a:lnTo>
                    <a:pt x="2298" y="16242"/>
                  </a:lnTo>
                  <a:lnTo>
                    <a:pt x="2282" y="16326"/>
                  </a:lnTo>
                  <a:cubicBezTo>
                    <a:pt x="2278" y="16350"/>
                    <a:pt x="2272" y="16375"/>
                    <a:pt x="2270" y="16399"/>
                  </a:cubicBezTo>
                  <a:cubicBezTo>
                    <a:pt x="2264" y="16422"/>
                    <a:pt x="2262" y="16446"/>
                    <a:pt x="2257" y="16467"/>
                  </a:cubicBezTo>
                  <a:lnTo>
                    <a:pt x="2233" y="16604"/>
                  </a:lnTo>
                  <a:cubicBezTo>
                    <a:pt x="2231" y="16620"/>
                    <a:pt x="2229" y="16633"/>
                    <a:pt x="2229" y="16647"/>
                  </a:cubicBezTo>
                  <a:lnTo>
                    <a:pt x="2212" y="16770"/>
                  </a:lnTo>
                  <a:cubicBezTo>
                    <a:pt x="2210" y="16780"/>
                    <a:pt x="2210" y="16790"/>
                    <a:pt x="2208" y="16800"/>
                  </a:cubicBezTo>
                  <a:cubicBezTo>
                    <a:pt x="2204" y="16852"/>
                    <a:pt x="2196" y="16903"/>
                    <a:pt x="2190" y="16954"/>
                  </a:cubicBezTo>
                  <a:cubicBezTo>
                    <a:pt x="2190" y="16962"/>
                    <a:pt x="2188" y="16970"/>
                    <a:pt x="2188" y="16978"/>
                  </a:cubicBezTo>
                  <a:cubicBezTo>
                    <a:pt x="2182" y="17025"/>
                    <a:pt x="2178" y="17077"/>
                    <a:pt x="2176" y="17126"/>
                  </a:cubicBezTo>
                  <a:lnTo>
                    <a:pt x="2176" y="17138"/>
                  </a:lnTo>
                  <a:cubicBezTo>
                    <a:pt x="2169" y="17193"/>
                    <a:pt x="2167" y="17246"/>
                    <a:pt x="2165" y="17298"/>
                  </a:cubicBezTo>
                  <a:lnTo>
                    <a:pt x="2165" y="17316"/>
                  </a:lnTo>
                  <a:cubicBezTo>
                    <a:pt x="2159" y="17422"/>
                    <a:pt x="2157" y="17531"/>
                    <a:pt x="2157" y="17635"/>
                  </a:cubicBezTo>
                  <a:lnTo>
                    <a:pt x="2157" y="17645"/>
                  </a:lnTo>
                  <a:lnTo>
                    <a:pt x="2157" y="17654"/>
                  </a:lnTo>
                  <a:cubicBezTo>
                    <a:pt x="2157" y="17707"/>
                    <a:pt x="2157" y="17760"/>
                    <a:pt x="2159" y="17813"/>
                  </a:cubicBezTo>
                  <a:cubicBezTo>
                    <a:pt x="2163" y="17868"/>
                    <a:pt x="2165" y="17922"/>
                    <a:pt x="2167" y="17973"/>
                  </a:cubicBezTo>
                  <a:lnTo>
                    <a:pt x="2167" y="17985"/>
                  </a:lnTo>
                  <a:cubicBezTo>
                    <a:pt x="2169" y="18036"/>
                    <a:pt x="2174" y="18087"/>
                    <a:pt x="2178" y="18136"/>
                  </a:cubicBezTo>
                  <a:cubicBezTo>
                    <a:pt x="2178" y="18147"/>
                    <a:pt x="2180" y="18155"/>
                    <a:pt x="2180" y="18165"/>
                  </a:cubicBezTo>
                  <a:cubicBezTo>
                    <a:pt x="2186" y="18212"/>
                    <a:pt x="2188" y="18261"/>
                    <a:pt x="2194" y="18310"/>
                  </a:cubicBezTo>
                  <a:cubicBezTo>
                    <a:pt x="2194" y="18318"/>
                    <a:pt x="2196" y="18329"/>
                    <a:pt x="2196" y="18335"/>
                  </a:cubicBezTo>
                  <a:cubicBezTo>
                    <a:pt x="2200" y="18374"/>
                    <a:pt x="2206" y="18413"/>
                    <a:pt x="2208" y="18451"/>
                  </a:cubicBezTo>
                  <a:cubicBezTo>
                    <a:pt x="2210" y="18466"/>
                    <a:pt x="2214" y="18482"/>
                    <a:pt x="2214" y="18496"/>
                  </a:cubicBezTo>
                  <a:cubicBezTo>
                    <a:pt x="2219" y="18535"/>
                    <a:pt x="2225" y="18574"/>
                    <a:pt x="2231" y="18611"/>
                  </a:cubicBezTo>
                  <a:cubicBezTo>
                    <a:pt x="2235" y="18636"/>
                    <a:pt x="2239" y="18658"/>
                    <a:pt x="2241" y="18681"/>
                  </a:cubicBezTo>
                  <a:cubicBezTo>
                    <a:pt x="2245" y="18701"/>
                    <a:pt x="2249" y="18722"/>
                    <a:pt x="2251" y="18742"/>
                  </a:cubicBezTo>
                  <a:cubicBezTo>
                    <a:pt x="2259" y="18783"/>
                    <a:pt x="2268" y="18826"/>
                    <a:pt x="2274" y="18867"/>
                  </a:cubicBezTo>
                  <a:cubicBezTo>
                    <a:pt x="2278" y="18875"/>
                    <a:pt x="2278" y="18881"/>
                    <a:pt x="2280" y="18887"/>
                  </a:cubicBezTo>
                  <a:cubicBezTo>
                    <a:pt x="2374" y="19352"/>
                    <a:pt x="2517" y="19802"/>
                    <a:pt x="2714" y="20236"/>
                  </a:cubicBezTo>
                  <a:cubicBezTo>
                    <a:pt x="2865" y="20569"/>
                    <a:pt x="3041" y="20888"/>
                    <a:pt x="3250" y="21199"/>
                  </a:cubicBezTo>
                  <a:cubicBezTo>
                    <a:pt x="3262" y="21218"/>
                    <a:pt x="3274" y="21238"/>
                    <a:pt x="3287" y="21256"/>
                  </a:cubicBezTo>
                  <a:cubicBezTo>
                    <a:pt x="3295" y="21267"/>
                    <a:pt x="3303" y="21279"/>
                    <a:pt x="3311" y="21289"/>
                  </a:cubicBezTo>
                  <a:cubicBezTo>
                    <a:pt x="3327" y="21318"/>
                    <a:pt x="3348" y="21342"/>
                    <a:pt x="3366" y="21371"/>
                  </a:cubicBezTo>
                  <a:cubicBezTo>
                    <a:pt x="3368" y="21373"/>
                    <a:pt x="3368" y="21377"/>
                    <a:pt x="3372" y="21379"/>
                  </a:cubicBezTo>
                  <a:cubicBezTo>
                    <a:pt x="4381" y="22789"/>
                    <a:pt x="5834" y="23783"/>
                    <a:pt x="7374" y="24538"/>
                  </a:cubicBezTo>
                  <a:cubicBezTo>
                    <a:pt x="8223" y="24953"/>
                    <a:pt x="9076" y="25371"/>
                    <a:pt x="9966" y="25690"/>
                  </a:cubicBezTo>
                  <a:cubicBezTo>
                    <a:pt x="10415" y="25852"/>
                    <a:pt x="10871" y="25991"/>
                    <a:pt x="11335" y="26085"/>
                  </a:cubicBezTo>
                  <a:cubicBezTo>
                    <a:pt x="11689" y="26156"/>
                    <a:pt x="12205" y="26064"/>
                    <a:pt x="12520" y="26185"/>
                  </a:cubicBezTo>
                  <a:cubicBezTo>
                    <a:pt x="13031" y="26381"/>
                    <a:pt x="12626" y="27233"/>
                    <a:pt x="12538" y="27572"/>
                  </a:cubicBezTo>
                  <a:cubicBezTo>
                    <a:pt x="12375" y="28196"/>
                    <a:pt x="12213" y="28820"/>
                    <a:pt x="12051" y="29448"/>
                  </a:cubicBezTo>
                  <a:cubicBezTo>
                    <a:pt x="11652" y="30985"/>
                    <a:pt x="11255" y="32523"/>
                    <a:pt x="10865" y="34062"/>
                  </a:cubicBezTo>
                  <a:cubicBezTo>
                    <a:pt x="9848" y="38045"/>
                    <a:pt x="8845" y="42033"/>
                    <a:pt x="7863" y="46024"/>
                  </a:cubicBezTo>
                  <a:cubicBezTo>
                    <a:pt x="6697" y="50757"/>
                    <a:pt x="5555" y="55495"/>
                    <a:pt x="4451" y="60242"/>
                  </a:cubicBezTo>
                  <a:cubicBezTo>
                    <a:pt x="3305" y="65162"/>
                    <a:pt x="2192" y="70091"/>
                    <a:pt x="1142" y="75032"/>
                  </a:cubicBezTo>
                  <a:cubicBezTo>
                    <a:pt x="973" y="75823"/>
                    <a:pt x="807" y="76617"/>
                    <a:pt x="641" y="77409"/>
                  </a:cubicBezTo>
                  <a:lnTo>
                    <a:pt x="1" y="80488"/>
                  </a:lnTo>
                  <a:lnTo>
                    <a:pt x="31590" y="80488"/>
                  </a:lnTo>
                  <a:lnTo>
                    <a:pt x="31592" y="77933"/>
                  </a:lnTo>
                  <a:cubicBezTo>
                    <a:pt x="31610" y="66173"/>
                    <a:pt x="32404" y="27282"/>
                    <a:pt x="32615" y="17107"/>
                  </a:cubicBezTo>
                  <a:cubicBezTo>
                    <a:pt x="32860" y="16972"/>
                    <a:pt x="33110" y="16827"/>
                    <a:pt x="33358" y="16665"/>
                  </a:cubicBezTo>
                  <a:cubicBezTo>
                    <a:pt x="34266" y="16080"/>
                    <a:pt x="35168" y="15323"/>
                    <a:pt x="35970" y="14482"/>
                  </a:cubicBezTo>
                  <a:cubicBezTo>
                    <a:pt x="36776" y="13637"/>
                    <a:pt x="37464" y="12723"/>
                    <a:pt x="37963" y="11835"/>
                  </a:cubicBezTo>
                  <a:cubicBezTo>
                    <a:pt x="38597" y="10704"/>
                    <a:pt x="38922" y="9625"/>
                    <a:pt x="38935" y="8627"/>
                  </a:cubicBezTo>
                  <a:cubicBezTo>
                    <a:pt x="38953" y="7629"/>
                    <a:pt x="38642" y="6708"/>
                    <a:pt x="38041" y="5975"/>
                  </a:cubicBezTo>
                  <a:cubicBezTo>
                    <a:pt x="37623" y="5466"/>
                    <a:pt x="36848" y="4801"/>
                    <a:pt x="35536" y="4515"/>
                  </a:cubicBezTo>
                  <a:cubicBezTo>
                    <a:pt x="35256" y="4453"/>
                    <a:pt x="34964" y="4416"/>
                    <a:pt x="34675" y="4402"/>
                  </a:cubicBezTo>
                  <a:cubicBezTo>
                    <a:pt x="34816" y="3696"/>
                    <a:pt x="34730" y="2992"/>
                    <a:pt x="34419" y="2366"/>
                  </a:cubicBezTo>
                  <a:cubicBezTo>
                    <a:pt x="34227" y="1980"/>
                    <a:pt x="33932" y="1585"/>
                    <a:pt x="33581" y="1331"/>
                  </a:cubicBezTo>
                  <a:cubicBezTo>
                    <a:pt x="33233" y="1082"/>
                    <a:pt x="32864" y="910"/>
                    <a:pt x="32529" y="638"/>
                  </a:cubicBezTo>
                  <a:cubicBezTo>
                    <a:pt x="32206" y="374"/>
                    <a:pt x="31897" y="200"/>
                    <a:pt x="31483" y="104"/>
                  </a:cubicBezTo>
                  <a:cubicBezTo>
                    <a:pt x="31155" y="28"/>
                    <a:pt x="30820" y="1"/>
                    <a:pt x="3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1920000" algn="bl" rotWithShape="0">
                <a:schemeClr val="dk2">
                  <a:alpha val="38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7994117" y="2320665"/>
              <a:ext cx="222690" cy="340556"/>
            </a:xfrm>
            <a:custGeom>
              <a:avLst/>
              <a:gdLst/>
              <a:ahLst/>
              <a:cxnLst/>
              <a:rect l="l" t="t" r="r" b="b"/>
              <a:pathLst>
                <a:path w="5838" h="8906" extrusionOk="0">
                  <a:moveTo>
                    <a:pt x="1881" y="0"/>
                  </a:moveTo>
                  <a:cubicBezTo>
                    <a:pt x="1523" y="0"/>
                    <a:pt x="1216" y="174"/>
                    <a:pt x="1007" y="542"/>
                  </a:cubicBezTo>
                  <a:cubicBezTo>
                    <a:pt x="1" y="2311"/>
                    <a:pt x="4263" y="7046"/>
                    <a:pt x="4263" y="7046"/>
                  </a:cubicBezTo>
                  <a:cubicBezTo>
                    <a:pt x="4263" y="7046"/>
                    <a:pt x="5021" y="8906"/>
                    <a:pt x="5455" y="8906"/>
                  </a:cubicBezTo>
                  <a:cubicBezTo>
                    <a:pt x="5697" y="8906"/>
                    <a:pt x="5837" y="8327"/>
                    <a:pt x="5689" y="6522"/>
                  </a:cubicBezTo>
                  <a:cubicBezTo>
                    <a:pt x="5363" y="2530"/>
                    <a:pt x="3246" y="0"/>
                    <a:pt x="1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8158454" y="2270653"/>
              <a:ext cx="105986" cy="307215"/>
            </a:xfrm>
            <a:custGeom>
              <a:avLst/>
              <a:gdLst/>
              <a:ahLst/>
              <a:cxnLst/>
              <a:rect l="l" t="t" r="r" b="b"/>
              <a:pathLst>
                <a:path w="2779" h="8028" extrusionOk="0">
                  <a:moveTo>
                    <a:pt x="907" y="1"/>
                  </a:moveTo>
                  <a:lnTo>
                    <a:pt x="52" y="44"/>
                  </a:lnTo>
                  <a:lnTo>
                    <a:pt x="1" y="7833"/>
                  </a:lnTo>
                  <a:lnTo>
                    <a:pt x="2779" y="8027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8406151" y="2277798"/>
              <a:ext cx="185773" cy="386995"/>
            </a:xfrm>
            <a:custGeom>
              <a:avLst/>
              <a:gdLst/>
              <a:ahLst/>
              <a:cxnLst/>
              <a:rect l="l" t="t" r="r" b="b"/>
              <a:pathLst>
                <a:path w="4839" h="10120" extrusionOk="0">
                  <a:moveTo>
                    <a:pt x="3883" y="1"/>
                  </a:moveTo>
                  <a:lnTo>
                    <a:pt x="0" y="8545"/>
                  </a:lnTo>
                  <a:lnTo>
                    <a:pt x="2961" y="10120"/>
                  </a:lnTo>
                  <a:lnTo>
                    <a:pt x="4839" y="371"/>
                  </a:lnTo>
                  <a:lnTo>
                    <a:pt x="3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8432350" y="2339717"/>
              <a:ext cx="491822" cy="335793"/>
            </a:xfrm>
            <a:custGeom>
              <a:avLst/>
              <a:gdLst/>
              <a:ahLst/>
              <a:cxnLst/>
              <a:rect l="l" t="t" r="r" b="b"/>
              <a:pathLst>
                <a:path w="12873" h="8784" extrusionOk="0">
                  <a:moveTo>
                    <a:pt x="8339" y="0"/>
                  </a:moveTo>
                  <a:cubicBezTo>
                    <a:pt x="4523" y="0"/>
                    <a:pt x="447" y="7852"/>
                    <a:pt x="447" y="7852"/>
                  </a:cubicBezTo>
                  <a:cubicBezTo>
                    <a:pt x="447" y="7852"/>
                    <a:pt x="1" y="8784"/>
                    <a:pt x="1773" y="8784"/>
                  </a:cubicBezTo>
                  <a:cubicBezTo>
                    <a:pt x="2229" y="8784"/>
                    <a:pt x="2831" y="8722"/>
                    <a:pt x="3625" y="8568"/>
                  </a:cubicBezTo>
                  <a:cubicBezTo>
                    <a:pt x="7510" y="7813"/>
                    <a:pt x="12872" y="926"/>
                    <a:pt x="8907" y="61"/>
                  </a:cubicBezTo>
                  <a:cubicBezTo>
                    <a:pt x="8719" y="20"/>
                    <a:pt x="8529" y="0"/>
                    <a:pt x="8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7523731" y="2543336"/>
              <a:ext cx="1062239" cy="2508924"/>
            </a:xfrm>
            <a:custGeom>
              <a:avLst/>
              <a:gdLst/>
              <a:ahLst/>
              <a:cxnLst/>
              <a:rect l="l" t="t" r="r" b="b"/>
              <a:pathLst>
                <a:path w="27807" h="65650" extrusionOk="0">
                  <a:moveTo>
                    <a:pt x="11915" y="1"/>
                  </a:moveTo>
                  <a:cubicBezTo>
                    <a:pt x="7596" y="1"/>
                    <a:pt x="3815" y="837"/>
                    <a:pt x="2775" y="3515"/>
                  </a:cubicBezTo>
                  <a:cubicBezTo>
                    <a:pt x="1" y="10657"/>
                    <a:pt x="13770" y="11912"/>
                    <a:pt x="13770" y="11912"/>
                  </a:cubicBezTo>
                  <a:cubicBezTo>
                    <a:pt x="13770" y="11912"/>
                    <a:pt x="5854" y="41537"/>
                    <a:pt x="841" y="65650"/>
                  </a:cubicBezTo>
                  <a:lnTo>
                    <a:pt x="26733" y="65650"/>
                  </a:lnTo>
                  <a:cubicBezTo>
                    <a:pt x="26753" y="51963"/>
                    <a:pt x="27807" y="2324"/>
                    <a:pt x="27807" y="2324"/>
                  </a:cubicBezTo>
                  <a:cubicBezTo>
                    <a:pt x="27807" y="2324"/>
                    <a:pt x="19113" y="1"/>
                    <a:pt x="11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8002453" y="2533810"/>
              <a:ext cx="423943" cy="228625"/>
            </a:xfrm>
            <a:custGeom>
              <a:avLst/>
              <a:gdLst/>
              <a:ahLst/>
              <a:cxnLst/>
              <a:rect l="l" t="t" r="r" b="b"/>
              <a:pathLst>
                <a:path w="11097" h="5967" extrusionOk="0">
                  <a:moveTo>
                    <a:pt x="5590" y="2665"/>
                  </a:moveTo>
                  <a:cubicBezTo>
                    <a:pt x="5529" y="2740"/>
                    <a:pt x="5473" y="2814"/>
                    <a:pt x="5396" y="2886"/>
                  </a:cubicBezTo>
                  <a:cubicBezTo>
                    <a:pt x="5116" y="3150"/>
                    <a:pt x="4768" y="3348"/>
                    <a:pt x="4428" y="3529"/>
                  </a:cubicBezTo>
                  <a:cubicBezTo>
                    <a:pt x="4287" y="3602"/>
                    <a:pt x="4138" y="3674"/>
                    <a:pt x="3985" y="3742"/>
                  </a:cubicBezTo>
                  <a:lnTo>
                    <a:pt x="3985" y="3742"/>
                  </a:lnTo>
                  <a:cubicBezTo>
                    <a:pt x="4364" y="3217"/>
                    <a:pt x="4994" y="2786"/>
                    <a:pt x="5590" y="2665"/>
                  </a:cubicBezTo>
                  <a:close/>
                  <a:moveTo>
                    <a:pt x="6604" y="1"/>
                  </a:moveTo>
                  <a:cubicBezTo>
                    <a:pt x="6598" y="1"/>
                    <a:pt x="6593" y="1"/>
                    <a:pt x="6587" y="1"/>
                  </a:cubicBezTo>
                  <a:cubicBezTo>
                    <a:pt x="4950" y="81"/>
                    <a:pt x="3195" y="325"/>
                    <a:pt x="1691" y="996"/>
                  </a:cubicBezTo>
                  <a:cubicBezTo>
                    <a:pt x="932" y="1333"/>
                    <a:pt x="99" y="1914"/>
                    <a:pt x="52" y="2827"/>
                  </a:cubicBezTo>
                  <a:cubicBezTo>
                    <a:pt x="1" y="3868"/>
                    <a:pt x="809" y="4646"/>
                    <a:pt x="1799" y="4756"/>
                  </a:cubicBezTo>
                  <a:cubicBezTo>
                    <a:pt x="1923" y="4770"/>
                    <a:pt x="2048" y="4776"/>
                    <a:pt x="2173" y="4776"/>
                  </a:cubicBezTo>
                  <a:cubicBezTo>
                    <a:pt x="2469" y="4776"/>
                    <a:pt x="2768" y="4740"/>
                    <a:pt x="3065" y="4676"/>
                  </a:cubicBezTo>
                  <a:lnTo>
                    <a:pt x="3065" y="4676"/>
                  </a:lnTo>
                  <a:cubicBezTo>
                    <a:pt x="3059" y="5109"/>
                    <a:pt x="3230" y="5514"/>
                    <a:pt x="3686" y="5763"/>
                  </a:cubicBezTo>
                  <a:cubicBezTo>
                    <a:pt x="3951" y="5907"/>
                    <a:pt x="4247" y="5966"/>
                    <a:pt x="4556" y="5966"/>
                  </a:cubicBezTo>
                  <a:cubicBezTo>
                    <a:pt x="5477" y="5966"/>
                    <a:pt x="6512" y="5435"/>
                    <a:pt x="7201" y="5045"/>
                  </a:cubicBezTo>
                  <a:cubicBezTo>
                    <a:pt x="8721" y="4181"/>
                    <a:pt x="10093" y="2929"/>
                    <a:pt x="10965" y="1403"/>
                  </a:cubicBezTo>
                  <a:cubicBezTo>
                    <a:pt x="11097" y="1171"/>
                    <a:pt x="10891" y="956"/>
                    <a:pt x="10687" y="956"/>
                  </a:cubicBezTo>
                  <a:cubicBezTo>
                    <a:pt x="10596" y="956"/>
                    <a:pt x="10505" y="998"/>
                    <a:pt x="10445" y="1102"/>
                  </a:cubicBezTo>
                  <a:cubicBezTo>
                    <a:pt x="9801" y="2229"/>
                    <a:pt x="8872" y="3181"/>
                    <a:pt x="7818" y="3938"/>
                  </a:cubicBezTo>
                  <a:cubicBezTo>
                    <a:pt x="6959" y="4554"/>
                    <a:pt x="5953" y="5141"/>
                    <a:pt x="4893" y="5308"/>
                  </a:cubicBezTo>
                  <a:cubicBezTo>
                    <a:pt x="4791" y="5324"/>
                    <a:pt x="4690" y="5333"/>
                    <a:pt x="4592" y="5333"/>
                  </a:cubicBezTo>
                  <a:cubicBezTo>
                    <a:pt x="4043" y="5333"/>
                    <a:pt x="3585" y="5079"/>
                    <a:pt x="3651" y="4515"/>
                  </a:cubicBezTo>
                  <a:lnTo>
                    <a:pt x="3651" y="4515"/>
                  </a:lnTo>
                  <a:cubicBezTo>
                    <a:pt x="4151" y="4348"/>
                    <a:pt x="4630" y="4116"/>
                    <a:pt x="5056" y="3862"/>
                  </a:cubicBezTo>
                  <a:cubicBezTo>
                    <a:pt x="5470" y="3621"/>
                    <a:pt x="6740" y="2800"/>
                    <a:pt x="6088" y="2193"/>
                  </a:cubicBezTo>
                  <a:cubicBezTo>
                    <a:pt x="5956" y="2071"/>
                    <a:pt x="5796" y="2019"/>
                    <a:pt x="5621" y="2019"/>
                  </a:cubicBezTo>
                  <a:cubicBezTo>
                    <a:pt x="4925" y="2019"/>
                    <a:pt x="3994" y="2828"/>
                    <a:pt x="3675" y="3193"/>
                  </a:cubicBezTo>
                  <a:cubicBezTo>
                    <a:pt x="3476" y="3422"/>
                    <a:pt x="3299" y="3718"/>
                    <a:pt x="3187" y="4033"/>
                  </a:cubicBezTo>
                  <a:lnTo>
                    <a:pt x="3187" y="4033"/>
                  </a:lnTo>
                  <a:cubicBezTo>
                    <a:pt x="2852" y="4127"/>
                    <a:pt x="2509" y="4185"/>
                    <a:pt x="2172" y="4185"/>
                  </a:cubicBezTo>
                  <a:cubicBezTo>
                    <a:pt x="2043" y="4185"/>
                    <a:pt x="1915" y="4177"/>
                    <a:pt x="1789" y="4159"/>
                  </a:cubicBezTo>
                  <a:cubicBezTo>
                    <a:pt x="1061" y="4054"/>
                    <a:pt x="410" y="3324"/>
                    <a:pt x="709" y="2563"/>
                  </a:cubicBezTo>
                  <a:cubicBezTo>
                    <a:pt x="965" y="1912"/>
                    <a:pt x="1803" y="1569"/>
                    <a:pt x="2413" y="1354"/>
                  </a:cubicBezTo>
                  <a:cubicBezTo>
                    <a:pt x="3735" y="885"/>
                    <a:pt x="5183" y="674"/>
                    <a:pt x="6581" y="607"/>
                  </a:cubicBezTo>
                  <a:cubicBezTo>
                    <a:pt x="6967" y="585"/>
                    <a:pt x="6973" y="1"/>
                    <a:pt x="6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7865505" y="2846979"/>
              <a:ext cx="151238" cy="114313"/>
            </a:xfrm>
            <a:custGeom>
              <a:avLst/>
              <a:gdLst/>
              <a:ahLst/>
              <a:cxnLst/>
              <a:rect l="l" t="t" r="r" b="b"/>
              <a:pathLst>
                <a:path w="3956" h="2996" extrusionOk="0">
                  <a:moveTo>
                    <a:pt x="3602" y="0"/>
                  </a:moveTo>
                  <a:cubicBezTo>
                    <a:pt x="3475" y="0"/>
                    <a:pt x="3371" y="93"/>
                    <a:pt x="3325" y="217"/>
                  </a:cubicBezTo>
                  <a:cubicBezTo>
                    <a:pt x="3316" y="242"/>
                    <a:pt x="3309" y="253"/>
                    <a:pt x="3308" y="253"/>
                  </a:cubicBezTo>
                  <a:cubicBezTo>
                    <a:pt x="3307" y="253"/>
                    <a:pt x="3312" y="237"/>
                    <a:pt x="3327" y="211"/>
                  </a:cubicBezTo>
                  <a:lnTo>
                    <a:pt x="3327" y="211"/>
                  </a:lnTo>
                  <a:cubicBezTo>
                    <a:pt x="3297" y="262"/>
                    <a:pt x="3278" y="323"/>
                    <a:pt x="3250" y="377"/>
                  </a:cubicBezTo>
                  <a:cubicBezTo>
                    <a:pt x="3158" y="567"/>
                    <a:pt x="3051" y="751"/>
                    <a:pt x="2930" y="925"/>
                  </a:cubicBezTo>
                  <a:cubicBezTo>
                    <a:pt x="2845" y="1054"/>
                    <a:pt x="2795" y="1117"/>
                    <a:pt x="2716" y="1213"/>
                  </a:cubicBezTo>
                  <a:cubicBezTo>
                    <a:pt x="2619" y="1330"/>
                    <a:pt x="2517" y="1443"/>
                    <a:pt x="2407" y="1547"/>
                  </a:cubicBezTo>
                  <a:cubicBezTo>
                    <a:pt x="2165" y="1776"/>
                    <a:pt x="1916" y="1958"/>
                    <a:pt x="1607" y="2112"/>
                  </a:cubicBezTo>
                  <a:cubicBezTo>
                    <a:pt x="1232" y="2296"/>
                    <a:pt x="809" y="2388"/>
                    <a:pt x="385" y="2396"/>
                  </a:cubicBezTo>
                  <a:cubicBezTo>
                    <a:pt x="3" y="2402"/>
                    <a:pt x="1" y="2995"/>
                    <a:pt x="379" y="2995"/>
                  </a:cubicBezTo>
                  <a:cubicBezTo>
                    <a:pt x="381" y="2995"/>
                    <a:pt x="383" y="2995"/>
                    <a:pt x="385" y="2995"/>
                  </a:cubicBezTo>
                  <a:cubicBezTo>
                    <a:pt x="1243" y="2979"/>
                    <a:pt x="2038" y="2664"/>
                    <a:pt x="2685" y="2105"/>
                  </a:cubicBezTo>
                  <a:cubicBezTo>
                    <a:pt x="3117" y="1733"/>
                    <a:pt x="3473" y="1260"/>
                    <a:pt x="3734" y="753"/>
                  </a:cubicBezTo>
                  <a:cubicBezTo>
                    <a:pt x="3796" y="632"/>
                    <a:pt x="3853" y="510"/>
                    <a:pt x="3900" y="383"/>
                  </a:cubicBezTo>
                  <a:cubicBezTo>
                    <a:pt x="3955" y="231"/>
                    <a:pt x="3837" y="53"/>
                    <a:pt x="3689" y="15"/>
                  </a:cubicBezTo>
                  <a:cubicBezTo>
                    <a:pt x="3660" y="5"/>
                    <a:pt x="3630" y="0"/>
                    <a:pt x="3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8387098" y="2723141"/>
              <a:ext cx="80978" cy="80971"/>
            </a:xfrm>
            <a:custGeom>
              <a:avLst/>
              <a:gdLst/>
              <a:ahLst/>
              <a:cxnLst/>
              <a:rect l="l" t="t" r="r" b="b"/>
              <a:pathLst>
                <a:path w="2135" h="2133" extrusionOk="0">
                  <a:moveTo>
                    <a:pt x="1067" y="0"/>
                  </a:moveTo>
                  <a:cubicBezTo>
                    <a:pt x="479" y="0"/>
                    <a:pt x="1" y="479"/>
                    <a:pt x="1" y="1066"/>
                  </a:cubicBezTo>
                  <a:cubicBezTo>
                    <a:pt x="1" y="1656"/>
                    <a:pt x="477" y="2132"/>
                    <a:pt x="1067" y="2132"/>
                  </a:cubicBezTo>
                  <a:cubicBezTo>
                    <a:pt x="1656" y="2132"/>
                    <a:pt x="2135" y="1658"/>
                    <a:pt x="2135" y="1066"/>
                  </a:cubicBezTo>
                  <a:cubicBezTo>
                    <a:pt x="2135" y="479"/>
                    <a:pt x="1658" y="0"/>
                    <a:pt x="10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7574937" y="2550480"/>
              <a:ext cx="283423" cy="395331"/>
            </a:xfrm>
            <a:custGeom>
              <a:avLst/>
              <a:gdLst/>
              <a:ahLst/>
              <a:cxnLst/>
              <a:rect l="l" t="t" r="r" b="b"/>
              <a:pathLst>
                <a:path w="7422" h="10331" extrusionOk="0">
                  <a:moveTo>
                    <a:pt x="7421" y="0"/>
                  </a:moveTo>
                  <a:lnTo>
                    <a:pt x="7421" y="0"/>
                  </a:lnTo>
                  <a:cubicBezTo>
                    <a:pt x="4514" y="366"/>
                    <a:pt x="2214" y="1340"/>
                    <a:pt x="1437" y="3335"/>
                  </a:cubicBezTo>
                  <a:cubicBezTo>
                    <a:pt x="1" y="7028"/>
                    <a:pt x="2992" y="9144"/>
                    <a:pt x="6214" y="10330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7714267" y="2668366"/>
              <a:ext cx="40489" cy="39295"/>
            </a:xfrm>
            <a:custGeom>
              <a:avLst/>
              <a:gdLst/>
              <a:ahLst/>
              <a:cxnLst/>
              <a:rect l="l" t="t" r="r" b="b"/>
              <a:pathLst>
                <a:path w="1075" h="1046" extrusionOk="0">
                  <a:moveTo>
                    <a:pt x="535" y="0"/>
                  </a:moveTo>
                  <a:cubicBezTo>
                    <a:pt x="262" y="0"/>
                    <a:pt x="31" y="216"/>
                    <a:pt x="15" y="494"/>
                  </a:cubicBezTo>
                  <a:cubicBezTo>
                    <a:pt x="0" y="781"/>
                    <a:pt x="219" y="1030"/>
                    <a:pt x="510" y="1045"/>
                  </a:cubicBezTo>
                  <a:cubicBezTo>
                    <a:pt x="520" y="1045"/>
                    <a:pt x="530" y="1045"/>
                    <a:pt x="540" y="1045"/>
                  </a:cubicBezTo>
                  <a:cubicBezTo>
                    <a:pt x="813" y="1045"/>
                    <a:pt x="1044" y="830"/>
                    <a:pt x="1058" y="551"/>
                  </a:cubicBezTo>
                  <a:cubicBezTo>
                    <a:pt x="1075" y="263"/>
                    <a:pt x="854" y="17"/>
                    <a:pt x="565" y="1"/>
                  </a:cubicBezTo>
                  <a:cubicBezTo>
                    <a:pt x="555" y="1"/>
                    <a:pt x="54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7709504" y="2742193"/>
              <a:ext cx="41679" cy="40486"/>
            </a:xfrm>
            <a:custGeom>
              <a:avLst/>
              <a:gdLst/>
              <a:ahLst/>
              <a:cxnLst/>
              <a:rect l="l" t="t" r="r" b="b"/>
              <a:pathLst>
                <a:path w="1078" h="1045" extrusionOk="0">
                  <a:moveTo>
                    <a:pt x="536" y="0"/>
                  </a:moveTo>
                  <a:cubicBezTo>
                    <a:pt x="262" y="0"/>
                    <a:pt x="31" y="216"/>
                    <a:pt x="17" y="494"/>
                  </a:cubicBezTo>
                  <a:cubicBezTo>
                    <a:pt x="1" y="780"/>
                    <a:pt x="222" y="1028"/>
                    <a:pt x="510" y="1044"/>
                  </a:cubicBezTo>
                  <a:cubicBezTo>
                    <a:pt x="519" y="1045"/>
                    <a:pt x="528" y="1045"/>
                    <a:pt x="537" y="1045"/>
                  </a:cubicBezTo>
                  <a:cubicBezTo>
                    <a:pt x="812" y="1045"/>
                    <a:pt x="1045" y="831"/>
                    <a:pt x="1061" y="549"/>
                  </a:cubicBezTo>
                  <a:cubicBezTo>
                    <a:pt x="1077" y="261"/>
                    <a:pt x="856" y="15"/>
                    <a:pt x="566" y="1"/>
                  </a:cubicBezTo>
                  <a:cubicBezTo>
                    <a:pt x="556" y="0"/>
                    <a:pt x="546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8109630" y="3669791"/>
              <a:ext cx="146474" cy="141700"/>
            </a:xfrm>
            <a:custGeom>
              <a:avLst/>
              <a:gdLst/>
              <a:ahLst/>
              <a:cxnLst/>
              <a:rect l="l" t="t" r="r" b="b"/>
              <a:pathLst>
                <a:path w="3833" h="3722" extrusionOk="0">
                  <a:moveTo>
                    <a:pt x="1913" y="0"/>
                  </a:moveTo>
                  <a:cubicBezTo>
                    <a:pt x="934" y="0"/>
                    <a:pt x="113" y="768"/>
                    <a:pt x="60" y="1757"/>
                  </a:cubicBezTo>
                  <a:cubicBezTo>
                    <a:pt x="1" y="2782"/>
                    <a:pt x="788" y="3661"/>
                    <a:pt x="1813" y="3719"/>
                  </a:cubicBezTo>
                  <a:cubicBezTo>
                    <a:pt x="1850" y="3721"/>
                    <a:pt x="1886" y="3722"/>
                    <a:pt x="1922" y="3722"/>
                  </a:cubicBezTo>
                  <a:cubicBezTo>
                    <a:pt x="2902" y="3722"/>
                    <a:pt x="3722" y="2952"/>
                    <a:pt x="3775" y="1963"/>
                  </a:cubicBezTo>
                  <a:cubicBezTo>
                    <a:pt x="3833" y="938"/>
                    <a:pt x="3045" y="61"/>
                    <a:pt x="2022" y="3"/>
                  </a:cubicBezTo>
                  <a:cubicBezTo>
                    <a:pt x="1986" y="1"/>
                    <a:pt x="1949" y="0"/>
                    <a:pt x="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8363281" y="4167527"/>
              <a:ext cx="102413" cy="98833"/>
            </a:xfrm>
            <a:custGeom>
              <a:avLst/>
              <a:gdLst/>
              <a:ahLst/>
              <a:cxnLst/>
              <a:rect l="l" t="t" r="r" b="b"/>
              <a:pathLst>
                <a:path w="2681" h="2608" extrusionOk="0">
                  <a:moveTo>
                    <a:pt x="1341" y="1"/>
                  </a:moveTo>
                  <a:cubicBezTo>
                    <a:pt x="654" y="1"/>
                    <a:pt x="77" y="538"/>
                    <a:pt x="40" y="1232"/>
                  </a:cubicBezTo>
                  <a:cubicBezTo>
                    <a:pt x="1" y="1950"/>
                    <a:pt x="551" y="2568"/>
                    <a:pt x="1269" y="2605"/>
                  </a:cubicBezTo>
                  <a:cubicBezTo>
                    <a:pt x="1293" y="2606"/>
                    <a:pt x="1317" y="2607"/>
                    <a:pt x="1341" y="2607"/>
                  </a:cubicBezTo>
                  <a:cubicBezTo>
                    <a:pt x="2028" y="2607"/>
                    <a:pt x="2607" y="2070"/>
                    <a:pt x="2642" y="1376"/>
                  </a:cubicBezTo>
                  <a:cubicBezTo>
                    <a:pt x="2681" y="659"/>
                    <a:pt x="2135" y="44"/>
                    <a:pt x="1413" y="3"/>
                  </a:cubicBezTo>
                  <a:cubicBezTo>
                    <a:pt x="1389" y="1"/>
                    <a:pt x="1365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7766664" y="4567622"/>
              <a:ext cx="195300" cy="189331"/>
            </a:xfrm>
            <a:custGeom>
              <a:avLst/>
              <a:gdLst/>
              <a:ahLst/>
              <a:cxnLst/>
              <a:rect l="l" t="t" r="r" b="b"/>
              <a:pathLst>
                <a:path w="5097" h="4952" extrusionOk="0">
                  <a:moveTo>
                    <a:pt x="2544" y="0"/>
                  </a:moveTo>
                  <a:cubicBezTo>
                    <a:pt x="1240" y="0"/>
                    <a:pt x="151" y="1022"/>
                    <a:pt x="78" y="2338"/>
                  </a:cubicBezTo>
                  <a:cubicBezTo>
                    <a:pt x="0" y="3705"/>
                    <a:pt x="1046" y="4871"/>
                    <a:pt x="2413" y="4947"/>
                  </a:cubicBezTo>
                  <a:cubicBezTo>
                    <a:pt x="2460" y="4950"/>
                    <a:pt x="2508" y="4951"/>
                    <a:pt x="2555" y="4951"/>
                  </a:cubicBezTo>
                  <a:cubicBezTo>
                    <a:pt x="3857" y="4951"/>
                    <a:pt x="4946" y="3930"/>
                    <a:pt x="5021" y="2613"/>
                  </a:cubicBezTo>
                  <a:cubicBezTo>
                    <a:pt x="5097" y="1246"/>
                    <a:pt x="4051" y="78"/>
                    <a:pt x="2687" y="4"/>
                  </a:cubicBezTo>
                  <a:cubicBezTo>
                    <a:pt x="2639" y="1"/>
                    <a:pt x="2591" y="0"/>
                    <a:pt x="2544" y="0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7957201" y="3972243"/>
              <a:ext cx="140520" cy="136937"/>
            </a:xfrm>
            <a:custGeom>
              <a:avLst/>
              <a:gdLst/>
              <a:ahLst/>
              <a:cxnLst/>
              <a:rect l="l" t="t" r="r" b="b"/>
              <a:pathLst>
                <a:path w="3673" h="3569" extrusionOk="0">
                  <a:moveTo>
                    <a:pt x="1835" y="1"/>
                  </a:moveTo>
                  <a:cubicBezTo>
                    <a:pt x="894" y="1"/>
                    <a:pt x="109" y="734"/>
                    <a:pt x="55" y="1685"/>
                  </a:cubicBezTo>
                  <a:cubicBezTo>
                    <a:pt x="0" y="2671"/>
                    <a:pt x="753" y="3510"/>
                    <a:pt x="1737" y="3566"/>
                  </a:cubicBezTo>
                  <a:cubicBezTo>
                    <a:pt x="1770" y="3567"/>
                    <a:pt x="1803" y="3568"/>
                    <a:pt x="1835" y="3568"/>
                  </a:cubicBezTo>
                  <a:cubicBezTo>
                    <a:pt x="2776" y="3568"/>
                    <a:pt x="3562" y="2835"/>
                    <a:pt x="3617" y="1884"/>
                  </a:cubicBezTo>
                  <a:cubicBezTo>
                    <a:pt x="3673" y="898"/>
                    <a:pt x="2920" y="57"/>
                    <a:pt x="1933" y="4"/>
                  </a:cubicBezTo>
                  <a:cubicBezTo>
                    <a:pt x="1901" y="2"/>
                    <a:pt x="1868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8331128" y="4736709"/>
              <a:ext cx="139329" cy="135746"/>
            </a:xfrm>
            <a:custGeom>
              <a:avLst/>
              <a:gdLst/>
              <a:ahLst/>
              <a:cxnLst/>
              <a:rect l="l" t="t" r="r" b="b"/>
              <a:pathLst>
                <a:path w="3651" h="3550" extrusionOk="0">
                  <a:moveTo>
                    <a:pt x="1826" y="1"/>
                  </a:moveTo>
                  <a:cubicBezTo>
                    <a:pt x="893" y="1"/>
                    <a:pt x="107" y="732"/>
                    <a:pt x="56" y="1677"/>
                  </a:cubicBezTo>
                  <a:cubicBezTo>
                    <a:pt x="1" y="2653"/>
                    <a:pt x="752" y="3492"/>
                    <a:pt x="1728" y="3547"/>
                  </a:cubicBezTo>
                  <a:cubicBezTo>
                    <a:pt x="1760" y="3549"/>
                    <a:pt x="1793" y="3550"/>
                    <a:pt x="1825" y="3550"/>
                  </a:cubicBezTo>
                  <a:cubicBezTo>
                    <a:pt x="2761" y="3550"/>
                    <a:pt x="3546" y="2817"/>
                    <a:pt x="3598" y="1874"/>
                  </a:cubicBezTo>
                  <a:cubicBezTo>
                    <a:pt x="3651" y="894"/>
                    <a:pt x="2902" y="59"/>
                    <a:pt x="1924" y="4"/>
                  </a:cubicBezTo>
                  <a:cubicBezTo>
                    <a:pt x="1891" y="2"/>
                    <a:pt x="1859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8446640" y="3369721"/>
              <a:ext cx="110750" cy="108359"/>
            </a:xfrm>
            <a:custGeom>
              <a:avLst/>
              <a:gdLst/>
              <a:ahLst/>
              <a:cxnLst/>
              <a:rect l="l" t="t" r="r" b="b"/>
              <a:pathLst>
                <a:path w="2913" h="2830" extrusionOk="0">
                  <a:moveTo>
                    <a:pt x="1451" y="1"/>
                  </a:moveTo>
                  <a:cubicBezTo>
                    <a:pt x="709" y="1"/>
                    <a:pt x="89" y="585"/>
                    <a:pt x="46" y="1335"/>
                  </a:cubicBezTo>
                  <a:cubicBezTo>
                    <a:pt x="1" y="2115"/>
                    <a:pt x="598" y="2784"/>
                    <a:pt x="1378" y="2827"/>
                  </a:cubicBezTo>
                  <a:cubicBezTo>
                    <a:pt x="1405" y="2828"/>
                    <a:pt x="1433" y="2829"/>
                    <a:pt x="1460" y="2829"/>
                  </a:cubicBezTo>
                  <a:cubicBezTo>
                    <a:pt x="2206" y="2829"/>
                    <a:pt x="2828" y="2247"/>
                    <a:pt x="2869" y="1495"/>
                  </a:cubicBezTo>
                  <a:cubicBezTo>
                    <a:pt x="2912" y="713"/>
                    <a:pt x="2317" y="46"/>
                    <a:pt x="1537" y="3"/>
                  </a:cubicBezTo>
                  <a:cubicBezTo>
                    <a:pt x="1508" y="2"/>
                    <a:pt x="1480" y="1"/>
                    <a:pt x="1451" y="1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8346609" y="3825781"/>
              <a:ext cx="86933" cy="84543"/>
            </a:xfrm>
            <a:custGeom>
              <a:avLst/>
              <a:gdLst/>
              <a:ahLst/>
              <a:cxnLst/>
              <a:rect l="l" t="t" r="r" b="b"/>
              <a:pathLst>
                <a:path w="2293" h="2228" extrusionOk="0">
                  <a:moveTo>
                    <a:pt x="1144" y="0"/>
                  </a:moveTo>
                  <a:cubicBezTo>
                    <a:pt x="558" y="0"/>
                    <a:pt x="67" y="459"/>
                    <a:pt x="33" y="1052"/>
                  </a:cubicBezTo>
                  <a:cubicBezTo>
                    <a:pt x="1" y="1665"/>
                    <a:pt x="471" y="2193"/>
                    <a:pt x="1085" y="2226"/>
                  </a:cubicBezTo>
                  <a:cubicBezTo>
                    <a:pt x="1105" y="2227"/>
                    <a:pt x="1125" y="2228"/>
                    <a:pt x="1145" y="2228"/>
                  </a:cubicBezTo>
                  <a:cubicBezTo>
                    <a:pt x="1733" y="2228"/>
                    <a:pt x="2228" y="1768"/>
                    <a:pt x="2259" y="1174"/>
                  </a:cubicBezTo>
                  <a:cubicBezTo>
                    <a:pt x="2292" y="561"/>
                    <a:pt x="1824" y="37"/>
                    <a:pt x="1208" y="2"/>
                  </a:cubicBezTo>
                  <a:cubicBezTo>
                    <a:pt x="1186" y="1"/>
                    <a:pt x="1165" y="0"/>
                    <a:pt x="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7958391" y="3547144"/>
              <a:ext cx="71451" cy="65491"/>
            </a:xfrm>
            <a:custGeom>
              <a:avLst/>
              <a:gdLst/>
              <a:ahLst/>
              <a:cxnLst/>
              <a:rect l="l" t="t" r="r" b="b"/>
              <a:pathLst>
                <a:path w="1888" h="1719" extrusionOk="0">
                  <a:moveTo>
                    <a:pt x="944" y="0"/>
                  </a:moveTo>
                  <a:cubicBezTo>
                    <a:pt x="724" y="0"/>
                    <a:pt x="504" y="84"/>
                    <a:pt x="336" y="252"/>
                  </a:cubicBezTo>
                  <a:cubicBezTo>
                    <a:pt x="1" y="587"/>
                    <a:pt x="1" y="1132"/>
                    <a:pt x="336" y="1467"/>
                  </a:cubicBezTo>
                  <a:cubicBezTo>
                    <a:pt x="504" y="1635"/>
                    <a:pt x="724" y="1719"/>
                    <a:pt x="944" y="1719"/>
                  </a:cubicBezTo>
                  <a:cubicBezTo>
                    <a:pt x="1164" y="1719"/>
                    <a:pt x="1384" y="1635"/>
                    <a:pt x="1552" y="1467"/>
                  </a:cubicBezTo>
                  <a:cubicBezTo>
                    <a:pt x="1887" y="1132"/>
                    <a:pt x="1887" y="587"/>
                    <a:pt x="1552" y="252"/>
                  </a:cubicBezTo>
                  <a:cubicBezTo>
                    <a:pt x="1384" y="84"/>
                    <a:pt x="1164" y="0"/>
                    <a:pt x="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7892895" y="2610018"/>
              <a:ext cx="64306" cy="63110"/>
            </a:xfrm>
            <a:custGeom>
              <a:avLst/>
              <a:gdLst/>
              <a:ahLst/>
              <a:cxnLst/>
              <a:rect l="l" t="t" r="r" b="b"/>
              <a:pathLst>
                <a:path w="1701" h="1657" extrusionOk="0">
                  <a:moveTo>
                    <a:pt x="853" y="1"/>
                  </a:moveTo>
                  <a:cubicBezTo>
                    <a:pt x="415" y="1"/>
                    <a:pt x="51" y="342"/>
                    <a:pt x="27" y="782"/>
                  </a:cubicBezTo>
                  <a:cubicBezTo>
                    <a:pt x="0" y="1238"/>
                    <a:pt x="350" y="1629"/>
                    <a:pt x="806" y="1655"/>
                  </a:cubicBezTo>
                  <a:cubicBezTo>
                    <a:pt x="822" y="1656"/>
                    <a:pt x="837" y="1656"/>
                    <a:pt x="851" y="1656"/>
                  </a:cubicBezTo>
                  <a:cubicBezTo>
                    <a:pt x="1286" y="1656"/>
                    <a:pt x="1654" y="1315"/>
                    <a:pt x="1678" y="874"/>
                  </a:cubicBezTo>
                  <a:cubicBezTo>
                    <a:pt x="1701" y="417"/>
                    <a:pt x="1353" y="27"/>
                    <a:pt x="899" y="2"/>
                  </a:cubicBezTo>
                  <a:cubicBezTo>
                    <a:pt x="883" y="1"/>
                    <a:pt x="868" y="1"/>
                    <a:pt x="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8114393" y="2905326"/>
              <a:ext cx="98840" cy="96452"/>
            </a:xfrm>
            <a:custGeom>
              <a:avLst/>
              <a:gdLst/>
              <a:ahLst/>
              <a:cxnLst/>
              <a:rect l="l" t="t" r="r" b="b"/>
              <a:pathLst>
                <a:path w="2583" h="2507" extrusionOk="0">
                  <a:moveTo>
                    <a:pt x="1290" y="1"/>
                  </a:moveTo>
                  <a:cubicBezTo>
                    <a:pt x="630" y="1"/>
                    <a:pt x="77" y="518"/>
                    <a:pt x="40" y="1183"/>
                  </a:cubicBezTo>
                  <a:cubicBezTo>
                    <a:pt x="1" y="1877"/>
                    <a:pt x="531" y="2468"/>
                    <a:pt x="1222" y="2505"/>
                  </a:cubicBezTo>
                  <a:cubicBezTo>
                    <a:pt x="1246" y="2506"/>
                    <a:pt x="1270" y="2507"/>
                    <a:pt x="1294" y="2507"/>
                  </a:cubicBezTo>
                  <a:cubicBezTo>
                    <a:pt x="1954" y="2507"/>
                    <a:pt x="2506" y="1990"/>
                    <a:pt x="2544" y="1324"/>
                  </a:cubicBezTo>
                  <a:cubicBezTo>
                    <a:pt x="2583" y="633"/>
                    <a:pt x="2053" y="39"/>
                    <a:pt x="1361" y="3"/>
                  </a:cubicBezTo>
                  <a:cubicBezTo>
                    <a:pt x="1337" y="1"/>
                    <a:pt x="1314" y="1"/>
                    <a:pt x="1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8276349" y="3131570"/>
              <a:ext cx="71451" cy="69064"/>
            </a:xfrm>
            <a:custGeom>
              <a:avLst/>
              <a:gdLst/>
              <a:ahLst/>
              <a:cxnLst/>
              <a:rect l="l" t="t" r="r" b="b"/>
              <a:pathLst>
                <a:path w="1867" h="1815" extrusionOk="0">
                  <a:moveTo>
                    <a:pt x="932" y="1"/>
                  </a:moveTo>
                  <a:cubicBezTo>
                    <a:pt x="454" y="1"/>
                    <a:pt x="55" y="376"/>
                    <a:pt x="29" y="858"/>
                  </a:cubicBezTo>
                  <a:cubicBezTo>
                    <a:pt x="1" y="1359"/>
                    <a:pt x="383" y="1784"/>
                    <a:pt x="882" y="1813"/>
                  </a:cubicBezTo>
                  <a:cubicBezTo>
                    <a:pt x="900" y="1814"/>
                    <a:pt x="917" y="1815"/>
                    <a:pt x="935" y="1815"/>
                  </a:cubicBezTo>
                  <a:cubicBezTo>
                    <a:pt x="1413" y="1815"/>
                    <a:pt x="1812" y="1440"/>
                    <a:pt x="1840" y="960"/>
                  </a:cubicBezTo>
                  <a:cubicBezTo>
                    <a:pt x="1866" y="461"/>
                    <a:pt x="1484" y="31"/>
                    <a:pt x="985" y="2"/>
                  </a:cubicBezTo>
                  <a:cubicBezTo>
                    <a:pt x="967" y="1"/>
                    <a:pt x="950" y="1"/>
                    <a:pt x="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8098912" y="4311609"/>
              <a:ext cx="130994" cy="127411"/>
            </a:xfrm>
            <a:custGeom>
              <a:avLst/>
              <a:gdLst/>
              <a:ahLst/>
              <a:cxnLst/>
              <a:rect l="l" t="t" r="r" b="b"/>
              <a:pathLst>
                <a:path w="3404" h="3308" extrusionOk="0">
                  <a:moveTo>
                    <a:pt x="1700" y="0"/>
                  </a:moveTo>
                  <a:cubicBezTo>
                    <a:pt x="827" y="0"/>
                    <a:pt x="99" y="682"/>
                    <a:pt x="50" y="1562"/>
                  </a:cubicBezTo>
                  <a:cubicBezTo>
                    <a:pt x="1" y="2476"/>
                    <a:pt x="698" y="3254"/>
                    <a:pt x="1611" y="3305"/>
                  </a:cubicBezTo>
                  <a:cubicBezTo>
                    <a:pt x="1640" y="3307"/>
                    <a:pt x="1669" y="3307"/>
                    <a:pt x="1698" y="3307"/>
                  </a:cubicBezTo>
                  <a:cubicBezTo>
                    <a:pt x="2572" y="3307"/>
                    <a:pt x="3302" y="2625"/>
                    <a:pt x="3352" y="1744"/>
                  </a:cubicBezTo>
                  <a:cubicBezTo>
                    <a:pt x="3403" y="832"/>
                    <a:pt x="2705" y="52"/>
                    <a:pt x="1791" y="3"/>
                  </a:cubicBezTo>
                  <a:cubicBezTo>
                    <a:pt x="1760" y="1"/>
                    <a:pt x="1730" y="0"/>
                    <a:pt x="1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8052469" y="4910559"/>
              <a:ext cx="85741" cy="83353"/>
            </a:xfrm>
            <a:custGeom>
              <a:avLst/>
              <a:gdLst/>
              <a:ahLst/>
              <a:cxnLst/>
              <a:rect l="l" t="t" r="r" b="b"/>
              <a:pathLst>
                <a:path w="2249" h="2185" extrusionOk="0">
                  <a:moveTo>
                    <a:pt x="1121" y="0"/>
                  </a:moveTo>
                  <a:cubicBezTo>
                    <a:pt x="547" y="0"/>
                    <a:pt x="66" y="449"/>
                    <a:pt x="35" y="1031"/>
                  </a:cubicBezTo>
                  <a:cubicBezTo>
                    <a:pt x="0" y="1633"/>
                    <a:pt x="460" y="2150"/>
                    <a:pt x="1064" y="2183"/>
                  </a:cubicBezTo>
                  <a:cubicBezTo>
                    <a:pt x="1084" y="2184"/>
                    <a:pt x="1104" y="2185"/>
                    <a:pt x="1124" y="2185"/>
                  </a:cubicBezTo>
                  <a:cubicBezTo>
                    <a:pt x="1700" y="2185"/>
                    <a:pt x="2184" y="1735"/>
                    <a:pt x="2216" y="1152"/>
                  </a:cubicBezTo>
                  <a:cubicBezTo>
                    <a:pt x="2249" y="551"/>
                    <a:pt x="1786" y="35"/>
                    <a:pt x="1185" y="2"/>
                  </a:cubicBezTo>
                  <a:cubicBezTo>
                    <a:pt x="1163" y="1"/>
                    <a:pt x="114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8048896" y="3226830"/>
              <a:ext cx="42871" cy="41677"/>
            </a:xfrm>
            <a:custGeom>
              <a:avLst/>
              <a:gdLst/>
              <a:ahLst/>
              <a:cxnLst/>
              <a:rect l="l" t="t" r="r" b="b"/>
              <a:pathLst>
                <a:path w="1124" h="1091" extrusionOk="0">
                  <a:moveTo>
                    <a:pt x="560" y="0"/>
                  </a:moveTo>
                  <a:cubicBezTo>
                    <a:pt x="276" y="0"/>
                    <a:pt x="34" y="225"/>
                    <a:pt x="19" y="515"/>
                  </a:cubicBezTo>
                  <a:cubicBezTo>
                    <a:pt x="0" y="813"/>
                    <a:pt x="229" y="1071"/>
                    <a:pt x="532" y="1090"/>
                  </a:cubicBezTo>
                  <a:cubicBezTo>
                    <a:pt x="543" y="1090"/>
                    <a:pt x="555" y="1091"/>
                    <a:pt x="566" y="1091"/>
                  </a:cubicBezTo>
                  <a:cubicBezTo>
                    <a:pt x="850" y="1091"/>
                    <a:pt x="1089" y="868"/>
                    <a:pt x="1107" y="576"/>
                  </a:cubicBezTo>
                  <a:cubicBezTo>
                    <a:pt x="1123" y="275"/>
                    <a:pt x="892" y="16"/>
                    <a:pt x="594" y="1"/>
                  </a:cubicBezTo>
                  <a:cubicBezTo>
                    <a:pt x="582" y="1"/>
                    <a:pt x="571" y="0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7864314" y="4281840"/>
              <a:ext cx="42871" cy="41677"/>
            </a:xfrm>
            <a:custGeom>
              <a:avLst/>
              <a:gdLst/>
              <a:ahLst/>
              <a:cxnLst/>
              <a:rect l="l" t="t" r="r" b="b"/>
              <a:pathLst>
                <a:path w="1124" h="1094" extrusionOk="0">
                  <a:moveTo>
                    <a:pt x="560" y="1"/>
                  </a:moveTo>
                  <a:cubicBezTo>
                    <a:pt x="276" y="1"/>
                    <a:pt x="35" y="226"/>
                    <a:pt x="19" y="515"/>
                  </a:cubicBezTo>
                  <a:cubicBezTo>
                    <a:pt x="0" y="814"/>
                    <a:pt x="229" y="1074"/>
                    <a:pt x="532" y="1092"/>
                  </a:cubicBezTo>
                  <a:cubicBezTo>
                    <a:pt x="542" y="1093"/>
                    <a:pt x="552" y="1093"/>
                    <a:pt x="562" y="1093"/>
                  </a:cubicBezTo>
                  <a:cubicBezTo>
                    <a:pt x="848" y="1093"/>
                    <a:pt x="1089" y="869"/>
                    <a:pt x="1107" y="577"/>
                  </a:cubicBezTo>
                  <a:cubicBezTo>
                    <a:pt x="1124" y="276"/>
                    <a:pt x="892" y="18"/>
                    <a:pt x="594" y="2"/>
                  </a:cubicBezTo>
                  <a:cubicBezTo>
                    <a:pt x="582" y="1"/>
                    <a:pt x="571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8164409" y="4573576"/>
              <a:ext cx="90505" cy="88116"/>
            </a:xfrm>
            <a:custGeom>
              <a:avLst/>
              <a:gdLst/>
              <a:ahLst/>
              <a:cxnLst/>
              <a:rect l="l" t="t" r="r" b="b"/>
              <a:pathLst>
                <a:path w="2375" h="2306" extrusionOk="0">
                  <a:moveTo>
                    <a:pt x="1184" y="1"/>
                  </a:moveTo>
                  <a:cubicBezTo>
                    <a:pt x="579" y="1"/>
                    <a:pt x="71" y="475"/>
                    <a:pt x="36" y="1089"/>
                  </a:cubicBezTo>
                  <a:cubicBezTo>
                    <a:pt x="1" y="1723"/>
                    <a:pt x="486" y="2267"/>
                    <a:pt x="1122" y="2304"/>
                  </a:cubicBezTo>
                  <a:cubicBezTo>
                    <a:pt x="1144" y="2305"/>
                    <a:pt x="1165" y="2306"/>
                    <a:pt x="1186" y="2306"/>
                  </a:cubicBezTo>
                  <a:cubicBezTo>
                    <a:pt x="1793" y="2306"/>
                    <a:pt x="2304" y="1833"/>
                    <a:pt x="2337" y="1218"/>
                  </a:cubicBezTo>
                  <a:cubicBezTo>
                    <a:pt x="2374" y="579"/>
                    <a:pt x="1885" y="35"/>
                    <a:pt x="1251" y="3"/>
                  </a:cubicBezTo>
                  <a:cubicBezTo>
                    <a:pt x="1228" y="1"/>
                    <a:pt x="1206" y="1"/>
                    <a:pt x="1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8413296" y="2932714"/>
              <a:ext cx="123849" cy="121457"/>
            </a:xfrm>
            <a:custGeom>
              <a:avLst/>
              <a:gdLst/>
              <a:ahLst/>
              <a:cxnLst/>
              <a:rect l="l" t="t" r="r" b="b"/>
              <a:pathLst>
                <a:path w="3256" h="3165" extrusionOk="0">
                  <a:moveTo>
                    <a:pt x="1625" y="0"/>
                  </a:moveTo>
                  <a:cubicBezTo>
                    <a:pt x="793" y="0"/>
                    <a:pt x="95" y="653"/>
                    <a:pt x="48" y="1494"/>
                  </a:cubicBezTo>
                  <a:cubicBezTo>
                    <a:pt x="1" y="2366"/>
                    <a:pt x="668" y="3113"/>
                    <a:pt x="1539" y="3162"/>
                  </a:cubicBezTo>
                  <a:cubicBezTo>
                    <a:pt x="1570" y="3163"/>
                    <a:pt x="1600" y="3164"/>
                    <a:pt x="1630" y="3164"/>
                  </a:cubicBezTo>
                  <a:cubicBezTo>
                    <a:pt x="2462" y="3164"/>
                    <a:pt x="3159" y="2512"/>
                    <a:pt x="3207" y="1670"/>
                  </a:cubicBezTo>
                  <a:cubicBezTo>
                    <a:pt x="3256" y="799"/>
                    <a:pt x="2589" y="52"/>
                    <a:pt x="1715" y="3"/>
                  </a:cubicBezTo>
                  <a:cubicBezTo>
                    <a:pt x="1685" y="1"/>
                    <a:pt x="1655" y="0"/>
                    <a:pt x="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8140592" y="3347097"/>
              <a:ext cx="159574" cy="153607"/>
            </a:xfrm>
            <a:custGeom>
              <a:avLst/>
              <a:gdLst/>
              <a:ahLst/>
              <a:cxnLst/>
              <a:rect l="l" t="t" r="r" b="b"/>
              <a:pathLst>
                <a:path w="4156" h="4038" extrusionOk="0">
                  <a:moveTo>
                    <a:pt x="2076" y="1"/>
                  </a:moveTo>
                  <a:cubicBezTo>
                    <a:pt x="1012" y="1"/>
                    <a:pt x="121" y="832"/>
                    <a:pt x="61" y="1907"/>
                  </a:cubicBezTo>
                  <a:cubicBezTo>
                    <a:pt x="0" y="3020"/>
                    <a:pt x="851" y="3971"/>
                    <a:pt x="1964" y="4034"/>
                  </a:cubicBezTo>
                  <a:cubicBezTo>
                    <a:pt x="2003" y="4037"/>
                    <a:pt x="2042" y="4038"/>
                    <a:pt x="2080" y="4038"/>
                  </a:cubicBezTo>
                  <a:cubicBezTo>
                    <a:pt x="3141" y="4038"/>
                    <a:pt x="4029" y="3206"/>
                    <a:pt x="4092" y="2132"/>
                  </a:cubicBezTo>
                  <a:cubicBezTo>
                    <a:pt x="4155" y="1019"/>
                    <a:pt x="3300" y="67"/>
                    <a:pt x="2189" y="4"/>
                  </a:cubicBezTo>
                  <a:cubicBezTo>
                    <a:pt x="2151" y="2"/>
                    <a:pt x="2114" y="1"/>
                    <a:pt x="20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2502;p40"/>
          <p:cNvSpPr txBox="1">
            <a:spLocks/>
          </p:cNvSpPr>
          <p:nvPr/>
        </p:nvSpPr>
        <p:spPr>
          <a:xfrm>
            <a:off x="1889125" y="2354263"/>
            <a:ext cx="7581900" cy="112236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Gorditas"/>
              <a:buNone/>
              <a:defRPr sz="6933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fontAlgn="auto">
              <a:defRPr/>
            </a:pPr>
            <a:r>
              <a:rPr lang="vi-VN" kern="0" dirty="0" smtClean="0"/>
              <a:t>Đọc hiểu</a:t>
            </a:r>
            <a:endParaRPr lang="vi-VN" kern="0" dirty="0"/>
          </a:p>
        </p:txBody>
      </p:sp>
      <p:grpSp>
        <p:nvGrpSpPr>
          <p:cNvPr id="77" name="Google Shape;2234;p39"/>
          <p:cNvGrpSpPr>
            <a:grpSpLocks/>
          </p:cNvGrpSpPr>
          <p:nvPr/>
        </p:nvGrpSpPr>
        <p:grpSpPr bwMode="auto">
          <a:xfrm rot="516988">
            <a:off x="7618413" y="2243138"/>
            <a:ext cx="984250" cy="1347787"/>
            <a:chOff x="4836718" y="719374"/>
            <a:chExt cx="1180952" cy="1617007"/>
          </a:xfrm>
        </p:grpSpPr>
        <p:sp>
          <p:nvSpPr>
            <p:cNvPr id="78" name="Google Shape;2235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9" name="Google Shape;2236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881144" y="13579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0" name="Google Shape;2237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07871" y="784979"/>
              <a:ext cx="1051428" cy="1468449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rgbClr val="FFAE2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1" name="Google Shape;2238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12873" y="1169198"/>
              <a:ext cx="548571" cy="142846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2" name="Google Shape;2239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12940" y="1570662"/>
              <a:ext cx="420953" cy="184746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3" name="Google Shape;2240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86257" y="784948"/>
              <a:ext cx="487619" cy="603760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4" name="Google Shape;2241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61201" y="1418886"/>
              <a:ext cx="971428" cy="834216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5" name="Google Shape;2242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86427" y="987859"/>
              <a:ext cx="175238" cy="131417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6" name="Google Shape;2243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87975" y="967718"/>
              <a:ext cx="175238" cy="129513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7" name="Google Shape;2244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74264" y="1069371"/>
              <a:ext cx="272380" cy="100945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8" name="Google Shape;2245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74179" y="1002783"/>
              <a:ext cx="89523" cy="89517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9" name="Google Shape;2246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61346" y="1002503"/>
              <a:ext cx="116191" cy="99039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0" name="Google Shape;2247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66616" y="1003011"/>
              <a:ext cx="95238" cy="9523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1" name="Google Shape;2248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53516" y="1138413"/>
              <a:ext cx="106667" cy="87612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2" name="Google Shape;2249;p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92656" y="1110909"/>
              <a:ext cx="106667" cy="8570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2590800"/>
            <a:ext cx="335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Google Shape;2481;p39"/>
          <p:cNvSpPr>
            <a:spLocks noChangeArrowheads="1"/>
          </p:cNvSpPr>
          <p:nvPr/>
        </p:nvSpPr>
        <p:spPr bwMode="auto">
          <a:xfrm>
            <a:off x="1482725" y="1385888"/>
            <a:ext cx="9448800" cy="1417637"/>
          </a:xfrm>
          <a:custGeom>
            <a:avLst/>
            <a:gdLst>
              <a:gd name="T0" fmla="*/ 0 w 9449595"/>
              <a:gd name="T1" fmla="*/ 0 h 1416998"/>
              <a:gd name="T2" fmla="*/ 307086 w 9449595"/>
              <a:gd name="T3" fmla="*/ 0 h 1416998"/>
              <a:gd name="T4" fmla="*/ 708661 w 9449595"/>
              <a:gd name="T5" fmla="*/ 0 h 1416998"/>
              <a:gd name="T6" fmla="*/ 1488186 w 9449595"/>
              <a:gd name="T7" fmla="*/ 0 h 1416998"/>
              <a:gd name="T8" fmla="*/ 2078736 w 9449595"/>
              <a:gd name="T9" fmla="*/ 0 h 1416998"/>
              <a:gd name="T10" fmla="*/ 2385822 w 9449595"/>
              <a:gd name="T11" fmla="*/ 0 h 1416998"/>
              <a:gd name="T12" fmla="*/ 2976372 w 9449595"/>
              <a:gd name="T13" fmla="*/ 0 h 1416998"/>
              <a:gd name="T14" fmla="*/ 3377946 w 9449595"/>
              <a:gd name="T15" fmla="*/ 0 h 1416998"/>
              <a:gd name="T16" fmla="*/ 3779521 w 9449595"/>
              <a:gd name="T17" fmla="*/ 0 h 1416998"/>
              <a:gd name="T18" fmla="*/ 4086607 w 9449595"/>
              <a:gd name="T19" fmla="*/ 0 h 1416998"/>
              <a:gd name="T20" fmla="*/ 4582668 w 9449595"/>
              <a:gd name="T21" fmla="*/ 0 h 1416998"/>
              <a:gd name="T22" fmla="*/ 5173218 w 9449595"/>
              <a:gd name="T23" fmla="*/ 0 h 1416998"/>
              <a:gd name="T24" fmla="*/ 5669280 w 9449595"/>
              <a:gd name="T25" fmla="*/ 0 h 1416998"/>
              <a:gd name="T26" fmla="*/ 6165343 w 9449595"/>
              <a:gd name="T27" fmla="*/ 0 h 1416998"/>
              <a:gd name="T28" fmla="*/ 6661405 w 9449595"/>
              <a:gd name="T29" fmla="*/ 0 h 1416998"/>
              <a:gd name="T30" fmla="*/ 6968491 w 9449595"/>
              <a:gd name="T31" fmla="*/ 0 h 1416998"/>
              <a:gd name="T32" fmla="*/ 7653529 w 9449595"/>
              <a:gd name="T33" fmla="*/ 0 h 1416998"/>
              <a:gd name="T34" fmla="*/ 8244079 w 9449595"/>
              <a:gd name="T35" fmla="*/ 0 h 1416998"/>
              <a:gd name="T36" fmla="*/ 8551164 w 9449595"/>
              <a:gd name="T37" fmla="*/ 0 h 1416998"/>
              <a:gd name="T38" fmla="*/ 8858250 w 9449595"/>
              <a:gd name="T39" fmla="*/ 0 h 1416998"/>
              <a:gd name="T40" fmla="*/ 9448800 w 9449595"/>
              <a:gd name="T41" fmla="*/ 0 h 1416998"/>
              <a:gd name="T42" fmla="*/ 9448800 w 9449595"/>
              <a:gd name="T43" fmla="*/ 430017 h 1416998"/>
              <a:gd name="T44" fmla="*/ 9448800 w 9449595"/>
              <a:gd name="T45" fmla="*/ 874209 h 1416998"/>
              <a:gd name="T46" fmla="*/ 9448800 w 9449595"/>
              <a:gd name="T47" fmla="*/ 1417637 h 1416998"/>
              <a:gd name="T48" fmla="*/ 8952738 w 9449595"/>
              <a:gd name="T49" fmla="*/ 1417637 h 1416998"/>
              <a:gd name="T50" fmla="*/ 8267701 w 9449595"/>
              <a:gd name="T51" fmla="*/ 1417637 h 1416998"/>
              <a:gd name="T52" fmla="*/ 7488175 w 9449595"/>
              <a:gd name="T53" fmla="*/ 1417637 h 1416998"/>
              <a:gd name="T54" fmla="*/ 7181089 w 9449595"/>
              <a:gd name="T55" fmla="*/ 1417637 h 1416998"/>
              <a:gd name="T56" fmla="*/ 6590539 w 9449595"/>
              <a:gd name="T57" fmla="*/ 1417637 h 1416998"/>
              <a:gd name="T58" fmla="*/ 6188965 w 9449595"/>
              <a:gd name="T59" fmla="*/ 1417637 h 1416998"/>
              <a:gd name="T60" fmla="*/ 5881878 w 9449595"/>
              <a:gd name="T61" fmla="*/ 1417637 h 1416998"/>
              <a:gd name="T62" fmla="*/ 5196840 w 9449595"/>
              <a:gd name="T63" fmla="*/ 1417637 h 1416998"/>
              <a:gd name="T64" fmla="*/ 4795266 w 9449595"/>
              <a:gd name="T65" fmla="*/ 1417637 h 1416998"/>
              <a:gd name="T66" fmla="*/ 4015741 w 9449595"/>
              <a:gd name="T67" fmla="*/ 1417637 h 1416998"/>
              <a:gd name="T68" fmla="*/ 3425190 w 9449595"/>
              <a:gd name="T69" fmla="*/ 1417637 h 1416998"/>
              <a:gd name="T70" fmla="*/ 2645664 w 9449595"/>
              <a:gd name="T71" fmla="*/ 1417637 h 1416998"/>
              <a:gd name="T72" fmla="*/ 2149602 w 9449595"/>
              <a:gd name="T73" fmla="*/ 1417637 h 1416998"/>
              <a:gd name="T74" fmla="*/ 1842516 w 9449595"/>
              <a:gd name="T75" fmla="*/ 1417637 h 1416998"/>
              <a:gd name="T76" fmla="*/ 1535430 w 9449595"/>
              <a:gd name="T77" fmla="*/ 1417637 h 1416998"/>
              <a:gd name="T78" fmla="*/ 1228344 w 9449595"/>
              <a:gd name="T79" fmla="*/ 1417637 h 1416998"/>
              <a:gd name="T80" fmla="*/ 921259 w 9449595"/>
              <a:gd name="T81" fmla="*/ 1417637 h 1416998"/>
              <a:gd name="T82" fmla="*/ 0 w 9449595"/>
              <a:gd name="T83" fmla="*/ 1417637 h 1416998"/>
              <a:gd name="T84" fmla="*/ 0 w 9449595"/>
              <a:gd name="T85" fmla="*/ 916738 h 1416998"/>
              <a:gd name="T86" fmla="*/ 0 w 9449595"/>
              <a:gd name="T87" fmla="*/ 415840 h 1416998"/>
              <a:gd name="T88" fmla="*/ 0 w 9449595"/>
              <a:gd name="T89" fmla="*/ 0 h 141699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49595"/>
              <a:gd name="T136" fmla="*/ 0 h 1416998"/>
              <a:gd name="T137" fmla="*/ 9449595 w 9449595"/>
              <a:gd name="T138" fmla="*/ 1416998 h 141699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49595" h="1416998" extrusionOk="0">
                <a:moveTo>
                  <a:pt x="0" y="0"/>
                </a:moveTo>
                <a:cubicBezTo>
                  <a:pt x="61756" y="-15298"/>
                  <a:pt x="228317" y="19616"/>
                  <a:pt x="307112" y="0"/>
                </a:cubicBezTo>
                <a:cubicBezTo>
                  <a:pt x="385907" y="-19616"/>
                  <a:pt x="605671" y="39457"/>
                  <a:pt x="708720" y="0"/>
                </a:cubicBezTo>
                <a:cubicBezTo>
                  <a:pt x="811769" y="-39457"/>
                  <a:pt x="1305590" y="51505"/>
                  <a:pt x="1488311" y="0"/>
                </a:cubicBezTo>
                <a:cubicBezTo>
                  <a:pt x="1671032" y="-51505"/>
                  <a:pt x="1828119" y="56172"/>
                  <a:pt x="2078911" y="0"/>
                </a:cubicBezTo>
                <a:cubicBezTo>
                  <a:pt x="2329703" y="-56172"/>
                  <a:pt x="2234913" y="12128"/>
                  <a:pt x="2386023" y="0"/>
                </a:cubicBezTo>
                <a:cubicBezTo>
                  <a:pt x="2537133" y="-12128"/>
                  <a:pt x="2683239" y="43459"/>
                  <a:pt x="2976622" y="0"/>
                </a:cubicBezTo>
                <a:cubicBezTo>
                  <a:pt x="3270005" y="-43459"/>
                  <a:pt x="3293215" y="31717"/>
                  <a:pt x="3378230" y="0"/>
                </a:cubicBezTo>
                <a:cubicBezTo>
                  <a:pt x="3463245" y="-31717"/>
                  <a:pt x="3671568" y="11975"/>
                  <a:pt x="3779838" y="0"/>
                </a:cubicBezTo>
                <a:cubicBezTo>
                  <a:pt x="3888108" y="-11975"/>
                  <a:pt x="3969464" y="22212"/>
                  <a:pt x="4086950" y="0"/>
                </a:cubicBezTo>
                <a:cubicBezTo>
                  <a:pt x="4204436" y="-22212"/>
                  <a:pt x="4440336" y="51868"/>
                  <a:pt x="4583054" y="0"/>
                </a:cubicBezTo>
                <a:cubicBezTo>
                  <a:pt x="4725772" y="-51868"/>
                  <a:pt x="5030253" y="14942"/>
                  <a:pt x="5173653" y="0"/>
                </a:cubicBezTo>
                <a:cubicBezTo>
                  <a:pt x="5317053" y="-14942"/>
                  <a:pt x="5479149" y="25000"/>
                  <a:pt x="5669757" y="0"/>
                </a:cubicBezTo>
                <a:cubicBezTo>
                  <a:pt x="5860365" y="-25000"/>
                  <a:pt x="5923474" y="2296"/>
                  <a:pt x="6165861" y="0"/>
                </a:cubicBezTo>
                <a:cubicBezTo>
                  <a:pt x="6408248" y="-2296"/>
                  <a:pt x="6523399" y="10067"/>
                  <a:pt x="6661964" y="0"/>
                </a:cubicBezTo>
                <a:cubicBezTo>
                  <a:pt x="6800529" y="-10067"/>
                  <a:pt x="6862272" y="6156"/>
                  <a:pt x="6969076" y="0"/>
                </a:cubicBezTo>
                <a:cubicBezTo>
                  <a:pt x="7075880" y="-6156"/>
                  <a:pt x="7358633" y="34522"/>
                  <a:pt x="7654172" y="0"/>
                </a:cubicBezTo>
                <a:cubicBezTo>
                  <a:pt x="7949711" y="-34522"/>
                  <a:pt x="8062898" y="63119"/>
                  <a:pt x="8244772" y="0"/>
                </a:cubicBezTo>
                <a:cubicBezTo>
                  <a:pt x="8426646" y="-63119"/>
                  <a:pt x="8409535" y="25390"/>
                  <a:pt x="8551883" y="0"/>
                </a:cubicBezTo>
                <a:cubicBezTo>
                  <a:pt x="8694231" y="-25390"/>
                  <a:pt x="8768634" y="2469"/>
                  <a:pt x="8858995" y="0"/>
                </a:cubicBezTo>
                <a:cubicBezTo>
                  <a:pt x="8949356" y="-2469"/>
                  <a:pt x="9324194" y="29828"/>
                  <a:pt x="9449595" y="0"/>
                </a:cubicBezTo>
                <a:cubicBezTo>
                  <a:pt x="9480664" y="171490"/>
                  <a:pt x="9427255" y="334656"/>
                  <a:pt x="9449595" y="429823"/>
                </a:cubicBezTo>
                <a:cubicBezTo>
                  <a:pt x="9471935" y="524990"/>
                  <a:pt x="9410884" y="767111"/>
                  <a:pt x="9449595" y="873815"/>
                </a:cubicBezTo>
                <a:cubicBezTo>
                  <a:pt x="9488306" y="980519"/>
                  <a:pt x="9399295" y="1269042"/>
                  <a:pt x="9449595" y="1416998"/>
                </a:cubicBezTo>
                <a:cubicBezTo>
                  <a:pt x="9275973" y="1460088"/>
                  <a:pt x="9068556" y="1400327"/>
                  <a:pt x="8953491" y="1416998"/>
                </a:cubicBezTo>
                <a:cubicBezTo>
                  <a:pt x="8838426" y="1433669"/>
                  <a:pt x="8493514" y="1374202"/>
                  <a:pt x="8268396" y="1416998"/>
                </a:cubicBezTo>
                <a:cubicBezTo>
                  <a:pt x="8043278" y="1459794"/>
                  <a:pt x="7837362" y="1360320"/>
                  <a:pt x="7488804" y="1416998"/>
                </a:cubicBezTo>
                <a:cubicBezTo>
                  <a:pt x="7140246" y="1473676"/>
                  <a:pt x="7286217" y="1398923"/>
                  <a:pt x="7181692" y="1416998"/>
                </a:cubicBezTo>
                <a:cubicBezTo>
                  <a:pt x="7077167" y="1435073"/>
                  <a:pt x="6817331" y="1401309"/>
                  <a:pt x="6591093" y="1416998"/>
                </a:cubicBezTo>
                <a:cubicBezTo>
                  <a:pt x="6364855" y="1432687"/>
                  <a:pt x="6387758" y="1369231"/>
                  <a:pt x="6189485" y="1416998"/>
                </a:cubicBezTo>
                <a:cubicBezTo>
                  <a:pt x="5991212" y="1464765"/>
                  <a:pt x="6003059" y="1413947"/>
                  <a:pt x="5882373" y="1416998"/>
                </a:cubicBezTo>
                <a:cubicBezTo>
                  <a:pt x="5761687" y="1420049"/>
                  <a:pt x="5416445" y="1415910"/>
                  <a:pt x="5197277" y="1416998"/>
                </a:cubicBezTo>
                <a:cubicBezTo>
                  <a:pt x="4978109" y="1418086"/>
                  <a:pt x="4942520" y="1405845"/>
                  <a:pt x="4795669" y="1416998"/>
                </a:cubicBezTo>
                <a:cubicBezTo>
                  <a:pt x="4648818" y="1428151"/>
                  <a:pt x="4348329" y="1343727"/>
                  <a:pt x="4016078" y="1416998"/>
                </a:cubicBezTo>
                <a:cubicBezTo>
                  <a:pt x="3683827" y="1490269"/>
                  <a:pt x="3693247" y="1357369"/>
                  <a:pt x="3425478" y="1416998"/>
                </a:cubicBezTo>
                <a:cubicBezTo>
                  <a:pt x="3157709" y="1476627"/>
                  <a:pt x="3014081" y="1352572"/>
                  <a:pt x="2645887" y="1416998"/>
                </a:cubicBezTo>
                <a:cubicBezTo>
                  <a:pt x="2277693" y="1481424"/>
                  <a:pt x="2385222" y="1363442"/>
                  <a:pt x="2149783" y="1416998"/>
                </a:cubicBezTo>
                <a:cubicBezTo>
                  <a:pt x="1914344" y="1470554"/>
                  <a:pt x="1969494" y="1415102"/>
                  <a:pt x="1842671" y="1416998"/>
                </a:cubicBezTo>
                <a:cubicBezTo>
                  <a:pt x="1715848" y="1418894"/>
                  <a:pt x="1683982" y="1383681"/>
                  <a:pt x="1535559" y="1416998"/>
                </a:cubicBezTo>
                <a:cubicBezTo>
                  <a:pt x="1387136" y="1450315"/>
                  <a:pt x="1352267" y="1396021"/>
                  <a:pt x="1228447" y="1416998"/>
                </a:cubicBezTo>
                <a:cubicBezTo>
                  <a:pt x="1104627" y="1437975"/>
                  <a:pt x="1033767" y="1403062"/>
                  <a:pt x="921336" y="1416998"/>
                </a:cubicBezTo>
                <a:cubicBezTo>
                  <a:pt x="808905" y="1430934"/>
                  <a:pt x="396471" y="1384837"/>
                  <a:pt x="0" y="1416998"/>
                </a:cubicBezTo>
                <a:cubicBezTo>
                  <a:pt x="-26424" y="1195906"/>
                  <a:pt x="25205" y="1040230"/>
                  <a:pt x="0" y="916325"/>
                </a:cubicBezTo>
                <a:cubicBezTo>
                  <a:pt x="-25205" y="792420"/>
                  <a:pt x="33387" y="543904"/>
                  <a:pt x="0" y="415653"/>
                </a:cubicBezTo>
                <a:cubicBezTo>
                  <a:pt x="-33387" y="287402"/>
                  <a:pt x="42819" y="18714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20000"/>
              </a:lnSpc>
            </a:pPr>
            <a:endParaRPr lang="vi-VN" sz="3600" b="1">
              <a:solidFill>
                <a:schemeClr val="bg2"/>
              </a:solidFill>
              <a:latin typeface="Times New Roman" pitchFamily="18" charset="0"/>
              <a:ea typeface="#9Slide02 Noi dung dai"/>
              <a:cs typeface="Times New Roman" pitchFamily="18" charset="0"/>
              <a:sym typeface="Gorditas"/>
            </a:endParaRPr>
          </a:p>
          <a:p>
            <a:pPr algn="ctr">
              <a:lnSpc>
                <a:spcPct val="120000"/>
              </a:lnSpc>
            </a:pPr>
            <a:r>
              <a:rPr lang="vi-VN" sz="3200" b="1">
                <a:solidFill>
                  <a:schemeClr val="bg2"/>
                </a:solidFill>
                <a:latin typeface="Times New Roman" pitchFamily="18" charset="0"/>
                <a:ea typeface="#9Slide02 Noi dung dai"/>
                <a:cs typeface="Times New Roman" pitchFamily="18" charset="0"/>
                <a:sym typeface="Gorditas"/>
              </a:rPr>
              <a:t>Câu 1: </a:t>
            </a:r>
            <a:r>
              <a:rPr lang="vi-VN" sz="3200" b="1">
                <a:solidFill>
                  <a:schemeClr val="bg2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Người cha trong bài thơ làm nghề gì?</a:t>
            </a:r>
            <a:endParaRPr lang="en-US" sz="3200" b="1">
              <a:solidFill>
                <a:schemeClr val="bg2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  <a:p>
            <a:pPr algn="ctr"/>
            <a:endParaRPr lang="en-US" sz="3200" b="1">
              <a:solidFill>
                <a:schemeClr val="bg2"/>
              </a:solidFill>
              <a:latin typeface="Times New Roman" pitchFamily="18" charset="0"/>
              <a:ea typeface="#9Slide02 Noi dung dai"/>
              <a:cs typeface="Times New Roman" pitchFamily="18" charset="0"/>
              <a:sym typeface="Gorditas"/>
            </a:endParaRPr>
          </a:p>
        </p:txBody>
      </p:sp>
      <p:grpSp>
        <p:nvGrpSpPr>
          <p:cNvPr id="202" name="Group 201"/>
          <p:cNvGrpSpPr>
            <a:grpSpLocks/>
          </p:cNvGrpSpPr>
          <p:nvPr/>
        </p:nvGrpSpPr>
        <p:grpSpPr bwMode="auto">
          <a:xfrm>
            <a:off x="1428750" y="287338"/>
            <a:ext cx="3600450" cy="787400"/>
            <a:chOff x="1314727" y="1342252"/>
            <a:chExt cx="2229036" cy="1114518"/>
          </a:xfrm>
        </p:grpSpPr>
        <p:sp>
          <p:nvSpPr>
            <p:cNvPr id="172388" name="Rectangle: Rounded Corners 202"/>
            <p:cNvSpPr>
              <a:spLocks noChangeArrowheads="1"/>
            </p:cNvSpPr>
            <p:nvPr/>
          </p:nvSpPr>
          <p:spPr bwMode="auto">
            <a:xfrm>
              <a:off x="1314727" y="1342252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ED556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: Rounded Corners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68782" y="1593917"/>
              <a:ext cx="2120926" cy="6111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vi-VN" sz="4000" b="1" dirty="0">
                  <a:solidFill>
                    <a:sysClr val="window" lastClr="FFFFFF"/>
                  </a:solidFill>
                  <a:latin typeface="+mj-lt"/>
                  <a:ea typeface="#9Slide02 Noi dung dai" panose="02000000000000000000" pitchFamily="2" charset="0"/>
                  <a:cs typeface="+mn-cs"/>
                </a:rPr>
                <a:t>ĐỌC HIỂU</a:t>
              </a:r>
              <a:endParaRPr lang="en-US" sz="4000" b="1" dirty="0">
                <a:solidFill>
                  <a:sysClr val="window" lastClr="FFFFFF"/>
                </a:solidFill>
                <a:latin typeface="+mj-lt"/>
                <a:ea typeface="#9Slide02 Noi dung dai" panose="02000000000000000000" pitchFamily="2" charset="0"/>
                <a:cs typeface="+mn-cs"/>
              </a:endParaRPr>
            </a:p>
          </p:txBody>
        </p:sp>
      </p:grpSp>
      <p:pic>
        <p:nvPicPr>
          <p:cNvPr id="211" name="Picture 210" descr="A picture containing text, clipart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335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212" descr="A picture containing text, toy, doll, vector graphics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5438" y="1497013"/>
            <a:ext cx="1816101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" name="TextBox 222"/>
          <p:cNvSpPr>
            <a:spLocks noChangeArrowheads="1"/>
          </p:cNvSpPr>
          <p:nvPr/>
        </p:nvSpPr>
        <p:spPr bwMode="auto">
          <a:xfrm>
            <a:off x="1947863" y="3346450"/>
            <a:ext cx="6891337" cy="585788"/>
          </a:xfrm>
          <a:custGeom>
            <a:avLst/>
            <a:gdLst>
              <a:gd name="T0" fmla="*/ 0 w 8790159"/>
              <a:gd name="T1" fmla="*/ 0 h 2785378"/>
              <a:gd name="T2" fmla="*/ 415562 w 8790159"/>
              <a:gd name="T3" fmla="*/ 0 h 2785378"/>
              <a:gd name="T4" fmla="*/ 831124 w 8790159"/>
              <a:gd name="T5" fmla="*/ 0 h 2785378"/>
              <a:gd name="T6" fmla="*/ 1138639 w 8790159"/>
              <a:gd name="T7" fmla="*/ 0 h 2785378"/>
              <a:gd name="T8" fmla="*/ 1500179 w 8790159"/>
              <a:gd name="T9" fmla="*/ 0 h 2785378"/>
              <a:gd name="T10" fmla="*/ 1807694 w 8790159"/>
              <a:gd name="T11" fmla="*/ 0 h 2785378"/>
              <a:gd name="T12" fmla="*/ 2061186 w 8790159"/>
              <a:gd name="T13" fmla="*/ 0 h 2785378"/>
              <a:gd name="T14" fmla="*/ 2368702 w 8790159"/>
              <a:gd name="T15" fmla="*/ 0 h 2785378"/>
              <a:gd name="T16" fmla="*/ 2676218 w 8790159"/>
              <a:gd name="T17" fmla="*/ 0 h 2785378"/>
              <a:gd name="T18" fmla="*/ 2929709 w 8790159"/>
              <a:gd name="T19" fmla="*/ 0 h 2785378"/>
              <a:gd name="T20" fmla="*/ 3345272 w 8790159"/>
              <a:gd name="T21" fmla="*/ 0 h 2785378"/>
              <a:gd name="T22" fmla="*/ 3652788 w 8790159"/>
              <a:gd name="T23" fmla="*/ 0 h 2785378"/>
              <a:gd name="T24" fmla="*/ 4122372 w 8790159"/>
              <a:gd name="T25" fmla="*/ 0 h 2785378"/>
              <a:gd name="T26" fmla="*/ 4591956 w 8790159"/>
              <a:gd name="T27" fmla="*/ 0 h 2785378"/>
              <a:gd name="T28" fmla="*/ 5402300 w 8790159"/>
              <a:gd name="T29" fmla="*/ 0 h 2785378"/>
              <a:gd name="T30" fmla="*/ 5402300 w 8790159"/>
              <a:gd name="T31" fmla="*/ 29516 h 2785378"/>
              <a:gd name="T32" fmla="*/ 5402300 w 8790159"/>
              <a:gd name="T33" fmla="*/ 56572 h 2785378"/>
              <a:gd name="T34" fmla="*/ 5402300 w 8790159"/>
              <a:gd name="T35" fmla="*/ 84858 h 2785378"/>
              <a:gd name="T36" fmla="*/ 5402300 w 8790159"/>
              <a:gd name="T37" fmla="*/ 122983 h 2785378"/>
              <a:gd name="T38" fmla="*/ 4986739 w 8790159"/>
              <a:gd name="T39" fmla="*/ 122983 h 2785378"/>
              <a:gd name="T40" fmla="*/ 4625203 w 8790159"/>
              <a:gd name="T41" fmla="*/ 122983 h 2785378"/>
              <a:gd name="T42" fmla="*/ 4317684 w 8790159"/>
              <a:gd name="T43" fmla="*/ 122983 h 2785378"/>
              <a:gd name="T44" fmla="*/ 3956148 w 8790159"/>
              <a:gd name="T45" fmla="*/ 122983 h 2785378"/>
              <a:gd name="T46" fmla="*/ 3702655 w 8790159"/>
              <a:gd name="T47" fmla="*/ 122983 h 2785378"/>
              <a:gd name="T48" fmla="*/ 3233070 w 8790159"/>
              <a:gd name="T49" fmla="*/ 122983 h 2785378"/>
              <a:gd name="T50" fmla="*/ 2817507 w 8790159"/>
              <a:gd name="T51" fmla="*/ 122983 h 2785378"/>
              <a:gd name="T52" fmla="*/ 2455970 w 8790159"/>
              <a:gd name="T53" fmla="*/ 122983 h 2785378"/>
              <a:gd name="T54" fmla="*/ 1932362 w 8790159"/>
              <a:gd name="T55" fmla="*/ 122983 h 2785378"/>
              <a:gd name="T56" fmla="*/ 1462777 w 8790159"/>
              <a:gd name="T57" fmla="*/ 122983 h 2785378"/>
              <a:gd name="T58" fmla="*/ 1047217 w 8790159"/>
              <a:gd name="T59" fmla="*/ 122983 h 2785378"/>
              <a:gd name="T60" fmla="*/ 631653 w 8790159"/>
              <a:gd name="T61" fmla="*/ 122983 h 2785378"/>
              <a:gd name="T62" fmla="*/ 0 w 8790159"/>
              <a:gd name="T63" fmla="*/ 122983 h 2785378"/>
              <a:gd name="T64" fmla="*/ 0 w 8790159"/>
              <a:gd name="T65" fmla="*/ 93467 h 2785378"/>
              <a:gd name="T66" fmla="*/ 0 w 8790159"/>
              <a:gd name="T67" fmla="*/ 60262 h 2785378"/>
              <a:gd name="T68" fmla="*/ 0 w 8790159"/>
              <a:gd name="T69" fmla="*/ 29516 h 2785378"/>
              <a:gd name="T70" fmla="*/ 0 w 8790159"/>
              <a:gd name="T71" fmla="*/ 0 h 278537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790159"/>
              <a:gd name="T109" fmla="*/ 0 h 2785378"/>
              <a:gd name="T110" fmla="*/ 8790159 w 8790159"/>
              <a:gd name="T111" fmla="*/ 2785378 h 278537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790159" h="2785378" extrusionOk="0">
                <a:moveTo>
                  <a:pt x="0" y="0"/>
                </a:moveTo>
                <a:cubicBezTo>
                  <a:pt x="337688" y="-18092"/>
                  <a:pt x="409129" y="-29567"/>
                  <a:pt x="676166" y="0"/>
                </a:cubicBezTo>
                <a:cubicBezTo>
                  <a:pt x="943203" y="29567"/>
                  <a:pt x="1202752" y="-5750"/>
                  <a:pt x="1352332" y="0"/>
                </a:cubicBezTo>
                <a:cubicBezTo>
                  <a:pt x="1501912" y="5750"/>
                  <a:pt x="1614807" y="-9686"/>
                  <a:pt x="1852695" y="0"/>
                </a:cubicBezTo>
                <a:cubicBezTo>
                  <a:pt x="2090583" y="9686"/>
                  <a:pt x="2271857" y="-9800"/>
                  <a:pt x="2440960" y="0"/>
                </a:cubicBezTo>
                <a:cubicBezTo>
                  <a:pt x="2610063" y="9800"/>
                  <a:pt x="2788488" y="15232"/>
                  <a:pt x="2941322" y="0"/>
                </a:cubicBezTo>
                <a:cubicBezTo>
                  <a:pt x="3094156" y="-15232"/>
                  <a:pt x="3155478" y="14983"/>
                  <a:pt x="3353784" y="0"/>
                </a:cubicBezTo>
                <a:cubicBezTo>
                  <a:pt x="3552090" y="-14983"/>
                  <a:pt x="3700758" y="2434"/>
                  <a:pt x="3854147" y="0"/>
                </a:cubicBezTo>
                <a:cubicBezTo>
                  <a:pt x="4007536" y="-2434"/>
                  <a:pt x="4125567" y="-23501"/>
                  <a:pt x="4354510" y="0"/>
                </a:cubicBezTo>
                <a:cubicBezTo>
                  <a:pt x="4583453" y="23501"/>
                  <a:pt x="4587658" y="10806"/>
                  <a:pt x="4766971" y="0"/>
                </a:cubicBezTo>
                <a:cubicBezTo>
                  <a:pt x="4946284" y="-10806"/>
                  <a:pt x="5244478" y="-23323"/>
                  <a:pt x="5443137" y="0"/>
                </a:cubicBezTo>
                <a:cubicBezTo>
                  <a:pt x="5641796" y="23323"/>
                  <a:pt x="5763352" y="20377"/>
                  <a:pt x="5943500" y="0"/>
                </a:cubicBezTo>
                <a:cubicBezTo>
                  <a:pt x="6123648" y="-20377"/>
                  <a:pt x="6405264" y="13575"/>
                  <a:pt x="6707567" y="0"/>
                </a:cubicBezTo>
                <a:cubicBezTo>
                  <a:pt x="7009870" y="-13575"/>
                  <a:pt x="7218434" y="-8464"/>
                  <a:pt x="7471635" y="0"/>
                </a:cubicBezTo>
                <a:cubicBezTo>
                  <a:pt x="7724836" y="8464"/>
                  <a:pt x="8141264" y="-8763"/>
                  <a:pt x="8790159" y="0"/>
                </a:cubicBezTo>
                <a:cubicBezTo>
                  <a:pt x="8758877" y="161106"/>
                  <a:pt x="8793333" y="413309"/>
                  <a:pt x="8790159" y="668491"/>
                </a:cubicBezTo>
                <a:cubicBezTo>
                  <a:pt x="8786985" y="923673"/>
                  <a:pt x="8786483" y="1083166"/>
                  <a:pt x="8790159" y="1281274"/>
                </a:cubicBezTo>
                <a:cubicBezTo>
                  <a:pt x="8793835" y="1479382"/>
                  <a:pt x="8798402" y="1702984"/>
                  <a:pt x="8790159" y="1921911"/>
                </a:cubicBezTo>
                <a:cubicBezTo>
                  <a:pt x="8781916" y="2140838"/>
                  <a:pt x="8787667" y="2538690"/>
                  <a:pt x="8790159" y="2785378"/>
                </a:cubicBezTo>
                <a:cubicBezTo>
                  <a:pt x="8571357" y="2755496"/>
                  <a:pt x="8402548" y="2801565"/>
                  <a:pt x="8113993" y="2785378"/>
                </a:cubicBezTo>
                <a:cubicBezTo>
                  <a:pt x="7825438" y="2769191"/>
                  <a:pt x="7765117" y="2757751"/>
                  <a:pt x="7525728" y="2785378"/>
                </a:cubicBezTo>
                <a:cubicBezTo>
                  <a:pt x="7286339" y="2813005"/>
                  <a:pt x="7183861" y="2789397"/>
                  <a:pt x="7025366" y="2785378"/>
                </a:cubicBezTo>
                <a:cubicBezTo>
                  <a:pt x="6866871" y="2781359"/>
                  <a:pt x="6673904" y="2767882"/>
                  <a:pt x="6437101" y="2785378"/>
                </a:cubicBezTo>
                <a:cubicBezTo>
                  <a:pt x="6200299" y="2802874"/>
                  <a:pt x="6151979" y="2794989"/>
                  <a:pt x="6024640" y="2785378"/>
                </a:cubicBezTo>
                <a:cubicBezTo>
                  <a:pt x="5897301" y="2775767"/>
                  <a:pt x="5444941" y="2774261"/>
                  <a:pt x="5260572" y="2785378"/>
                </a:cubicBezTo>
                <a:cubicBezTo>
                  <a:pt x="5076203" y="2796495"/>
                  <a:pt x="4724784" y="2793660"/>
                  <a:pt x="4584406" y="2785378"/>
                </a:cubicBezTo>
                <a:cubicBezTo>
                  <a:pt x="4444028" y="2777096"/>
                  <a:pt x="4155299" y="2787748"/>
                  <a:pt x="3996142" y="2785378"/>
                </a:cubicBezTo>
                <a:cubicBezTo>
                  <a:pt x="3836985" y="2783008"/>
                  <a:pt x="3316530" y="2750737"/>
                  <a:pt x="3144172" y="2785378"/>
                </a:cubicBezTo>
                <a:cubicBezTo>
                  <a:pt x="2971814" y="2820020"/>
                  <a:pt x="2687877" y="2752762"/>
                  <a:pt x="2380105" y="2785378"/>
                </a:cubicBezTo>
                <a:cubicBezTo>
                  <a:pt x="2072333" y="2817994"/>
                  <a:pt x="2036943" y="2772484"/>
                  <a:pt x="1703939" y="2785378"/>
                </a:cubicBezTo>
                <a:cubicBezTo>
                  <a:pt x="1370935" y="2798272"/>
                  <a:pt x="1249122" y="2777382"/>
                  <a:pt x="1027772" y="2785378"/>
                </a:cubicBezTo>
                <a:cubicBezTo>
                  <a:pt x="806422" y="2793374"/>
                  <a:pt x="221919" y="2750097"/>
                  <a:pt x="0" y="2785378"/>
                </a:cubicBezTo>
                <a:cubicBezTo>
                  <a:pt x="16305" y="2488570"/>
                  <a:pt x="-650" y="2293217"/>
                  <a:pt x="0" y="2116887"/>
                </a:cubicBezTo>
                <a:cubicBezTo>
                  <a:pt x="650" y="1940557"/>
                  <a:pt x="3206" y="1553903"/>
                  <a:pt x="0" y="1364835"/>
                </a:cubicBezTo>
                <a:cubicBezTo>
                  <a:pt x="-3206" y="1175767"/>
                  <a:pt x="21334" y="893999"/>
                  <a:pt x="0" y="668491"/>
                </a:cubicBezTo>
                <a:cubicBezTo>
                  <a:pt x="-21334" y="442983"/>
                  <a:pt x="22272" y="24828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</a:pPr>
            <a:r>
              <a:rPr lang="vi-VN" sz="3200" b="1">
                <a:solidFill>
                  <a:srgbClr val="00B05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+ Người cha làm nghề xây dựng cầu</a:t>
            </a:r>
            <a:endParaRPr lang="en-US" sz="4000" b="1">
              <a:solidFill>
                <a:srgbClr val="00B050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11" name="Google Shape;2526;p40"/>
          <p:cNvSpPr/>
          <p:nvPr/>
        </p:nvSpPr>
        <p:spPr>
          <a:xfrm rot="329428">
            <a:off x="11349038" y="1576388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526;p40"/>
          <p:cNvSpPr/>
          <p:nvPr/>
        </p:nvSpPr>
        <p:spPr>
          <a:xfrm rot="329428">
            <a:off x="11371263" y="3149600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526;p40"/>
          <p:cNvSpPr/>
          <p:nvPr/>
        </p:nvSpPr>
        <p:spPr>
          <a:xfrm rot="329428">
            <a:off x="9237663" y="333375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526;p40"/>
          <p:cNvSpPr/>
          <p:nvPr/>
        </p:nvSpPr>
        <p:spPr>
          <a:xfrm rot="329428">
            <a:off x="7637463" y="692150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526;p40"/>
          <p:cNvSpPr/>
          <p:nvPr/>
        </p:nvSpPr>
        <p:spPr>
          <a:xfrm rot="329428">
            <a:off x="10852150" y="225425"/>
            <a:ext cx="407988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3980" name="Google Shape;5976;p62"/>
          <p:cNvGrpSpPr>
            <a:grpSpLocks/>
          </p:cNvGrpSpPr>
          <p:nvPr/>
        </p:nvGrpSpPr>
        <p:grpSpPr bwMode="auto">
          <a:xfrm>
            <a:off x="85725" y="5821363"/>
            <a:ext cx="460375" cy="1144587"/>
            <a:chOff x="6324575" y="2049325"/>
            <a:chExt cx="755350" cy="1563825"/>
          </a:xfrm>
        </p:grpSpPr>
        <p:sp>
          <p:nvSpPr>
            <p:cNvPr id="68" name="Google Shape;5977;p62"/>
            <p:cNvSpPr/>
            <p:nvPr/>
          </p:nvSpPr>
          <p:spPr>
            <a:xfrm>
              <a:off x="6475645" y="2105718"/>
              <a:ext cx="2605" cy="2168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79;p62"/>
            <p:cNvSpPr/>
            <p:nvPr/>
          </p:nvSpPr>
          <p:spPr>
            <a:xfrm>
              <a:off x="6691832" y="3029698"/>
              <a:ext cx="132837" cy="48367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80;p62"/>
            <p:cNvSpPr/>
            <p:nvPr/>
          </p:nvSpPr>
          <p:spPr>
            <a:xfrm>
              <a:off x="6684017" y="2955953"/>
              <a:ext cx="153675" cy="119293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81;p62"/>
            <p:cNvSpPr/>
            <p:nvPr/>
          </p:nvSpPr>
          <p:spPr>
            <a:xfrm>
              <a:off x="6598065" y="2138252"/>
              <a:ext cx="104186" cy="175687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82;p62"/>
            <p:cNvSpPr/>
            <p:nvPr/>
          </p:nvSpPr>
          <p:spPr>
            <a:xfrm>
              <a:off x="6415739" y="2227180"/>
              <a:ext cx="304744" cy="412104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83;p62"/>
            <p:cNvSpPr/>
            <p:nvPr/>
          </p:nvSpPr>
          <p:spPr>
            <a:xfrm>
              <a:off x="6712669" y="2138252"/>
              <a:ext cx="57302" cy="16484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84;p62"/>
            <p:cNvSpPr/>
            <p:nvPr/>
          </p:nvSpPr>
          <p:spPr>
            <a:xfrm>
              <a:off x="6407924" y="2422387"/>
              <a:ext cx="322977" cy="399090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85;p62"/>
            <p:cNvSpPr/>
            <p:nvPr/>
          </p:nvSpPr>
          <p:spPr>
            <a:xfrm>
              <a:off x="6493878" y="2162111"/>
              <a:ext cx="216186" cy="29281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86;p62"/>
            <p:cNvSpPr/>
            <p:nvPr/>
          </p:nvSpPr>
          <p:spPr>
            <a:xfrm>
              <a:off x="6736111" y="2591567"/>
              <a:ext cx="91164" cy="229911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87;p62"/>
            <p:cNvSpPr/>
            <p:nvPr/>
          </p:nvSpPr>
          <p:spPr>
            <a:xfrm>
              <a:off x="6746529" y="2804126"/>
              <a:ext cx="67721" cy="145320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88;p62"/>
            <p:cNvSpPr/>
            <p:nvPr/>
          </p:nvSpPr>
          <p:spPr>
            <a:xfrm>
              <a:off x="6717879" y="2261884"/>
              <a:ext cx="88558" cy="195207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89;p62"/>
            <p:cNvSpPr/>
            <p:nvPr/>
          </p:nvSpPr>
          <p:spPr>
            <a:xfrm>
              <a:off x="6725692" y="2418050"/>
              <a:ext cx="98977" cy="206051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90;p62"/>
            <p:cNvSpPr/>
            <p:nvPr/>
          </p:nvSpPr>
          <p:spPr>
            <a:xfrm>
              <a:off x="6754344" y="2955953"/>
              <a:ext cx="31256" cy="6723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91;p62"/>
            <p:cNvSpPr/>
            <p:nvPr/>
          </p:nvSpPr>
          <p:spPr>
            <a:xfrm>
              <a:off x="6517319" y="2897391"/>
              <a:ext cx="226606" cy="123632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92;p62"/>
            <p:cNvSpPr/>
            <p:nvPr/>
          </p:nvSpPr>
          <p:spPr>
            <a:xfrm>
              <a:off x="6420948" y="2632777"/>
              <a:ext cx="320372" cy="331853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93;p62"/>
            <p:cNvSpPr/>
            <p:nvPr/>
          </p:nvSpPr>
          <p:spPr>
            <a:xfrm>
              <a:off x="6775181" y="2172955"/>
              <a:ext cx="138046" cy="225573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94;p62"/>
            <p:cNvSpPr/>
            <p:nvPr/>
          </p:nvSpPr>
          <p:spPr>
            <a:xfrm>
              <a:off x="6736111" y="2138252"/>
              <a:ext cx="85954" cy="104110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95;p62"/>
            <p:cNvSpPr/>
            <p:nvPr/>
          </p:nvSpPr>
          <p:spPr>
            <a:xfrm>
              <a:off x="6788204" y="2626270"/>
              <a:ext cx="200559" cy="31450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96;p62"/>
            <p:cNvSpPr/>
            <p:nvPr/>
          </p:nvSpPr>
          <p:spPr>
            <a:xfrm>
              <a:off x="6809041" y="2281404"/>
              <a:ext cx="164094" cy="292811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97;p62"/>
            <p:cNvSpPr/>
            <p:nvPr/>
          </p:nvSpPr>
          <p:spPr>
            <a:xfrm>
              <a:off x="6767366" y="2843167"/>
              <a:ext cx="197954" cy="180024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98;p62"/>
            <p:cNvSpPr/>
            <p:nvPr/>
          </p:nvSpPr>
          <p:spPr>
            <a:xfrm>
              <a:off x="6816856" y="2467935"/>
              <a:ext cx="171907" cy="316669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99;p62"/>
            <p:cNvSpPr/>
            <p:nvPr/>
          </p:nvSpPr>
          <p:spPr>
            <a:xfrm>
              <a:off x="6720483" y="2637115"/>
              <a:ext cx="26047" cy="188701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6000;p62"/>
            <p:cNvSpPr/>
            <p:nvPr/>
          </p:nvSpPr>
          <p:spPr>
            <a:xfrm>
              <a:off x="6710064" y="2463597"/>
              <a:ext cx="23443" cy="16917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6001;p62"/>
            <p:cNvSpPr/>
            <p:nvPr/>
          </p:nvSpPr>
          <p:spPr>
            <a:xfrm>
              <a:off x="6694436" y="2138252"/>
              <a:ext cx="31256" cy="321007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6002;p62"/>
            <p:cNvSpPr/>
            <p:nvPr/>
          </p:nvSpPr>
          <p:spPr>
            <a:xfrm>
              <a:off x="6733507" y="2832322"/>
              <a:ext cx="23441" cy="190869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6003;p62"/>
            <p:cNvSpPr/>
            <p:nvPr/>
          </p:nvSpPr>
          <p:spPr>
            <a:xfrm>
              <a:off x="6486064" y="2216335"/>
              <a:ext cx="224000" cy="249432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6004;p62"/>
            <p:cNvSpPr/>
            <p:nvPr/>
          </p:nvSpPr>
          <p:spPr>
            <a:xfrm>
              <a:off x="6710064" y="2454921"/>
              <a:ext cx="7815" cy="10846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6005;p62"/>
            <p:cNvSpPr/>
            <p:nvPr/>
          </p:nvSpPr>
          <p:spPr>
            <a:xfrm>
              <a:off x="6413133" y="2400698"/>
              <a:ext cx="307349" cy="247262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6006;p62"/>
            <p:cNvSpPr/>
            <p:nvPr/>
          </p:nvSpPr>
          <p:spPr>
            <a:xfrm>
              <a:off x="6720483" y="2639284"/>
              <a:ext cx="5209" cy="8676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6007;p62"/>
            <p:cNvSpPr/>
            <p:nvPr/>
          </p:nvSpPr>
          <p:spPr>
            <a:xfrm>
              <a:off x="6418343" y="2604581"/>
              <a:ext cx="312559" cy="225573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6008;p62"/>
            <p:cNvSpPr/>
            <p:nvPr/>
          </p:nvSpPr>
          <p:spPr>
            <a:xfrm>
              <a:off x="6730901" y="2821477"/>
              <a:ext cx="7815" cy="6506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6009;p62"/>
            <p:cNvSpPr/>
            <p:nvPr/>
          </p:nvSpPr>
          <p:spPr>
            <a:xfrm>
              <a:off x="6493878" y="2862687"/>
              <a:ext cx="247441" cy="112786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6010;p62"/>
            <p:cNvSpPr/>
            <p:nvPr/>
          </p:nvSpPr>
          <p:spPr>
            <a:xfrm>
              <a:off x="6741320" y="2962460"/>
              <a:ext cx="2605" cy="650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6011;p62"/>
            <p:cNvSpPr/>
            <p:nvPr/>
          </p:nvSpPr>
          <p:spPr>
            <a:xfrm>
              <a:off x="6582437" y="2157773"/>
              <a:ext cx="119814" cy="16917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6012;p62"/>
            <p:cNvSpPr/>
            <p:nvPr/>
          </p:nvSpPr>
          <p:spPr>
            <a:xfrm>
              <a:off x="6702251" y="2313939"/>
              <a:ext cx="10419" cy="17352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6013;p62"/>
            <p:cNvSpPr/>
            <p:nvPr/>
          </p:nvSpPr>
          <p:spPr>
            <a:xfrm>
              <a:off x="6717879" y="2242362"/>
              <a:ext cx="57302" cy="71577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6014;p62"/>
            <p:cNvSpPr/>
            <p:nvPr/>
          </p:nvSpPr>
          <p:spPr>
            <a:xfrm>
              <a:off x="6769972" y="2164280"/>
              <a:ext cx="65116" cy="9760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6015;p62"/>
            <p:cNvSpPr/>
            <p:nvPr/>
          </p:nvSpPr>
          <p:spPr>
            <a:xfrm>
              <a:off x="6702251" y="2303094"/>
              <a:ext cx="15628" cy="13014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6016;p62"/>
            <p:cNvSpPr/>
            <p:nvPr/>
          </p:nvSpPr>
          <p:spPr>
            <a:xfrm>
              <a:off x="6725692" y="2398528"/>
              <a:ext cx="83349" cy="69407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6017;p62"/>
            <p:cNvSpPr/>
            <p:nvPr/>
          </p:nvSpPr>
          <p:spPr>
            <a:xfrm>
              <a:off x="6806437" y="2264052"/>
              <a:ext cx="114605" cy="153997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6018;p62"/>
            <p:cNvSpPr/>
            <p:nvPr/>
          </p:nvSpPr>
          <p:spPr>
            <a:xfrm>
              <a:off x="6715273" y="2457091"/>
              <a:ext cx="10419" cy="13014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6019;p62"/>
            <p:cNvSpPr/>
            <p:nvPr/>
          </p:nvSpPr>
          <p:spPr>
            <a:xfrm>
              <a:off x="6715273" y="2459259"/>
              <a:ext cx="5209" cy="650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6020;p62"/>
            <p:cNvSpPr/>
            <p:nvPr/>
          </p:nvSpPr>
          <p:spPr>
            <a:xfrm>
              <a:off x="6717879" y="2632777"/>
              <a:ext cx="2604" cy="433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6021;p62"/>
            <p:cNvSpPr/>
            <p:nvPr/>
          </p:nvSpPr>
          <p:spPr>
            <a:xfrm>
              <a:off x="6733507" y="2574215"/>
              <a:ext cx="91162" cy="6289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6022;p62"/>
            <p:cNvSpPr/>
            <p:nvPr/>
          </p:nvSpPr>
          <p:spPr>
            <a:xfrm>
              <a:off x="6824669" y="2446245"/>
              <a:ext cx="153675" cy="145322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6023;p62"/>
            <p:cNvSpPr/>
            <p:nvPr/>
          </p:nvSpPr>
          <p:spPr>
            <a:xfrm>
              <a:off x="6720483" y="2624101"/>
              <a:ext cx="15628" cy="1735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6024;p62"/>
            <p:cNvSpPr/>
            <p:nvPr/>
          </p:nvSpPr>
          <p:spPr>
            <a:xfrm>
              <a:off x="6728297" y="2830153"/>
              <a:ext cx="5209" cy="433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6025;p62"/>
            <p:cNvSpPr/>
            <p:nvPr/>
          </p:nvSpPr>
          <p:spPr>
            <a:xfrm>
              <a:off x="6746529" y="2784604"/>
              <a:ext cx="70327" cy="4771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6026;p62"/>
            <p:cNvSpPr/>
            <p:nvPr/>
          </p:nvSpPr>
          <p:spPr>
            <a:xfrm>
              <a:off x="6814250" y="2600243"/>
              <a:ext cx="174513" cy="20388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6027;p62"/>
            <p:cNvSpPr/>
            <p:nvPr/>
          </p:nvSpPr>
          <p:spPr>
            <a:xfrm>
              <a:off x="6733507" y="2821477"/>
              <a:ext cx="13022" cy="13014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6028;p62"/>
            <p:cNvSpPr/>
            <p:nvPr/>
          </p:nvSpPr>
          <p:spPr>
            <a:xfrm>
              <a:off x="6730901" y="2827984"/>
              <a:ext cx="2605" cy="217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6029;p62"/>
            <p:cNvSpPr/>
            <p:nvPr/>
          </p:nvSpPr>
          <p:spPr>
            <a:xfrm>
              <a:off x="6730901" y="2825815"/>
              <a:ext cx="7815" cy="433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6030;p62"/>
            <p:cNvSpPr/>
            <p:nvPr/>
          </p:nvSpPr>
          <p:spPr>
            <a:xfrm>
              <a:off x="6754344" y="2940770"/>
              <a:ext cx="33860" cy="19521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6031;p62"/>
            <p:cNvSpPr/>
            <p:nvPr/>
          </p:nvSpPr>
          <p:spPr>
            <a:xfrm>
              <a:off x="6785600" y="2797618"/>
              <a:ext cx="190139" cy="158335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6032;p62"/>
            <p:cNvSpPr/>
            <p:nvPr/>
          </p:nvSpPr>
          <p:spPr>
            <a:xfrm>
              <a:off x="6746529" y="2949446"/>
              <a:ext cx="7815" cy="1084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1" name="Google Shape;5976;p62"/>
          <p:cNvGrpSpPr>
            <a:grpSpLocks/>
          </p:cNvGrpSpPr>
          <p:nvPr/>
        </p:nvGrpSpPr>
        <p:grpSpPr bwMode="auto">
          <a:xfrm>
            <a:off x="1000125" y="5634038"/>
            <a:ext cx="828675" cy="1389062"/>
            <a:chOff x="6324575" y="2049325"/>
            <a:chExt cx="755350" cy="1563825"/>
          </a:xfrm>
        </p:grpSpPr>
        <p:sp>
          <p:nvSpPr>
            <p:cNvPr id="125" name="Google Shape;5977;p62"/>
            <p:cNvSpPr/>
            <p:nvPr/>
          </p:nvSpPr>
          <p:spPr>
            <a:xfrm>
              <a:off x="6475066" y="2104729"/>
              <a:ext cx="4342" cy="3574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979;p62"/>
            <p:cNvSpPr/>
            <p:nvPr/>
          </p:nvSpPr>
          <p:spPr>
            <a:xfrm>
              <a:off x="6692121" y="3030513"/>
              <a:ext cx="133127" cy="48255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980;p62"/>
            <p:cNvSpPr/>
            <p:nvPr/>
          </p:nvSpPr>
          <p:spPr>
            <a:xfrm>
              <a:off x="6684886" y="2955450"/>
              <a:ext cx="153385" cy="119745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981;p62"/>
            <p:cNvSpPr/>
            <p:nvPr/>
          </p:nvSpPr>
          <p:spPr>
            <a:xfrm>
              <a:off x="6596617" y="2138686"/>
              <a:ext cx="105634" cy="175148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982;p62"/>
            <p:cNvSpPr/>
            <p:nvPr/>
          </p:nvSpPr>
          <p:spPr>
            <a:xfrm>
              <a:off x="6415738" y="2226260"/>
              <a:ext cx="303876" cy="412851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983;p62"/>
            <p:cNvSpPr/>
            <p:nvPr/>
          </p:nvSpPr>
          <p:spPr>
            <a:xfrm>
              <a:off x="6712379" y="2136899"/>
              <a:ext cx="57881" cy="16621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984;p62"/>
            <p:cNvSpPr/>
            <p:nvPr/>
          </p:nvSpPr>
          <p:spPr>
            <a:xfrm>
              <a:off x="6408503" y="2422855"/>
              <a:ext cx="322688" cy="398553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985;p62"/>
            <p:cNvSpPr/>
            <p:nvPr/>
          </p:nvSpPr>
          <p:spPr>
            <a:xfrm>
              <a:off x="6495325" y="2161920"/>
              <a:ext cx="214161" cy="293106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986;p62"/>
            <p:cNvSpPr/>
            <p:nvPr/>
          </p:nvSpPr>
          <p:spPr>
            <a:xfrm>
              <a:off x="6735532" y="2590855"/>
              <a:ext cx="91163" cy="232340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987;p62"/>
            <p:cNvSpPr/>
            <p:nvPr/>
          </p:nvSpPr>
          <p:spPr>
            <a:xfrm>
              <a:off x="6747108" y="2803536"/>
              <a:ext cx="66563" cy="146553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988;p62"/>
            <p:cNvSpPr/>
            <p:nvPr/>
          </p:nvSpPr>
          <p:spPr>
            <a:xfrm>
              <a:off x="6718167" y="2260218"/>
              <a:ext cx="86822" cy="196595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989;p62"/>
            <p:cNvSpPr/>
            <p:nvPr/>
          </p:nvSpPr>
          <p:spPr>
            <a:xfrm>
              <a:off x="6725403" y="2417494"/>
              <a:ext cx="98398" cy="205531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990;p62"/>
            <p:cNvSpPr/>
            <p:nvPr/>
          </p:nvSpPr>
          <p:spPr>
            <a:xfrm>
              <a:off x="6754344" y="2955450"/>
              <a:ext cx="30387" cy="66128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991;p62"/>
            <p:cNvSpPr/>
            <p:nvPr/>
          </p:nvSpPr>
          <p:spPr>
            <a:xfrm>
              <a:off x="6518477" y="2898258"/>
              <a:ext cx="225737" cy="123319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992;p62"/>
            <p:cNvSpPr/>
            <p:nvPr/>
          </p:nvSpPr>
          <p:spPr>
            <a:xfrm>
              <a:off x="6421527" y="2631962"/>
              <a:ext cx="319793" cy="332425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993;p62"/>
            <p:cNvSpPr/>
            <p:nvPr/>
          </p:nvSpPr>
          <p:spPr>
            <a:xfrm>
              <a:off x="6774602" y="2172643"/>
              <a:ext cx="138915" cy="225191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994;p62"/>
            <p:cNvSpPr/>
            <p:nvPr/>
          </p:nvSpPr>
          <p:spPr>
            <a:xfrm>
              <a:off x="6735532" y="2136899"/>
              <a:ext cx="85375" cy="10544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995;p62"/>
            <p:cNvSpPr/>
            <p:nvPr/>
          </p:nvSpPr>
          <p:spPr>
            <a:xfrm>
              <a:off x="6789072" y="2626599"/>
              <a:ext cx="201137" cy="312766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996;p62"/>
            <p:cNvSpPr/>
            <p:nvPr/>
          </p:nvSpPr>
          <p:spPr>
            <a:xfrm>
              <a:off x="6807883" y="2281665"/>
              <a:ext cx="166409" cy="293106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997;p62"/>
            <p:cNvSpPr/>
            <p:nvPr/>
          </p:nvSpPr>
          <p:spPr>
            <a:xfrm>
              <a:off x="6767366" y="2842855"/>
              <a:ext cx="196796" cy="178723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998;p62"/>
            <p:cNvSpPr/>
            <p:nvPr/>
          </p:nvSpPr>
          <p:spPr>
            <a:xfrm>
              <a:off x="6816565" y="2469323"/>
              <a:ext cx="172197" cy="3145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999;p62"/>
            <p:cNvSpPr/>
            <p:nvPr/>
          </p:nvSpPr>
          <p:spPr>
            <a:xfrm>
              <a:off x="6719615" y="2637323"/>
              <a:ext cx="26047" cy="187660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00;p62"/>
            <p:cNvSpPr/>
            <p:nvPr/>
          </p:nvSpPr>
          <p:spPr>
            <a:xfrm>
              <a:off x="6709485" y="2463962"/>
              <a:ext cx="24600" cy="16800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01;p62"/>
            <p:cNvSpPr/>
            <p:nvPr/>
          </p:nvSpPr>
          <p:spPr>
            <a:xfrm>
              <a:off x="6695015" y="2136899"/>
              <a:ext cx="30388" cy="323489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02;p62"/>
            <p:cNvSpPr/>
            <p:nvPr/>
          </p:nvSpPr>
          <p:spPr>
            <a:xfrm>
              <a:off x="6732638" y="2832131"/>
              <a:ext cx="24600" cy="189446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03;p62"/>
            <p:cNvSpPr/>
            <p:nvPr/>
          </p:nvSpPr>
          <p:spPr>
            <a:xfrm>
              <a:off x="6485196" y="2217325"/>
              <a:ext cx="224289" cy="246638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04;p62"/>
            <p:cNvSpPr/>
            <p:nvPr/>
          </p:nvSpPr>
          <p:spPr>
            <a:xfrm>
              <a:off x="6709485" y="2455025"/>
              <a:ext cx="8682" cy="10723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05;p62"/>
            <p:cNvSpPr/>
            <p:nvPr/>
          </p:nvSpPr>
          <p:spPr>
            <a:xfrm>
              <a:off x="6412844" y="2401409"/>
              <a:ext cx="306770" cy="246638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06;p62"/>
            <p:cNvSpPr/>
            <p:nvPr/>
          </p:nvSpPr>
          <p:spPr>
            <a:xfrm>
              <a:off x="6719615" y="2639111"/>
              <a:ext cx="4341" cy="7149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07;p62"/>
            <p:cNvSpPr/>
            <p:nvPr/>
          </p:nvSpPr>
          <p:spPr>
            <a:xfrm>
              <a:off x="6418632" y="2605153"/>
              <a:ext cx="314005" cy="225191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08;p62"/>
            <p:cNvSpPr/>
            <p:nvPr/>
          </p:nvSpPr>
          <p:spPr>
            <a:xfrm>
              <a:off x="6731191" y="2821408"/>
              <a:ext cx="8682" cy="7149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09;p62"/>
            <p:cNvSpPr/>
            <p:nvPr/>
          </p:nvSpPr>
          <p:spPr>
            <a:xfrm>
              <a:off x="6492431" y="2864302"/>
              <a:ext cx="248889" cy="110808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10;p62"/>
            <p:cNvSpPr/>
            <p:nvPr/>
          </p:nvSpPr>
          <p:spPr>
            <a:xfrm>
              <a:off x="6741320" y="2960812"/>
              <a:ext cx="1447" cy="7149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11;p62"/>
            <p:cNvSpPr/>
            <p:nvPr/>
          </p:nvSpPr>
          <p:spPr>
            <a:xfrm>
              <a:off x="6583594" y="2158345"/>
              <a:ext cx="118657" cy="169787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6012;p62"/>
            <p:cNvSpPr/>
            <p:nvPr/>
          </p:nvSpPr>
          <p:spPr>
            <a:xfrm>
              <a:off x="6702250" y="2313835"/>
              <a:ext cx="11576" cy="1608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6013;p62"/>
            <p:cNvSpPr/>
            <p:nvPr/>
          </p:nvSpPr>
          <p:spPr>
            <a:xfrm>
              <a:off x="6716721" y="2242346"/>
              <a:ext cx="59328" cy="71489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6014;p62"/>
            <p:cNvSpPr/>
            <p:nvPr/>
          </p:nvSpPr>
          <p:spPr>
            <a:xfrm>
              <a:off x="6770260" y="2163708"/>
              <a:ext cx="63669" cy="96510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6015;p62"/>
            <p:cNvSpPr/>
            <p:nvPr/>
          </p:nvSpPr>
          <p:spPr>
            <a:xfrm>
              <a:off x="6700803" y="2303112"/>
              <a:ext cx="17364" cy="14298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6016;p62"/>
            <p:cNvSpPr/>
            <p:nvPr/>
          </p:nvSpPr>
          <p:spPr>
            <a:xfrm>
              <a:off x="6725403" y="2397834"/>
              <a:ext cx="83928" cy="69703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6017;p62"/>
            <p:cNvSpPr/>
            <p:nvPr/>
          </p:nvSpPr>
          <p:spPr>
            <a:xfrm>
              <a:off x="6804989" y="2263793"/>
              <a:ext cx="117210" cy="153702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6018;p62"/>
            <p:cNvSpPr/>
            <p:nvPr/>
          </p:nvSpPr>
          <p:spPr>
            <a:xfrm>
              <a:off x="6715273" y="2456813"/>
              <a:ext cx="10130" cy="12510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6019;p62"/>
            <p:cNvSpPr/>
            <p:nvPr/>
          </p:nvSpPr>
          <p:spPr>
            <a:xfrm>
              <a:off x="6715273" y="2460388"/>
              <a:ext cx="5788" cy="5361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6020;p62"/>
            <p:cNvSpPr/>
            <p:nvPr/>
          </p:nvSpPr>
          <p:spPr>
            <a:xfrm>
              <a:off x="6718167" y="2631962"/>
              <a:ext cx="1447" cy="5361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6021;p62"/>
            <p:cNvSpPr/>
            <p:nvPr/>
          </p:nvSpPr>
          <p:spPr>
            <a:xfrm>
              <a:off x="6734085" y="2574770"/>
              <a:ext cx="89716" cy="62552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022;p62"/>
            <p:cNvSpPr/>
            <p:nvPr/>
          </p:nvSpPr>
          <p:spPr>
            <a:xfrm>
              <a:off x="6823801" y="2446090"/>
              <a:ext cx="153385" cy="144765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023;p62"/>
            <p:cNvSpPr/>
            <p:nvPr/>
          </p:nvSpPr>
          <p:spPr>
            <a:xfrm>
              <a:off x="6719615" y="2623025"/>
              <a:ext cx="15917" cy="1787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024;p62"/>
            <p:cNvSpPr/>
            <p:nvPr/>
          </p:nvSpPr>
          <p:spPr>
            <a:xfrm>
              <a:off x="6729744" y="2830344"/>
              <a:ext cx="2894" cy="5362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025;p62"/>
            <p:cNvSpPr/>
            <p:nvPr/>
          </p:nvSpPr>
          <p:spPr>
            <a:xfrm>
              <a:off x="6745661" y="2783876"/>
              <a:ext cx="70904" cy="48256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026;p62"/>
            <p:cNvSpPr/>
            <p:nvPr/>
          </p:nvSpPr>
          <p:spPr>
            <a:xfrm>
              <a:off x="6813671" y="2601578"/>
              <a:ext cx="176538" cy="201957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027;p62"/>
            <p:cNvSpPr/>
            <p:nvPr/>
          </p:nvSpPr>
          <p:spPr>
            <a:xfrm>
              <a:off x="6732638" y="2823195"/>
              <a:ext cx="14470" cy="1251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028;p62"/>
            <p:cNvSpPr/>
            <p:nvPr/>
          </p:nvSpPr>
          <p:spPr>
            <a:xfrm>
              <a:off x="6731191" y="2828557"/>
              <a:ext cx="1447" cy="1787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029;p62"/>
            <p:cNvSpPr/>
            <p:nvPr/>
          </p:nvSpPr>
          <p:spPr>
            <a:xfrm>
              <a:off x="6732638" y="2824982"/>
              <a:ext cx="7236" cy="5361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030;p62"/>
            <p:cNvSpPr/>
            <p:nvPr/>
          </p:nvSpPr>
          <p:spPr>
            <a:xfrm>
              <a:off x="6752896" y="2939365"/>
              <a:ext cx="36176" cy="1965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031;p62"/>
            <p:cNvSpPr/>
            <p:nvPr/>
          </p:nvSpPr>
          <p:spPr>
            <a:xfrm>
              <a:off x="6784731" y="2798173"/>
              <a:ext cx="191008" cy="15727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032;p62"/>
            <p:cNvSpPr/>
            <p:nvPr/>
          </p:nvSpPr>
          <p:spPr>
            <a:xfrm>
              <a:off x="6745661" y="2950089"/>
              <a:ext cx="8682" cy="893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2" name="Google Shape;5976;p62"/>
          <p:cNvGrpSpPr>
            <a:grpSpLocks/>
          </p:cNvGrpSpPr>
          <p:nvPr/>
        </p:nvGrpSpPr>
        <p:grpSpPr bwMode="auto">
          <a:xfrm>
            <a:off x="2143125" y="5808663"/>
            <a:ext cx="460375" cy="1144587"/>
            <a:chOff x="6324575" y="2049325"/>
            <a:chExt cx="755350" cy="1563825"/>
          </a:xfrm>
        </p:grpSpPr>
        <p:sp>
          <p:nvSpPr>
            <p:cNvPr id="182" name="Google Shape;5977;p62"/>
            <p:cNvSpPr/>
            <p:nvPr/>
          </p:nvSpPr>
          <p:spPr>
            <a:xfrm>
              <a:off x="6475645" y="2105718"/>
              <a:ext cx="2605" cy="2168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979;p62"/>
            <p:cNvSpPr/>
            <p:nvPr/>
          </p:nvSpPr>
          <p:spPr>
            <a:xfrm>
              <a:off x="6691832" y="3029698"/>
              <a:ext cx="132837" cy="48367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980;p62"/>
            <p:cNvSpPr/>
            <p:nvPr/>
          </p:nvSpPr>
          <p:spPr>
            <a:xfrm>
              <a:off x="6684017" y="2955953"/>
              <a:ext cx="153675" cy="119293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981;p62"/>
            <p:cNvSpPr/>
            <p:nvPr/>
          </p:nvSpPr>
          <p:spPr>
            <a:xfrm>
              <a:off x="6598065" y="2138252"/>
              <a:ext cx="104186" cy="175687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982;p62"/>
            <p:cNvSpPr/>
            <p:nvPr/>
          </p:nvSpPr>
          <p:spPr>
            <a:xfrm>
              <a:off x="6415739" y="2227180"/>
              <a:ext cx="304744" cy="412104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983;p62"/>
            <p:cNvSpPr/>
            <p:nvPr/>
          </p:nvSpPr>
          <p:spPr>
            <a:xfrm>
              <a:off x="6712669" y="2138252"/>
              <a:ext cx="57302" cy="16484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984;p62"/>
            <p:cNvSpPr/>
            <p:nvPr/>
          </p:nvSpPr>
          <p:spPr>
            <a:xfrm>
              <a:off x="6407924" y="2422387"/>
              <a:ext cx="322977" cy="399090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985;p62"/>
            <p:cNvSpPr/>
            <p:nvPr/>
          </p:nvSpPr>
          <p:spPr>
            <a:xfrm>
              <a:off x="6493878" y="2162111"/>
              <a:ext cx="216186" cy="29281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986;p62"/>
            <p:cNvSpPr/>
            <p:nvPr/>
          </p:nvSpPr>
          <p:spPr>
            <a:xfrm>
              <a:off x="6736111" y="2591567"/>
              <a:ext cx="91164" cy="229911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987;p62"/>
            <p:cNvSpPr/>
            <p:nvPr/>
          </p:nvSpPr>
          <p:spPr>
            <a:xfrm>
              <a:off x="6746529" y="2804126"/>
              <a:ext cx="67721" cy="145320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988;p62"/>
            <p:cNvSpPr/>
            <p:nvPr/>
          </p:nvSpPr>
          <p:spPr>
            <a:xfrm>
              <a:off x="6717879" y="2261884"/>
              <a:ext cx="88558" cy="195207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989;p62"/>
            <p:cNvSpPr/>
            <p:nvPr/>
          </p:nvSpPr>
          <p:spPr>
            <a:xfrm>
              <a:off x="6725692" y="2418050"/>
              <a:ext cx="98977" cy="206051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990;p62"/>
            <p:cNvSpPr/>
            <p:nvPr/>
          </p:nvSpPr>
          <p:spPr>
            <a:xfrm>
              <a:off x="6754344" y="2955953"/>
              <a:ext cx="31256" cy="6723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991;p62"/>
            <p:cNvSpPr/>
            <p:nvPr/>
          </p:nvSpPr>
          <p:spPr>
            <a:xfrm>
              <a:off x="6517319" y="2897391"/>
              <a:ext cx="226606" cy="123632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992;p62"/>
            <p:cNvSpPr/>
            <p:nvPr/>
          </p:nvSpPr>
          <p:spPr>
            <a:xfrm>
              <a:off x="6420948" y="2632777"/>
              <a:ext cx="320372" cy="331853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993;p62"/>
            <p:cNvSpPr/>
            <p:nvPr/>
          </p:nvSpPr>
          <p:spPr>
            <a:xfrm>
              <a:off x="6775181" y="2172955"/>
              <a:ext cx="138046" cy="225573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994;p62"/>
            <p:cNvSpPr/>
            <p:nvPr/>
          </p:nvSpPr>
          <p:spPr>
            <a:xfrm>
              <a:off x="6736111" y="2138252"/>
              <a:ext cx="85954" cy="104110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995;p62"/>
            <p:cNvSpPr/>
            <p:nvPr/>
          </p:nvSpPr>
          <p:spPr>
            <a:xfrm>
              <a:off x="6788204" y="2626270"/>
              <a:ext cx="200559" cy="31450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996;p62"/>
            <p:cNvSpPr/>
            <p:nvPr/>
          </p:nvSpPr>
          <p:spPr>
            <a:xfrm>
              <a:off x="6809041" y="2281404"/>
              <a:ext cx="164094" cy="292811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997;p62"/>
            <p:cNvSpPr/>
            <p:nvPr/>
          </p:nvSpPr>
          <p:spPr>
            <a:xfrm>
              <a:off x="6767366" y="2843167"/>
              <a:ext cx="197954" cy="180024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998;p62"/>
            <p:cNvSpPr/>
            <p:nvPr/>
          </p:nvSpPr>
          <p:spPr>
            <a:xfrm>
              <a:off x="6816856" y="2467935"/>
              <a:ext cx="171907" cy="316669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999;p62"/>
            <p:cNvSpPr/>
            <p:nvPr/>
          </p:nvSpPr>
          <p:spPr>
            <a:xfrm>
              <a:off x="6720483" y="2637115"/>
              <a:ext cx="26047" cy="188701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000;p62"/>
            <p:cNvSpPr/>
            <p:nvPr/>
          </p:nvSpPr>
          <p:spPr>
            <a:xfrm>
              <a:off x="6710064" y="2463597"/>
              <a:ext cx="23443" cy="16917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001;p62"/>
            <p:cNvSpPr/>
            <p:nvPr/>
          </p:nvSpPr>
          <p:spPr>
            <a:xfrm>
              <a:off x="6694436" y="2138252"/>
              <a:ext cx="31256" cy="321007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6002;p62"/>
            <p:cNvSpPr/>
            <p:nvPr/>
          </p:nvSpPr>
          <p:spPr>
            <a:xfrm>
              <a:off x="6733507" y="2832322"/>
              <a:ext cx="23441" cy="190869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6003;p62"/>
            <p:cNvSpPr/>
            <p:nvPr/>
          </p:nvSpPr>
          <p:spPr>
            <a:xfrm>
              <a:off x="6486064" y="2216335"/>
              <a:ext cx="224000" cy="249432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6004;p62"/>
            <p:cNvSpPr/>
            <p:nvPr/>
          </p:nvSpPr>
          <p:spPr>
            <a:xfrm>
              <a:off x="6710064" y="2454921"/>
              <a:ext cx="7815" cy="10846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6005;p62"/>
            <p:cNvSpPr/>
            <p:nvPr/>
          </p:nvSpPr>
          <p:spPr>
            <a:xfrm>
              <a:off x="6413133" y="2400698"/>
              <a:ext cx="307349" cy="247262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6006;p62"/>
            <p:cNvSpPr/>
            <p:nvPr/>
          </p:nvSpPr>
          <p:spPr>
            <a:xfrm>
              <a:off x="6720483" y="2639284"/>
              <a:ext cx="5209" cy="8676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007;p62"/>
            <p:cNvSpPr/>
            <p:nvPr/>
          </p:nvSpPr>
          <p:spPr>
            <a:xfrm>
              <a:off x="6418343" y="2604581"/>
              <a:ext cx="312559" cy="225573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008;p62"/>
            <p:cNvSpPr/>
            <p:nvPr/>
          </p:nvSpPr>
          <p:spPr>
            <a:xfrm>
              <a:off x="6730901" y="2821477"/>
              <a:ext cx="7815" cy="6506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6009;p62"/>
            <p:cNvSpPr/>
            <p:nvPr/>
          </p:nvSpPr>
          <p:spPr>
            <a:xfrm>
              <a:off x="6493878" y="2862687"/>
              <a:ext cx="247441" cy="112786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010;p62"/>
            <p:cNvSpPr/>
            <p:nvPr/>
          </p:nvSpPr>
          <p:spPr>
            <a:xfrm>
              <a:off x="6741320" y="2962460"/>
              <a:ext cx="2605" cy="650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6011;p62"/>
            <p:cNvSpPr/>
            <p:nvPr/>
          </p:nvSpPr>
          <p:spPr>
            <a:xfrm>
              <a:off x="6582437" y="2157773"/>
              <a:ext cx="119814" cy="16917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6012;p62"/>
            <p:cNvSpPr/>
            <p:nvPr/>
          </p:nvSpPr>
          <p:spPr>
            <a:xfrm>
              <a:off x="6702251" y="2313939"/>
              <a:ext cx="10419" cy="17352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6013;p62"/>
            <p:cNvSpPr/>
            <p:nvPr/>
          </p:nvSpPr>
          <p:spPr>
            <a:xfrm>
              <a:off x="6717879" y="2242362"/>
              <a:ext cx="57302" cy="71577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6014;p62"/>
            <p:cNvSpPr/>
            <p:nvPr/>
          </p:nvSpPr>
          <p:spPr>
            <a:xfrm>
              <a:off x="6769972" y="2164280"/>
              <a:ext cx="65116" cy="9760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6015;p62"/>
            <p:cNvSpPr/>
            <p:nvPr/>
          </p:nvSpPr>
          <p:spPr>
            <a:xfrm>
              <a:off x="6702251" y="2303094"/>
              <a:ext cx="15628" cy="13014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6016;p62"/>
            <p:cNvSpPr/>
            <p:nvPr/>
          </p:nvSpPr>
          <p:spPr>
            <a:xfrm>
              <a:off x="6725692" y="2398528"/>
              <a:ext cx="83349" cy="69407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6017;p62"/>
            <p:cNvSpPr/>
            <p:nvPr/>
          </p:nvSpPr>
          <p:spPr>
            <a:xfrm>
              <a:off x="6806437" y="2264052"/>
              <a:ext cx="114605" cy="153997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6018;p62"/>
            <p:cNvSpPr/>
            <p:nvPr/>
          </p:nvSpPr>
          <p:spPr>
            <a:xfrm>
              <a:off x="6715273" y="2457091"/>
              <a:ext cx="10419" cy="13014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6019;p62"/>
            <p:cNvSpPr/>
            <p:nvPr/>
          </p:nvSpPr>
          <p:spPr>
            <a:xfrm>
              <a:off x="6715273" y="2459259"/>
              <a:ext cx="5209" cy="650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6020;p62"/>
            <p:cNvSpPr/>
            <p:nvPr/>
          </p:nvSpPr>
          <p:spPr>
            <a:xfrm>
              <a:off x="6717879" y="2632777"/>
              <a:ext cx="2604" cy="433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6021;p62"/>
            <p:cNvSpPr/>
            <p:nvPr/>
          </p:nvSpPr>
          <p:spPr>
            <a:xfrm>
              <a:off x="6733507" y="2574215"/>
              <a:ext cx="91162" cy="6289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6022;p62"/>
            <p:cNvSpPr/>
            <p:nvPr/>
          </p:nvSpPr>
          <p:spPr>
            <a:xfrm>
              <a:off x="6824669" y="2446245"/>
              <a:ext cx="153675" cy="145322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6023;p62"/>
            <p:cNvSpPr/>
            <p:nvPr/>
          </p:nvSpPr>
          <p:spPr>
            <a:xfrm>
              <a:off x="6720483" y="2624101"/>
              <a:ext cx="15628" cy="1735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6024;p62"/>
            <p:cNvSpPr/>
            <p:nvPr/>
          </p:nvSpPr>
          <p:spPr>
            <a:xfrm>
              <a:off x="6728297" y="2830153"/>
              <a:ext cx="5209" cy="433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025;p62"/>
            <p:cNvSpPr/>
            <p:nvPr/>
          </p:nvSpPr>
          <p:spPr>
            <a:xfrm>
              <a:off x="6746529" y="2784604"/>
              <a:ext cx="70327" cy="4771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026;p62"/>
            <p:cNvSpPr/>
            <p:nvPr/>
          </p:nvSpPr>
          <p:spPr>
            <a:xfrm>
              <a:off x="6814250" y="2600243"/>
              <a:ext cx="174513" cy="20388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027;p62"/>
            <p:cNvSpPr/>
            <p:nvPr/>
          </p:nvSpPr>
          <p:spPr>
            <a:xfrm>
              <a:off x="6733507" y="2821477"/>
              <a:ext cx="13022" cy="13014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6028;p62"/>
            <p:cNvSpPr/>
            <p:nvPr/>
          </p:nvSpPr>
          <p:spPr>
            <a:xfrm>
              <a:off x="6730901" y="2827984"/>
              <a:ext cx="2605" cy="217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6029;p62"/>
            <p:cNvSpPr/>
            <p:nvPr/>
          </p:nvSpPr>
          <p:spPr>
            <a:xfrm>
              <a:off x="6730901" y="2825815"/>
              <a:ext cx="7815" cy="433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6030;p62"/>
            <p:cNvSpPr/>
            <p:nvPr/>
          </p:nvSpPr>
          <p:spPr>
            <a:xfrm>
              <a:off x="6754344" y="2940770"/>
              <a:ext cx="33860" cy="19521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6031;p62"/>
            <p:cNvSpPr/>
            <p:nvPr/>
          </p:nvSpPr>
          <p:spPr>
            <a:xfrm>
              <a:off x="6785600" y="2797618"/>
              <a:ext cx="190139" cy="158335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6032;p62"/>
            <p:cNvSpPr/>
            <p:nvPr/>
          </p:nvSpPr>
          <p:spPr>
            <a:xfrm>
              <a:off x="6746529" y="2949446"/>
              <a:ext cx="7815" cy="1084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3" name="Google Shape;5976;p62"/>
          <p:cNvGrpSpPr>
            <a:grpSpLocks/>
          </p:cNvGrpSpPr>
          <p:nvPr/>
        </p:nvGrpSpPr>
        <p:grpSpPr bwMode="auto">
          <a:xfrm>
            <a:off x="3057525" y="5621338"/>
            <a:ext cx="828675" cy="1389062"/>
            <a:chOff x="6324575" y="2049325"/>
            <a:chExt cx="755350" cy="1563825"/>
          </a:xfrm>
        </p:grpSpPr>
        <p:sp>
          <p:nvSpPr>
            <p:cNvPr id="247" name="Google Shape;5977;p62"/>
            <p:cNvSpPr/>
            <p:nvPr/>
          </p:nvSpPr>
          <p:spPr>
            <a:xfrm>
              <a:off x="6475066" y="2104729"/>
              <a:ext cx="4342" cy="3574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979;p62"/>
            <p:cNvSpPr/>
            <p:nvPr/>
          </p:nvSpPr>
          <p:spPr>
            <a:xfrm>
              <a:off x="6692121" y="3030513"/>
              <a:ext cx="133127" cy="48255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980;p62"/>
            <p:cNvSpPr/>
            <p:nvPr/>
          </p:nvSpPr>
          <p:spPr>
            <a:xfrm>
              <a:off x="6684886" y="2955450"/>
              <a:ext cx="153385" cy="119745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981;p62"/>
            <p:cNvSpPr/>
            <p:nvPr/>
          </p:nvSpPr>
          <p:spPr>
            <a:xfrm>
              <a:off x="6596617" y="2138686"/>
              <a:ext cx="105634" cy="175148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5982;p62"/>
            <p:cNvSpPr/>
            <p:nvPr/>
          </p:nvSpPr>
          <p:spPr>
            <a:xfrm>
              <a:off x="6415738" y="2226260"/>
              <a:ext cx="303876" cy="412851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5983;p62"/>
            <p:cNvSpPr/>
            <p:nvPr/>
          </p:nvSpPr>
          <p:spPr>
            <a:xfrm>
              <a:off x="6712379" y="2136899"/>
              <a:ext cx="57881" cy="16621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984;p62"/>
            <p:cNvSpPr/>
            <p:nvPr/>
          </p:nvSpPr>
          <p:spPr>
            <a:xfrm>
              <a:off x="6408503" y="2422855"/>
              <a:ext cx="322688" cy="398553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985;p62"/>
            <p:cNvSpPr/>
            <p:nvPr/>
          </p:nvSpPr>
          <p:spPr>
            <a:xfrm>
              <a:off x="6495325" y="2161920"/>
              <a:ext cx="214161" cy="293106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986;p62"/>
            <p:cNvSpPr/>
            <p:nvPr/>
          </p:nvSpPr>
          <p:spPr>
            <a:xfrm>
              <a:off x="6735532" y="2590855"/>
              <a:ext cx="91163" cy="232340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5987;p62"/>
            <p:cNvSpPr/>
            <p:nvPr/>
          </p:nvSpPr>
          <p:spPr>
            <a:xfrm>
              <a:off x="6747108" y="2803536"/>
              <a:ext cx="66563" cy="146553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5988;p62"/>
            <p:cNvSpPr/>
            <p:nvPr/>
          </p:nvSpPr>
          <p:spPr>
            <a:xfrm>
              <a:off x="6718167" y="2260218"/>
              <a:ext cx="86822" cy="196595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5989;p62"/>
            <p:cNvSpPr/>
            <p:nvPr/>
          </p:nvSpPr>
          <p:spPr>
            <a:xfrm>
              <a:off x="6725403" y="2417494"/>
              <a:ext cx="98398" cy="205531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5990;p62"/>
            <p:cNvSpPr/>
            <p:nvPr/>
          </p:nvSpPr>
          <p:spPr>
            <a:xfrm>
              <a:off x="6754344" y="2955450"/>
              <a:ext cx="30387" cy="66128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5991;p62"/>
            <p:cNvSpPr/>
            <p:nvPr/>
          </p:nvSpPr>
          <p:spPr>
            <a:xfrm>
              <a:off x="6518477" y="2898258"/>
              <a:ext cx="225737" cy="123319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5992;p62"/>
            <p:cNvSpPr/>
            <p:nvPr/>
          </p:nvSpPr>
          <p:spPr>
            <a:xfrm>
              <a:off x="6421527" y="2631962"/>
              <a:ext cx="319793" cy="332425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5993;p62"/>
            <p:cNvSpPr/>
            <p:nvPr/>
          </p:nvSpPr>
          <p:spPr>
            <a:xfrm>
              <a:off x="6774602" y="2172643"/>
              <a:ext cx="138915" cy="225191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5994;p62"/>
            <p:cNvSpPr/>
            <p:nvPr/>
          </p:nvSpPr>
          <p:spPr>
            <a:xfrm>
              <a:off x="6735532" y="2136899"/>
              <a:ext cx="85375" cy="10544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5995;p62"/>
            <p:cNvSpPr/>
            <p:nvPr/>
          </p:nvSpPr>
          <p:spPr>
            <a:xfrm>
              <a:off x="6789072" y="2626599"/>
              <a:ext cx="201137" cy="312766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5996;p62"/>
            <p:cNvSpPr/>
            <p:nvPr/>
          </p:nvSpPr>
          <p:spPr>
            <a:xfrm>
              <a:off x="6807883" y="2281665"/>
              <a:ext cx="166409" cy="293106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5997;p62"/>
            <p:cNvSpPr/>
            <p:nvPr/>
          </p:nvSpPr>
          <p:spPr>
            <a:xfrm>
              <a:off x="6767366" y="2842855"/>
              <a:ext cx="196796" cy="178723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5998;p62"/>
            <p:cNvSpPr/>
            <p:nvPr/>
          </p:nvSpPr>
          <p:spPr>
            <a:xfrm>
              <a:off x="6816565" y="2469323"/>
              <a:ext cx="172197" cy="3145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5999;p62"/>
            <p:cNvSpPr/>
            <p:nvPr/>
          </p:nvSpPr>
          <p:spPr>
            <a:xfrm>
              <a:off x="6719615" y="2637323"/>
              <a:ext cx="26047" cy="187660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6000;p62"/>
            <p:cNvSpPr/>
            <p:nvPr/>
          </p:nvSpPr>
          <p:spPr>
            <a:xfrm>
              <a:off x="6709485" y="2463962"/>
              <a:ext cx="24600" cy="16800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6001;p62"/>
            <p:cNvSpPr/>
            <p:nvPr/>
          </p:nvSpPr>
          <p:spPr>
            <a:xfrm>
              <a:off x="6695015" y="2136899"/>
              <a:ext cx="30388" cy="323489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6002;p62"/>
            <p:cNvSpPr/>
            <p:nvPr/>
          </p:nvSpPr>
          <p:spPr>
            <a:xfrm>
              <a:off x="6732638" y="2832131"/>
              <a:ext cx="24600" cy="189446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6003;p62"/>
            <p:cNvSpPr/>
            <p:nvPr/>
          </p:nvSpPr>
          <p:spPr>
            <a:xfrm>
              <a:off x="6485196" y="2217325"/>
              <a:ext cx="224289" cy="246638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6004;p62"/>
            <p:cNvSpPr/>
            <p:nvPr/>
          </p:nvSpPr>
          <p:spPr>
            <a:xfrm>
              <a:off x="6709485" y="2455025"/>
              <a:ext cx="8682" cy="10723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6005;p62"/>
            <p:cNvSpPr/>
            <p:nvPr/>
          </p:nvSpPr>
          <p:spPr>
            <a:xfrm>
              <a:off x="6412844" y="2401409"/>
              <a:ext cx="306770" cy="246638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6006;p62"/>
            <p:cNvSpPr/>
            <p:nvPr/>
          </p:nvSpPr>
          <p:spPr>
            <a:xfrm>
              <a:off x="6719615" y="2639111"/>
              <a:ext cx="4341" cy="7149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6007;p62"/>
            <p:cNvSpPr/>
            <p:nvPr/>
          </p:nvSpPr>
          <p:spPr>
            <a:xfrm>
              <a:off x="6418632" y="2605153"/>
              <a:ext cx="314005" cy="225191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6008;p62"/>
            <p:cNvSpPr/>
            <p:nvPr/>
          </p:nvSpPr>
          <p:spPr>
            <a:xfrm>
              <a:off x="6731191" y="2821408"/>
              <a:ext cx="8682" cy="7149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6009;p62"/>
            <p:cNvSpPr/>
            <p:nvPr/>
          </p:nvSpPr>
          <p:spPr>
            <a:xfrm>
              <a:off x="6492431" y="2864302"/>
              <a:ext cx="248889" cy="110808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6010;p62"/>
            <p:cNvSpPr/>
            <p:nvPr/>
          </p:nvSpPr>
          <p:spPr>
            <a:xfrm>
              <a:off x="6741320" y="2960812"/>
              <a:ext cx="1447" cy="7149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6011;p62"/>
            <p:cNvSpPr/>
            <p:nvPr/>
          </p:nvSpPr>
          <p:spPr>
            <a:xfrm>
              <a:off x="6583594" y="2158345"/>
              <a:ext cx="118657" cy="169787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6012;p62"/>
            <p:cNvSpPr/>
            <p:nvPr/>
          </p:nvSpPr>
          <p:spPr>
            <a:xfrm>
              <a:off x="6702250" y="2313835"/>
              <a:ext cx="11576" cy="1608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6013;p62"/>
            <p:cNvSpPr/>
            <p:nvPr/>
          </p:nvSpPr>
          <p:spPr>
            <a:xfrm>
              <a:off x="6716721" y="2242346"/>
              <a:ext cx="59328" cy="71489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6014;p62"/>
            <p:cNvSpPr/>
            <p:nvPr/>
          </p:nvSpPr>
          <p:spPr>
            <a:xfrm>
              <a:off x="6770260" y="2163708"/>
              <a:ext cx="63669" cy="96510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6015;p62"/>
            <p:cNvSpPr/>
            <p:nvPr/>
          </p:nvSpPr>
          <p:spPr>
            <a:xfrm>
              <a:off x="6700803" y="2303112"/>
              <a:ext cx="17364" cy="14298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6016;p62"/>
            <p:cNvSpPr/>
            <p:nvPr/>
          </p:nvSpPr>
          <p:spPr>
            <a:xfrm>
              <a:off x="6725403" y="2397834"/>
              <a:ext cx="83928" cy="69703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6017;p62"/>
            <p:cNvSpPr/>
            <p:nvPr/>
          </p:nvSpPr>
          <p:spPr>
            <a:xfrm>
              <a:off x="6804989" y="2263793"/>
              <a:ext cx="117210" cy="153702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6018;p62"/>
            <p:cNvSpPr/>
            <p:nvPr/>
          </p:nvSpPr>
          <p:spPr>
            <a:xfrm>
              <a:off x="6715273" y="2456813"/>
              <a:ext cx="10130" cy="12510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6019;p62"/>
            <p:cNvSpPr/>
            <p:nvPr/>
          </p:nvSpPr>
          <p:spPr>
            <a:xfrm>
              <a:off x="6715273" y="2460388"/>
              <a:ext cx="5788" cy="5361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6020;p62"/>
            <p:cNvSpPr/>
            <p:nvPr/>
          </p:nvSpPr>
          <p:spPr>
            <a:xfrm>
              <a:off x="6718167" y="2631962"/>
              <a:ext cx="1447" cy="5361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6021;p62"/>
            <p:cNvSpPr/>
            <p:nvPr/>
          </p:nvSpPr>
          <p:spPr>
            <a:xfrm>
              <a:off x="6734085" y="2574770"/>
              <a:ext cx="89716" cy="62552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6022;p62"/>
            <p:cNvSpPr/>
            <p:nvPr/>
          </p:nvSpPr>
          <p:spPr>
            <a:xfrm>
              <a:off x="6823801" y="2446090"/>
              <a:ext cx="153385" cy="144765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6023;p62"/>
            <p:cNvSpPr/>
            <p:nvPr/>
          </p:nvSpPr>
          <p:spPr>
            <a:xfrm>
              <a:off x="6719615" y="2623025"/>
              <a:ext cx="15917" cy="1787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6024;p62"/>
            <p:cNvSpPr/>
            <p:nvPr/>
          </p:nvSpPr>
          <p:spPr>
            <a:xfrm>
              <a:off x="6729744" y="2830344"/>
              <a:ext cx="2894" cy="5362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6025;p62"/>
            <p:cNvSpPr/>
            <p:nvPr/>
          </p:nvSpPr>
          <p:spPr>
            <a:xfrm>
              <a:off x="6745661" y="2783876"/>
              <a:ext cx="70904" cy="48256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6026;p62"/>
            <p:cNvSpPr/>
            <p:nvPr/>
          </p:nvSpPr>
          <p:spPr>
            <a:xfrm>
              <a:off x="6813671" y="2601578"/>
              <a:ext cx="176538" cy="201957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6027;p62"/>
            <p:cNvSpPr/>
            <p:nvPr/>
          </p:nvSpPr>
          <p:spPr>
            <a:xfrm>
              <a:off x="6732638" y="2823195"/>
              <a:ext cx="14470" cy="1251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6028;p62"/>
            <p:cNvSpPr/>
            <p:nvPr/>
          </p:nvSpPr>
          <p:spPr>
            <a:xfrm>
              <a:off x="6731191" y="2828557"/>
              <a:ext cx="1447" cy="1787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6029;p62"/>
            <p:cNvSpPr/>
            <p:nvPr/>
          </p:nvSpPr>
          <p:spPr>
            <a:xfrm>
              <a:off x="6732638" y="2824982"/>
              <a:ext cx="7236" cy="5361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6030;p62"/>
            <p:cNvSpPr/>
            <p:nvPr/>
          </p:nvSpPr>
          <p:spPr>
            <a:xfrm>
              <a:off x="6752896" y="2939365"/>
              <a:ext cx="36176" cy="1965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6031;p62"/>
            <p:cNvSpPr/>
            <p:nvPr/>
          </p:nvSpPr>
          <p:spPr>
            <a:xfrm>
              <a:off x="6784731" y="2798173"/>
              <a:ext cx="191008" cy="15727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6032;p62"/>
            <p:cNvSpPr/>
            <p:nvPr/>
          </p:nvSpPr>
          <p:spPr>
            <a:xfrm>
              <a:off x="6745661" y="2950089"/>
              <a:ext cx="8682" cy="893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4" name="Google Shape;5976;p62"/>
          <p:cNvGrpSpPr>
            <a:grpSpLocks/>
          </p:cNvGrpSpPr>
          <p:nvPr/>
        </p:nvGrpSpPr>
        <p:grpSpPr bwMode="auto">
          <a:xfrm>
            <a:off x="4221163" y="6005513"/>
            <a:ext cx="458787" cy="1144587"/>
            <a:chOff x="6324575" y="2049325"/>
            <a:chExt cx="755350" cy="1563825"/>
          </a:xfrm>
        </p:grpSpPr>
        <p:sp>
          <p:nvSpPr>
            <p:cNvPr id="304" name="Google Shape;5977;p62"/>
            <p:cNvSpPr/>
            <p:nvPr/>
          </p:nvSpPr>
          <p:spPr>
            <a:xfrm>
              <a:off x="6476168" y="2105718"/>
              <a:ext cx="2613" cy="2168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5979;p62"/>
            <p:cNvSpPr/>
            <p:nvPr/>
          </p:nvSpPr>
          <p:spPr>
            <a:xfrm>
              <a:off x="6693102" y="3029698"/>
              <a:ext cx="133298" cy="48367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5980;p62"/>
            <p:cNvSpPr/>
            <p:nvPr/>
          </p:nvSpPr>
          <p:spPr>
            <a:xfrm>
              <a:off x="6685262" y="2955953"/>
              <a:ext cx="154206" cy="119293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5981;p62"/>
            <p:cNvSpPr/>
            <p:nvPr/>
          </p:nvSpPr>
          <p:spPr>
            <a:xfrm>
              <a:off x="6596397" y="2138252"/>
              <a:ext cx="104547" cy="175687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5982;p62"/>
            <p:cNvSpPr/>
            <p:nvPr/>
          </p:nvSpPr>
          <p:spPr>
            <a:xfrm>
              <a:off x="6416053" y="2227180"/>
              <a:ext cx="303186" cy="412104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5983;p62"/>
            <p:cNvSpPr/>
            <p:nvPr/>
          </p:nvSpPr>
          <p:spPr>
            <a:xfrm>
              <a:off x="6711398" y="2138252"/>
              <a:ext cx="57501" cy="16484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5984;p62"/>
            <p:cNvSpPr/>
            <p:nvPr/>
          </p:nvSpPr>
          <p:spPr>
            <a:xfrm>
              <a:off x="6408212" y="2422387"/>
              <a:ext cx="324095" cy="399090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5985;p62"/>
            <p:cNvSpPr/>
            <p:nvPr/>
          </p:nvSpPr>
          <p:spPr>
            <a:xfrm>
              <a:off x="6494463" y="2162111"/>
              <a:ext cx="214321" cy="29281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5986;p62"/>
            <p:cNvSpPr/>
            <p:nvPr/>
          </p:nvSpPr>
          <p:spPr>
            <a:xfrm>
              <a:off x="6734920" y="2591567"/>
              <a:ext cx="91479" cy="229911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5987;p62"/>
            <p:cNvSpPr/>
            <p:nvPr/>
          </p:nvSpPr>
          <p:spPr>
            <a:xfrm>
              <a:off x="6745375" y="2804126"/>
              <a:ext cx="67955" cy="145320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5988;p62"/>
            <p:cNvSpPr/>
            <p:nvPr/>
          </p:nvSpPr>
          <p:spPr>
            <a:xfrm>
              <a:off x="6716626" y="2261884"/>
              <a:ext cx="88865" cy="195207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5989;p62"/>
            <p:cNvSpPr/>
            <p:nvPr/>
          </p:nvSpPr>
          <p:spPr>
            <a:xfrm>
              <a:off x="6724466" y="2418050"/>
              <a:ext cx="99319" cy="206051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5990;p62"/>
            <p:cNvSpPr/>
            <p:nvPr/>
          </p:nvSpPr>
          <p:spPr>
            <a:xfrm>
              <a:off x="6753217" y="2955953"/>
              <a:ext cx="31364" cy="6723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5991;p62"/>
            <p:cNvSpPr/>
            <p:nvPr/>
          </p:nvSpPr>
          <p:spPr>
            <a:xfrm>
              <a:off x="6517987" y="2897391"/>
              <a:ext cx="224776" cy="123632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5992;p62"/>
            <p:cNvSpPr/>
            <p:nvPr/>
          </p:nvSpPr>
          <p:spPr>
            <a:xfrm>
              <a:off x="6421280" y="2632777"/>
              <a:ext cx="318868" cy="331853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5993;p62"/>
            <p:cNvSpPr/>
            <p:nvPr/>
          </p:nvSpPr>
          <p:spPr>
            <a:xfrm>
              <a:off x="6774126" y="2172955"/>
              <a:ext cx="138524" cy="225573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5994;p62"/>
            <p:cNvSpPr/>
            <p:nvPr/>
          </p:nvSpPr>
          <p:spPr>
            <a:xfrm>
              <a:off x="6734920" y="2138252"/>
              <a:ext cx="86252" cy="104110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5995;p62"/>
            <p:cNvSpPr/>
            <p:nvPr/>
          </p:nvSpPr>
          <p:spPr>
            <a:xfrm>
              <a:off x="6789808" y="2626270"/>
              <a:ext cx="201252" cy="31450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5996;p62"/>
            <p:cNvSpPr/>
            <p:nvPr/>
          </p:nvSpPr>
          <p:spPr>
            <a:xfrm>
              <a:off x="6808103" y="2281404"/>
              <a:ext cx="164662" cy="292811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5997;p62"/>
            <p:cNvSpPr/>
            <p:nvPr/>
          </p:nvSpPr>
          <p:spPr>
            <a:xfrm>
              <a:off x="6766285" y="2843167"/>
              <a:ext cx="198639" cy="180024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5998;p62"/>
            <p:cNvSpPr/>
            <p:nvPr/>
          </p:nvSpPr>
          <p:spPr>
            <a:xfrm>
              <a:off x="6815945" y="2467935"/>
              <a:ext cx="172502" cy="316669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5999;p62"/>
            <p:cNvSpPr/>
            <p:nvPr/>
          </p:nvSpPr>
          <p:spPr>
            <a:xfrm>
              <a:off x="6719238" y="2637115"/>
              <a:ext cx="26137" cy="188701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6000;p62"/>
            <p:cNvSpPr/>
            <p:nvPr/>
          </p:nvSpPr>
          <p:spPr>
            <a:xfrm>
              <a:off x="6708784" y="2463597"/>
              <a:ext cx="26137" cy="16917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6001;p62"/>
            <p:cNvSpPr/>
            <p:nvPr/>
          </p:nvSpPr>
          <p:spPr>
            <a:xfrm>
              <a:off x="6695716" y="2138252"/>
              <a:ext cx="28750" cy="321007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6002;p62"/>
            <p:cNvSpPr/>
            <p:nvPr/>
          </p:nvSpPr>
          <p:spPr>
            <a:xfrm>
              <a:off x="6732308" y="2832322"/>
              <a:ext cx="23522" cy="190869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6003;p62"/>
            <p:cNvSpPr/>
            <p:nvPr/>
          </p:nvSpPr>
          <p:spPr>
            <a:xfrm>
              <a:off x="6486623" y="2216335"/>
              <a:ext cx="224776" cy="249432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6004;p62"/>
            <p:cNvSpPr/>
            <p:nvPr/>
          </p:nvSpPr>
          <p:spPr>
            <a:xfrm>
              <a:off x="6708784" y="2454921"/>
              <a:ext cx="10455" cy="10846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6005;p62"/>
            <p:cNvSpPr/>
            <p:nvPr/>
          </p:nvSpPr>
          <p:spPr>
            <a:xfrm>
              <a:off x="6413440" y="2400698"/>
              <a:ext cx="305799" cy="247262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6006;p62"/>
            <p:cNvSpPr/>
            <p:nvPr/>
          </p:nvSpPr>
          <p:spPr>
            <a:xfrm>
              <a:off x="6719238" y="2639284"/>
              <a:ext cx="5227" cy="8676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6007;p62"/>
            <p:cNvSpPr/>
            <p:nvPr/>
          </p:nvSpPr>
          <p:spPr>
            <a:xfrm>
              <a:off x="6418667" y="2604581"/>
              <a:ext cx="313640" cy="225573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6008;p62"/>
            <p:cNvSpPr/>
            <p:nvPr/>
          </p:nvSpPr>
          <p:spPr>
            <a:xfrm>
              <a:off x="6732308" y="2821477"/>
              <a:ext cx="7840" cy="6506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6009;p62"/>
            <p:cNvSpPr/>
            <p:nvPr/>
          </p:nvSpPr>
          <p:spPr>
            <a:xfrm>
              <a:off x="6491850" y="2862687"/>
              <a:ext cx="248298" cy="112786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6010;p62"/>
            <p:cNvSpPr/>
            <p:nvPr/>
          </p:nvSpPr>
          <p:spPr>
            <a:xfrm>
              <a:off x="6740148" y="2962460"/>
              <a:ext cx="2614" cy="650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6011;p62"/>
            <p:cNvSpPr/>
            <p:nvPr/>
          </p:nvSpPr>
          <p:spPr>
            <a:xfrm>
              <a:off x="6583328" y="2157773"/>
              <a:ext cx="120229" cy="16917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6012;p62"/>
            <p:cNvSpPr/>
            <p:nvPr/>
          </p:nvSpPr>
          <p:spPr>
            <a:xfrm>
              <a:off x="6700944" y="2313939"/>
              <a:ext cx="13068" cy="17352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6013;p62"/>
            <p:cNvSpPr/>
            <p:nvPr/>
          </p:nvSpPr>
          <p:spPr>
            <a:xfrm>
              <a:off x="6716626" y="2242362"/>
              <a:ext cx="57501" cy="71577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6014;p62"/>
            <p:cNvSpPr/>
            <p:nvPr/>
          </p:nvSpPr>
          <p:spPr>
            <a:xfrm>
              <a:off x="6768899" y="2164280"/>
              <a:ext cx="65341" cy="9760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6015;p62"/>
            <p:cNvSpPr/>
            <p:nvPr/>
          </p:nvSpPr>
          <p:spPr>
            <a:xfrm>
              <a:off x="6700944" y="2303094"/>
              <a:ext cx="15682" cy="13014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6016;p62"/>
            <p:cNvSpPr/>
            <p:nvPr/>
          </p:nvSpPr>
          <p:spPr>
            <a:xfrm>
              <a:off x="6724466" y="2398528"/>
              <a:ext cx="83637" cy="69407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6017;p62"/>
            <p:cNvSpPr/>
            <p:nvPr/>
          </p:nvSpPr>
          <p:spPr>
            <a:xfrm>
              <a:off x="6805490" y="2264052"/>
              <a:ext cx="117614" cy="153997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018;p62"/>
            <p:cNvSpPr/>
            <p:nvPr/>
          </p:nvSpPr>
          <p:spPr>
            <a:xfrm>
              <a:off x="6714011" y="2457091"/>
              <a:ext cx="10455" cy="13014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019;p62"/>
            <p:cNvSpPr/>
            <p:nvPr/>
          </p:nvSpPr>
          <p:spPr>
            <a:xfrm>
              <a:off x="6714011" y="2459259"/>
              <a:ext cx="7842" cy="650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020;p62"/>
            <p:cNvSpPr/>
            <p:nvPr/>
          </p:nvSpPr>
          <p:spPr>
            <a:xfrm>
              <a:off x="6719238" y="2632777"/>
              <a:ext cx="0" cy="433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021;p62"/>
            <p:cNvSpPr/>
            <p:nvPr/>
          </p:nvSpPr>
          <p:spPr>
            <a:xfrm>
              <a:off x="6734920" y="2574215"/>
              <a:ext cx="88865" cy="6289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022;p62"/>
            <p:cNvSpPr/>
            <p:nvPr/>
          </p:nvSpPr>
          <p:spPr>
            <a:xfrm>
              <a:off x="6823785" y="2446245"/>
              <a:ext cx="154207" cy="145322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023;p62"/>
            <p:cNvSpPr/>
            <p:nvPr/>
          </p:nvSpPr>
          <p:spPr>
            <a:xfrm>
              <a:off x="6719238" y="2624101"/>
              <a:ext cx="15682" cy="1735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024;p62"/>
            <p:cNvSpPr/>
            <p:nvPr/>
          </p:nvSpPr>
          <p:spPr>
            <a:xfrm>
              <a:off x="6729693" y="2830153"/>
              <a:ext cx="2614" cy="433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025;p62"/>
            <p:cNvSpPr/>
            <p:nvPr/>
          </p:nvSpPr>
          <p:spPr>
            <a:xfrm>
              <a:off x="6745375" y="2784604"/>
              <a:ext cx="70570" cy="4771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026;p62"/>
            <p:cNvSpPr/>
            <p:nvPr/>
          </p:nvSpPr>
          <p:spPr>
            <a:xfrm>
              <a:off x="6813331" y="2600243"/>
              <a:ext cx="175117" cy="20388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027;p62"/>
            <p:cNvSpPr/>
            <p:nvPr/>
          </p:nvSpPr>
          <p:spPr>
            <a:xfrm>
              <a:off x="6732308" y="2821477"/>
              <a:ext cx="13068" cy="13014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028;p62"/>
            <p:cNvSpPr/>
            <p:nvPr/>
          </p:nvSpPr>
          <p:spPr>
            <a:xfrm>
              <a:off x="6729693" y="2827984"/>
              <a:ext cx="2614" cy="217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029;p62"/>
            <p:cNvSpPr/>
            <p:nvPr/>
          </p:nvSpPr>
          <p:spPr>
            <a:xfrm>
              <a:off x="6732308" y="2825815"/>
              <a:ext cx="7840" cy="433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030;p62"/>
            <p:cNvSpPr/>
            <p:nvPr/>
          </p:nvSpPr>
          <p:spPr>
            <a:xfrm>
              <a:off x="6753217" y="2940770"/>
              <a:ext cx="36591" cy="19521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031;p62"/>
            <p:cNvSpPr/>
            <p:nvPr/>
          </p:nvSpPr>
          <p:spPr>
            <a:xfrm>
              <a:off x="6784581" y="2797618"/>
              <a:ext cx="190797" cy="158335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032;p62"/>
            <p:cNvSpPr/>
            <p:nvPr/>
          </p:nvSpPr>
          <p:spPr>
            <a:xfrm>
              <a:off x="6745375" y="2949446"/>
              <a:ext cx="7842" cy="1084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5" name="Google Shape;5976;p62"/>
          <p:cNvGrpSpPr>
            <a:grpSpLocks/>
          </p:cNvGrpSpPr>
          <p:nvPr/>
        </p:nvGrpSpPr>
        <p:grpSpPr bwMode="auto">
          <a:xfrm>
            <a:off x="5510213" y="5838825"/>
            <a:ext cx="828675" cy="1389063"/>
            <a:chOff x="6324575" y="2049325"/>
            <a:chExt cx="755350" cy="1563825"/>
          </a:xfrm>
        </p:grpSpPr>
        <p:sp>
          <p:nvSpPr>
            <p:cNvPr id="361" name="Google Shape;5977;p62"/>
            <p:cNvSpPr/>
            <p:nvPr/>
          </p:nvSpPr>
          <p:spPr>
            <a:xfrm>
              <a:off x="6475066" y="2104730"/>
              <a:ext cx="4341" cy="3574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5979;p62"/>
            <p:cNvSpPr/>
            <p:nvPr/>
          </p:nvSpPr>
          <p:spPr>
            <a:xfrm>
              <a:off x="6692121" y="3030514"/>
              <a:ext cx="133127" cy="48255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5980;p62"/>
            <p:cNvSpPr/>
            <p:nvPr/>
          </p:nvSpPr>
          <p:spPr>
            <a:xfrm>
              <a:off x="6684885" y="2955450"/>
              <a:ext cx="153385" cy="119744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5981;p62"/>
            <p:cNvSpPr/>
            <p:nvPr/>
          </p:nvSpPr>
          <p:spPr>
            <a:xfrm>
              <a:off x="6596617" y="2138686"/>
              <a:ext cx="105633" cy="175148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5982;p62"/>
            <p:cNvSpPr/>
            <p:nvPr/>
          </p:nvSpPr>
          <p:spPr>
            <a:xfrm>
              <a:off x="6415737" y="2226261"/>
              <a:ext cx="303876" cy="412849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5983;p62"/>
            <p:cNvSpPr/>
            <p:nvPr/>
          </p:nvSpPr>
          <p:spPr>
            <a:xfrm>
              <a:off x="6712379" y="2136900"/>
              <a:ext cx="57881" cy="16621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5984;p62"/>
            <p:cNvSpPr/>
            <p:nvPr/>
          </p:nvSpPr>
          <p:spPr>
            <a:xfrm>
              <a:off x="6408503" y="2422856"/>
              <a:ext cx="322687" cy="398551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5985;p62"/>
            <p:cNvSpPr/>
            <p:nvPr/>
          </p:nvSpPr>
          <p:spPr>
            <a:xfrm>
              <a:off x="6495325" y="2161921"/>
              <a:ext cx="214161" cy="2931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5986;p62"/>
            <p:cNvSpPr/>
            <p:nvPr/>
          </p:nvSpPr>
          <p:spPr>
            <a:xfrm>
              <a:off x="6735532" y="2590856"/>
              <a:ext cx="91162" cy="232340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5987;p62"/>
            <p:cNvSpPr/>
            <p:nvPr/>
          </p:nvSpPr>
          <p:spPr>
            <a:xfrm>
              <a:off x="6747108" y="2803535"/>
              <a:ext cx="66563" cy="146553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5988;p62"/>
            <p:cNvSpPr/>
            <p:nvPr/>
          </p:nvSpPr>
          <p:spPr>
            <a:xfrm>
              <a:off x="6718167" y="2260218"/>
              <a:ext cx="86822" cy="196595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5989;p62"/>
            <p:cNvSpPr/>
            <p:nvPr/>
          </p:nvSpPr>
          <p:spPr>
            <a:xfrm>
              <a:off x="6725402" y="2417494"/>
              <a:ext cx="98398" cy="205532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5990;p62"/>
            <p:cNvSpPr/>
            <p:nvPr/>
          </p:nvSpPr>
          <p:spPr>
            <a:xfrm>
              <a:off x="6754343" y="2955450"/>
              <a:ext cx="30388" cy="6612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5991;p62"/>
            <p:cNvSpPr/>
            <p:nvPr/>
          </p:nvSpPr>
          <p:spPr>
            <a:xfrm>
              <a:off x="6518477" y="2898259"/>
              <a:ext cx="225737" cy="1233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5992;p62"/>
            <p:cNvSpPr/>
            <p:nvPr/>
          </p:nvSpPr>
          <p:spPr>
            <a:xfrm>
              <a:off x="6421526" y="2631961"/>
              <a:ext cx="319794" cy="332424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5993;p62"/>
            <p:cNvSpPr/>
            <p:nvPr/>
          </p:nvSpPr>
          <p:spPr>
            <a:xfrm>
              <a:off x="6774601" y="2172644"/>
              <a:ext cx="138915" cy="225191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5994;p62"/>
            <p:cNvSpPr/>
            <p:nvPr/>
          </p:nvSpPr>
          <p:spPr>
            <a:xfrm>
              <a:off x="6735532" y="2136900"/>
              <a:ext cx="85374" cy="105446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5995;p62"/>
            <p:cNvSpPr/>
            <p:nvPr/>
          </p:nvSpPr>
          <p:spPr>
            <a:xfrm>
              <a:off x="6789071" y="2626600"/>
              <a:ext cx="201138" cy="312764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5996;p62"/>
            <p:cNvSpPr/>
            <p:nvPr/>
          </p:nvSpPr>
          <p:spPr>
            <a:xfrm>
              <a:off x="6807883" y="2281665"/>
              <a:ext cx="166408" cy="2931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5997;p62"/>
            <p:cNvSpPr/>
            <p:nvPr/>
          </p:nvSpPr>
          <p:spPr>
            <a:xfrm>
              <a:off x="6767366" y="2842854"/>
              <a:ext cx="196796" cy="178723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5998;p62"/>
            <p:cNvSpPr/>
            <p:nvPr/>
          </p:nvSpPr>
          <p:spPr>
            <a:xfrm>
              <a:off x="6816565" y="2469324"/>
              <a:ext cx="172196" cy="3145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5999;p62"/>
            <p:cNvSpPr/>
            <p:nvPr/>
          </p:nvSpPr>
          <p:spPr>
            <a:xfrm>
              <a:off x="6719614" y="2637324"/>
              <a:ext cx="26047" cy="187658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6000;p62"/>
            <p:cNvSpPr/>
            <p:nvPr/>
          </p:nvSpPr>
          <p:spPr>
            <a:xfrm>
              <a:off x="6709485" y="2463962"/>
              <a:ext cx="24599" cy="16799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6001;p62"/>
            <p:cNvSpPr/>
            <p:nvPr/>
          </p:nvSpPr>
          <p:spPr>
            <a:xfrm>
              <a:off x="6695015" y="2136900"/>
              <a:ext cx="30387" cy="323488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6002;p62"/>
            <p:cNvSpPr/>
            <p:nvPr/>
          </p:nvSpPr>
          <p:spPr>
            <a:xfrm>
              <a:off x="6732638" y="2832131"/>
              <a:ext cx="24599" cy="189446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6003;p62"/>
            <p:cNvSpPr/>
            <p:nvPr/>
          </p:nvSpPr>
          <p:spPr>
            <a:xfrm>
              <a:off x="6485195" y="2217324"/>
              <a:ext cx="224290" cy="24663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6004;p62"/>
            <p:cNvSpPr/>
            <p:nvPr/>
          </p:nvSpPr>
          <p:spPr>
            <a:xfrm>
              <a:off x="6709485" y="2455026"/>
              <a:ext cx="8682" cy="10723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6005;p62"/>
            <p:cNvSpPr/>
            <p:nvPr/>
          </p:nvSpPr>
          <p:spPr>
            <a:xfrm>
              <a:off x="6412843" y="2401409"/>
              <a:ext cx="306770" cy="246637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6006;p62"/>
            <p:cNvSpPr/>
            <p:nvPr/>
          </p:nvSpPr>
          <p:spPr>
            <a:xfrm>
              <a:off x="6719614" y="2639110"/>
              <a:ext cx="4342" cy="7149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6007;p62"/>
            <p:cNvSpPr/>
            <p:nvPr/>
          </p:nvSpPr>
          <p:spPr>
            <a:xfrm>
              <a:off x="6418632" y="2605153"/>
              <a:ext cx="314006" cy="225191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6008;p62"/>
            <p:cNvSpPr/>
            <p:nvPr/>
          </p:nvSpPr>
          <p:spPr>
            <a:xfrm>
              <a:off x="6731190" y="2821407"/>
              <a:ext cx="8682" cy="7149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6009;p62"/>
            <p:cNvSpPr/>
            <p:nvPr/>
          </p:nvSpPr>
          <p:spPr>
            <a:xfrm>
              <a:off x="6492431" y="2864301"/>
              <a:ext cx="248889" cy="110808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6010;p62"/>
            <p:cNvSpPr/>
            <p:nvPr/>
          </p:nvSpPr>
          <p:spPr>
            <a:xfrm>
              <a:off x="6741320" y="2960811"/>
              <a:ext cx="1447" cy="7149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6011;p62"/>
            <p:cNvSpPr/>
            <p:nvPr/>
          </p:nvSpPr>
          <p:spPr>
            <a:xfrm>
              <a:off x="6583593" y="2158346"/>
              <a:ext cx="118657" cy="169786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6012;p62"/>
            <p:cNvSpPr/>
            <p:nvPr/>
          </p:nvSpPr>
          <p:spPr>
            <a:xfrm>
              <a:off x="6702250" y="2313835"/>
              <a:ext cx="11576" cy="16086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6013;p62"/>
            <p:cNvSpPr/>
            <p:nvPr/>
          </p:nvSpPr>
          <p:spPr>
            <a:xfrm>
              <a:off x="6716720" y="2242346"/>
              <a:ext cx="59329" cy="71489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6014;p62"/>
            <p:cNvSpPr/>
            <p:nvPr/>
          </p:nvSpPr>
          <p:spPr>
            <a:xfrm>
              <a:off x="6770260" y="2163708"/>
              <a:ext cx="63669" cy="96510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6015;p62"/>
            <p:cNvSpPr/>
            <p:nvPr/>
          </p:nvSpPr>
          <p:spPr>
            <a:xfrm>
              <a:off x="6700803" y="2303111"/>
              <a:ext cx="17364" cy="14298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6016;p62"/>
            <p:cNvSpPr/>
            <p:nvPr/>
          </p:nvSpPr>
          <p:spPr>
            <a:xfrm>
              <a:off x="6725402" y="2397835"/>
              <a:ext cx="83928" cy="69701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6017;p62"/>
            <p:cNvSpPr/>
            <p:nvPr/>
          </p:nvSpPr>
          <p:spPr>
            <a:xfrm>
              <a:off x="6804989" y="2263792"/>
              <a:ext cx="117209" cy="153702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6018;p62"/>
            <p:cNvSpPr/>
            <p:nvPr/>
          </p:nvSpPr>
          <p:spPr>
            <a:xfrm>
              <a:off x="6715273" y="2456813"/>
              <a:ext cx="10129" cy="1251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6019;p62"/>
            <p:cNvSpPr/>
            <p:nvPr/>
          </p:nvSpPr>
          <p:spPr>
            <a:xfrm>
              <a:off x="6715273" y="2460387"/>
              <a:ext cx="5788" cy="5362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6020;p62"/>
            <p:cNvSpPr/>
            <p:nvPr/>
          </p:nvSpPr>
          <p:spPr>
            <a:xfrm>
              <a:off x="6718167" y="2631961"/>
              <a:ext cx="1447" cy="5362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6021;p62"/>
            <p:cNvSpPr/>
            <p:nvPr/>
          </p:nvSpPr>
          <p:spPr>
            <a:xfrm>
              <a:off x="6734084" y="2574770"/>
              <a:ext cx="89716" cy="62554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6022;p62"/>
            <p:cNvSpPr/>
            <p:nvPr/>
          </p:nvSpPr>
          <p:spPr>
            <a:xfrm>
              <a:off x="6823800" y="2446090"/>
              <a:ext cx="153385" cy="144766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6023;p62"/>
            <p:cNvSpPr/>
            <p:nvPr/>
          </p:nvSpPr>
          <p:spPr>
            <a:xfrm>
              <a:off x="6719614" y="2623026"/>
              <a:ext cx="15918" cy="1787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6024;p62"/>
            <p:cNvSpPr/>
            <p:nvPr/>
          </p:nvSpPr>
          <p:spPr>
            <a:xfrm>
              <a:off x="6729744" y="2830344"/>
              <a:ext cx="2894" cy="5361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6025;p62"/>
            <p:cNvSpPr/>
            <p:nvPr/>
          </p:nvSpPr>
          <p:spPr>
            <a:xfrm>
              <a:off x="6745660" y="2783876"/>
              <a:ext cx="70905" cy="48255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6026;p62"/>
            <p:cNvSpPr/>
            <p:nvPr/>
          </p:nvSpPr>
          <p:spPr>
            <a:xfrm>
              <a:off x="6813671" y="2601579"/>
              <a:ext cx="176538" cy="201956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6027;p62"/>
            <p:cNvSpPr/>
            <p:nvPr/>
          </p:nvSpPr>
          <p:spPr>
            <a:xfrm>
              <a:off x="6732638" y="2823195"/>
              <a:ext cx="14470" cy="12510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6028;p62"/>
            <p:cNvSpPr/>
            <p:nvPr/>
          </p:nvSpPr>
          <p:spPr>
            <a:xfrm>
              <a:off x="6731190" y="2828556"/>
              <a:ext cx="1447" cy="1788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6029;p62"/>
            <p:cNvSpPr/>
            <p:nvPr/>
          </p:nvSpPr>
          <p:spPr>
            <a:xfrm>
              <a:off x="6732638" y="2824982"/>
              <a:ext cx="7235" cy="5362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6030;p62"/>
            <p:cNvSpPr/>
            <p:nvPr/>
          </p:nvSpPr>
          <p:spPr>
            <a:xfrm>
              <a:off x="6752896" y="2939365"/>
              <a:ext cx="36175" cy="19660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6031;p62"/>
            <p:cNvSpPr/>
            <p:nvPr/>
          </p:nvSpPr>
          <p:spPr>
            <a:xfrm>
              <a:off x="6784731" y="2798174"/>
              <a:ext cx="191008" cy="15727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6032;p62"/>
            <p:cNvSpPr/>
            <p:nvPr/>
          </p:nvSpPr>
          <p:spPr>
            <a:xfrm>
              <a:off x="6745660" y="2950088"/>
              <a:ext cx="8682" cy="8937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6" name="Google Shape;5976;p62"/>
          <p:cNvGrpSpPr>
            <a:grpSpLocks/>
          </p:cNvGrpSpPr>
          <p:nvPr/>
        </p:nvGrpSpPr>
        <p:grpSpPr bwMode="auto">
          <a:xfrm>
            <a:off x="6740525" y="5837238"/>
            <a:ext cx="458788" cy="1144587"/>
            <a:chOff x="6324575" y="2049325"/>
            <a:chExt cx="755350" cy="1563825"/>
          </a:xfrm>
        </p:grpSpPr>
        <p:sp>
          <p:nvSpPr>
            <p:cNvPr id="418" name="Google Shape;5977;p62"/>
            <p:cNvSpPr/>
            <p:nvPr/>
          </p:nvSpPr>
          <p:spPr>
            <a:xfrm>
              <a:off x="6476168" y="2105718"/>
              <a:ext cx="2614" cy="2168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5979;p62"/>
            <p:cNvSpPr/>
            <p:nvPr/>
          </p:nvSpPr>
          <p:spPr>
            <a:xfrm>
              <a:off x="6693103" y="3029698"/>
              <a:ext cx="133296" cy="48367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5980;p62"/>
            <p:cNvSpPr/>
            <p:nvPr/>
          </p:nvSpPr>
          <p:spPr>
            <a:xfrm>
              <a:off x="6685261" y="2955953"/>
              <a:ext cx="154207" cy="119293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5981;p62"/>
            <p:cNvSpPr/>
            <p:nvPr/>
          </p:nvSpPr>
          <p:spPr>
            <a:xfrm>
              <a:off x="6596396" y="2138252"/>
              <a:ext cx="104547" cy="175687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5982;p62"/>
            <p:cNvSpPr/>
            <p:nvPr/>
          </p:nvSpPr>
          <p:spPr>
            <a:xfrm>
              <a:off x="6416054" y="2227180"/>
              <a:ext cx="303185" cy="412104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5983;p62"/>
            <p:cNvSpPr/>
            <p:nvPr/>
          </p:nvSpPr>
          <p:spPr>
            <a:xfrm>
              <a:off x="6711397" y="2138252"/>
              <a:ext cx="57501" cy="16484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5984;p62"/>
            <p:cNvSpPr/>
            <p:nvPr/>
          </p:nvSpPr>
          <p:spPr>
            <a:xfrm>
              <a:off x="6408212" y="2422387"/>
              <a:ext cx="324094" cy="399090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5985;p62"/>
            <p:cNvSpPr/>
            <p:nvPr/>
          </p:nvSpPr>
          <p:spPr>
            <a:xfrm>
              <a:off x="6494464" y="2162111"/>
              <a:ext cx="214321" cy="29281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5986;p62"/>
            <p:cNvSpPr/>
            <p:nvPr/>
          </p:nvSpPr>
          <p:spPr>
            <a:xfrm>
              <a:off x="6734921" y="2591567"/>
              <a:ext cx="91477" cy="229911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5987;p62"/>
            <p:cNvSpPr/>
            <p:nvPr/>
          </p:nvSpPr>
          <p:spPr>
            <a:xfrm>
              <a:off x="6745376" y="2804126"/>
              <a:ext cx="67955" cy="145320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5988;p62"/>
            <p:cNvSpPr/>
            <p:nvPr/>
          </p:nvSpPr>
          <p:spPr>
            <a:xfrm>
              <a:off x="6716625" y="2261884"/>
              <a:ext cx="88865" cy="195207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5989;p62"/>
            <p:cNvSpPr/>
            <p:nvPr/>
          </p:nvSpPr>
          <p:spPr>
            <a:xfrm>
              <a:off x="6724467" y="2418050"/>
              <a:ext cx="99319" cy="206051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5990;p62"/>
            <p:cNvSpPr/>
            <p:nvPr/>
          </p:nvSpPr>
          <p:spPr>
            <a:xfrm>
              <a:off x="6753216" y="2955953"/>
              <a:ext cx="31364" cy="6723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5991;p62"/>
            <p:cNvSpPr/>
            <p:nvPr/>
          </p:nvSpPr>
          <p:spPr>
            <a:xfrm>
              <a:off x="6517986" y="2897391"/>
              <a:ext cx="224775" cy="123632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5992;p62"/>
            <p:cNvSpPr/>
            <p:nvPr/>
          </p:nvSpPr>
          <p:spPr>
            <a:xfrm>
              <a:off x="6421281" y="2632777"/>
              <a:ext cx="318867" cy="331853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5993;p62"/>
            <p:cNvSpPr/>
            <p:nvPr/>
          </p:nvSpPr>
          <p:spPr>
            <a:xfrm>
              <a:off x="6774125" y="2172955"/>
              <a:ext cx="138525" cy="225573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5994;p62"/>
            <p:cNvSpPr/>
            <p:nvPr/>
          </p:nvSpPr>
          <p:spPr>
            <a:xfrm>
              <a:off x="6734921" y="2138252"/>
              <a:ext cx="86250" cy="104110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5995;p62"/>
            <p:cNvSpPr/>
            <p:nvPr/>
          </p:nvSpPr>
          <p:spPr>
            <a:xfrm>
              <a:off x="6789807" y="2626270"/>
              <a:ext cx="201253" cy="31450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5996;p62"/>
            <p:cNvSpPr/>
            <p:nvPr/>
          </p:nvSpPr>
          <p:spPr>
            <a:xfrm>
              <a:off x="6808104" y="2281404"/>
              <a:ext cx="164660" cy="292811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5997;p62"/>
            <p:cNvSpPr/>
            <p:nvPr/>
          </p:nvSpPr>
          <p:spPr>
            <a:xfrm>
              <a:off x="6766285" y="2843167"/>
              <a:ext cx="198639" cy="180024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5998;p62"/>
            <p:cNvSpPr/>
            <p:nvPr/>
          </p:nvSpPr>
          <p:spPr>
            <a:xfrm>
              <a:off x="6815944" y="2467935"/>
              <a:ext cx="172502" cy="316669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5999;p62"/>
            <p:cNvSpPr/>
            <p:nvPr/>
          </p:nvSpPr>
          <p:spPr>
            <a:xfrm>
              <a:off x="6719239" y="2637115"/>
              <a:ext cx="26137" cy="188701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6000;p62"/>
            <p:cNvSpPr/>
            <p:nvPr/>
          </p:nvSpPr>
          <p:spPr>
            <a:xfrm>
              <a:off x="6708785" y="2463597"/>
              <a:ext cx="26137" cy="16917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6001;p62"/>
            <p:cNvSpPr/>
            <p:nvPr/>
          </p:nvSpPr>
          <p:spPr>
            <a:xfrm>
              <a:off x="6695715" y="2138252"/>
              <a:ext cx="28751" cy="321007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6002;p62"/>
            <p:cNvSpPr/>
            <p:nvPr/>
          </p:nvSpPr>
          <p:spPr>
            <a:xfrm>
              <a:off x="6732307" y="2832322"/>
              <a:ext cx="23524" cy="190869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6003;p62"/>
            <p:cNvSpPr/>
            <p:nvPr/>
          </p:nvSpPr>
          <p:spPr>
            <a:xfrm>
              <a:off x="6486622" y="2216335"/>
              <a:ext cx="224775" cy="249432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6004;p62"/>
            <p:cNvSpPr/>
            <p:nvPr/>
          </p:nvSpPr>
          <p:spPr>
            <a:xfrm>
              <a:off x="6708785" y="2454921"/>
              <a:ext cx="10455" cy="10846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6005;p62"/>
            <p:cNvSpPr/>
            <p:nvPr/>
          </p:nvSpPr>
          <p:spPr>
            <a:xfrm>
              <a:off x="6413440" y="2400698"/>
              <a:ext cx="305800" cy="247262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6006;p62"/>
            <p:cNvSpPr/>
            <p:nvPr/>
          </p:nvSpPr>
          <p:spPr>
            <a:xfrm>
              <a:off x="6719239" y="2639284"/>
              <a:ext cx="5227" cy="8676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6007;p62"/>
            <p:cNvSpPr/>
            <p:nvPr/>
          </p:nvSpPr>
          <p:spPr>
            <a:xfrm>
              <a:off x="6418667" y="2604581"/>
              <a:ext cx="313640" cy="225573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6008;p62"/>
            <p:cNvSpPr/>
            <p:nvPr/>
          </p:nvSpPr>
          <p:spPr>
            <a:xfrm>
              <a:off x="6732307" y="2821477"/>
              <a:ext cx="7842" cy="6506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6009;p62"/>
            <p:cNvSpPr/>
            <p:nvPr/>
          </p:nvSpPr>
          <p:spPr>
            <a:xfrm>
              <a:off x="6491850" y="2862687"/>
              <a:ext cx="248299" cy="112786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6010;p62"/>
            <p:cNvSpPr/>
            <p:nvPr/>
          </p:nvSpPr>
          <p:spPr>
            <a:xfrm>
              <a:off x="6740149" y="2962460"/>
              <a:ext cx="2613" cy="650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6011;p62"/>
            <p:cNvSpPr/>
            <p:nvPr/>
          </p:nvSpPr>
          <p:spPr>
            <a:xfrm>
              <a:off x="6583329" y="2157773"/>
              <a:ext cx="120229" cy="16917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6012;p62"/>
            <p:cNvSpPr/>
            <p:nvPr/>
          </p:nvSpPr>
          <p:spPr>
            <a:xfrm>
              <a:off x="6700943" y="2313939"/>
              <a:ext cx="13069" cy="17352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6013;p62"/>
            <p:cNvSpPr/>
            <p:nvPr/>
          </p:nvSpPr>
          <p:spPr>
            <a:xfrm>
              <a:off x="6716625" y="2242362"/>
              <a:ext cx="57501" cy="71577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6014;p62"/>
            <p:cNvSpPr/>
            <p:nvPr/>
          </p:nvSpPr>
          <p:spPr>
            <a:xfrm>
              <a:off x="6768898" y="2164280"/>
              <a:ext cx="65342" cy="9760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6015;p62"/>
            <p:cNvSpPr/>
            <p:nvPr/>
          </p:nvSpPr>
          <p:spPr>
            <a:xfrm>
              <a:off x="6700943" y="2303094"/>
              <a:ext cx="15682" cy="13014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6016;p62"/>
            <p:cNvSpPr/>
            <p:nvPr/>
          </p:nvSpPr>
          <p:spPr>
            <a:xfrm>
              <a:off x="6724467" y="2398528"/>
              <a:ext cx="83637" cy="69407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6017;p62"/>
            <p:cNvSpPr/>
            <p:nvPr/>
          </p:nvSpPr>
          <p:spPr>
            <a:xfrm>
              <a:off x="6805489" y="2264052"/>
              <a:ext cx="117616" cy="153997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6018;p62"/>
            <p:cNvSpPr/>
            <p:nvPr/>
          </p:nvSpPr>
          <p:spPr>
            <a:xfrm>
              <a:off x="6714012" y="2457091"/>
              <a:ext cx="10455" cy="13014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6019;p62"/>
            <p:cNvSpPr/>
            <p:nvPr/>
          </p:nvSpPr>
          <p:spPr>
            <a:xfrm>
              <a:off x="6714012" y="2459259"/>
              <a:ext cx="7840" cy="650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6020;p62"/>
            <p:cNvSpPr/>
            <p:nvPr/>
          </p:nvSpPr>
          <p:spPr>
            <a:xfrm>
              <a:off x="6719239" y="2632777"/>
              <a:ext cx="0" cy="433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6021;p62"/>
            <p:cNvSpPr/>
            <p:nvPr/>
          </p:nvSpPr>
          <p:spPr>
            <a:xfrm>
              <a:off x="6734921" y="2574215"/>
              <a:ext cx="88865" cy="6289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6022;p62"/>
            <p:cNvSpPr/>
            <p:nvPr/>
          </p:nvSpPr>
          <p:spPr>
            <a:xfrm>
              <a:off x="6823786" y="2446245"/>
              <a:ext cx="154205" cy="145322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6023;p62"/>
            <p:cNvSpPr/>
            <p:nvPr/>
          </p:nvSpPr>
          <p:spPr>
            <a:xfrm>
              <a:off x="6719239" y="2624101"/>
              <a:ext cx="15682" cy="1735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6024;p62"/>
            <p:cNvSpPr/>
            <p:nvPr/>
          </p:nvSpPr>
          <p:spPr>
            <a:xfrm>
              <a:off x="6729694" y="2830153"/>
              <a:ext cx="2613" cy="433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6025;p62"/>
            <p:cNvSpPr/>
            <p:nvPr/>
          </p:nvSpPr>
          <p:spPr>
            <a:xfrm>
              <a:off x="6745376" y="2784604"/>
              <a:ext cx="70568" cy="4771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6026;p62"/>
            <p:cNvSpPr/>
            <p:nvPr/>
          </p:nvSpPr>
          <p:spPr>
            <a:xfrm>
              <a:off x="6813331" y="2600243"/>
              <a:ext cx="175115" cy="20388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6027;p62"/>
            <p:cNvSpPr/>
            <p:nvPr/>
          </p:nvSpPr>
          <p:spPr>
            <a:xfrm>
              <a:off x="6732307" y="2821477"/>
              <a:ext cx="13069" cy="13014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6028;p62"/>
            <p:cNvSpPr/>
            <p:nvPr/>
          </p:nvSpPr>
          <p:spPr>
            <a:xfrm>
              <a:off x="6729694" y="2827984"/>
              <a:ext cx="2613" cy="217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6029;p62"/>
            <p:cNvSpPr/>
            <p:nvPr/>
          </p:nvSpPr>
          <p:spPr>
            <a:xfrm>
              <a:off x="6732307" y="2825815"/>
              <a:ext cx="7842" cy="433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6030;p62"/>
            <p:cNvSpPr/>
            <p:nvPr/>
          </p:nvSpPr>
          <p:spPr>
            <a:xfrm>
              <a:off x="6753216" y="2940770"/>
              <a:ext cx="36591" cy="19521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6031;p62"/>
            <p:cNvSpPr/>
            <p:nvPr/>
          </p:nvSpPr>
          <p:spPr>
            <a:xfrm>
              <a:off x="6784580" y="2797618"/>
              <a:ext cx="190798" cy="158335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6032;p62"/>
            <p:cNvSpPr/>
            <p:nvPr/>
          </p:nvSpPr>
          <p:spPr>
            <a:xfrm>
              <a:off x="6745376" y="2949446"/>
              <a:ext cx="7840" cy="1084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7" name="Google Shape;5976;p62"/>
          <p:cNvGrpSpPr>
            <a:grpSpLocks/>
          </p:cNvGrpSpPr>
          <p:nvPr/>
        </p:nvGrpSpPr>
        <p:grpSpPr bwMode="auto">
          <a:xfrm>
            <a:off x="8175625" y="5564188"/>
            <a:ext cx="827088" cy="1389062"/>
            <a:chOff x="6324575" y="2049325"/>
            <a:chExt cx="755350" cy="1563825"/>
          </a:xfrm>
        </p:grpSpPr>
        <p:sp>
          <p:nvSpPr>
            <p:cNvPr id="475" name="Google Shape;5977;p62"/>
            <p:cNvSpPr/>
            <p:nvPr/>
          </p:nvSpPr>
          <p:spPr>
            <a:xfrm>
              <a:off x="6475355" y="2104729"/>
              <a:ext cx="4350" cy="3574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5979;p62"/>
            <p:cNvSpPr/>
            <p:nvPr/>
          </p:nvSpPr>
          <p:spPr>
            <a:xfrm>
              <a:off x="6692826" y="3030513"/>
              <a:ext cx="131933" cy="48255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5980;p62"/>
            <p:cNvSpPr/>
            <p:nvPr/>
          </p:nvSpPr>
          <p:spPr>
            <a:xfrm>
              <a:off x="6684127" y="2955450"/>
              <a:ext cx="155130" cy="119745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5981;p62"/>
            <p:cNvSpPr/>
            <p:nvPr/>
          </p:nvSpPr>
          <p:spPr>
            <a:xfrm>
              <a:off x="6597139" y="2138686"/>
              <a:ext cx="104386" cy="175148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5982;p62"/>
            <p:cNvSpPr/>
            <p:nvPr/>
          </p:nvSpPr>
          <p:spPr>
            <a:xfrm>
              <a:off x="6415913" y="2226260"/>
              <a:ext cx="304460" cy="412851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5983;p62"/>
            <p:cNvSpPr/>
            <p:nvPr/>
          </p:nvSpPr>
          <p:spPr>
            <a:xfrm>
              <a:off x="6711674" y="2136899"/>
              <a:ext cx="57992" cy="16621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5984;p62"/>
            <p:cNvSpPr/>
            <p:nvPr/>
          </p:nvSpPr>
          <p:spPr>
            <a:xfrm>
              <a:off x="6408664" y="2422855"/>
              <a:ext cx="323307" cy="398553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5985;p62"/>
            <p:cNvSpPr/>
            <p:nvPr/>
          </p:nvSpPr>
          <p:spPr>
            <a:xfrm>
              <a:off x="6494203" y="2161920"/>
              <a:ext cx="216021" cy="293106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5986;p62"/>
            <p:cNvSpPr/>
            <p:nvPr/>
          </p:nvSpPr>
          <p:spPr>
            <a:xfrm>
              <a:off x="6734871" y="2590855"/>
              <a:ext cx="91337" cy="232340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5987;p62"/>
            <p:cNvSpPr/>
            <p:nvPr/>
          </p:nvSpPr>
          <p:spPr>
            <a:xfrm>
              <a:off x="6746469" y="2803536"/>
              <a:ext cx="68140" cy="146553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5988;p62"/>
            <p:cNvSpPr/>
            <p:nvPr/>
          </p:nvSpPr>
          <p:spPr>
            <a:xfrm>
              <a:off x="6717473" y="2260218"/>
              <a:ext cx="88438" cy="196595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5989;p62"/>
            <p:cNvSpPr/>
            <p:nvPr/>
          </p:nvSpPr>
          <p:spPr>
            <a:xfrm>
              <a:off x="6726172" y="2417494"/>
              <a:ext cx="97137" cy="205531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5990;p62"/>
            <p:cNvSpPr/>
            <p:nvPr/>
          </p:nvSpPr>
          <p:spPr>
            <a:xfrm>
              <a:off x="6753718" y="2955450"/>
              <a:ext cx="31896" cy="66128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5991;p62"/>
            <p:cNvSpPr/>
            <p:nvPr/>
          </p:nvSpPr>
          <p:spPr>
            <a:xfrm>
              <a:off x="6518849" y="2898258"/>
              <a:ext cx="224721" cy="123319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5992;p62"/>
            <p:cNvSpPr/>
            <p:nvPr/>
          </p:nvSpPr>
          <p:spPr>
            <a:xfrm>
              <a:off x="6421713" y="2631962"/>
              <a:ext cx="318958" cy="332425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5993;p62"/>
            <p:cNvSpPr/>
            <p:nvPr/>
          </p:nvSpPr>
          <p:spPr>
            <a:xfrm>
              <a:off x="6775465" y="2172643"/>
              <a:ext cx="137731" cy="225191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5994;p62"/>
            <p:cNvSpPr/>
            <p:nvPr/>
          </p:nvSpPr>
          <p:spPr>
            <a:xfrm>
              <a:off x="6734871" y="2136899"/>
              <a:ext cx="86988" cy="10544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5995;p62"/>
            <p:cNvSpPr/>
            <p:nvPr/>
          </p:nvSpPr>
          <p:spPr>
            <a:xfrm>
              <a:off x="6788513" y="2626599"/>
              <a:ext cx="201524" cy="312766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5996;p62"/>
            <p:cNvSpPr/>
            <p:nvPr/>
          </p:nvSpPr>
          <p:spPr>
            <a:xfrm>
              <a:off x="6808811" y="2281665"/>
              <a:ext cx="165278" cy="293106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5997;p62"/>
            <p:cNvSpPr/>
            <p:nvPr/>
          </p:nvSpPr>
          <p:spPr>
            <a:xfrm>
              <a:off x="6766767" y="2842855"/>
              <a:ext cx="198623" cy="178723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5998;p62"/>
            <p:cNvSpPr/>
            <p:nvPr/>
          </p:nvSpPr>
          <p:spPr>
            <a:xfrm>
              <a:off x="6816060" y="2469323"/>
              <a:ext cx="172527" cy="3145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5999;p62"/>
            <p:cNvSpPr/>
            <p:nvPr/>
          </p:nvSpPr>
          <p:spPr>
            <a:xfrm>
              <a:off x="6720373" y="2637323"/>
              <a:ext cx="26097" cy="187660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6000;p62"/>
            <p:cNvSpPr/>
            <p:nvPr/>
          </p:nvSpPr>
          <p:spPr>
            <a:xfrm>
              <a:off x="6710224" y="2463962"/>
              <a:ext cx="24647" cy="16800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6001;p62"/>
            <p:cNvSpPr/>
            <p:nvPr/>
          </p:nvSpPr>
          <p:spPr>
            <a:xfrm>
              <a:off x="6694276" y="2136899"/>
              <a:ext cx="30445" cy="323489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6002;p62"/>
            <p:cNvSpPr/>
            <p:nvPr/>
          </p:nvSpPr>
          <p:spPr>
            <a:xfrm>
              <a:off x="6731971" y="2832131"/>
              <a:ext cx="24646" cy="189446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6003;p62"/>
            <p:cNvSpPr/>
            <p:nvPr/>
          </p:nvSpPr>
          <p:spPr>
            <a:xfrm>
              <a:off x="6485504" y="2217325"/>
              <a:ext cx="224720" cy="246638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6004;p62"/>
            <p:cNvSpPr/>
            <p:nvPr/>
          </p:nvSpPr>
          <p:spPr>
            <a:xfrm>
              <a:off x="6710224" y="2455025"/>
              <a:ext cx="8699" cy="10723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6005;p62"/>
            <p:cNvSpPr/>
            <p:nvPr/>
          </p:nvSpPr>
          <p:spPr>
            <a:xfrm>
              <a:off x="6413014" y="2401409"/>
              <a:ext cx="307359" cy="246638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6006;p62"/>
            <p:cNvSpPr/>
            <p:nvPr/>
          </p:nvSpPr>
          <p:spPr>
            <a:xfrm>
              <a:off x="6720373" y="2639111"/>
              <a:ext cx="4349" cy="7149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6007;p62"/>
            <p:cNvSpPr/>
            <p:nvPr/>
          </p:nvSpPr>
          <p:spPr>
            <a:xfrm>
              <a:off x="6418813" y="2605153"/>
              <a:ext cx="313158" cy="225191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6008;p62"/>
            <p:cNvSpPr/>
            <p:nvPr/>
          </p:nvSpPr>
          <p:spPr>
            <a:xfrm>
              <a:off x="6731971" y="2821408"/>
              <a:ext cx="7249" cy="7149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6009;p62"/>
            <p:cNvSpPr/>
            <p:nvPr/>
          </p:nvSpPr>
          <p:spPr>
            <a:xfrm>
              <a:off x="6492753" y="2864302"/>
              <a:ext cx="247917" cy="110808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6010;p62"/>
            <p:cNvSpPr/>
            <p:nvPr/>
          </p:nvSpPr>
          <p:spPr>
            <a:xfrm>
              <a:off x="6740670" y="2960812"/>
              <a:ext cx="2900" cy="7149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6011;p62"/>
            <p:cNvSpPr/>
            <p:nvPr/>
          </p:nvSpPr>
          <p:spPr>
            <a:xfrm>
              <a:off x="6584091" y="2158345"/>
              <a:ext cx="118884" cy="169787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6012;p62"/>
            <p:cNvSpPr/>
            <p:nvPr/>
          </p:nvSpPr>
          <p:spPr>
            <a:xfrm>
              <a:off x="6701525" y="2313835"/>
              <a:ext cx="11598" cy="1608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6013;p62"/>
            <p:cNvSpPr/>
            <p:nvPr/>
          </p:nvSpPr>
          <p:spPr>
            <a:xfrm>
              <a:off x="6717473" y="2242346"/>
              <a:ext cx="57992" cy="71489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6014;p62"/>
            <p:cNvSpPr/>
            <p:nvPr/>
          </p:nvSpPr>
          <p:spPr>
            <a:xfrm>
              <a:off x="6769666" y="2163708"/>
              <a:ext cx="65241" cy="96510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6015;p62"/>
            <p:cNvSpPr/>
            <p:nvPr/>
          </p:nvSpPr>
          <p:spPr>
            <a:xfrm>
              <a:off x="6701525" y="2303112"/>
              <a:ext cx="15948" cy="14298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6016;p62"/>
            <p:cNvSpPr/>
            <p:nvPr/>
          </p:nvSpPr>
          <p:spPr>
            <a:xfrm>
              <a:off x="6724722" y="2397834"/>
              <a:ext cx="84089" cy="69703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6017;p62"/>
            <p:cNvSpPr/>
            <p:nvPr/>
          </p:nvSpPr>
          <p:spPr>
            <a:xfrm>
              <a:off x="6805911" y="2263793"/>
              <a:ext cx="115985" cy="153702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6018;p62"/>
            <p:cNvSpPr/>
            <p:nvPr/>
          </p:nvSpPr>
          <p:spPr>
            <a:xfrm>
              <a:off x="6714574" y="2456813"/>
              <a:ext cx="11598" cy="12510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6019;p62"/>
            <p:cNvSpPr/>
            <p:nvPr/>
          </p:nvSpPr>
          <p:spPr>
            <a:xfrm>
              <a:off x="6714574" y="2460388"/>
              <a:ext cx="5799" cy="5361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6020;p62"/>
            <p:cNvSpPr/>
            <p:nvPr/>
          </p:nvSpPr>
          <p:spPr>
            <a:xfrm>
              <a:off x="6718923" y="2631962"/>
              <a:ext cx="1450" cy="5361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6021;p62"/>
            <p:cNvSpPr/>
            <p:nvPr/>
          </p:nvSpPr>
          <p:spPr>
            <a:xfrm>
              <a:off x="6734871" y="2574770"/>
              <a:ext cx="89888" cy="62552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6022;p62"/>
            <p:cNvSpPr/>
            <p:nvPr/>
          </p:nvSpPr>
          <p:spPr>
            <a:xfrm>
              <a:off x="6823309" y="2446090"/>
              <a:ext cx="153680" cy="144765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6023;p62"/>
            <p:cNvSpPr/>
            <p:nvPr/>
          </p:nvSpPr>
          <p:spPr>
            <a:xfrm>
              <a:off x="6718923" y="2623025"/>
              <a:ext cx="15948" cy="17872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6024;p62"/>
            <p:cNvSpPr/>
            <p:nvPr/>
          </p:nvSpPr>
          <p:spPr>
            <a:xfrm>
              <a:off x="6729072" y="2830344"/>
              <a:ext cx="2900" cy="5362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6025;p62"/>
            <p:cNvSpPr/>
            <p:nvPr/>
          </p:nvSpPr>
          <p:spPr>
            <a:xfrm>
              <a:off x="6746469" y="2783876"/>
              <a:ext cx="69591" cy="48256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6026;p62"/>
            <p:cNvSpPr/>
            <p:nvPr/>
          </p:nvSpPr>
          <p:spPr>
            <a:xfrm>
              <a:off x="6814610" y="2601578"/>
              <a:ext cx="175427" cy="201957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6027;p62"/>
            <p:cNvSpPr/>
            <p:nvPr/>
          </p:nvSpPr>
          <p:spPr>
            <a:xfrm>
              <a:off x="6731971" y="2823195"/>
              <a:ext cx="14498" cy="1251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6028;p62"/>
            <p:cNvSpPr/>
            <p:nvPr/>
          </p:nvSpPr>
          <p:spPr>
            <a:xfrm>
              <a:off x="6730521" y="2828557"/>
              <a:ext cx="1450" cy="1787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6029;p62"/>
            <p:cNvSpPr/>
            <p:nvPr/>
          </p:nvSpPr>
          <p:spPr>
            <a:xfrm>
              <a:off x="6731971" y="2824982"/>
              <a:ext cx="7249" cy="5361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6030;p62"/>
            <p:cNvSpPr/>
            <p:nvPr/>
          </p:nvSpPr>
          <p:spPr>
            <a:xfrm>
              <a:off x="6753718" y="2939365"/>
              <a:ext cx="34795" cy="1965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6031;p62"/>
            <p:cNvSpPr/>
            <p:nvPr/>
          </p:nvSpPr>
          <p:spPr>
            <a:xfrm>
              <a:off x="6785614" y="2798173"/>
              <a:ext cx="189925" cy="15727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6032;p62"/>
            <p:cNvSpPr/>
            <p:nvPr/>
          </p:nvSpPr>
          <p:spPr>
            <a:xfrm>
              <a:off x="6745019" y="2950089"/>
              <a:ext cx="8699" cy="893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8" name="Google Shape;5976;p62"/>
          <p:cNvGrpSpPr>
            <a:grpSpLocks/>
          </p:cNvGrpSpPr>
          <p:nvPr/>
        </p:nvGrpSpPr>
        <p:grpSpPr bwMode="auto">
          <a:xfrm>
            <a:off x="865188" y="6178550"/>
            <a:ext cx="284162" cy="820738"/>
            <a:chOff x="6324575" y="2049325"/>
            <a:chExt cx="755350" cy="1563825"/>
          </a:xfrm>
        </p:grpSpPr>
        <p:sp>
          <p:nvSpPr>
            <p:cNvPr id="532" name="Google Shape;5977;p62"/>
            <p:cNvSpPr/>
            <p:nvPr/>
          </p:nvSpPr>
          <p:spPr>
            <a:xfrm>
              <a:off x="6476489" y="2103771"/>
              <a:ext cx="4219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979;p62"/>
            <p:cNvSpPr/>
            <p:nvPr/>
          </p:nvSpPr>
          <p:spPr>
            <a:xfrm>
              <a:off x="6691700" y="3029362"/>
              <a:ext cx="135035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980;p62"/>
            <p:cNvSpPr/>
            <p:nvPr/>
          </p:nvSpPr>
          <p:spPr>
            <a:xfrm>
              <a:off x="6683260" y="2953743"/>
              <a:ext cx="156135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981;p62"/>
            <p:cNvSpPr/>
            <p:nvPr/>
          </p:nvSpPr>
          <p:spPr>
            <a:xfrm>
              <a:off x="6598863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982;p62"/>
            <p:cNvSpPr/>
            <p:nvPr/>
          </p:nvSpPr>
          <p:spPr>
            <a:xfrm>
              <a:off x="6417411" y="2227789"/>
              <a:ext cx="303828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983;p62"/>
            <p:cNvSpPr/>
            <p:nvPr/>
          </p:nvSpPr>
          <p:spPr>
            <a:xfrm>
              <a:off x="6712800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984;p62"/>
            <p:cNvSpPr/>
            <p:nvPr/>
          </p:nvSpPr>
          <p:spPr>
            <a:xfrm>
              <a:off x="6408972" y="2421377"/>
              <a:ext cx="320708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985;p62"/>
            <p:cNvSpPr/>
            <p:nvPr/>
          </p:nvSpPr>
          <p:spPr>
            <a:xfrm>
              <a:off x="6493369" y="2161244"/>
              <a:ext cx="215211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986;p62"/>
            <p:cNvSpPr/>
            <p:nvPr/>
          </p:nvSpPr>
          <p:spPr>
            <a:xfrm>
              <a:off x="6733898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987;p62"/>
            <p:cNvSpPr/>
            <p:nvPr/>
          </p:nvSpPr>
          <p:spPr>
            <a:xfrm>
              <a:off x="6746559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988;p62"/>
            <p:cNvSpPr/>
            <p:nvPr/>
          </p:nvSpPr>
          <p:spPr>
            <a:xfrm>
              <a:off x="6717019" y="2261061"/>
              <a:ext cx="88618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989;p62"/>
            <p:cNvSpPr/>
            <p:nvPr/>
          </p:nvSpPr>
          <p:spPr>
            <a:xfrm>
              <a:off x="6725458" y="2418351"/>
              <a:ext cx="97058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990;p62"/>
            <p:cNvSpPr/>
            <p:nvPr/>
          </p:nvSpPr>
          <p:spPr>
            <a:xfrm>
              <a:off x="6754999" y="2953743"/>
              <a:ext cx="29538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991;p62"/>
            <p:cNvSpPr/>
            <p:nvPr/>
          </p:nvSpPr>
          <p:spPr>
            <a:xfrm>
              <a:off x="6518688" y="2896270"/>
              <a:ext cx="223650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992;p62"/>
            <p:cNvSpPr/>
            <p:nvPr/>
          </p:nvSpPr>
          <p:spPr>
            <a:xfrm>
              <a:off x="6421630" y="2633113"/>
              <a:ext cx="320708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993;p62"/>
            <p:cNvSpPr/>
            <p:nvPr/>
          </p:nvSpPr>
          <p:spPr>
            <a:xfrm>
              <a:off x="6776097" y="2173343"/>
              <a:ext cx="139256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994;p62"/>
            <p:cNvSpPr/>
            <p:nvPr/>
          </p:nvSpPr>
          <p:spPr>
            <a:xfrm>
              <a:off x="6733898" y="2137045"/>
              <a:ext cx="88618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995;p62"/>
            <p:cNvSpPr/>
            <p:nvPr/>
          </p:nvSpPr>
          <p:spPr>
            <a:xfrm>
              <a:off x="6788757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996;p62"/>
            <p:cNvSpPr/>
            <p:nvPr/>
          </p:nvSpPr>
          <p:spPr>
            <a:xfrm>
              <a:off x="6809855" y="2282236"/>
              <a:ext cx="164575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997;p62"/>
            <p:cNvSpPr/>
            <p:nvPr/>
          </p:nvSpPr>
          <p:spPr>
            <a:xfrm>
              <a:off x="6767657" y="2841824"/>
              <a:ext cx="198334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98;p62"/>
            <p:cNvSpPr/>
            <p:nvPr/>
          </p:nvSpPr>
          <p:spPr>
            <a:xfrm>
              <a:off x="6814076" y="2469774"/>
              <a:ext cx="173012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999;p62"/>
            <p:cNvSpPr/>
            <p:nvPr/>
          </p:nvSpPr>
          <p:spPr>
            <a:xfrm>
              <a:off x="6721240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000;p62"/>
            <p:cNvSpPr/>
            <p:nvPr/>
          </p:nvSpPr>
          <p:spPr>
            <a:xfrm>
              <a:off x="6708579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001;p62"/>
            <p:cNvSpPr/>
            <p:nvPr/>
          </p:nvSpPr>
          <p:spPr>
            <a:xfrm>
              <a:off x="6695921" y="2137045"/>
              <a:ext cx="29538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002;p62"/>
            <p:cNvSpPr/>
            <p:nvPr/>
          </p:nvSpPr>
          <p:spPr>
            <a:xfrm>
              <a:off x="6733898" y="2832750"/>
              <a:ext cx="21101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003;p62"/>
            <p:cNvSpPr/>
            <p:nvPr/>
          </p:nvSpPr>
          <p:spPr>
            <a:xfrm>
              <a:off x="6484929" y="2218714"/>
              <a:ext cx="223650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004;p62"/>
            <p:cNvSpPr/>
            <p:nvPr/>
          </p:nvSpPr>
          <p:spPr>
            <a:xfrm>
              <a:off x="6708579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005;p62"/>
            <p:cNvSpPr/>
            <p:nvPr/>
          </p:nvSpPr>
          <p:spPr>
            <a:xfrm>
              <a:off x="6413190" y="2400202"/>
              <a:ext cx="308050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6006;p62"/>
            <p:cNvSpPr/>
            <p:nvPr/>
          </p:nvSpPr>
          <p:spPr>
            <a:xfrm>
              <a:off x="6721240" y="2639163"/>
              <a:ext cx="4219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6007;p62"/>
            <p:cNvSpPr/>
            <p:nvPr/>
          </p:nvSpPr>
          <p:spPr>
            <a:xfrm>
              <a:off x="6417411" y="2605889"/>
              <a:ext cx="316487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6008;p62"/>
            <p:cNvSpPr/>
            <p:nvPr/>
          </p:nvSpPr>
          <p:spPr>
            <a:xfrm>
              <a:off x="6729680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6009;p62"/>
            <p:cNvSpPr/>
            <p:nvPr/>
          </p:nvSpPr>
          <p:spPr>
            <a:xfrm>
              <a:off x="6493369" y="2862998"/>
              <a:ext cx="248969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6010;p62"/>
            <p:cNvSpPr/>
            <p:nvPr/>
          </p:nvSpPr>
          <p:spPr>
            <a:xfrm>
              <a:off x="6742338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6011;p62"/>
            <p:cNvSpPr/>
            <p:nvPr/>
          </p:nvSpPr>
          <p:spPr>
            <a:xfrm>
              <a:off x="6581984" y="2158218"/>
              <a:ext cx="122377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6012;p62"/>
            <p:cNvSpPr/>
            <p:nvPr/>
          </p:nvSpPr>
          <p:spPr>
            <a:xfrm>
              <a:off x="6700139" y="231550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6013;p62"/>
            <p:cNvSpPr/>
            <p:nvPr/>
          </p:nvSpPr>
          <p:spPr>
            <a:xfrm>
              <a:off x="6717019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6014;p62"/>
            <p:cNvSpPr/>
            <p:nvPr/>
          </p:nvSpPr>
          <p:spPr>
            <a:xfrm>
              <a:off x="6771878" y="2164268"/>
              <a:ext cx="63296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6015;p62"/>
            <p:cNvSpPr/>
            <p:nvPr/>
          </p:nvSpPr>
          <p:spPr>
            <a:xfrm>
              <a:off x="6700139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6016;p62"/>
            <p:cNvSpPr/>
            <p:nvPr/>
          </p:nvSpPr>
          <p:spPr>
            <a:xfrm>
              <a:off x="6725458" y="2397178"/>
              <a:ext cx="84397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6017;p62"/>
            <p:cNvSpPr/>
            <p:nvPr/>
          </p:nvSpPr>
          <p:spPr>
            <a:xfrm>
              <a:off x="6805637" y="2264087"/>
              <a:ext cx="118156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6018;p62"/>
            <p:cNvSpPr/>
            <p:nvPr/>
          </p:nvSpPr>
          <p:spPr>
            <a:xfrm>
              <a:off x="6717019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6019;p62"/>
            <p:cNvSpPr/>
            <p:nvPr/>
          </p:nvSpPr>
          <p:spPr>
            <a:xfrm>
              <a:off x="6712800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6020;p62"/>
            <p:cNvSpPr/>
            <p:nvPr/>
          </p:nvSpPr>
          <p:spPr>
            <a:xfrm>
              <a:off x="6717019" y="2633113"/>
              <a:ext cx="4221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6021;p62"/>
            <p:cNvSpPr/>
            <p:nvPr/>
          </p:nvSpPr>
          <p:spPr>
            <a:xfrm>
              <a:off x="6733898" y="2575641"/>
              <a:ext cx="88618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6022;p62"/>
            <p:cNvSpPr/>
            <p:nvPr/>
          </p:nvSpPr>
          <p:spPr>
            <a:xfrm>
              <a:off x="6822516" y="2445575"/>
              <a:ext cx="156133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6023;p62"/>
            <p:cNvSpPr/>
            <p:nvPr/>
          </p:nvSpPr>
          <p:spPr>
            <a:xfrm>
              <a:off x="6721240" y="262403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6024;p62"/>
            <p:cNvSpPr/>
            <p:nvPr/>
          </p:nvSpPr>
          <p:spPr>
            <a:xfrm>
              <a:off x="6729680" y="2829725"/>
              <a:ext cx="4219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6025;p62"/>
            <p:cNvSpPr/>
            <p:nvPr/>
          </p:nvSpPr>
          <p:spPr>
            <a:xfrm>
              <a:off x="6746559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6026;p62"/>
            <p:cNvSpPr/>
            <p:nvPr/>
          </p:nvSpPr>
          <p:spPr>
            <a:xfrm>
              <a:off x="6814076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6027;p62"/>
            <p:cNvSpPr/>
            <p:nvPr/>
          </p:nvSpPr>
          <p:spPr>
            <a:xfrm>
              <a:off x="6733898" y="2823675"/>
              <a:ext cx="12661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6028;p62"/>
            <p:cNvSpPr/>
            <p:nvPr/>
          </p:nvSpPr>
          <p:spPr>
            <a:xfrm>
              <a:off x="6729680" y="2829725"/>
              <a:ext cx="4219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6029;p62"/>
            <p:cNvSpPr/>
            <p:nvPr/>
          </p:nvSpPr>
          <p:spPr>
            <a:xfrm>
              <a:off x="6733898" y="2826701"/>
              <a:ext cx="4221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6030;p62"/>
            <p:cNvSpPr/>
            <p:nvPr/>
          </p:nvSpPr>
          <p:spPr>
            <a:xfrm>
              <a:off x="6754999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6031;p62"/>
            <p:cNvSpPr/>
            <p:nvPr/>
          </p:nvSpPr>
          <p:spPr>
            <a:xfrm>
              <a:off x="6784536" y="2799477"/>
              <a:ext cx="189894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6032;p62"/>
            <p:cNvSpPr/>
            <p:nvPr/>
          </p:nvSpPr>
          <p:spPr>
            <a:xfrm>
              <a:off x="6746559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89" name="Google Shape;5976;p62"/>
          <p:cNvGrpSpPr>
            <a:grpSpLocks/>
          </p:cNvGrpSpPr>
          <p:nvPr/>
        </p:nvGrpSpPr>
        <p:grpSpPr bwMode="auto">
          <a:xfrm>
            <a:off x="1779588" y="5991225"/>
            <a:ext cx="512762" cy="996950"/>
            <a:chOff x="6324575" y="2049325"/>
            <a:chExt cx="755350" cy="1563825"/>
          </a:xfrm>
        </p:grpSpPr>
        <p:sp>
          <p:nvSpPr>
            <p:cNvPr id="589" name="Google Shape;5977;p62"/>
            <p:cNvSpPr/>
            <p:nvPr/>
          </p:nvSpPr>
          <p:spPr>
            <a:xfrm>
              <a:off x="6476580" y="2104109"/>
              <a:ext cx="2339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79;p62"/>
            <p:cNvSpPr/>
            <p:nvPr/>
          </p:nvSpPr>
          <p:spPr>
            <a:xfrm>
              <a:off x="6691726" y="3030451"/>
              <a:ext cx="133298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81;p62"/>
            <p:cNvSpPr/>
            <p:nvPr/>
          </p:nvSpPr>
          <p:spPr>
            <a:xfrm>
              <a:off x="6595846" y="2138971"/>
              <a:ext cx="105234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82;p62"/>
            <p:cNvSpPr/>
            <p:nvPr/>
          </p:nvSpPr>
          <p:spPr>
            <a:xfrm>
              <a:off x="6415778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83;p62"/>
            <p:cNvSpPr/>
            <p:nvPr/>
          </p:nvSpPr>
          <p:spPr>
            <a:xfrm>
              <a:off x="6712774" y="2136482"/>
              <a:ext cx="58463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84;p62"/>
            <p:cNvSpPr/>
            <p:nvPr/>
          </p:nvSpPr>
          <p:spPr>
            <a:xfrm>
              <a:off x="6408763" y="2422850"/>
              <a:ext cx="322720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85;p62"/>
            <p:cNvSpPr/>
            <p:nvPr/>
          </p:nvSpPr>
          <p:spPr>
            <a:xfrm>
              <a:off x="6495288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6;p62"/>
            <p:cNvSpPr/>
            <p:nvPr/>
          </p:nvSpPr>
          <p:spPr>
            <a:xfrm>
              <a:off x="6733820" y="2592181"/>
              <a:ext cx="91204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87;p62"/>
            <p:cNvSpPr/>
            <p:nvPr/>
          </p:nvSpPr>
          <p:spPr>
            <a:xfrm>
              <a:off x="6745513" y="2803846"/>
              <a:ext cx="67817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5988;p62"/>
            <p:cNvSpPr/>
            <p:nvPr/>
          </p:nvSpPr>
          <p:spPr>
            <a:xfrm>
              <a:off x="6717451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5989;p62"/>
            <p:cNvSpPr/>
            <p:nvPr/>
          </p:nvSpPr>
          <p:spPr>
            <a:xfrm>
              <a:off x="6726805" y="2417870"/>
              <a:ext cx="95880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5990;p62"/>
            <p:cNvSpPr/>
            <p:nvPr/>
          </p:nvSpPr>
          <p:spPr>
            <a:xfrm>
              <a:off x="6754868" y="2955746"/>
              <a:ext cx="30400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5991;p62"/>
            <p:cNvSpPr/>
            <p:nvPr/>
          </p:nvSpPr>
          <p:spPr>
            <a:xfrm>
              <a:off x="6518674" y="2898473"/>
              <a:ext cx="224501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5992;p62"/>
            <p:cNvSpPr/>
            <p:nvPr/>
          </p:nvSpPr>
          <p:spPr>
            <a:xfrm>
              <a:off x="6420455" y="2632024"/>
              <a:ext cx="320382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5993;p62"/>
            <p:cNvSpPr/>
            <p:nvPr/>
          </p:nvSpPr>
          <p:spPr>
            <a:xfrm>
              <a:off x="6775914" y="2171344"/>
              <a:ext cx="137975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5994;p62"/>
            <p:cNvSpPr/>
            <p:nvPr/>
          </p:nvSpPr>
          <p:spPr>
            <a:xfrm>
              <a:off x="6736159" y="2136482"/>
              <a:ext cx="86526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5995;p62"/>
            <p:cNvSpPr/>
            <p:nvPr/>
          </p:nvSpPr>
          <p:spPr>
            <a:xfrm>
              <a:off x="6789945" y="2627044"/>
              <a:ext cx="198777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5996;p62"/>
            <p:cNvSpPr/>
            <p:nvPr/>
          </p:nvSpPr>
          <p:spPr>
            <a:xfrm>
              <a:off x="6808654" y="2280911"/>
              <a:ext cx="166038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5997;p62"/>
            <p:cNvSpPr/>
            <p:nvPr/>
          </p:nvSpPr>
          <p:spPr>
            <a:xfrm>
              <a:off x="6766560" y="2843689"/>
              <a:ext cx="198777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5998;p62"/>
            <p:cNvSpPr/>
            <p:nvPr/>
          </p:nvSpPr>
          <p:spPr>
            <a:xfrm>
              <a:off x="6815670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5999;p62"/>
            <p:cNvSpPr/>
            <p:nvPr/>
          </p:nvSpPr>
          <p:spPr>
            <a:xfrm>
              <a:off x="6719789" y="2637004"/>
              <a:ext cx="25725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001;p62"/>
            <p:cNvSpPr/>
            <p:nvPr/>
          </p:nvSpPr>
          <p:spPr>
            <a:xfrm>
              <a:off x="6694065" y="2138971"/>
              <a:ext cx="30400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002;p62"/>
            <p:cNvSpPr/>
            <p:nvPr/>
          </p:nvSpPr>
          <p:spPr>
            <a:xfrm>
              <a:off x="6731482" y="2831238"/>
              <a:ext cx="25723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003;p62"/>
            <p:cNvSpPr/>
            <p:nvPr/>
          </p:nvSpPr>
          <p:spPr>
            <a:xfrm>
              <a:off x="6485934" y="2216167"/>
              <a:ext cx="224501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005;p62"/>
            <p:cNvSpPr/>
            <p:nvPr/>
          </p:nvSpPr>
          <p:spPr>
            <a:xfrm>
              <a:off x="6413440" y="2400439"/>
              <a:ext cx="306349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008;p62"/>
            <p:cNvSpPr/>
            <p:nvPr/>
          </p:nvSpPr>
          <p:spPr>
            <a:xfrm>
              <a:off x="6731482" y="2821277"/>
              <a:ext cx="7015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010;p62"/>
            <p:cNvSpPr/>
            <p:nvPr/>
          </p:nvSpPr>
          <p:spPr>
            <a:xfrm>
              <a:off x="6740836" y="2960726"/>
              <a:ext cx="2338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011;p62"/>
            <p:cNvSpPr/>
            <p:nvPr/>
          </p:nvSpPr>
          <p:spPr>
            <a:xfrm>
              <a:off x="6584153" y="2158892"/>
              <a:ext cx="119267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012;p62"/>
            <p:cNvSpPr/>
            <p:nvPr/>
          </p:nvSpPr>
          <p:spPr>
            <a:xfrm>
              <a:off x="6701080" y="2315774"/>
              <a:ext cx="11693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013;p62"/>
            <p:cNvSpPr/>
            <p:nvPr/>
          </p:nvSpPr>
          <p:spPr>
            <a:xfrm>
              <a:off x="6717451" y="2241069"/>
              <a:ext cx="58463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014;p62"/>
            <p:cNvSpPr/>
            <p:nvPr/>
          </p:nvSpPr>
          <p:spPr>
            <a:xfrm>
              <a:off x="6771237" y="2163873"/>
              <a:ext cx="63142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015;p62"/>
            <p:cNvSpPr/>
            <p:nvPr/>
          </p:nvSpPr>
          <p:spPr>
            <a:xfrm>
              <a:off x="6701080" y="2303322"/>
              <a:ext cx="16371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016;p62"/>
            <p:cNvSpPr/>
            <p:nvPr/>
          </p:nvSpPr>
          <p:spPr>
            <a:xfrm>
              <a:off x="6724466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017;p62"/>
            <p:cNvSpPr/>
            <p:nvPr/>
          </p:nvSpPr>
          <p:spPr>
            <a:xfrm>
              <a:off x="6806316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021;p62"/>
            <p:cNvSpPr/>
            <p:nvPr/>
          </p:nvSpPr>
          <p:spPr>
            <a:xfrm>
              <a:off x="6733820" y="2574751"/>
              <a:ext cx="91204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024;p62"/>
            <p:cNvSpPr/>
            <p:nvPr/>
          </p:nvSpPr>
          <p:spPr>
            <a:xfrm>
              <a:off x="6729143" y="2831238"/>
              <a:ext cx="2339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026;p62"/>
            <p:cNvSpPr/>
            <p:nvPr/>
          </p:nvSpPr>
          <p:spPr>
            <a:xfrm>
              <a:off x="6813331" y="2599653"/>
              <a:ext cx="175392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027;p62"/>
            <p:cNvSpPr/>
            <p:nvPr/>
          </p:nvSpPr>
          <p:spPr>
            <a:xfrm>
              <a:off x="6731482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028;p62"/>
            <p:cNvSpPr/>
            <p:nvPr/>
          </p:nvSpPr>
          <p:spPr>
            <a:xfrm>
              <a:off x="6731482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029;p62"/>
            <p:cNvSpPr/>
            <p:nvPr/>
          </p:nvSpPr>
          <p:spPr>
            <a:xfrm>
              <a:off x="6731482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030;p62"/>
            <p:cNvSpPr/>
            <p:nvPr/>
          </p:nvSpPr>
          <p:spPr>
            <a:xfrm>
              <a:off x="6752528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031;p62"/>
            <p:cNvSpPr/>
            <p:nvPr/>
          </p:nvSpPr>
          <p:spPr>
            <a:xfrm>
              <a:off x="6785268" y="2798866"/>
              <a:ext cx="189423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0" name="Google Shape;5976;p62"/>
          <p:cNvGrpSpPr>
            <a:grpSpLocks/>
          </p:cNvGrpSpPr>
          <p:nvPr/>
        </p:nvGrpSpPr>
        <p:grpSpPr bwMode="auto">
          <a:xfrm>
            <a:off x="2922588" y="6165850"/>
            <a:ext cx="284162" cy="822325"/>
            <a:chOff x="6324575" y="2049325"/>
            <a:chExt cx="755350" cy="1563825"/>
          </a:xfrm>
        </p:grpSpPr>
        <p:sp>
          <p:nvSpPr>
            <p:cNvPr id="646" name="Google Shape;5977;p62"/>
            <p:cNvSpPr/>
            <p:nvPr/>
          </p:nvSpPr>
          <p:spPr>
            <a:xfrm>
              <a:off x="6476489" y="2103666"/>
              <a:ext cx="4219" cy="3020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5979;p62"/>
            <p:cNvSpPr/>
            <p:nvPr/>
          </p:nvSpPr>
          <p:spPr>
            <a:xfrm>
              <a:off x="6691700" y="3030490"/>
              <a:ext cx="135035" cy="483035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5980;p62"/>
            <p:cNvSpPr/>
            <p:nvPr/>
          </p:nvSpPr>
          <p:spPr>
            <a:xfrm>
              <a:off x="6683260" y="2955015"/>
              <a:ext cx="156135" cy="120759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5981;p62"/>
            <p:cNvSpPr/>
            <p:nvPr/>
          </p:nvSpPr>
          <p:spPr>
            <a:xfrm>
              <a:off x="6598863" y="2139894"/>
              <a:ext cx="101276" cy="175100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5982;p62"/>
            <p:cNvSpPr/>
            <p:nvPr/>
          </p:nvSpPr>
          <p:spPr>
            <a:xfrm>
              <a:off x="6417411" y="2227445"/>
              <a:ext cx="303828" cy="410580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5983;p62"/>
            <p:cNvSpPr/>
            <p:nvPr/>
          </p:nvSpPr>
          <p:spPr>
            <a:xfrm>
              <a:off x="6712800" y="2136876"/>
              <a:ext cx="59078" cy="16604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5984;p62"/>
            <p:cNvSpPr/>
            <p:nvPr/>
          </p:nvSpPr>
          <p:spPr>
            <a:xfrm>
              <a:off x="6408972" y="2420659"/>
              <a:ext cx="320708" cy="401522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5985;p62"/>
            <p:cNvSpPr/>
            <p:nvPr/>
          </p:nvSpPr>
          <p:spPr>
            <a:xfrm>
              <a:off x="6493369" y="2164046"/>
              <a:ext cx="215211" cy="292841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5986;p62"/>
            <p:cNvSpPr/>
            <p:nvPr/>
          </p:nvSpPr>
          <p:spPr>
            <a:xfrm>
              <a:off x="6733898" y="2592739"/>
              <a:ext cx="92836" cy="229442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5987;p62"/>
            <p:cNvSpPr/>
            <p:nvPr/>
          </p:nvSpPr>
          <p:spPr>
            <a:xfrm>
              <a:off x="6746559" y="2804067"/>
              <a:ext cx="67517" cy="144910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5988;p62"/>
            <p:cNvSpPr/>
            <p:nvPr/>
          </p:nvSpPr>
          <p:spPr>
            <a:xfrm>
              <a:off x="6717019" y="2260653"/>
              <a:ext cx="88618" cy="196234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5989;p62"/>
            <p:cNvSpPr/>
            <p:nvPr/>
          </p:nvSpPr>
          <p:spPr>
            <a:xfrm>
              <a:off x="6725458" y="2417639"/>
              <a:ext cx="97058" cy="205290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5990;p62"/>
            <p:cNvSpPr/>
            <p:nvPr/>
          </p:nvSpPr>
          <p:spPr>
            <a:xfrm>
              <a:off x="6754999" y="2955015"/>
              <a:ext cx="29538" cy="6641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5991;p62"/>
            <p:cNvSpPr/>
            <p:nvPr/>
          </p:nvSpPr>
          <p:spPr>
            <a:xfrm>
              <a:off x="6518688" y="2897656"/>
              <a:ext cx="223650" cy="123777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5992;p62"/>
            <p:cNvSpPr/>
            <p:nvPr/>
          </p:nvSpPr>
          <p:spPr>
            <a:xfrm>
              <a:off x="6421630" y="2631987"/>
              <a:ext cx="320708" cy="332086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5993;p62"/>
            <p:cNvSpPr/>
            <p:nvPr/>
          </p:nvSpPr>
          <p:spPr>
            <a:xfrm>
              <a:off x="6776097" y="2173104"/>
              <a:ext cx="139256" cy="2234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5994;p62"/>
            <p:cNvSpPr/>
            <p:nvPr/>
          </p:nvSpPr>
          <p:spPr>
            <a:xfrm>
              <a:off x="6733898" y="2136876"/>
              <a:ext cx="88618" cy="105663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5995;p62"/>
            <p:cNvSpPr/>
            <p:nvPr/>
          </p:nvSpPr>
          <p:spPr>
            <a:xfrm>
              <a:off x="6788757" y="2625949"/>
              <a:ext cx="202552" cy="313973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5996;p62"/>
            <p:cNvSpPr/>
            <p:nvPr/>
          </p:nvSpPr>
          <p:spPr>
            <a:xfrm>
              <a:off x="6809855" y="2281786"/>
              <a:ext cx="164575" cy="292839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5997;p62"/>
            <p:cNvSpPr/>
            <p:nvPr/>
          </p:nvSpPr>
          <p:spPr>
            <a:xfrm>
              <a:off x="6767657" y="2843314"/>
              <a:ext cx="198334" cy="17811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5998;p62"/>
            <p:cNvSpPr/>
            <p:nvPr/>
          </p:nvSpPr>
          <p:spPr>
            <a:xfrm>
              <a:off x="6814076" y="2468962"/>
              <a:ext cx="173012" cy="316991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5999;p62"/>
            <p:cNvSpPr/>
            <p:nvPr/>
          </p:nvSpPr>
          <p:spPr>
            <a:xfrm>
              <a:off x="6721240" y="2635005"/>
              <a:ext cx="25319" cy="190196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000;p62"/>
            <p:cNvSpPr/>
            <p:nvPr/>
          </p:nvSpPr>
          <p:spPr>
            <a:xfrm>
              <a:off x="6708579" y="2465942"/>
              <a:ext cx="25319" cy="166044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001;p62"/>
            <p:cNvSpPr/>
            <p:nvPr/>
          </p:nvSpPr>
          <p:spPr>
            <a:xfrm>
              <a:off x="6695921" y="2136876"/>
              <a:ext cx="29538" cy="323029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002;p62"/>
            <p:cNvSpPr/>
            <p:nvPr/>
          </p:nvSpPr>
          <p:spPr>
            <a:xfrm>
              <a:off x="6733898" y="2831238"/>
              <a:ext cx="21101" cy="19019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003;p62"/>
            <p:cNvSpPr/>
            <p:nvPr/>
          </p:nvSpPr>
          <p:spPr>
            <a:xfrm>
              <a:off x="6484929" y="2218387"/>
              <a:ext cx="223650" cy="247555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004;p62"/>
            <p:cNvSpPr/>
            <p:nvPr/>
          </p:nvSpPr>
          <p:spPr>
            <a:xfrm>
              <a:off x="6708579" y="2456887"/>
              <a:ext cx="8440" cy="9056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005;p62"/>
            <p:cNvSpPr/>
            <p:nvPr/>
          </p:nvSpPr>
          <p:spPr>
            <a:xfrm>
              <a:off x="6413190" y="2402545"/>
              <a:ext cx="308050" cy="244535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006;p62"/>
            <p:cNvSpPr/>
            <p:nvPr/>
          </p:nvSpPr>
          <p:spPr>
            <a:xfrm>
              <a:off x="6721240" y="2638025"/>
              <a:ext cx="4219" cy="9056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007;p62"/>
            <p:cNvSpPr/>
            <p:nvPr/>
          </p:nvSpPr>
          <p:spPr>
            <a:xfrm>
              <a:off x="6417411" y="2604815"/>
              <a:ext cx="316487" cy="226423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008;p62"/>
            <p:cNvSpPr/>
            <p:nvPr/>
          </p:nvSpPr>
          <p:spPr>
            <a:xfrm>
              <a:off x="6729680" y="2822181"/>
              <a:ext cx="8440" cy="6038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009;p62"/>
            <p:cNvSpPr/>
            <p:nvPr/>
          </p:nvSpPr>
          <p:spPr>
            <a:xfrm>
              <a:off x="6493369" y="2864446"/>
              <a:ext cx="248969" cy="111703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010;p62"/>
            <p:cNvSpPr/>
            <p:nvPr/>
          </p:nvSpPr>
          <p:spPr>
            <a:xfrm>
              <a:off x="6742338" y="2961053"/>
              <a:ext cx="0" cy="603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011;p62"/>
            <p:cNvSpPr/>
            <p:nvPr/>
          </p:nvSpPr>
          <p:spPr>
            <a:xfrm>
              <a:off x="6581984" y="2158008"/>
              <a:ext cx="122377" cy="169062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012;p62"/>
            <p:cNvSpPr/>
            <p:nvPr/>
          </p:nvSpPr>
          <p:spPr>
            <a:xfrm>
              <a:off x="6700139" y="2314994"/>
              <a:ext cx="12661" cy="15096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013;p62"/>
            <p:cNvSpPr/>
            <p:nvPr/>
          </p:nvSpPr>
          <p:spPr>
            <a:xfrm>
              <a:off x="6717019" y="2242539"/>
              <a:ext cx="59078" cy="7245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014;p62"/>
            <p:cNvSpPr/>
            <p:nvPr/>
          </p:nvSpPr>
          <p:spPr>
            <a:xfrm>
              <a:off x="6771878" y="2164046"/>
              <a:ext cx="63296" cy="9660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015;p62"/>
            <p:cNvSpPr/>
            <p:nvPr/>
          </p:nvSpPr>
          <p:spPr>
            <a:xfrm>
              <a:off x="6700139" y="2302918"/>
              <a:ext cx="16879" cy="15096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016;p62"/>
            <p:cNvSpPr/>
            <p:nvPr/>
          </p:nvSpPr>
          <p:spPr>
            <a:xfrm>
              <a:off x="6725458" y="2399525"/>
              <a:ext cx="84397" cy="66417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017;p62"/>
            <p:cNvSpPr/>
            <p:nvPr/>
          </p:nvSpPr>
          <p:spPr>
            <a:xfrm>
              <a:off x="6805637" y="2263673"/>
              <a:ext cx="118156" cy="153966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018;p62"/>
            <p:cNvSpPr/>
            <p:nvPr/>
          </p:nvSpPr>
          <p:spPr>
            <a:xfrm>
              <a:off x="6717019" y="2456887"/>
              <a:ext cx="8440" cy="12076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019;p62"/>
            <p:cNvSpPr/>
            <p:nvPr/>
          </p:nvSpPr>
          <p:spPr>
            <a:xfrm>
              <a:off x="6712800" y="2459905"/>
              <a:ext cx="8440" cy="603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020;p62"/>
            <p:cNvSpPr/>
            <p:nvPr/>
          </p:nvSpPr>
          <p:spPr>
            <a:xfrm>
              <a:off x="6717019" y="2631987"/>
              <a:ext cx="4221" cy="603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021;p62"/>
            <p:cNvSpPr/>
            <p:nvPr/>
          </p:nvSpPr>
          <p:spPr>
            <a:xfrm>
              <a:off x="6733898" y="2574625"/>
              <a:ext cx="88618" cy="6339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022;p62"/>
            <p:cNvSpPr/>
            <p:nvPr/>
          </p:nvSpPr>
          <p:spPr>
            <a:xfrm>
              <a:off x="6822516" y="2447829"/>
              <a:ext cx="156133" cy="14491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023;p62"/>
            <p:cNvSpPr/>
            <p:nvPr/>
          </p:nvSpPr>
          <p:spPr>
            <a:xfrm>
              <a:off x="6721240" y="2622929"/>
              <a:ext cx="12658" cy="18114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024;p62"/>
            <p:cNvSpPr/>
            <p:nvPr/>
          </p:nvSpPr>
          <p:spPr>
            <a:xfrm>
              <a:off x="6729680" y="2831238"/>
              <a:ext cx="4219" cy="301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025;p62"/>
            <p:cNvSpPr/>
            <p:nvPr/>
          </p:nvSpPr>
          <p:spPr>
            <a:xfrm>
              <a:off x="6746559" y="2785953"/>
              <a:ext cx="67517" cy="45285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026;p62"/>
            <p:cNvSpPr/>
            <p:nvPr/>
          </p:nvSpPr>
          <p:spPr>
            <a:xfrm>
              <a:off x="6814076" y="2601797"/>
              <a:ext cx="177233" cy="202270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027;p62"/>
            <p:cNvSpPr/>
            <p:nvPr/>
          </p:nvSpPr>
          <p:spPr>
            <a:xfrm>
              <a:off x="6733898" y="2822181"/>
              <a:ext cx="12661" cy="12076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028;p62"/>
            <p:cNvSpPr/>
            <p:nvPr/>
          </p:nvSpPr>
          <p:spPr>
            <a:xfrm>
              <a:off x="6729680" y="2828219"/>
              <a:ext cx="4219" cy="302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029;p62"/>
            <p:cNvSpPr/>
            <p:nvPr/>
          </p:nvSpPr>
          <p:spPr>
            <a:xfrm>
              <a:off x="6733898" y="2825201"/>
              <a:ext cx="4221" cy="603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030;p62"/>
            <p:cNvSpPr/>
            <p:nvPr/>
          </p:nvSpPr>
          <p:spPr>
            <a:xfrm>
              <a:off x="6754999" y="2939921"/>
              <a:ext cx="33759" cy="18114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6031;p62"/>
            <p:cNvSpPr/>
            <p:nvPr/>
          </p:nvSpPr>
          <p:spPr>
            <a:xfrm>
              <a:off x="6784536" y="2798029"/>
              <a:ext cx="189894" cy="15698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6032;p62"/>
            <p:cNvSpPr/>
            <p:nvPr/>
          </p:nvSpPr>
          <p:spPr>
            <a:xfrm>
              <a:off x="6746559" y="2948977"/>
              <a:ext cx="8440" cy="1207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1" name="Google Shape;5976;p62"/>
          <p:cNvGrpSpPr>
            <a:grpSpLocks/>
          </p:cNvGrpSpPr>
          <p:nvPr/>
        </p:nvGrpSpPr>
        <p:grpSpPr bwMode="auto">
          <a:xfrm>
            <a:off x="3836988" y="5978525"/>
            <a:ext cx="512762" cy="996950"/>
            <a:chOff x="6324575" y="2049325"/>
            <a:chExt cx="755350" cy="1563825"/>
          </a:xfrm>
        </p:grpSpPr>
        <p:sp>
          <p:nvSpPr>
            <p:cNvPr id="703" name="Google Shape;5977;p62"/>
            <p:cNvSpPr/>
            <p:nvPr/>
          </p:nvSpPr>
          <p:spPr>
            <a:xfrm>
              <a:off x="6476580" y="2104109"/>
              <a:ext cx="2339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5979;p62"/>
            <p:cNvSpPr/>
            <p:nvPr/>
          </p:nvSpPr>
          <p:spPr>
            <a:xfrm>
              <a:off x="6691726" y="3030451"/>
              <a:ext cx="133298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5981;p62"/>
            <p:cNvSpPr/>
            <p:nvPr/>
          </p:nvSpPr>
          <p:spPr>
            <a:xfrm>
              <a:off x="6595846" y="2138971"/>
              <a:ext cx="105234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5982;p62"/>
            <p:cNvSpPr/>
            <p:nvPr/>
          </p:nvSpPr>
          <p:spPr>
            <a:xfrm>
              <a:off x="6415778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5983;p62"/>
            <p:cNvSpPr/>
            <p:nvPr/>
          </p:nvSpPr>
          <p:spPr>
            <a:xfrm>
              <a:off x="6712774" y="2136482"/>
              <a:ext cx="58463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5984;p62"/>
            <p:cNvSpPr/>
            <p:nvPr/>
          </p:nvSpPr>
          <p:spPr>
            <a:xfrm>
              <a:off x="6408763" y="2422850"/>
              <a:ext cx="322720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5985;p62"/>
            <p:cNvSpPr/>
            <p:nvPr/>
          </p:nvSpPr>
          <p:spPr>
            <a:xfrm>
              <a:off x="6495288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5986;p62"/>
            <p:cNvSpPr/>
            <p:nvPr/>
          </p:nvSpPr>
          <p:spPr>
            <a:xfrm>
              <a:off x="6733820" y="2592181"/>
              <a:ext cx="91204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5987;p62"/>
            <p:cNvSpPr/>
            <p:nvPr/>
          </p:nvSpPr>
          <p:spPr>
            <a:xfrm>
              <a:off x="6745513" y="2803846"/>
              <a:ext cx="67817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5988;p62"/>
            <p:cNvSpPr/>
            <p:nvPr/>
          </p:nvSpPr>
          <p:spPr>
            <a:xfrm>
              <a:off x="6717451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5989;p62"/>
            <p:cNvSpPr/>
            <p:nvPr/>
          </p:nvSpPr>
          <p:spPr>
            <a:xfrm>
              <a:off x="6726805" y="2417870"/>
              <a:ext cx="95880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5990;p62"/>
            <p:cNvSpPr/>
            <p:nvPr/>
          </p:nvSpPr>
          <p:spPr>
            <a:xfrm>
              <a:off x="6754868" y="2955746"/>
              <a:ext cx="30400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5991;p62"/>
            <p:cNvSpPr/>
            <p:nvPr/>
          </p:nvSpPr>
          <p:spPr>
            <a:xfrm>
              <a:off x="6518674" y="2898473"/>
              <a:ext cx="224501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5992;p62"/>
            <p:cNvSpPr/>
            <p:nvPr/>
          </p:nvSpPr>
          <p:spPr>
            <a:xfrm>
              <a:off x="6420455" y="2632024"/>
              <a:ext cx="320382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5993;p62"/>
            <p:cNvSpPr/>
            <p:nvPr/>
          </p:nvSpPr>
          <p:spPr>
            <a:xfrm>
              <a:off x="6775914" y="2171344"/>
              <a:ext cx="137975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5994;p62"/>
            <p:cNvSpPr/>
            <p:nvPr/>
          </p:nvSpPr>
          <p:spPr>
            <a:xfrm>
              <a:off x="6736159" y="2136482"/>
              <a:ext cx="86526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5995;p62"/>
            <p:cNvSpPr/>
            <p:nvPr/>
          </p:nvSpPr>
          <p:spPr>
            <a:xfrm>
              <a:off x="6789945" y="2627044"/>
              <a:ext cx="198777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5996;p62"/>
            <p:cNvSpPr/>
            <p:nvPr/>
          </p:nvSpPr>
          <p:spPr>
            <a:xfrm>
              <a:off x="6808654" y="2280911"/>
              <a:ext cx="166038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5997;p62"/>
            <p:cNvSpPr/>
            <p:nvPr/>
          </p:nvSpPr>
          <p:spPr>
            <a:xfrm>
              <a:off x="6766560" y="2843689"/>
              <a:ext cx="198777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5998;p62"/>
            <p:cNvSpPr/>
            <p:nvPr/>
          </p:nvSpPr>
          <p:spPr>
            <a:xfrm>
              <a:off x="6815670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5999;p62"/>
            <p:cNvSpPr/>
            <p:nvPr/>
          </p:nvSpPr>
          <p:spPr>
            <a:xfrm>
              <a:off x="6719789" y="2637004"/>
              <a:ext cx="25725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6001;p62"/>
            <p:cNvSpPr/>
            <p:nvPr/>
          </p:nvSpPr>
          <p:spPr>
            <a:xfrm>
              <a:off x="6694065" y="2138971"/>
              <a:ext cx="30400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6002;p62"/>
            <p:cNvSpPr/>
            <p:nvPr/>
          </p:nvSpPr>
          <p:spPr>
            <a:xfrm>
              <a:off x="6731482" y="2831238"/>
              <a:ext cx="25723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6003;p62"/>
            <p:cNvSpPr/>
            <p:nvPr/>
          </p:nvSpPr>
          <p:spPr>
            <a:xfrm>
              <a:off x="6485934" y="2216167"/>
              <a:ext cx="224501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6005;p62"/>
            <p:cNvSpPr/>
            <p:nvPr/>
          </p:nvSpPr>
          <p:spPr>
            <a:xfrm>
              <a:off x="6413440" y="2400439"/>
              <a:ext cx="306349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6008;p62"/>
            <p:cNvSpPr/>
            <p:nvPr/>
          </p:nvSpPr>
          <p:spPr>
            <a:xfrm>
              <a:off x="6731482" y="2821277"/>
              <a:ext cx="7015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6010;p62"/>
            <p:cNvSpPr/>
            <p:nvPr/>
          </p:nvSpPr>
          <p:spPr>
            <a:xfrm>
              <a:off x="6740836" y="2960726"/>
              <a:ext cx="2338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6011;p62"/>
            <p:cNvSpPr/>
            <p:nvPr/>
          </p:nvSpPr>
          <p:spPr>
            <a:xfrm>
              <a:off x="6584153" y="2158892"/>
              <a:ext cx="119267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6012;p62"/>
            <p:cNvSpPr/>
            <p:nvPr/>
          </p:nvSpPr>
          <p:spPr>
            <a:xfrm>
              <a:off x="6701080" y="2315774"/>
              <a:ext cx="11693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6013;p62"/>
            <p:cNvSpPr/>
            <p:nvPr/>
          </p:nvSpPr>
          <p:spPr>
            <a:xfrm>
              <a:off x="6717451" y="2241069"/>
              <a:ext cx="58463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6014;p62"/>
            <p:cNvSpPr/>
            <p:nvPr/>
          </p:nvSpPr>
          <p:spPr>
            <a:xfrm>
              <a:off x="6771237" y="2163873"/>
              <a:ext cx="63142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6015;p62"/>
            <p:cNvSpPr/>
            <p:nvPr/>
          </p:nvSpPr>
          <p:spPr>
            <a:xfrm>
              <a:off x="6701080" y="2303322"/>
              <a:ext cx="16371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6016;p62"/>
            <p:cNvSpPr/>
            <p:nvPr/>
          </p:nvSpPr>
          <p:spPr>
            <a:xfrm>
              <a:off x="6724466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6017;p62"/>
            <p:cNvSpPr/>
            <p:nvPr/>
          </p:nvSpPr>
          <p:spPr>
            <a:xfrm>
              <a:off x="6806316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6021;p62"/>
            <p:cNvSpPr/>
            <p:nvPr/>
          </p:nvSpPr>
          <p:spPr>
            <a:xfrm>
              <a:off x="6733820" y="2574751"/>
              <a:ext cx="91204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6024;p62"/>
            <p:cNvSpPr/>
            <p:nvPr/>
          </p:nvSpPr>
          <p:spPr>
            <a:xfrm>
              <a:off x="6729143" y="2831237"/>
              <a:ext cx="2339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6026;p62"/>
            <p:cNvSpPr/>
            <p:nvPr/>
          </p:nvSpPr>
          <p:spPr>
            <a:xfrm>
              <a:off x="6813331" y="2599653"/>
              <a:ext cx="175392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6027;p62"/>
            <p:cNvSpPr/>
            <p:nvPr/>
          </p:nvSpPr>
          <p:spPr>
            <a:xfrm>
              <a:off x="6731482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6028;p62"/>
            <p:cNvSpPr/>
            <p:nvPr/>
          </p:nvSpPr>
          <p:spPr>
            <a:xfrm>
              <a:off x="6731482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6029;p62"/>
            <p:cNvSpPr/>
            <p:nvPr/>
          </p:nvSpPr>
          <p:spPr>
            <a:xfrm>
              <a:off x="6731482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6030;p62"/>
            <p:cNvSpPr/>
            <p:nvPr/>
          </p:nvSpPr>
          <p:spPr>
            <a:xfrm>
              <a:off x="6752528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6031;p62"/>
            <p:cNvSpPr/>
            <p:nvPr/>
          </p:nvSpPr>
          <p:spPr>
            <a:xfrm>
              <a:off x="6785268" y="2798866"/>
              <a:ext cx="189423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2" name="Google Shape;5976;p62"/>
          <p:cNvGrpSpPr>
            <a:grpSpLocks/>
          </p:cNvGrpSpPr>
          <p:nvPr/>
        </p:nvGrpSpPr>
        <p:grpSpPr bwMode="auto">
          <a:xfrm>
            <a:off x="5000625" y="6364288"/>
            <a:ext cx="284163" cy="820737"/>
            <a:chOff x="6324575" y="2049325"/>
            <a:chExt cx="755350" cy="1563825"/>
          </a:xfrm>
        </p:grpSpPr>
        <p:sp>
          <p:nvSpPr>
            <p:cNvPr id="760" name="Google Shape;5977;p62"/>
            <p:cNvSpPr/>
            <p:nvPr/>
          </p:nvSpPr>
          <p:spPr>
            <a:xfrm>
              <a:off x="6476489" y="2103772"/>
              <a:ext cx="4221" cy="3024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5979;p62"/>
            <p:cNvSpPr/>
            <p:nvPr/>
          </p:nvSpPr>
          <p:spPr>
            <a:xfrm>
              <a:off x="6691701" y="3029363"/>
              <a:ext cx="135034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5980;p62"/>
            <p:cNvSpPr/>
            <p:nvPr/>
          </p:nvSpPr>
          <p:spPr>
            <a:xfrm>
              <a:off x="6683261" y="2953742"/>
              <a:ext cx="156132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5981;p62"/>
            <p:cNvSpPr/>
            <p:nvPr/>
          </p:nvSpPr>
          <p:spPr>
            <a:xfrm>
              <a:off x="6598865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5982;p62"/>
            <p:cNvSpPr/>
            <p:nvPr/>
          </p:nvSpPr>
          <p:spPr>
            <a:xfrm>
              <a:off x="6417411" y="2227788"/>
              <a:ext cx="303827" cy="411374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5983;p62"/>
            <p:cNvSpPr/>
            <p:nvPr/>
          </p:nvSpPr>
          <p:spPr>
            <a:xfrm>
              <a:off x="6712799" y="2137043"/>
              <a:ext cx="59078" cy="166365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5984;p62"/>
            <p:cNvSpPr/>
            <p:nvPr/>
          </p:nvSpPr>
          <p:spPr>
            <a:xfrm>
              <a:off x="6408971" y="2421375"/>
              <a:ext cx="320707" cy="402300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5985;p62"/>
            <p:cNvSpPr/>
            <p:nvPr/>
          </p:nvSpPr>
          <p:spPr>
            <a:xfrm>
              <a:off x="6493368" y="2161242"/>
              <a:ext cx="215212" cy="293407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5986;p62"/>
            <p:cNvSpPr/>
            <p:nvPr/>
          </p:nvSpPr>
          <p:spPr>
            <a:xfrm>
              <a:off x="6733899" y="2590765"/>
              <a:ext cx="92836" cy="232911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5987;p62"/>
            <p:cNvSpPr/>
            <p:nvPr/>
          </p:nvSpPr>
          <p:spPr>
            <a:xfrm>
              <a:off x="6746557" y="2802501"/>
              <a:ext cx="67517" cy="148217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5988;p62"/>
            <p:cNvSpPr/>
            <p:nvPr/>
          </p:nvSpPr>
          <p:spPr>
            <a:xfrm>
              <a:off x="6717020" y="2261062"/>
              <a:ext cx="88615" cy="196612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5989;p62"/>
            <p:cNvSpPr/>
            <p:nvPr/>
          </p:nvSpPr>
          <p:spPr>
            <a:xfrm>
              <a:off x="6725460" y="2418352"/>
              <a:ext cx="97055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5990;p62"/>
            <p:cNvSpPr/>
            <p:nvPr/>
          </p:nvSpPr>
          <p:spPr>
            <a:xfrm>
              <a:off x="6754997" y="2953742"/>
              <a:ext cx="29540" cy="69572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5991;p62"/>
            <p:cNvSpPr/>
            <p:nvPr/>
          </p:nvSpPr>
          <p:spPr>
            <a:xfrm>
              <a:off x="6518687" y="2896271"/>
              <a:ext cx="223652" cy="124016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5992;p62"/>
            <p:cNvSpPr/>
            <p:nvPr/>
          </p:nvSpPr>
          <p:spPr>
            <a:xfrm>
              <a:off x="6421632" y="2633112"/>
              <a:ext cx="320707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5993;p62"/>
            <p:cNvSpPr/>
            <p:nvPr/>
          </p:nvSpPr>
          <p:spPr>
            <a:xfrm>
              <a:off x="6776098" y="2173341"/>
              <a:ext cx="139253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5994;p62"/>
            <p:cNvSpPr/>
            <p:nvPr/>
          </p:nvSpPr>
          <p:spPr>
            <a:xfrm>
              <a:off x="6733899" y="2137043"/>
              <a:ext cx="88615" cy="105869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5995;p62"/>
            <p:cNvSpPr/>
            <p:nvPr/>
          </p:nvSpPr>
          <p:spPr>
            <a:xfrm>
              <a:off x="6788756" y="2627062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5996;p62"/>
            <p:cNvSpPr/>
            <p:nvPr/>
          </p:nvSpPr>
          <p:spPr>
            <a:xfrm>
              <a:off x="6809856" y="2282234"/>
              <a:ext cx="164572" cy="293407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5997;p62"/>
            <p:cNvSpPr/>
            <p:nvPr/>
          </p:nvSpPr>
          <p:spPr>
            <a:xfrm>
              <a:off x="6767658" y="2841825"/>
              <a:ext cx="198330" cy="181489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5998;p62"/>
            <p:cNvSpPr/>
            <p:nvPr/>
          </p:nvSpPr>
          <p:spPr>
            <a:xfrm>
              <a:off x="6814075" y="2469772"/>
              <a:ext cx="173014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5999;p62"/>
            <p:cNvSpPr/>
            <p:nvPr/>
          </p:nvSpPr>
          <p:spPr>
            <a:xfrm>
              <a:off x="6721239" y="2636138"/>
              <a:ext cx="25319" cy="190562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6000;p62"/>
            <p:cNvSpPr/>
            <p:nvPr/>
          </p:nvSpPr>
          <p:spPr>
            <a:xfrm>
              <a:off x="6708580" y="2463723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6001;p62"/>
            <p:cNvSpPr/>
            <p:nvPr/>
          </p:nvSpPr>
          <p:spPr>
            <a:xfrm>
              <a:off x="6695920" y="2137043"/>
              <a:ext cx="29540" cy="323655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6002;p62"/>
            <p:cNvSpPr/>
            <p:nvPr/>
          </p:nvSpPr>
          <p:spPr>
            <a:xfrm>
              <a:off x="6733899" y="2832749"/>
              <a:ext cx="21098" cy="19056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6003;p62"/>
            <p:cNvSpPr/>
            <p:nvPr/>
          </p:nvSpPr>
          <p:spPr>
            <a:xfrm>
              <a:off x="6484928" y="2218714"/>
              <a:ext cx="223652" cy="245009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6004;p62"/>
            <p:cNvSpPr/>
            <p:nvPr/>
          </p:nvSpPr>
          <p:spPr>
            <a:xfrm>
              <a:off x="6708580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6005;p62"/>
            <p:cNvSpPr/>
            <p:nvPr/>
          </p:nvSpPr>
          <p:spPr>
            <a:xfrm>
              <a:off x="6413193" y="2400203"/>
              <a:ext cx="308046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6006;p62"/>
            <p:cNvSpPr/>
            <p:nvPr/>
          </p:nvSpPr>
          <p:spPr>
            <a:xfrm>
              <a:off x="6721239" y="2639162"/>
              <a:ext cx="4221" cy="9075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6007;p62"/>
            <p:cNvSpPr/>
            <p:nvPr/>
          </p:nvSpPr>
          <p:spPr>
            <a:xfrm>
              <a:off x="6417411" y="2605890"/>
              <a:ext cx="316488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6008;p62"/>
            <p:cNvSpPr/>
            <p:nvPr/>
          </p:nvSpPr>
          <p:spPr>
            <a:xfrm>
              <a:off x="6729678" y="2823676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6009;p62"/>
            <p:cNvSpPr/>
            <p:nvPr/>
          </p:nvSpPr>
          <p:spPr>
            <a:xfrm>
              <a:off x="6493368" y="2862998"/>
              <a:ext cx="248971" cy="111919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6010;p62"/>
            <p:cNvSpPr/>
            <p:nvPr/>
          </p:nvSpPr>
          <p:spPr>
            <a:xfrm>
              <a:off x="6742339" y="2962817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6011;p62"/>
            <p:cNvSpPr/>
            <p:nvPr/>
          </p:nvSpPr>
          <p:spPr>
            <a:xfrm>
              <a:off x="6581986" y="2158218"/>
              <a:ext cx="122374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6012;p62"/>
            <p:cNvSpPr/>
            <p:nvPr/>
          </p:nvSpPr>
          <p:spPr>
            <a:xfrm>
              <a:off x="6700141" y="2315508"/>
              <a:ext cx="12658" cy="15123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6013;p62"/>
            <p:cNvSpPr/>
            <p:nvPr/>
          </p:nvSpPr>
          <p:spPr>
            <a:xfrm>
              <a:off x="6717020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6014;p62"/>
            <p:cNvSpPr/>
            <p:nvPr/>
          </p:nvSpPr>
          <p:spPr>
            <a:xfrm>
              <a:off x="6771876" y="2164268"/>
              <a:ext cx="63299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6015;p62"/>
            <p:cNvSpPr/>
            <p:nvPr/>
          </p:nvSpPr>
          <p:spPr>
            <a:xfrm>
              <a:off x="6700141" y="2303409"/>
              <a:ext cx="16879" cy="15123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6016;p62"/>
            <p:cNvSpPr/>
            <p:nvPr/>
          </p:nvSpPr>
          <p:spPr>
            <a:xfrm>
              <a:off x="6725460" y="2397177"/>
              <a:ext cx="84396" cy="69572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6017;p62"/>
            <p:cNvSpPr/>
            <p:nvPr/>
          </p:nvSpPr>
          <p:spPr>
            <a:xfrm>
              <a:off x="6805635" y="2264085"/>
              <a:ext cx="118155" cy="154266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6018;p62"/>
            <p:cNvSpPr/>
            <p:nvPr/>
          </p:nvSpPr>
          <p:spPr>
            <a:xfrm>
              <a:off x="6717020" y="2457673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6019;p62"/>
            <p:cNvSpPr/>
            <p:nvPr/>
          </p:nvSpPr>
          <p:spPr>
            <a:xfrm>
              <a:off x="6712799" y="2460699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6020;p62"/>
            <p:cNvSpPr/>
            <p:nvPr/>
          </p:nvSpPr>
          <p:spPr>
            <a:xfrm>
              <a:off x="6717020" y="2633112"/>
              <a:ext cx="4218" cy="3026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6021;p62"/>
            <p:cNvSpPr/>
            <p:nvPr/>
          </p:nvSpPr>
          <p:spPr>
            <a:xfrm>
              <a:off x="6733899" y="2575642"/>
              <a:ext cx="88615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6022;p62"/>
            <p:cNvSpPr/>
            <p:nvPr/>
          </p:nvSpPr>
          <p:spPr>
            <a:xfrm>
              <a:off x="6822514" y="2445574"/>
              <a:ext cx="156135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6023;p62"/>
            <p:cNvSpPr/>
            <p:nvPr/>
          </p:nvSpPr>
          <p:spPr>
            <a:xfrm>
              <a:off x="6721239" y="2624039"/>
              <a:ext cx="12661" cy="15123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6024;p62"/>
            <p:cNvSpPr/>
            <p:nvPr/>
          </p:nvSpPr>
          <p:spPr>
            <a:xfrm>
              <a:off x="6729678" y="2829726"/>
              <a:ext cx="4221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6025;p62"/>
            <p:cNvSpPr/>
            <p:nvPr/>
          </p:nvSpPr>
          <p:spPr>
            <a:xfrm>
              <a:off x="6746557" y="2784352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6026;p62"/>
            <p:cNvSpPr/>
            <p:nvPr/>
          </p:nvSpPr>
          <p:spPr>
            <a:xfrm>
              <a:off x="6814075" y="2599840"/>
              <a:ext cx="177233" cy="202661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6027;p62"/>
            <p:cNvSpPr/>
            <p:nvPr/>
          </p:nvSpPr>
          <p:spPr>
            <a:xfrm>
              <a:off x="6733899" y="2823676"/>
              <a:ext cx="12658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6028;p62"/>
            <p:cNvSpPr/>
            <p:nvPr/>
          </p:nvSpPr>
          <p:spPr>
            <a:xfrm>
              <a:off x="6729678" y="2829726"/>
              <a:ext cx="4221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6029;p62"/>
            <p:cNvSpPr/>
            <p:nvPr/>
          </p:nvSpPr>
          <p:spPr>
            <a:xfrm>
              <a:off x="6733899" y="2826700"/>
              <a:ext cx="4218" cy="3026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6030;p62"/>
            <p:cNvSpPr/>
            <p:nvPr/>
          </p:nvSpPr>
          <p:spPr>
            <a:xfrm>
              <a:off x="6754997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6031;p62"/>
            <p:cNvSpPr/>
            <p:nvPr/>
          </p:nvSpPr>
          <p:spPr>
            <a:xfrm>
              <a:off x="6784537" y="2799477"/>
              <a:ext cx="189891" cy="154264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6032;p62"/>
            <p:cNvSpPr/>
            <p:nvPr/>
          </p:nvSpPr>
          <p:spPr>
            <a:xfrm>
              <a:off x="6746557" y="2950718"/>
              <a:ext cx="8440" cy="9073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3" name="Google Shape;5976;p62"/>
          <p:cNvGrpSpPr>
            <a:grpSpLocks/>
          </p:cNvGrpSpPr>
          <p:nvPr/>
        </p:nvGrpSpPr>
        <p:grpSpPr bwMode="auto">
          <a:xfrm>
            <a:off x="6207125" y="6019800"/>
            <a:ext cx="512763" cy="996950"/>
            <a:chOff x="6324575" y="2049325"/>
            <a:chExt cx="755350" cy="1563825"/>
          </a:xfrm>
        </p:grpSpPr>
        <p:sp>
          <p:nvSpPr>
            <p:cNvPr id="817" name="Google Shape;5977;p62"/>
            <p:cNvSpPr/>
            <p:nvPr/>
          </p:nvSpPr>
          <p:spPr>
            <a:xfrm>
              <a:off x="6476581" y="2104109"/>
              <a:ext cx="2338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5979;p62"/>
            <p:cNvSpPr/>
            <p:nvPr/>
          </p:nvSpPr>
          <p:spPr>
            <a:xfrm>
              <a:off x="6691727" y="3030451"/>
              <a:ext cx="133296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5981;p62"/>
            <p:cNvSpPr/>
            <p:nvPr/>
          </p:nvSpPr>
          <p:spPr>
            <a:xfrm>
              <a:off x="6595846" y="2138971"/>
              <a:ext cx="105235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5982;p62"/>
            <p:cNvSpPr/>
            <p:nvPr/>
          </p:nvSpPr>
          <p:spPr>
            <a:xfrm>
              <a:off x="6415779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5983;p62"/>
            <p:cNvSpPr/>
            <p:nvPr/>
          </p:nvSpPr>
          <p:spPr>
            <a:xfrm>
              <a:off x="6712773" y="2136482"/>
              <a:ext cx="58464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5984;p62"/>
            <p:cNvSpPr/>
            <p:nvPr/>
          </p:nvSpPr>
          <p:spPr>
            <a:xfrm>
              <a:off x="6408763" y="2422850"/>
              <a:ext cx="322719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5985;p62"/>
            <p:cNvSpPr/>
            <p:nvPr/>
          </p:nvSpPr>
          <p:spPr>
            <a:xfrm>
              <a:off x="6495289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5986;p62"/>
            <p:cNvSpPr/>
            <p:nvPr/>
          </p:nvSpPr>
          <p:spPr>
            <a:xfrm>
              <a:off x="6733821" y="2592181"/>
              <a:ext cx="91202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5987;p62"/>
            <p:cNvSpPr/>
            <p:nvPr/>
          </p:nvSpPr>
          <p:spPr>
            <a:xfrm>
              <a:off x="6745513" y="2803846"/>
              <a:ext cx="67818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5988;p62"/>
            <p:cNvSpPr/>
            <p:nvPr/>
          </p:nvSpPr>
          <p:spPr>
            <a:xfrm>
              <a:off x="6717450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5989;p62"/>
            <p:cNvSpPr/>
            <p:nvPr/>
          </p:nvSpPr>
          <p:spPr>
            <a:xfrm>
              <a:off x="6726804" y="2417870"/>
              <a:ext cx="95881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5990;p62"/>
            <p:cNvSpPr/>
            <p:nvPr/>
          </p:nvSpPr>
          <p:spPr>
            <a:xfrm>
              <a:off x="6754867" y="2955746"/>
              <a:ext cx="30402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5991;p62"/>
            <p:cNvSpPr/>
            <p:nvPr/>
          </p:nvSpPr>
          <p:spPr>
            <a:xfrm>
              <a:off x="6518675" y="2898473"/>
              <a:ext cx="224500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5992;p62"/>
            <p:cNvSpPr/>
            <p:nvPr/>
          </p:nvSpPr>
          <p:spPr>
            <a:xfrm>
              <a:off x="6420456" y="2632024"/>
              <a:ext cx="320380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5993;p62"/>
            <p:cNvSpPr/>
            <p:nvPr/>
          </p:nvSpPr>
          <p:spPr>
            <a:xfrm>
              <a:off x="6775914" y="2171344"/>
              <a:ext cx="137973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5994;p62"/>
            <p:cNvSpPr/>
            <p:nvPr/>
          </p:nvSpPr>
          <p:spPr>
            <a:xfrm>
              <a:off x="6736158" y="2136482"/>
              <a:ext cx="86527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5995;p62"/>
            <p:cNvSpPr/>
            <p:nvPr/>
          </p:nvSpPr>
          <p:spPr>
            <a:xfrm>
              <a:off x="6789946" y="2627044"/>
              <a:ext cx="198775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5996;p62"/>
            <p:cNvSpPr/>
            <p:nvPr/>
          </p:nvSpPr>
          <p:spPr>
            <a:xfrm>
              <a:off x="6808654" y="2280911"/>
              <a:ext cx="166036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5997;p62"/>
            <p:cNvSpPr/>
            <p:nvPr/>
          </p:nvSpPr>
          <p:spPr>
            <a:xfrm>
              <a:off x="6766560" y="2843689"/>
              <a:ext cx="198775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5998;p62"/>
            <p:cNvSpPr/>
            <p:nvPr/>
          </p:nvSpPr>
          <p:spPr>
            <a:xfrm>
              <a:off x="6815669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5999;p62"/>
            <p:cNvSpPr/>
            <p:nvPr/>
          </p:nvSpPr>
          <p:spPr>
            <a:xfrm>
              <a:off x="6719789" y="2637004"/>
              <a:ext cx="25723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6001;p62"/>
            <p:cNvSpPr/>
            <p:nvPr/>
          </p:nvSpPr>
          <p:spPr>
            <a:xfrm>
              <a:off x="6694065" y="2138971"/>
              <a:ext cx="30402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6002;p62"/>
            <p:cNvSpPr/>
            <p:nvPr/>
          </p:nvSpPr>
          <p:spPr>
            <a:xfrm>
              <a:off x="6731481" y="2831238"/>
              <a:ext cx="25725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6003;p62"/>
            <p:cNvSpPr/>
            <p:nvPr/>
          </p:nvSpPr>
          <p:spPr>
            <a:xfrm>
              <a:off x="6485935" y="2216167"/>
              <a:ext cx="224500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6005;p62"/>
            <p:cNvSpPr/>
            <p:nvPr/>
          </p:nvSpPr>
          <p:spPr>
            <a:xfrm>
              <a:off x="6413440" y="2400439"/>
              <a:ext cx="306350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6008;p62"/>
            <p:cNvSpPr/>
            <p:nvPr/>
          </p:nvSpPr>
          <p:spPr>
            <a:xfrm>
              <a:off x="6731481" y="2821277"/>
              <a:ext cx="7016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6010;p62"/>
            <p:cNvSpPr/>
            <p:nvPr/>
          </p:nvSpPr>
          <p:spPr>
            <a:xfrm>
              <a:off x="6740836" y="2960726"/>
              <a:ext cx="2339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6011;p62"/>
            <p:cNvSpPr/>
            <p:nvPr/>
          </p:nvSpPr>
          <p:spPr>
            <a:xfrm>
              <a:off x="6584154" y="2158892"/>
              <a:ext cx="119265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6012;p62"/>
            <p:cNvSpPr/>
            <p:nvPr/>
          </p:nvSpPr>
          <p:spPr>
            <a:xfrm>
              <a:off x="6701081" y="2315774"/>
              <a:ext cx="11692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6013;p62"/>
            <p:cNvSpPr/>
            <p:nvPr/>
          </p:nvSpPr>
          <p:spPr>
            <a:xfrm>
              <a:off x="6717450" y="2241069"/>
              <a:ext cx="58464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6014;p62"/>
            <p:cNvSpPr/>
            <p:nvPr/>
          </p:nvSpPr>
          <p:spPr>
            <a:xfrm>
              <a:off x="6771237" y="2163873"/>
              <a:ext cx="63140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6015;p62"/>
            <p:cNvSpPr/>
            <p:nvPr/>
          </p:nvSpPr>
          <p:spPr>
            <a:xfrm>
              <a:off x="6701081" y="2303322"/>
              <a:ext cx="16369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6016;p62"/>
            <p:cNvSpPr/>
            <p:nvPr/>
          </p:nvSpPr>
          <p:spPr>
            <a:xfrm>
              <a:off x="6724467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6017;p62"/>
            <p:cNvSpPr/>
            <p:nvPr/>
          </p:nvSpPr>
          <p:spPr>
            <a:xfrm>
              <a:off x="6806315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6021;p62"/>
            <p:cNvSpPr/>
            <p:nvPr/>
          </p:nvSpPr>
          <p:spPr>
            <a:xfrm>
              <a:off x="6733821" y="2574751"/>
              <a:ext cx="91202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6024;p62"/>
            <p:cNvSpPr/>
            <p:nvPr/>
          </p:nvSpPr>
          <p:spPr>
            <a:xfrm>
              <a:off x="6729144" y="2831238"/>
              <a:ext cx="2338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6026;p62"/>
            <p:cNvSpPr/>
            <p:nvPr/>
          </p:nvSpPr>
          <p:spPr>
            <a:xfrm>
              <a:off x="6813331" y="2599653"/>
              <a:ext cx="175390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6027;p62"/>
            <p:cNvSpPr/>
            <p:nvPr/>
          </p:nvSpPr>
          <p:spPr>
            <a:xfrm>
              <a:off x="6731481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6028;p62"/>
            <p:cNvSpPr/>
            <p:nvPr/>
          </p:nvSpPr>
          <p:spPr>
            <a:xfrm>
              <a:off x="6731481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6029;p62"/>
            <p:cNvSpPr/>
            <p:nvPr/>
          </p:nvSpPr>
          <p:spPr>
            <a:xfrm>
              <a:off x="6731481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6030;p62"/>
            <p:cNvSpPr/>
            <p:nvPr/>
          </p:nvSpPr>
          <p:spPr>
            <a:xfrm>
              <a:off x="6752529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6031;p62"/>
            <p:cNvSpPr/>
            <p:nvPr/>
          </p:nvSpPr>
          <p:spPr>
            <a:xfrm>
              <a:off x="6785269" y="2798866"/>
              <a:ext cx="189421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4" name="Google Shape;5976;p62"/>
          <p:cNvGrpSpPr>
            <a:grpSpLocks/>
          </p:cNvGrpSpPr>
          <p:nvPr/>
        </p:nvGrpSpPr>
        <p:grpSpPr bwMode="auto">
          <a:xfrm>
            <a:off x="7177088" y="6235700"/>
            <a:ext cx="284162" cy="822325"/>
            <a:chOff x="6324575" y="2049325"/>
            <a:chExt cx="755350" cy="1563825"/>
          </a:xfrm>
        </p:grpSpPr>
        <p:sp>
          <p:nvSpPr>
            <p:cNvPr id="874" name="Google Shape;5977;p62"/>
            <p:cNvSpPr/>
            <p:nvPr/>
          </p:nvSpPr>
          <p:spPr>
            <a:xfrm>
              <a:off x="6476489" y="2103666"/>
              <a:ext cx="4219" cy="3020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5979;p62"/>
            <p:cNvSpPr/>
            <p:nvPr/>
          </p:nvSpPr>
          <p:spPr>
            <a:xfrm>
              <a:off x="6691700" y="3030490"/>
              <a:ext cx="135035" cy="483035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5980;p62"/>
            <p:cNvSpPr/>
            <p:nvPr/>
          </p:nvSpPr>
          <p:spPr>
            <a:xfrm>
              <a:off x="6683260" y="2955015"/>
              <a:ext cx="156135" cy="120759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5981;p62"/>
            <p:cNvSpPr/>
            <p:nvPr/>
          </p:nvSpPr>
          <p:spPr>
            <a:xfrm>
              <a:off x="6598863" y="2139894"/>
              <a:ext cx="101276" cy="175100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5982;p62"/>
            <p:cNvSpPr/>
            <p:nvPr/>
          </p:nvSpPr>
          <p:spPr>
            <a:xfrm>
              <a:off x="6417411" y="2227445"/>
              <a:ext cx="303828" cy="410580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5983;p62"/>
            <p:cNvSpPr/>
            <p:nvPr/>
          </p:nvSpPr>
          <p:spPr>
            <a:xfrm>
              <a:off x="6712800" y="2136876"/>
              <a:ext cx="59078" cy="16604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5984;p62"/>
            <p:cNvSpPr/>
            <p:nvPr/>
          </p:nvSpPr>
          <p:spPr>
            <a:xfrm>
              <a:off x="6408972" y="2420659"/>
              <a:ext cx="320708" cy="401522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5985;p62"/>
            <p:cNvSpPr/>
            <p:nvPr/>
          </p:nvSpPr>
          <p:spPr>
            <a:xfrm>
              <a:off x="6493369" y="2164046"/>
              <a:ext cx="215211" cy="292841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5986;p62"/>
            <p:cNvSpPr/>
            <p:nvPr/>
          </p:nvSpPr>
          <p:spPr>
            <a:xfrm>
              <a:off x="6733898" y="2592739"/>
              <a:ext cx="92836" cy="229442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5987;p62"/>
            <p:cNvSpPr/>
            <p:nvPr/>
          </p:nvSpPr>
          <p:spPr>
            <a:xfrm>
              <a:off x="6746559" y="2804067"/>
              <a:ext cx="67517" cy="144910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5988;p62"/>
            <p:cNvSpPr/>
            <p:nvPr/>
          </p:nvSpPr>
          <p:spPr>
            <a:xfrm>
              <a:off x="6717019" y="2260653"/>
              <a:ext cx="88618" cy="196234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5989;p62"/>
            <p:cNvSpPr/>
            <p:nvPr/>
          </p:nvSpPr>
          <p:spPr>
            <a:xfrm>
              <a:off x="6725458" y="2417639"/>
              <a:ext cx="97058" cy="205290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5990;p62"/>
            <p:cNvSpPr/>
            <p:nvPr/>
          </p:nvSpPr>
          <p:spPr>
            <a:xfrm>
              <a:off x="6754999" y="2955015"/>
              <a:ext cx="29538" cy="6641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5991;p62"/>
            <p:cNvSpPr/>
            <p:nvPr/>
          </p:nvSpPr>
          <p:spPr>
            <a:xfrm>
              <a:off x="6518688" y="2897656"/>
              <a:ext cx="223650" cy="123777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5992;p62"/>
            <p:cNvSpPr/>
            <p:nvPr/>
          </p:nvSpPr>
          <p:spPr>
            <a:xfrm>
              <a:off x="6421630" y="2631987"/>
              <a:ext cx="320708" cy="332086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5993;p62"/>
            <p:cNvSpPr/>
            <p:nvPr/>
          </p:nvSpPr>
          <p:spPr>
            <a:xfrm>
              <a:off x="6776097" y="2173104"/>
              <a:ext cx="139256" cy="2234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5994;p62"/>
            <p:cNvSpPr/>
            <p:nvPr/>
          </p:nvSpPr>
          <p:spPr>
            <a:xfrm>
              <a:off x="6733898" y="2136876"/>
              <a:ext cx="88618" cy="105663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5995;p62"/>
            <p:cNvSpPr/>
            <p:nvPr/>
          </p:nvSpPr>
          <p:spPr>
            <a:xfrm>
              <a:off x="6788757" y="2625949"/>
              <a:ext cx="202552" cy="313973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5996;p62"/>
            <p:cNvSpPr/>
            <p:nvPr/>
          </p:nvSpPr>
          <p:spPr>
            <a:xfrm>
              <a:off x="6809855" y="2281786"/>
              <a:ext cx="164575" cy="292839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5997;p62"/>
            <p:cNvSpPr/>
            <p:nvPr/>
          </p:nvSpPr>
          <p:spPr>
            <a:xfrm>
              <a:off x="6767657" y="2843314"/>
              <a:ext cx="198334" cy="17811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5998;p62"/>
            <p:cNvSpPr/>
            <p:nvPr/>
          </p:nvSpPr>
          <p:spPr>
            <a:xfrm>
              <a:off x="6814076" y="2468962"/>
              <a:ext cx="173012" cy="316991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5999;p62"/>
            <p:cNvSpPr/>
            <p:nvPr/>
          </p:nvSpPr>
          <p:spPr>
            <a:xfrm>
              <a:off x="6721240" y="2635005"/>
              <a:ext cx="25319" cy="190196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6000;p62"/>
            <p:cNvSpPr/>
            <p:nvPr/>
          </p:nvSpPr>
          <p:spPr>
            <a:xfrm>
              <a:off x="6708579" y="2465942"/>
              <a:ext cx="25319" cy="166044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6001;p62"/>
            <p:cNvSpPr/>
            <p:nvPr/>
          </p:nvSpPr>
          <p:spPr>
            <a:xfrm>
              <a:off x="6695921" y="2136876"/>
              <a:ext cx="29538" cy="323029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6002;p62"/>
            <p:cNvSpPr/>
            <p:nvPr/>
          </p:nvSpPr>
          <p:spPr>
            <a:xfrm>
              <a:off x="6733898" y="2831238"/>
              <a:ext cx="21101" cy="19019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6003;p62"/>
            <p:cNvSpPr/>
            <p:nvPr/>
          </p:nvSpPr>
          <p:spPr>
            <a:xfrm>
              <a:off x="6484929" y="2218387"/>
              <a:ext cx="223650" cy="247555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6004;p62"/>
            <p:cNvSpPr/>
            <p:nvPr/>
          </p:nvSpPr>
          <p:spPr>
            <a:xfrm>
              <a:off x="6708579" y="2456887"/>
              <a:ext cx="8440" cy="9056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6005;p62"/>
            <p:cNvSpPr/>
            <p:nvPr/>
          </p:nvSpPr>
          <p:spPr>
            <a:xfrm>
              <a:off x="6413190" y="2402545"/>
              <a:ext cx="308050" cy="244535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6006;p62"/>
            <p:cNvSpPr/>
            <p:nvPr/>
          </p:nvSpPr>
          <p:spPr>
            <a:xfrm>
              <a:off x="6721240" y="2638025"/>
              <a:ext cx="4219" cy="9056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6007;p62"/>
            <p:cNvSpPr/>
            <p:nvPr/>
          </p:nvSpPr>
          <p:spPr>
            <a:xfrm>
              <a:off x="6417411" y="2604815"/>
              <a:ext cx="316487" cy="226423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6008;p62"/>
            <p:cNvSpPr/>
            <p:nvPr/>
          </p:nvSpPr>
          <p:spPr>
            <a:xfrm>
              <a:off x="6729680" y="2822181"/>
              <a:ext cx="8440" cy="6038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6009;p62"/>
            <p:cNvSpPr/>
            <p:nvPr/>
          </p:nvSpPr>
          <p:spPr>
            <a:xfrm>
              <a:off x="6493369" y="2864446"/>
              <a:ext cx="248969" cy="111703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6010;p62"/>
            <p:cNvSpPr/>
            <p:nvPr/>
          </p:nvSpPr>
          <p:spPr>
            <a:xfrm>
              <a:off x="6742338" y="2961053"/>
              <a:ext cx="0" cy="603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6011;p62"/>
            <p:cNvSpPr/>
            <p:nvPr/>
          </p:nvSpPr>
          <p:spPr>
            <a:xfrm>
              <a:off x="6581984" y="2158008"/>
              <a:ext cx="122377" cy="169062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6012;p62"/>
            <p:cNvSpPr/>
            <p:nvPr/>
          </p:nvSpPr>
          <p:spPr>
            <a:xfrm>
              <a:off x="6700139" y="2314994"/>
              <a:ext cx="12661" cy="15096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6013;p62"/>
            <p:cNvSpPr/>
            <p:nvPr/>
          </p:nvSpPr>
          <p:spPr>
            <a:xfrm>
              <a:off x="6717019" y="2242539"/>
              <a:ext cx="59078" cy="7245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6014;p62"/>
            <p:cNvSpPr/>
            <p:nvPr/>
          </p:nvSpPr>
          <p:spPr>
            <a:xfrm>
              <a:off x="6771878" y="2164046"/>
              <a:ext cx="63296" cy="9660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6015;p62"/>
            <p:cNvSpPr/>
            <p:nvPr/>
          </p:nvSpPr>
          <p:spPr>
            <a:xfrm>
              <a:off x="6700139" y="2302918"/>
              <a:ext cx="16879" cy="15096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6016;p62"/>
            <p:cNvSpPr/>
            <p:nvPr/>
          </p:nvSpPr>
          <p:spPr>
            <a:xfrm>
              <a:off x="6725458" y="2399525"/>
              <a:ext cx="84397" cy="66417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6017;p62"/>
            <p:cNvSpPr/>
            <p:nvPr/>
          </p:nvSpPr>
          <p:spPr>
            <a:xfrm>
              <a:off x="6805637" y="2263673"/>
              <a:ext cx="118156" cy="153966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6018;p62"/>
            <p:cNvSpPr/>
            <p:nvPr/>
          </p:nvSpPr>
          <p:spPr>
            <a:xfrm>
              <a:off x="6717019" y="2456887"/>
              <a:ext cx="8440" cy="12076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6019;p62"/>
            <p:cNvSpPr/>
            <p:nvPr/>
          </p:nvSpPr>
          <p:spPr>
            <a:xfrm>
              <a:off x="6712800" y="2459905"/>
              <a:ext cx="8440" cy="603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6020;p62"/>
            <p:cNvSpPr/>
            <p:nvPr/>
          </p:nvSpPr>
          <p:spPr>
            <a:xfrm>
              <a:off x="6717019" y="2631987"/>
              <a:ext cx="4221" cy="603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6021;p62"/>
            <p:cNvSpPr/>
            <p:nvPr/>
          </p:nvSpPr>
          <p:spPr>
            <a:xfrm>
              <a:off x="6733898" y="2574625"/>
              <a:ext cx="88618" cy="6339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6022;p62"/>
            <p:cNvSpPr/>
            <p:nvPr/>
          </p:nvSpPr>
          <p:spPr>
            <a:xfrm>
              <a:off x="6822516" y="2447829"/>
              <a:ext cx="156133" cy="14491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6023;p62"/>
            <p:cNvSpPr/>
            <p:nvPr/>
          </p:nvSpPr>
          <p:spPr>
            <a:xfrm>
              <a:off x="6721240" y="2622929"/>
              <a:ext cx="12658" cy="18114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6024;p62"/>
            <p:cNvSpPr/>
            <p:nvPr/>
          </p:nvSpPr>
          <p:spPr>
            <a:xfrm>
              <a:off x="6729680" y="2831238"/>
              <a:ext cx="4219" cy="301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6025;p62"/>
            <p:cNvSpPr/>
            <p:nvPr/>
          </p:nvSpPr>
          <p:spPr>
            <a:xfrm>
              <a:off x="6746559" y="2785953"/>
              <a:ext cx="67517" cy="45285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6026;p62"/>
            <p:cNvSpPr/>
            <p:nvPr/>
          </p:nvSpPr>
          <p:spPr>
            <a:xfrm>
              <a:off x="6814076" y="2601797"/>
              <a:ext cx="177233" cy="202270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6027;p62"/>
            <p:cNvSpPr/>
            <p:nvPr/>
          </p:nvSpPr>
          <p:spPr>
            <a:xfrm>
              <a:off x="6733898" y="2822181"/>
              <a:ext cx="12661" cy="12076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6028;p62"/>
            <p:cNvSpPr/>
            <p:nvPr/>
          </p:nvSpPr>
          <p:spPr>
            <a:xfrm>
              <a:off x="6729680" y="2828219"/>
              <a:ext cx="4219" cy="302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6029;p62"/>
            <p:cNvSpPr/>
            <p:nvPr/>
          </p:nvSpPr>
          <p:spPr>
            <a:xfrm>
              <a:off x="6733898" y="2825201"/>
              <a:ext cx="4221" cy="603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6030;p62"/>
            <p:cNvSpPr/>
            <p:nvPr/>
          </p:nvSpPr>
          <p:spPr>
            <a:xfrm>
              <a:off x="6754999" y="2939921"/>
              <a:ext cx="33759" cy="18114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6031;p62"/>
            <p:cNvSpPr/>
            <p:nvPr/>
          </p:nvSpPr>
          <p:spPr>
            <a:xfrm>
              <a:off x="6784536" y="2798029"/>
              <a:ext cx="189894" cy="15698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6032;p62"/>
            <p:cNvSpPr/>
            <p:nvPr/>
          </p:nvSpPr>
          <p:spPr>
            <a:xfrm>
              <a:off x="6746559" y="2948977"/>
              <a:ext cx="8440" cy="1207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5" name="Google Shape;5976;p62"/>
          <p:cNvGrpSpPr>
            <a:grpSpLocks/>
          </p:cNvGrpSpPr>
          <p:nvPr/>
        </p:nvGrpSpPr>
        <p:grpSpPr bwMode="auto">
          <a:xfrm>
            <a:off x="8091488" y="6048375"/>
            <a:ext cx="512762" cy="996950"/>
            <a:chOff x="6324575" y="2049325"/>
            <a:chExt cx="755350" cy="1563825"/>
          </a:xfrm>
        </p:grpSpPr>
        <p:sp>
          <p:nvSpPr>
            <p:cNvPr id="931" name="Google Shape;5977;p62"/>
            <p:cNvSpPr/>
            <p:nvPr/>
          </p:nvSpPr>
          <p:spPr>
            <a:xfrm>
              <a:off x="6476580" y="2104109"/>
              <a:ext cx="2339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5979;p62"/>
            <p:cNvSpPr/>
            <p:nvPr/>
          </p:nvSpPr>
          <p:spPr>
            <a:xfrm>
              <a:off x="6691726" y="3030451"/>
              <a:ext cx="133298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5981;p62"/>
            <p:cNvSpPr/>
            <p:nvPr/>
          </p:nvSpPr>
          <p:spPr>
            <a:xfrm>
              <a:off x="6595846" y="2138971"/>
              <a:ext cx="105234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5982;p62"/>
            <p:cNvSpPr/>
            <p:nvPr/>
          </p:nvSpPr>
          <p:spPr>
            <a:xfrm>
              <a:off x="6415778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5983;p62"/>
            <p:cNvSpPr/>
            <p:nvPr/>
          </p:nvSpPr>
          <p:spPr>
            <a:xfrm>
              <a:off x="6712774" y="2136482"/>
              <a:ext cx="58463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5984;p62"/>
            <p:cNvSpPr/>
            <p:nvPr/>
          </p:nvSpPr>
          <p:spPr>
            <a:xfrm>
              <a:off x="6408763" y="2422850"/>
              <a:ext cx="322720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5985;p62"/>
            <p:cNvSpPr/>
            <p:nvPr/>
          </p:nvSpPr>
          <p:spPr>
            <a:xfrm>
              <a:off x="6495288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5986;p62"/>
            <p:cNvSpPr/>
            <p:nvPr/>
          </p:nvSpPr>
          <p:spPr>
            <a:xfrm>
              <a:off x="6733820" y="2592181"/>
              <a:ext cx="91204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5987;p62"/>
            <p:cNvSpPr/>
            <p:nvPr/>
          </p:nvSpPr>
          <p:spPr>
            <a:xfrm>
              <a:off x="6745513" y="2803846"/>
              <a:ext cx="67817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5988;p62"/>
            <p:cNvSpPr/>
            <p:nvPr/>
          </p:nvSpPr>
          <p:spPr>
            <a:xfrm>
              <a:off x="6717451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5989;p62"/>
            <p:cNvSpPr/>
            <p:nvPr/>
          </p:nvSpPr>
          <p:spPr>
            <a:xfrm>
              <a:off x="6726805" y="2417870"/>
              <a:ext cx="95880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5990;p62"/>
            <p:cNvSpPr/>
            <p:nvPr/>
          </p:nvSpPr>
          <p:spPr>
            <a:xfrm>
              <a:off x="6754868" y="2955746"/>
              <a:ext cx="30400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5991;p62"/>
            <p:cNvSpPr/>
            <p:nvPr/>
          </p:nvSpPr>
          <p:spPr>
            <a:xfrm>
              <a:off x="6518674" y="2898473"/>
              <a:ext cx="224501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5992;p62"/>
            <p:cNvSpPr/>
            <p:nvPr/>
          </p:nvSpPr>
          <p:spPr>
            <a:xfrm>
              <a:off x="6420455" y="2632024"/>
              <a:ext cx="320382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5993;p62"/>
            <p:cNvSpPr/>
            <p:nvPr/>
          </p:nvSpPr>
          <p:spPr>
            <a:xfrm>
              <a:off x="6775914" y="2171344"/>
              <a:ext cx="137975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5994;p62"/>
            <p:cNvSpPr/>
            <p:nvPr/>
          </p:nvSpPr>
          <p:spPr>
            <a:xfrm>
              <a:off x="6736159" y="2136482"/>
              <a:ext cx="86526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5995;p62"/>
            <p:cNvSpPr/>
            <p:nvPr/>
          </p:nvSpPr>
          <p:spPr>
            <a:xfrm>
              <a:off x="6789945" y="2627044"/>
              <a:ext cx="198777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5996;p62"/>
            <p:cNvSpPr/>
            <p:nvPr/>
          </p:nvSpPr>
          <p:spPr>
            <a:xfrm>
              <a:off x="6808654" y="2280911"/>
              <a:ext cx="166038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5997;p62"/>
            <p:cNvSpPr/>
            <p:nvPr/>
          </p:nvSpPr>
          <p:spPr>
            <a:xfrm>
              <a:off x="6766560" y="2843689"/>
              <a:ext cx="198777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5998;p62"/>
            <p:cNvSpPr/>
            <p:nvPr/>
          </p:nvSpPr>
          <p:spPr>
            <a:xfrm>
              <a:off x="6815670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5999;p62"/>
            <p:cNvSpPr/>
            <p:nvPr/>
          </p:nvSpPr>
          <p:spPr>
            <a:xfrm>
              <a:off x="6719789" y="2637004"/>
              <a:ext cx="25725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6001;p62"/>
            <p:cNvSpPr/>
            <p:nvPr/>
          </p:nvSpPr>
          <p:spPr>
            <a:xfrm>
              <a:off x="6694065" y="2138971"/>
              <a:ext cx="30400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6002;p62"/>
            <p:cNvSpPr/>
            <p:nvPr/>
          </p:nvSpPr>
          <p:spPr>
            <a:xfrm>
              <a:off x="6731482" y="2831238"/>
              <a:ext cx="25723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6003;p62"/>
            <p:cNvSpPr/>
            <p:nvPr/>
          </p:nvSpPr>
          <p:spPr>
            <a:xfrm>
              <a:off x="6485934" y="2216167"/>
              <a:ext cx="224501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6005;p62"/>
            <p:cNvSpPr/>
            <p:nvPr/>
          </p:nvSpPr>
          <p:spPr>
            <a:xfrm>
              <a:off x="6413440" y="2400439"/>
              <a:ext cx="306349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6008;p62"/>
            <p:cNvSpPr/>
            <p:nvPr/>
          </p:nvSpPr>
          <p:spPr>
            <a:xfrm>
              <a:off x="6731482" y="2821277"/>
              <a:ext cx="7015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6010;p62"/>
            <p:cNvSpPr/>
            <p:nvPr/>
          </p:nvSpPr>
          <p:spPr>
            <a:xfrm>
              <a:off x="6740836" y="2960726"/>
              <a:ext cx="2338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6011;p62"/>
            <p:cNvSpPr/>
            <p:nvPr/>
          </p:nvSpPr>
          <p:spPr>
            <a:xfrm>
              <a:off x="6584153" y="2158892"/>
              <a:ext cx="119267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6012;p62"/>
            <p:cNvSpPr/>
            <p:nvPr/>
          </p:nvSpPr>
          <p:spPr>
            <a:xfrm>
              <a:off x="6701080" y="2315774"/>
              <a:ext cx="11693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6013;p62"/>
            <p:cNvSpPr/>
            <p:nvPr/>
          </p:nvSpPr>
          <p:spPr>
            <a:xfrm>
              <a:off x="6717451" y="2241069"/>
              <a:ext cx="58463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6014;p62"/>
            <p:cNvSpPr/>
            <p:nvPr/>
          </p:nvSpPr>
          <p:spPr>
            <a:xfrm>
              <a:off x="6771237" y="2163873"/>
              <a:ext cx="63142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6015;p62"/>
            <p:cNvSpPr/>
            <p:nvPr/>
          </p:nvSpPr>
          <p:spPr>
            <a:xfrm>
              <a:off x="6701080" y="2303322"/>
              <a:ext cx="16371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6016;p62"/>
            <p:cNvSpPr/>
            <p:nvPr/>
          </p:nvSpPr>
          <p:spPr>
            <a:xfrm>
              <a:off x="6724466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6017;p62"/>
            <p:cNvSpPr/>
            <p:nvPr/>
          </p:nvSpPr>
          <p:spPr>
            <a:xfrm>
              <a:off x="6806316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6021;p62"/>
            <p:cNvSpPr/>
            <p:nvPr/>
          </p:nvSpPr>
          <p:spPr>
            <a:xfrm>
              <a:off x="6733820" y="2574751"/>
              <a:ext cx="91204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6024;p62"/>
            <p:cNvSpPr/>
            <p:nvPr/>
          </p:nvSpPr>
          <p:spPr>
            <a:xfrm>
              <a:off x="6729143" y="2831237"/>
              <a:ext cx="2339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6026;p62"/>
            <p:cNvSpPr/>
            <p:nvPr/>
          </p:nvSpPr>
          <p:spPr>
            <a:xfrm>
              <a:off x="6813331" y="2599653"/>
              <a:ext cx="175392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6027;p62"/>
            <p:cNvSpPr/>
            <p:nvPr/>
          </p:nvSpPr>
          <p:spPr>
            <a:xfrm>
              <a:off x="6731482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6028;p62"/>
            <p:cNvSpPr/>
            <p:nvPr/>
          </p:nvSpPr>
          <p:spPr>
            <a:xfrm>
              <a:off x="6731482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6029;p62"/>
            <p:cNvSpPr/>
            <p:nvPr/>
          </p:nvSpPr>
          <p:spPr>
            <a:xfrm>
              <a:off x="6731482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6030;p62"/>
            <p:cNvSpPr/>
            <p:nvPr/>
          </p:nvSpPr>
          <p:spPr>
            <a:xfrm>
              <a:off x="6752528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6031;p62"/>
            <p:cNvSpPr/>
            <p:nvPr/>
          </p:nvSpPr>
          <p:spPr>
            <a:xfrm>
              <a:off x="6785268" y="2798866"/>
              <a:ext cx="189423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6" name="Google Shape;5976;p62"/>
          <p:cNvGrpSpPr>
            <a:grpSpLocks/>
          </p:cNvGrpSpPr>
          <p:nvPr/>
        </p:nvGrpSpPr>
        <p:grpSpPr bwMode="auto">
          <a:xfrm>
            <a:off x="-609600" y="6223000"/>
            <a:ext cx="284162" cy="820738"/>
            <a:chOff x="6324575" y="2049325"/>
            <a:chExt cx="755350" cy="1563825"/>
          </a:xfrm>
        </p:grpSpPr>
        <p:sp>
          <p:nvSpPr>
            <p:cNvPr id="988" name="Google Shape;5977;p62"/>
            <p:cNvSpPr/>
            <p:nvPr/>
          </p:nvSpPr>
          <p:spPr>
            <a:xfrm>
              <a:off x="6476489" y="2103771"/>
              <a:ext cx="4219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5979;p62"/>
            <p:cNvSpPr/>
            <p:nvPr/>
          </p:nvSpPr>
          <p:spPr>
            <a:xfrm>
              <a:off x="6691700" y="3029362"/>
              <a:ext cx="135035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5980;p62"/>
            <p:cNvSpPr/>
            <p:nvPr/>
          </p:nvSpPr>
          <p:spPr>
            <a:xfrm>
              <a:off x="6683260" y="2953743"/>
              <a:ext cx="156135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5981;p62"/>
            <p:cNvSpPr/>
            <p:nvPr/>
          </p:nvSpPr>
          <p:spPr>
            <a:xfrm>
              <a:off x="6598863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5982;p62"/>
            <p:cNvSpPr/>
            <p:nvPr/>
          </p:nvSpPr>
          <p:spPr>
            <a:xfrm>
              <a:off x="6417411" y="2227789"/>
              <a:ext cx="303828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5983;p62"/>
            <p:cNvSpPr/>
            <p:nvPr/>
          </p:nvSpPr>
          <p:spPr>
            <a:xfrm>
              <a:off x="6712800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5984;p62"/>
            <p:cNvSpPr/>
            <p:nvPr/>
          </p:nvSpPr>
          <p:spPr>
            <a:xfrm>
              <a:off x="6408972" y="2421377"/>
              <a:ext cx="320708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5985;p62"/>
            <p:cNvSpPr/>
            <p:nvPr/>
          </p:nvSpPr>
          <p:spPr>
            <a:xfrm>
              <a:off x="6493369" y="2161244"/>
              <a:ext cx="215211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5986;p62"/>
            <p:cNvSpPr/>
            <p:nvPr/>
          </p:nvSpPr>
          <p:spPr>
            <a:xfrm>
              <a:off x="6733898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5987;p62"/>
            <p:cNvSpPr/>
            <p:nvPr/>
          </p:nvSpPr>
          <p:spPr>
            <a:xfrm>
              <a:off x="6746559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5988;p62"/>
            <p:cNvSpPr/>
            <p:nvPr/>
          </p:nvSpPr>
          <p:spPr>
            <a:xfrm>
              <a:off x="6717019" y="2261061"/>
              <a:ext cx="88618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5989;p62"/>
            <p:cNvSpPr/>
            <p:nvPr/>
          </p:nvSpPr>
          <p:spPr>
            <a:xfrm>
              <a:off x="6725458" y="2418351"/>
              <a:ext cx="97058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5990;p62"/>
            <p:cNvSpPr/>
            <p:nvPr/>
          </p:nvSpPr>
          <p:spPr>
            <a:xfrm>
              <a:off x="6754999" y="2953743"/>
              <a:ext cx="29538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5991;p62"/>
            <p:cNvSpPr/>
            <p:nvPr/>
          </p:nvSpPr>
          <p:spPr>
            <a:xfrm>
              <a:off x="6518688" y="2896270"/>
              <a:ext cx="223650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5992;p62"/>
            <p:cNvSpPr/>
            <p:nvPr/>
          </p:nvSpPr>
          <p:spPr>
            <a:xfrm>
              <a:off x="6421630" y="2633113"/>
              <a:ext cx="320708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5993;p62"/>
            <p:cNvSpPr/>
            <p:nvPr/>
          </p:nvSpPr>
          <p:spPr>
            <a:xfrm>
              <a:off x="6776097" y="2173343"/>
              <a:ext cx="139256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5994;p62"/>
            <p:cNvSpPr/>
            <p:nvPr/>
          </p:nvSpPr>
          <p:spPr>
            <a:xfrm>
              <a:off x="6733898" y="2137045"/>
              <a:ext cx="88618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5995;p62"/>
            <p:cNvSpPr/>
            <p:nvPr/>
          </p:nvSpPr>
          <p:spPr>
            <a:xfrm>
              <a:off x="6788757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5996;p62"/>
            <p:cNvSpPr/>
            <p:nvPr/>
          </p:nvSpPr>
          <p:spPr>
            <a:xfrm>
              <a:off x="6809855" y="2282236"/>
              <a:ext cx="164575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5997;p62"/>
            <p:cNvSpPr/>
            <p:nvPr/>
          </p:nvSpPr>
          <p:spPr>
            <a:xfrm>
              <a:off x="6767657" y="2841824"/>
              <a:ext cx="198334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5998;p62"/>
            <p:cNvSpPr/>
            <p:nvPr/>
          </p:nvSpPr>
          <p:spPr>
            <a:xfrm>
              <a:off x="6814076" y="2469774"/>
              <a:ext cx="173012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5999;p62"/>
            <p:cNvSpPr/>
            <p:nvPr/>
          </p:nvSpPr>
          <p:spPr>
            <a:xfrm>
              <a:off x="6721240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6000;p62"/>
            <p:cNvSpPr/>
            <p:nvPr/>
          </p:nvSpPr>
          <p:spPr>
            <a:xfrm>
              <a:off x="6708579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6001;p62"/>
            <p:cNvSpPr/>
            <p:nvPr/>
          </p:nvSpPr>
          <p:spPr>
            <a:xfrm>
              <a:off x="6695921" y="2137045"/>
              <a:ext cx="29538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6002;p62"/>
            <p:cNvSpPr/>
            <p:nvPr/>
          </p:nvSpPr>
          <p:spPr>
            <a:xfrm>
              <a:off x="6733898" y="2832750"/>
              <a:ext cx="21101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6003;p62"/>
            <p:cNvSpPr/>
            <p:nvPr/>
          </p:nvSpPr>
          <p:spPr>
            <a:xfrm>
              <a:off x="6484929" y="2218714"/>
              <a:ext cx="223650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6004;p62"/>
            <p:cNvSpPr/>
            <p:nvPr/>
          </p:nvSpPr>
          <p:spPr>
            <a:xfrm>
              <a:off x="6708579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6005;p62"/>
            <p:cNvSpPr/>
            <p:nvPr/>
          </p:nvSpPr>
          <p:spPr>
            <a:xfrm>
              <a:off x="6413190" y="2400202"/>
              <a:ext cx="308050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6006;p62"/>
            <p:cNvSpPr/>
            <p:nvPr/>
          </p:nvSpPr>
          <p:spPr>
            <a:xfrm>
              <a:off x="6721240" y="2639163"/>
              <a:ext cx="4219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6007;p62"/>
            <p:cNvSpPr/>
            <p:nvPr/>
          </p:nvSpPr>
          <p:spPr>
            <a:xfrm>
              <a:off x="6417411" y="2605889"/>
              <a:ext cx="316487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6008;p62"/>
            <p:cNvSpPr/>
            <p:nvPr/>
          </p:nvSpPr>
          <p:spPr>
            <a:xfrm>
              <a:off x="6729680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6009;p62"/>
            <p:cNvSpPr/>
            <p:nvPr/>
          </p:nvSpPr>
          <p:spPr>
            <a:xfrm>
              <a:off x="6493369" y="2862998"/>
              <a:ext cx="248969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6010;p62"/>
            <p:cNvSpPr/>
            <p:nvPr/>
          </p:nvSpPr>
          <p:spPr>
            <a:xfrm>
              <a:off x="6742338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6011;p62"/>
            <p:cNvSpPr/>
            <p:nvPr/>
          </p:nvSpPr>
          <p:spPr>
            <a:xfrm>
              <a:off x="6581984" y="2158218"/>
              <a:ext cx="122377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6012;p62"/>
            <p:cNvSpPr/>
            <p:nvPr/>
          </p:nvSpPr>
          <p:spPr>
            <a:xfrm>
              <a:off x="6700139" y="231550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6013;p62"/>
            <p:cNvSpPr/>
            <p:nvPr/>
          </p:nvSpPr>
          <p:spPr>
            <a:xfrm>
              <a:off x="6717019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6014;p62"/>
            <p:cNvSpPr/>
            <p:nvPr/>
          </p:nvSpPr>
          <p:spPr>
            <a:xfrm>
              <a:off x="6771878" y="2164268"/>
              <a:ext cx="63296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6015;p62"/>
            <p:cNvSpPr/>
            <p:nvPr/>
          </p:nvSpPr>
          <p:spPr>
            <a:xfrm>
              <a:off x="6700139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6016;p62"/>
            <p:cNvSpPr/>
            <p:nvPr/>
          </p:nvSpPr>
          <p:spPr>
            <a:xfrm>
              <a:off x="6725458" y="2397178"/>
              <a:ext cx="84397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6017;p62"/>
            <p:cNvSpPr/>
            <p:nvPr/>
          </p:nvSpPr>
          <p:spPr>
            <a:xfrm>
              <a:off x="6805637" y="2264087"/>
              <a:ext cx="118156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6018;p62"/>
            <p:cNvSpPr/>
            <p:nvPr/>
          </p:nvSpPr>
          <p:spPr>
            <a:xfrm>
              <a:off x="6717019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6019;p62"/>
            <p:cNvSpPr/>
            <p:nvPr/>
          </p:nvSpPr>
          <p:spPr>
            <a:xfrm>
              <a:off x="6712800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6020;p62"/>
            <p:cNvSpPr/>
            <p:nvPr/>
          </p:nvSpPr>
          <p:spPr>
            <a:xfrm>
              <a:off x="6717019" y="2633113"/>
              <a:ext cx="4221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6021;p62"/>
            <p:cNvSpPr/>
            <p:nvPr/>
          </p:nvSpPr>
          <p:spPr>
            <a:xfrm>
              <a:off x="6733898" y="2575641"/>
              <a:ext cx="88618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6022;p62"/>
            <p:cNvSpPr/>
            <p:nvPr/>
          </p:nvSpPr>
          <p:spPr>
            <a:xfrm>
              <a:off x="6822516" y="2445575"/>
              <a:ext cx="156133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6023;p62"/>
            <p:cNvSpPr/>
            <p:nvPr/>
          </p:nvSpPr>
          <p:spPr>
            <a:xfrm>
              <a:off x="6721240" y="262403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6024;p62"/>
            <p:cNvSpPr/>
            <p:nvPr/>
          </p:nvSpPr>
          <p:spPr>
            <a:xfrm>
              <a:off x="6729680" y="2829725"/>
              <a:ext cx="4219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6025;p62"/>
            <p:cNvSpPr/>
            <p:nvPr/>
          </p:nvSpPr>
          <p:spPr>
            <a:xfrm>
              <a:off x="6746559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6026;p62"/>
            <p:cNvSpPr/>
            <p:nvPr/>
          </p:nvSpPr>
          <p:spPr>
            <a:xfrm>
              <a:off x="6814076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6027;p62"/>
            <p:cNvSpPr/>
            <p:nvPr/>
          </p:nvSpPr>
          <p:spPr>
            <a:xfrm>
              <a:off x="6733898" y="2823675"/>
              <a:ext cx="12661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6028;p62"/>
            <p:cNvSpPr/>
            <p:nvPr/>
          </p:nvSpPr>
          <p:spPr>
            <a:xfrm>
              <a:off x="6729680" y="2829725"/>
              <a:ext cx="4219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6029;p62"/>
            <p:cNvSpPr/>
            <p:nvPr/>
          </p:nvSpPr>
          <p:spPr>
            <a:xfrm>
              <a:off x="6733898" y="2826701"/>
              <a:ext cx="4221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6030;p62"/>
            <p:cNvSpPr/>
            <p:nvPr/>
          </p:nvSpPr>
          <p:spPr>
            <a:xfrm>
              <a:off x="6754999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6031;p62"/>
            <p:cNvSpPr/>
            <p:nvPr/>
          </p:nvSpPr>
          <p:spPr>
            <a:xfrm>
              <a:off x="6784536" y="2799477"/>
              <a:ext cx="189894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6032;p62"/>
            <p:cNvSpPr/>
            <p:nvPr/>
          </p:nvSpPr>
          <p:spPr>
            <a:xfrm>
              <a:off x="6746559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7" name="Google Shape;5976;p62"/>
          <p:cNvGrpSpPr>
            <a:grpSpLocks/>
          </p:cNvGrpSpPr>
          <p:nvPr/>
        </p:nvGrpSpPr>
        <p:grpSpPr bwMode="auto">
          <a:xfrm>
            <a:off x="304800" y="6035675"/>
            <a:ext cx="512763" cy="995363"/>
            <a:chOff x="6324575" y="2049325"/>
            <a:chExt cx="755350" cy="1563825"/>
          </a:xfrm>
        </p:grpSpPr>
        <p:sp>
          <p:nvSpPr>
            <p:cNvPr id="1045" name="Google Shape;5977;p62"/>
            <p:cNvSpPr/>
            <p:nvPr/>
          </p:nvSpPr>
          <p:spPr>
            <a:xfrm>
              <a:off x="6476581" y="2104196"/>
              <a:ext cx="2338" cy="249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5979;p62"/>
            <p:cNvSpPr/>
            <p:nvPr/>
          </p:nvSpPr>
          <p:spPr>
            <a:xfrm>
              <a:off x="6691727" y="3029522"/>
              <a:ext cx="133296" cy="483863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5980;p62"/>
            <p:cNvSpPr/>
            <p:nvPr/>
          </p:nvSpPr>
          <p:spPr>
            <a:xfrm>
              <a:off x="6684711" y="2954698"/>
              <a:ext cx="154344" cy="12221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5981;p62"/>
            <p:cNvSpPr/>
            <p:nvPr/>
          </p:nvSpPr>
          <p:spPr>
            <a:xfrm>
              <a:off x="6595846" y="2139114"/>
              <a:ext cx="105235" cy="174590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5982;p62"/>
            <p:cNvSpPr/>
            <p:nvPr/>
          </p:nvSpPr>
          <p:spPr>
            <a:xfrm>
              <a:off x="6415779" y="2226410"/>
              <a:ext cx="304011" cy="411532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5983;p62"/>
            <p:cNvSpPr/>
            <p:nvPr/>
          </p:nvSpPr>
          <p:spPr>
            <a:xfrm>
              <a:off x="6712773" y="2136621"/>
              <a:ext cx="58464" cy="167106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5984;p62"/>
            <p:cNvSpPr/>
            <p:nvPr/>
          </p:nvSpPr>
          <p:spPr>
            <a:xfrm>
              <a:off x="6408763" y="2420952"/>
              <a:ext cx="322719" cy="401555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5985;p62"/>
            <p:cNvSpPr/>
            <p:nvPr/>
          </p:nvSpPr>
          <p:spPr>
            <a:xfrm>
              <a:off x="6495289" y="2161562"/>
              <a:ext cx="215146" cy="294308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5986;p62"/>
            <p:cNvSpPr/>
            <p:nvPr/>
          </p:nvSpPr>
          <p:spPr>
            <a:xfrm>
              <a:off x="6733821" y="2590554"/>
              <a:ext cx="91202" cy="231954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5987;p62"/>
            <p:cNvSpPr/>
            <p:nvPr/>
          </p:nvSpPr>
          <p:spPr>
            <a:xfrm>
              <a:off x="6745513" y="2802555"/>
              <a:ext cx="67818" cy="147155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5988;p62"/>
            <p:cNvSpPr/>
            <p:nvPr/>
          </p:nvSpPr>
          <p:spPr>
            <a:xfrm>
              <a:off x="6717450" y="2261327"/>
              <a:ext cx="88865" cy="19454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5989;p62"/>
            <p:cNvSpPr/>
            <p:nvPr/>
          </p:nvSpPr>
          <p:spPr>
            <a:xfrm>
              <a:off x="6726804" y="2418457"/>
              <a:ext cx="95881" cy="204519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5990;p62"/>
            <p:cNvSpPr/>
            <p:nvPr/>
          </p:nvSpPr>
          <p:spPr>
            <a:xfrm>
              <a:off x="6754867" y="2954698"/>
              <a:ext cx="30402" cy="67341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5991;p62"/>
            <p:cNvSpPr/>
            <p:nvPr/>
          </p:nvSpPr>
          <p:spPr>
            <a:xfrm>
              <a:off x="6518675" y="2897332"/>
              <a:ext cx="224500" cy="124707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5992;p62"/>
            <p:cNvSpPr/>
            <p:nvPr/>
          </p:nvSpPr>
          <p:spPr>
            <a:xfrm>
              <a:off x="6420456" y="2632953"/>
              <a:ext cx="320380" cy="331721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5993;p62"/>
            <p:cNvSpPr/>
            <p:nvPr/>
          </p:nvSpPr>
          <p:spPr>
            <a:xfrm>
              <a:off x="6775914" y="2171539"/>
              <a:ext cx="137973" cy="22696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5994;p62"/>
            <p:cNvSpPr/>
            <p:nvPr/>
          </p:nvSpPr>
          <p:spPr>
            <a:xfrm>
              <a:off x="6736158" y="2136621"/>
              <a:ext cx="86527" cy="104754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5995;p62"/>
            <p:cNvSpPr/>
            <p:nvPr/>
          </p:nvSpPr>
          <p:spPr>
            <a:xfrm>
              <a:off x="6789946" y="2625472"/>
              <a:ext cx="198775" cy="3142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5996;p62"/>
            <p:cNvSpPr/>
            <p:nvPr/>
          </p:nvSpPr>
          <p:spPr>
            <a:xfrm>
              <a:off x="6808654" y="2281281"/>
              <a:ext cx="166036" cy="294308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5997;p62"/>
            <p:cNvSpPr/>
            <p:nvPr/>
          </p:nvSpPr>
          <p:spPr>
            <a:xfrm>
              <a:off x="6766560" y="2842461"/>
              <a:ext cx="198775" cy="17957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5998;p62"/>
            <p:cNvSpPr/>
            <p:nvPr/>
          </p:nvSpPr>
          <p:spPr>
            <a:xfrm>
              <a:off x="6815669" y="2468340"/>
              <a:ext cx="173052" cy="316756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5999;p62"/>
            <p:cNvSpPr/>
            <p:nvPr/>
          </p:nvSpPr>
          <p:spPr>
            <a:xfrm>
              <a:off x="6719789" y="2635448"/>
              <a:ext cx="25723" cy="18955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6000;p62"/>
            <p:cNvSpPr/>
            <p:nvPr/>
          </p:nvSpPr>
          <p:spPr>
            <a:xfrm>
              <a:off x="6710435" y="2465847"/>
              <a:ext cx="23385" cy="167106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6001;p62"/>
            <p:cNvSpPr/>
            <p:nvPr/>
          </p:nvSpPr>
          <p:spPr>
            <a:xfrm>
              <a:off x="6694065" y="2136621"/>
              <a:ext cx="30402" cy="324238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6002;p62"/>
            <p:cNvSpPr/>
            <p:nvPr/>
          </p:nvSpPr>
          <p:spPr>
            <a:xfrm>
              <a:off x="6731481" y="2832484"/>
              <a:ext cx="25725" cy="18955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6003;p62"/>
            <p:cNvSpPr/>
            <p:nvPr/>
          </p:nvSpPr>
          <p:spPr>
            <a:xfrm>
              <a:off x="6485935" y="2216433"/>
              <a:ext cx="224500" cy="249414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6004;p62"/>
            <p:cNvSpPr/>
            <p:nvPr/>
          </p:nvSpPr>
          <p:spPr>
            <a:xfrm>
              <a:off x="6710435" y="2455870"/>
              <a:ext cx="9354" cy="9977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6005;p62"/>
            <p:cNvSpPr/>
            <p:nvPr/>
          </p:nvSpPr>
          <p:spPr>
            <a:xfrm>
              <a:off x="6413440" y="2400999"/>
              <a:ext cx="306350" cy="246919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6006;p62"/>
            <p:cNvSpPr/>
            <p:nvPr/>
          </p:nvSpPr>
          <p:spPr>
            <a:xfrm>
              <a:off x="6719789" y="2637941"/>
              <a:ext cx="4677" cy="9977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6007;p62"/>
            <p:cNvSpPr/>
            <p:nvPr/>
          </p:nvSpPr>
          <p:spPr>
            <a:xfrm>
              <a:off x="6418117" y="2605518"/>
              <a:ext cx="313365" cy="224472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6008;p62"/>
            <p:cNvSpPr/>
            <p:nvPr/>
          </p:nvSpPr>
          <p:spPr>
            <a:xfrm>
              <a:off x="6731481" y="2822508"/>
              <a:ext cx="7016" cy="7483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6009;p62"/>
            <p:cNvSpPr/>
            <p:nvPr/>
          </p:nvSpPr>
          <p:spPr>
            <a:xfrm>
              <a:off x="6492950" y="2862414"/>
              <a:ext cx="247886" cy="11223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6010;p62"/>
            <p:cNvSpPr/>
            <p:nvPr/>
          </p:nvSpPr>
          <p:spPr>
            <a:xfrm>
              <a:off x="6740836" y="2962179"/>
              <a:ext cx="2339" cy="498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6011;p62"/>
            <p:cNvSpPr/>
            <p:nvPr/>
          </p:nvSpPr>
          <p:spPr>
            <a:xfrm>
              <a:off x="6584154" y="2159067"/>
              <a:ext cx="119265" cy="16960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6012;p62"/>
            <p:cNvSpPr/>
            <p:nvPr/>
          </p:nvSpPr>
          <p:spPr>
            <a:xfrm>
              <a:off x="6701081" y="2313704"/>
              <a:ext cx="11692" cy="17460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6013;p62"/>
            <p:cNvSpPr/>
            <p:nvPr/>
          </p:nvSpPr>
          <p:spPr>
            <a:xfrm>
              <a:off x="6717450" y="2241374"/>
              <a:ext cx="58464" cy="72329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6014;p62"/>
            <p:cNvSpPr/>
            <p:nvPr/>
          </p:nvSpPr>
          <p:spPr>
            <a:xfrm>
              <a:off x="6771237" y="2164055"/>
              <a:ext cx="63140" cy="97272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6015;p62"/>
            <p:cNvSpPr/>
            <p:nvPr/>
          </p:nvSpPr>
          <p:spPr>
            <a:xfrm>
              <a:off x="6701081" y="2303727"/>
              <a:ext cx="16369" cy="1247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6016;p62"/>
            <p:cNvSpPr/>
            <p:nvPr/>
          </p:nvSpPr>
          <p:spPr>
            <a:xfrm>
              <a:off x="6724467" y="2398504"/>
              <a:ext cx="84188" cy="69836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6017;p62"/>
            <p:cNvSpPr/>
            <p:nvPr/>
          </p:nvSpPr>
          <p:spPr>
            <a:xfrm>
              <a:off x="6806315" y="2263821"/>
              <a:ext cx="116927" cy="154637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6018;p62"/>
            <p:cNvSpPr/>
            <p:nvPr/>
          </p:nvSpPr>
          <p:spPr>
            <a:xfrm>
              <a:off x="6715112" y="2455870"/>
              <a:ext cx="9354" cy="14965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6019;p62"/>
            <p:cNvSpPr/>
            <p:nvPr/>
          </p:nvSpPr>
          <p:spPr>
            <a:xfrm>
              <a:off x="6715112" y="2460858"/>
              <a:ext cx="4677" cy="498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6020;p62"/>
            <p:cNvSpPr/>
            <p:nvPr/>
          </p:nvSpPr>
          <p:spPr>
            <a:xfrm>
              <a:off x="6719789" y="2632953"/>
              <a:ext cx="0" cy="498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6021;p62"/>
            <p:cNvSpPr/>
            <p:nvPr/>
          </p:nvSpPr>
          <p:spPr>
            <a:xfrm>
              <a:off x="6733821" y="2575589"/>
              <a:ext cx="91202" cy="5985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6022;p62"/>
            <p:cNvSpPr/>
            <p:nvPr/>
          </p:nvSpPr>
          <p:spPr>
            <a:xfrm>
              <a:off x="6822685" y="2445894"/>
              <a:ext cx="154344" cy="14466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6023;p62"/>
            <p:cNvSpPr/>
            <p:nvPr/>
          </p:nvSpPr>
          <p:spPr>
            <a:xfrm>
              <a:off x="6719789" y="2622977"/>
              <a:ext cx="14031" cy="17460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6024;p62"/>
            <p:cNvSpPr/>
            <p:nvPr/>
          </p:nvSpPr>
          <p:spPr>
            <a:xfrm>
              <a:off x="6729144" y="2829991"/>
              <a:ext cx="2338" cy="498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6025;p62"/>
            <p:cNvSpPr/>
            <p:nvPr/>
          </p:nvSpPr>
          <p:spPr>
            <a:xfrm>
              <a:off x="6745513" y="2785096"/>
              <a:ext cx="70156" cy="47388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6026;p62"/>
            <p:cNvSpPr/>
            <p:nvPr/>
          </p:nvSpPr>
          <p:spPr>
            <a:xfrm>
              <a:off x="6813331" y="2600530"/>
              <a:ext cx="175390" cy="20202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6027;p62"/>
            <p:cNvSpPr/>
            <p:nvPr/>
          </p:nvSpPr>
          <p:spPr>
            <a:xfrm>
              <a:off x="6731481" y="2822508"/>
              <a:ext cx="14031" cy="1247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6028;p62"/>
            <p:cNvSpPr/>
            <p:nvPr/>
          </p:nvSpPr>
          <p:spPr>
            <a:xfrm>
              <a:off x="6731481" y="282999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6029;p62"/>
            <p:cNvSpPr/>
            <p:nvPr/>
          </p:nvSpPr>
          <p:spPr>
            <a:xfrm>
              <a:off x="6731481" y="2825003"/>
              <a:ext cx="9354" cy="498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6030;p62"/>
            <p:cNvSpPr/>
            <p:nvPr/>
          </p:nvSpPr>
          <p:spPr>
            <a:xfrm>
              <a:off x="6752529" y="2939733"/>
              <a:ext cx="37417" cy="19953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6031;p62"/>
            <p:cNvSpPr/>
            <p:nvPr/>
          </p:nvSpPr>
          <p:spPr>
            <a:xfrm>
              <a:off x="6785269" y="2797566"/>
              <a:ext cx="189421" cy="157131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6032;p62"/>
            <p:cNvSpPr/>
            <p:nvPr/>
          </p:nvSpPr>
          <p:spPr>
            <a:xfrm>
              <a:off x="6745513" y="2949709"/>
              <a:ext cx="9354" cy="9977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8" name="Google Shape;5976;p62"/>
          <p:cNvGrpSpPr>
            <a:grpSpLocks/>
          </p:cNvGrpSpPr>
          <p:nvPr/>
        </p:nvGrpSpPr>
        <p:grpSpPr bwMode="auto">
          <a:xfrm>
            <a:off x="1447800" y="6210300"/>
            <a:ext cx="284163" cy="820738"/>
            <a:chOff x="6324575" y="2049325"/>
            <a:chExt cx="755350" cy="1563825"/>
          </a:xfrm>
        </p:grpSpPr>
        <p:sp>
          <p:nvSpPr>
            <p:cNvPr id="1102" name="Google Shape;5977;p62"/>
            <p:cNvSpPr/>
            <p:nvPr/>
          </p:nvSpPr>
          <p:spPr>
            <a:xfrm>
              <a:off x="6476489" y="2103771"/>
              <a:ext cx="4221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5979;p62"/>
            <p:cNvSpPr/>
            <p:nvPr/>
          </p:nvSpPr>
          <p:spPr>
            <a:xfrm>
              <a:off x="6691701" y="3029362"/>
              <a:ext cx="135034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5980;p62"/>
            <p:cNvSpPr/>
            <p:nvPr/>
          </p:nvSpPr>
          <p:spPr>
            <a:xfrm>
              <a:off x="6683261" y="2953743"/>
              <a:ext cx="156132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5981;p62"/>
            <p:cNvSpPr/>
            <p:nvPr/>
          </p:nvSpPr>
          <p:spPr>
            <a:xfrm>
              <a:off x="6598865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5982;p62"/>
            <p:cNvSpPr/>
            <p:nvPr/>
          </p:nvSpPr>
          <p:spPr>
            <a:xfrm>
              <a:off x="6417411" y="2227789"/>
              <a:ext cx="303827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5983;p62"/>
            <p:cNvSpPr/>
            <p:nvPr/>
          </p:nvSpPr>
          <p:spPr>
            <a:xfrm>
              <a:off x="6712799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5984;p62"/>
            <p:cNvSpPr/>
            <p:nvPr/>
          </p:nvSpPr>
          <p:spPr>
            <a:xfrm>
              <a:off x="6408971" y="2421377"/>
              <a:ext cx="320707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5985;p62"/>
            <p:cNvSpPr/>
            <p:nvPr/>
          </p:nvSpPr>
          <p:spPr>
            <a:xfrm>
              <a:off x="6493368" y="2161244"/>
              <a:ext cx="215212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5986;p62"/>
            <p:cNvSpPr/>
            <p:nvPr/>
          </p:nvSpPr>
          <p:spPr>
            <a:xfrm>
              <a:off x="6733899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5987;p62"/>
            <p:cNvSpPr/>
            <p:nvPr/>
          </p:nvSpPr>
          <p:spPr>
            <a:xfrm>
              <a:off x="6746557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5988;p62"/>
            <p:cNvSpPr/>
            <p:nvPr/>
          </p:nvSpPr>
          <p:spPr>
            <a:xfrm>
              <a:off x="6717020" y="2261061"/>
              <a:ext cx="88615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5989;p62"/>
            <p:cNvSpPr/>
            <p:nvPr/>
          </p:nvSpPr>
          <p:spPr>
            <a:xfrm>
              <a:off x="6725460" y="2418351"/>
              <a:ext cx="97055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5990;p62"/>
            <p:cNvSpPr/>
            <p:nvPr/>
          </p:nvSpPr>
          <p:spPr>
            <a:xfrm>
              <a:off x="6754997" y="2953743"/>
              <a:ext cx="29540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5991;p62"/>
            <p:cNvSpPr/>
            <p:nvPr/>
          </p:nvSpPr>
          <p:spPr>
            <a:xfrm>
              <a:off x="6518687" y="2896270"/>
              <a:ext cx="223652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5992;p62"/>
            <p:cNvSpPr/>
            <p:nvPr/>
          </p:nvSpPr>
          <p:spPr>
            <a:xfrm>
              <a:off x="6421632" y="2633113"/>
              <a:ext cx="320707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5993;p62"/>
            <p:cNvSpPr/>
            <p:nvPr/>
          </p:nvSpPr>
          <p:spPr>
            <a:xfrm>
              <a:off x="6776098" y="2173343"/>
              <a:ext cx="139253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5994;p62"/>
            <p:cNvSpPr/>
            <p:nvPr/>
          </p:nvSpPr>
          <p:spPr>
            <a:xfrm>
              <a:off x="6733899" y="2137045"/>
              <a:ext cx="88615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5995;p62"/>
            <p:cNvSpPr/>
            <p:nvPr/>
          </p:nvSpPr>
          <p:spPr>
            <a:xfrm>
              <a:off x="6788756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5996;p62"/>
            <p:cNvSpPr/>
            <p:nvPr/>
          </p:nvSpPr>
          <p:spPr>
            <a:xfrm>
              <a:off x="6809856" y="2282236"/>
              <a:ext cx="164572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5997;p62"/>
            <p:cNvSpPr/>
            <p:nvPr/>
          </p:nvSpPr>
          <p:spPr>
            <a:xfrm>
              <a:off x="6767658" y="2841824"/>
              <a:ext cx="198330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5998;p62"/>
            <p:cNvSpPr/>
            <p:nvPr/>
          </p:nvSpPr>
          <p:spPr>
            <a:xfrm>
              <a:off x="6814075" y="2469774"/>
              <a:ext cx="173014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5999;p62"/>
            <p:cNvSpPr/>
            <p:nvPr/>
          </p:nvSpPr>
          <p:spPr>
            <a:xfrm>
              <a:off x="6721239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6000;p62"/>
            <p:cNvSpPr/>
            <p:nvPr/>
          </p:nvSpPr>
          <p:spPr>
            <a:xfrm>
              <a:off x="6708580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6001;p62"/>
            <p:cNvSpPr/>
            <p:nvPr/>
          </p:nvSpPr>
          <p:spPr>
            <a:xfrm>
              <a:off x="6695920" y="2137045"/>
              <a:ext cx="29540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6002;p62"/>
            <p:cNvSpPr/>
            <p:nvPr/>
          </p:nvSpPr>
          <p:spPr>
            <a:xfrm>
              <a:off x="6733899" y="2832750"/>
              <a:ext cx="21098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6003;p62"/>
            <p:cNvSpPr/>
            <p:nvPr/>
          </p:nvSpPr>
          <p:spPr>
            <a:xfrm>
              <a:off x="6484928" y="2218714"/>
              <a:ext cx="223652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6004;p62"/>
            <p:cNvSpPr/>
            <p:nvPr/>
          </p:nvSpPr>
          <p:spPr>
            <a:xfrm>
              <a:off x="6708580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6005;p62"/>
            <p:cNvSpPr/>
            <p:nvPr/>
          </p:nvSpPr>
          <p:spPr>
            <a:xfrm>
              <a:off x="6413193" y="2400202"/>
              <a:ext cx="308046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6006;p62"/>
            <p:cNvSpPr/>
            <p:nvPr/>
          </p:nvSpPr>
          <p:spPr>
            <a:xfrm>
              <a:off x="6721239" y="2639163"/>
              <a:ext cx="4221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6007;p62"/>
            <p:cNvSpPr/>
            <p:nvPr/>
          </p:nvSpPr>
          <p:spPr>
            <a:xfrm>
              <a:off x="6417411" y="2605889"/>
              <a:ext cx="316488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6008;p62"/>
            <p:cNvSpPr/>
            <p:nvPr/>
          </p:nvSpPr>
          <p:spPr>
            <a:xfrm>
              <a:off x="6729678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6009;p62"/>
            <p:cNvSpPr/>
            <p:nvPr/>
          </p:nvSpPr>
          <p:spPr>
            <a:xfrm>
              <a:off x="6493368" y="2862998"/>
              <a:ext cx="248971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6010;p62"/>
            <p:cNvSpPr/>
            <p:nvPr/>
          </p:nvSpPr>
          <p:spPr>
            <a:xfrm>
              <a:off x="6742339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6011;p62"/>
            <p:cNvSpPr/>
            <p:nvPr/>
          </p:nvSpPr>
          <p:spPr>
            <a:xfrm>
              <a:off x="6581986" y="2158218"/>
              <a:ext cx="122374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6012;p62"/>
            <p:cNvSpPr/>
            <p:nvPr/>
          </p:nvSpPr>
          <p:spPr>
            <a:xfrm>
              <a:off x="6700141" y="231550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6013;p62"/>
            <p:cNvSpPr/>
            <p:nvPr/>
          </p:nvSpPr>
          <p:spPr>
            <a:xfrm>
              <a:off x="6717020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6014;p62"/>
            <p:cNvSpPr/>
            <p:nvPr/>
          </p:nvSpPr>
          <p:spPr>
            <a:xfrm>
              <a:off x="6771876" y="2164268"/>
              <a:ext cx="63299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6015;p62"/>
            <p:cNvSpPr/>
            <p:nvPr/>
          </p:nvSpPr>
          <p:spPr>
            <a:xfrm>
              <a:off x="6700141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6016;p62"/>
            <p:cNvSpPr/>
            <p:nvPr/>
          </p:nvSpPr>
          <p:spPr>
            <a:xfrm>
              <a:off x="6725460" y="2397178"/>
              <a:ext cx="84396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6017;p62"/>
            <p:cNvSpPr/>
            <p:nvPr/>
          </p:nvSpPr>
          <p:spPr>
            <a:xfrm>
              <a:off x="6805635" y="2264087"/>
              <a:ext cx="118155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6018;p62"/>
            <p:cNvSpPr/>
            <p:nvPr/>
          </p:nvSpPr>
          <p:spPr>
            <a:xfrm>
              <a:off x="6717020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6019;p62"/>
            <p:cNvSpPr/>
            <p:nvPr/>
          </p:nvSpPr>
          <p:spPr>
            <a:xfrm>
              <a:off x="6712799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6020;p62"/>
            <p:cNvSpPr/>
            <p:nvPr/>
          </p:nvSpPr>
          <p:spPr>
            <a:xfrm>
              <a:off x="6717020" y="2633113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6021;p62"/>
            <p:cNvSpPr/>
            <p:nvPr/>
          </p:nvSpPr>
          <p:spPr>
            <a:xfrm>
              <a:off x="6733899" y="2575641"/>
              <a:ext cx="88615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6022;p62"/>
            <p:cNvSpPr/>
            <p:nvPr/>
          </p:nvSpPr>
          <p:spPr>
            <a:xfrm>
              <a:off x="6822514" y="2445575"/>
              <a:ext cx="156135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6023;p62"/>
            <p:cNvSpPr/>
            <p:nvPr/>
          </p:nvSpPr>
          <p:spPr>
            <a:xfrm>
              <a:off x="6721239" y="262403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6024;p62"/>
            <p:cNvSpPr/>
            <p:nvPr/>
          </p:nvSpPr>
          <p:spPr>
            <a:xfrm>
              <a:off x="6729678" y="2829725"/>
              <a:ext cx="4221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6025;p62"/>
            <p:cNvSpPr/>
            <p:nvPr/>
          </p:nvSpPr>
          <p:spPr>
            <a:xfrm>
              <a:off x="6746557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6026;p62"/>
            <p:cNvSpPr/>
            <p:nvPr/>
          </p:nvSpPr>
          <p:spPr>
            <a:xfrm>
              <a:off x="6814075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6027;p62"/>
            <p:cNvSpPr/>
            <p:nvPr/>
          </p:nvSpPr>
          <p:spPr>
            <a:xfrm>
              <a:off x="6733899" y="2823675"/>
              <a:ext cx="12658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6028;p62"/>
            <p:cNvSpPr/>
            <p:nvPr/>
          </p:nvSpPr>
          <p:spPr>
            <a:xfrm>
              <a:off x="6729678" y="2829725"/>
              <a:ext cx="4221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6029;p62"/>
            <p:cNvSpPr/>
            <p:nvPr/>
          </p:nvSpPr>
          <p:spPr>
            <a:xfrm>
              <a:off x="6733899" y="2826701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6030;p62"/>
            <p:cNvSpPr/>
            <p:nvPr/>
          </p:nvSpPr>
          <p:spPr>
            <a:xfrm>
              <a:off x="6754997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6031;p62"/>
            <p:cNvSpPr/>
            <p:nvPr/>
          </p:nvSpPr>
          <p:spPr>
            <a:xfrm>
              <a:off x="6784537" y="2799477"/>
              <a:ext cx="189891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6032;p62"/>
            <p:cNvSpPr/>
            <p:nvPr/>
          </p:nvSpPr>
          <p:spPr>
            <a:xfrm>
              <a:off x="6746557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99" name="Google Shape;5976;p62"/>
          <p:cNvGrpSpPr>
            <a:grpSpLocks/>
          </p:cNvGrpSpPr>
          <p:nvPr/>
        </p:nvGrpSpPr>
        <p:grpSpPr bwMode="auto">
          <a:xfrm>
            <a:off x="2362200" y="6022975"/>
            <a:ext cx="512763" cy="996950"/>
            <a:chOff x="6324575" y="2049325"/>
            <a:chExt cx="755350" cy="1563825"/>
          </a:xfrm>
        </p:grpSpPr>
        <p:sp>
          <p:nvSpPr>
            <p:cNvPr id="1159" name="Google Shape;5977;p62"/>
            <p:cNvSpPr/>
            <p:nvPr/>
          </p:nvSpPr>
          <p:spPr>
            <a:xfrm>
              <a:off x="6476581" y="2104109"/>
              <a:ext cx="2338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5979;p62"/>
            <p:cNvSpPr/>
            <p:nvPr/>
          </p:nvSpPr>
          <p:spPr>
            <a:xfrm>
              <a:off x="6691727" y="3030451"/>
              <a:ext cx="133296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5981;p62"/>
            <p:cNvSpPr/>
            <p:nvPr/>
          </p:nvSpPr>
          <p:spPr>
            <a:xfrm>
              <a:off x="6595846" y="2138971"/>
              <a:ext cx="105235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5982;p62"/>
            <p:cNvSpPr/>
            <p:nvPr/>
          </p:nvSpPr>
          <p:spPr>
            <a:xfrm>
              <a:off x="6415779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5983;p62"/>
            <p:cNvSpPr/>
            <p:nvPr/>
          </p:nvSpPr>
          <p:spPr>
            <a:xfrm>
              <a:off x="6712773" y="2136482"/>
              <a:ext cx="58464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5984;p62"/>
            <p:cNvSpPr/>
            <p:nvPr/>
          </p:nvSpPr>
          <p:spPr>
            <a:xfrm>
              <a:off x="6408763" y="2422850"/>
              <a:ext cx="322719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5985;p62"/>
            <p:cNvSpPr/>
            <p:nvPr/>
          </p:nvSpPr>
          <p:spPr>
            <a:xfrm>
              <a:off x="6495289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5986;p62"/>
            <p:cNvSpPr/>
            <p:nvPr/>
          </p:nvSpPr>
          <p:spPr>
            <a:xfrm>
              <a:off x="6733821" y="2592181"/>
              <a:ext cx="91202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5987;p62"/>
            <p:cNvSpPr/>
            <p:nvPr/>
          </p:nvSpPr>
          <p:spPr>
            <a:xfrm>
              <a:off x="6745513" y="2803846"/>
              <a:ext cx="67818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5988;p62"/>
            <p:cNvSpPr/>
            <p:nvPr/>
          </p:nvSpPr>
          <p:spPr>
            <a:xfrm>
              <a:off x="6717450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5989;p62"/>
            <p:cNvSpPr/>
            <p:nvPr/>
          </p:nvSpPr>
          <p:spPr>
            <a:xfrm>
              <a:off x="6726804" y="2417870"/>
              <a:ext cx="95881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5990;p62"/>
            <p:cNvSpPr/>
            <p:nvPr/>
          </p:nvSpPr>
          <p:spPr>
            <a:xfrm>
              <a:off x="6754867" y="2955746"/>
              <a:ext cx="30402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5991;p62"/>
            <p:cNvSpPr/>
            <p:nvPr/>
          </p:nvSpPr>
          <p:spPr>
            <a:xfrm>
              <a:off x="6518675" y="2898473"/>
              <a:ext cx="224500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5992;p62"/>
            <p:cNvSpPr/>
            <p:nvPr/>
          </p:nvSpPr>
          <p:spPr>
            <a:xfrm>
              <a:off x="6420456" y="2632024"/>
              <a:ext cx="320380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5993;p62"/>
            <p:cNvSpPr/>
            <p:nvPr/>
          </p:nvSpPr>
          <p:spPr>
            <a:xfrm>
              <a:off x="6775914" y="2171344"/>
              <a:ext cx="137973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5994;p62"/>
            <p:cNvSpPr/>
            <p:nvPr/>
          </p:nvSpPr>
          <p:spPr>
            <a:xfrm>
              <a:off x="6736158" y="2136482"/>
              <a:ext cx="86527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5995;p62"/>
            <p:cNvSpPr/>
            <p:nvPr/>
          </p:nvSpPr>
          <p:spPr>
            <a:xfrm>
              <a:off x="6789946" y="2627044"/>
              <a:ext cx="198775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5996;p62"/>
            <p:cNvSpPr/>
            <p:nvPr/>
          </p:nvSpPr>
          <p:spPr>
            <a:xfrm>
              <a:off x="6808654" y="2280911"/>
              <a:ext cx="166036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5997;p62"/>
            <p:cNvSpPr/>
            <p:nvPr/>
          </p:nvSpPr>
          <p:spPr>
            <a:xfrm>
              <a:off x="6766560" y="2843689"/>
              <a:ext cx="198775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5998;p62"/>
            <p:cNvSpPr/>
            <p:nvPr/>
          </p:nvSpPr>
          <p:spPr>
            <a:xfrm>
              <a:off x="6815669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5999;p62"/>
            <p:cNvSpPr/>
            <p:nvPr/>
          </p:nvSpPr>
          <p:spPr>
            <a:xfrm>
              <a:off x="6719789" y="2637004"/>
              <a:ext cx="25723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6001;p62"/>
            <p:cNvSpPr/>
            <p:nvPr/>
          </p:nvSpPr>
          <p:spPr>
            <a:xfrm>
              <a:off x="6694065" y="2138971"/>
              <a:ext cx="30402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6002;p62"/>
            <p:cNvSpPr/>
            <p:nvPr/>
          </p:nvSpPr>
          <p:spPr>
            <a:xfrm>
              <a:off x="6731481" y="2831238"/>
              <a:ext cx="25725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6003;p62"/>
            <p:cNvSpPr/>
            <p:nvPr/>
          </p:nvSpPr>
          <p:spPr>
            <a:xfrm>
              <a:off x="6485935" y="2216167"/>
              <a:ext cx="224500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6005;p62"/>
            <p:cNvSpPr/>
            <p:nvPr/>
          </p:nvSpPr>
          <p:spPr>
            <a:xfrm>
              <a:off x="6413440" y="2400439"/>
              <a:ext cx="306350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6008;p62"/>
            <p:cNvSpPr/>
            <p:nvPr/>
          </p:nvSpPr>
          <p:spPr>
            <a:xfrm>
              <a:off x="6731481" y="2821277"/>
              <a:ext cx="7016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6010;p62"/>
            <p:cNvSpPr/>
            <p:nvPr/>
          </p:nvSpPr>
          <p:spPr>
            <a:xfrm>
              <a:off x="6740836" y="2960726"/>
              <a:ext cx="2339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6011;p62"/>
            <p:cNvSpPr/>
            <p:nvPr/>
          </p:nvSpPr>
          <p:spPr>
            <a:xfrm>
              <a:off x="6584154" y="2158892"/>
              <a:ext cx="119265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6012;p62"/>
            <p:cNvSpPr/>
            <p:nvPr/>
          </p:nvSpPr>
          <p:spPr>
            <a:xfrm>
              <a:off x="6701081" y="2315774"/>
              <a:ext cx="11692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6013;p62"/>
            <p:cNvSpPr/>
            <p:nvPr/>
          </p:nvSpPr>
          <p:spPr>
            <a:xfrm>
              <a:off x="6717450" y="2241069"/>
              <a:ext cx="58464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6014;p62"/>
            <p:cNvSpPr/>
            <p:nvPr/>
          </p:nvSpPr>
          <p:spPr>
            <a:xfrm>
              <a:off x="6771237" y="2163873"/>
              <a:ext cx="63140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6015;p62"/>
            <p:cNvSpPr/>
            <p:nvPr/>
          </p:nvSpPr>
          <p:spPr>
            <a:xfrm>
              <a:off x="6701081" y="2303322"/>
              <a:ext cx="16369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6016;p62"/>
            <p:cNvSpPr/>
            <p:nvPr/>
          </p:nvSpPr>
          <p:spPr>
            <a:xfrm>
              <a:off x="6724467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6017;p62"/>
            <p:cNvSpPr/>
            <p:nvPr/>
          </p:nvSpPr>
          <p:spPr>
            <a:xfrm>
              <a:off x="6806315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6021;p62"/>
            <p:cNvSpPr/>
            <p:nvPr/>
          </p:nvSpPr>
          <p:spPr>
            <a:xfrm>
              <a:off x="6733821" y="2574751"/>
              <a:ext cx="91202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6024;p62"/>
            <p:cNvSpPr/>
            <p:nvPr/>
          </p:nvSpPr>
          <p:spPr>
            <a:xfrm>
              <a:off x="6729144" y="2831238"/>
              <a:ext cx="2338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6026;p62"/>
            <p:cNvSpPr/>
            <p:nvPr/>
          </p:nvSpPr>
          <p:spPr>
            <a:xfrm>
              <a:off x="6813331" y="2599653"/>
              <a:ext cx="175390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6027;p62"/>
            <p:cNvSpPr/>
            <p:nvPr/>
          </p:nvSpPr>
          <p:spPr>
            <a:xfrm>
              <a:off x="6731481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6028;p62"/>
            <p:cNvSpPr/>
            <p:nvPr/>
          </p:nvSpPr>
          <p:spPr>
            <a:xfrm>
              <a:off x="6731481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6029;p62"/>
            <p:cNvSpPr/>
            <p:nvPr/>
          </p:nvSpPr>
          <p:spPr>
            <a:xfrm>
              <a:off x="6731481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6030;p62"/>
            <p:cNvSpPr/>
            <p:nvPr/>
          </p:nvSpPr>
          <p:spPr>
            <a:xfrm>
              <a:off x="6752529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6031;p62"/>
            <p:cNvSpPr/>
            <p:nvPr/>
          </p:nvSpPr>
          <p:spPr>
            <a:xfrm>
              <a:off x="6785269" y="2798866"/>
              <a:ext cx="189421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000" name="Google Shape;5976;p62"/>
          <p:cNvGrpSpPr>
            <a:grpSpLocks/>
          </p:cNvGrpSpPr>
          <p:nvPr/>
        </p:nvGrpSpPr>
        <p:grpSpPr bwMode="auto">
          <a:xfrm>
            <a:off x="3525838" y="6407150"/>
            <a:ext cx="284162" cy="820738"/>
            <a:chOff x="6324575" y="2049325"/>
            <a:chExt cx="755350" cy="1563825"/>
          </a:xfrm>
        </p:grpSpPr>
        <p:sp>
          <p:nvSpPr>
            <p:cNvPr id="1216" name="Google Shape;5977;p62"/>
            <p:cNvSpPr/>
            <p:nvPr/>
          </p:nvSpPr>
          <p:spPr>
            <a:xfrm>
              <a:off x="6476489" y="2103771"/>
              <a:ext cx="4219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5979;p62"/>
            <p:cNvSpPr/>
            <p:nvPr/>
          </p:nvSpPr>
          <p:spPr>
            <a:xfrm>
              <a:off x="6691700" y="3029362"/>
              <a:ext cx="135035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5980;p62"/>
            <p:cNvSpPr/>
            <p:nvPr/>
          </p:nvSpPr>
          <p:spPr>
            <a:xfrm>
              <a:off x="6683260" y="2953743"/>
              <a:ext cx="156135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5981;p62"/>
            <p:cNvSpPr/>
            <p:nvPr/>
          </p:nvSpPr>
          <p:spPr>
            <a:xfrm>
              <a:off x="6598863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5982;p62"/>
            <p:cNvSpPr/>
            <p:nvPr/>
          </p:nvSpPr>
          <p:spPr>
            <a:xfrm>
              <a:off x="6417411" y="2227789"/>
              <a:ext cx="303828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5983;p62"/>
            <p:cNvSpPr/>
            <p:nvPr/>
          </p:nvSpPr>
          <p:spPr>
            <a:xfrm>
              <a:off x="6712800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5984;p62"/>
            <p:cNvSpPr/>
            <p:nvPr/>
          </p:nvSpPr>
          <p:spPr>
            <a:xfrm>
              <a:off x="6408972" y="2421377"/>
              <a:ext cx="320708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5985;p62"/>
            <p:cNvSpPr/>
            <p:nvPr/>
          </p:nvSpPr>
          <p:spPr>
            <a:xfrm>
              <a:off x="6493369" y="2161244"/>
              <a:ext cx="215211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5986;p62"/>
            <p:cNvSpPr/>
            <p:nvPr/>
          </p:nvSpPr>
          <p:spPr>
            <a:xfrm>
              <a:off x="6733898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5987;p62"/>
            <p:cNvSpPr/>
            <p:nvPr/>
          </p:nvSpPr>
          <p:spPr>
            <a:xfrm>
              <a:off x="6746559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5988;p62"/>
            <p:cNvSpPr/>
            <p:nvPr/>
          </p:nvSpPr>
          <p:spPr>
            <a:xfrm>
              <a:off x="6717019" y="2261061"/>
              <a:ext cx="88618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5989;p62"/>
            <p:cNvSpPr/>
            <p:nvPr/>
          </p:nvSpPr>
          <p:spPr>
            <a:xfrm>
              <a:off x="6725458" y="2418351"/>
              <a:ext cx="97058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5990;p62"/>
            <p:cNvSpPr/>
            <p:nvPr/>
          </p:nvSpPr>
          <p:spPr>
            <a:xfrm>
              <a:off x="6754999" y="2953743"/>
              <a:ext cx="29538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5991;p62"/>
            <p:cNvSpPr/>
            <p:nvPr/>
          </p:nvSpPr>
          <p:spPr>
            <a:xfrm>
              <a:off x="6518688" y="2896270"/>
              <a:ext cx="223650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5992;p62"/>
            <p:cNvSpPr/>
            <p:nvPr/>
          </p:nvSpPr>
          <p:spPr>
            <a:xfrm>
              <a:off x="6421630" y="2633113"/>
              <a:ext cx="320708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5993;p62"/>
            <p:cNvSpPr/>
            <p:nvPr/>
          </p:nvSpPr>
          <p:spPr>
            <a:xfrm>
              <a:off x="6776097" y="2173343"/>
              <a:ext cx="139256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5994;p62"/>
            <p:cNvSpPr/>
            <p:nvPr/>
          </p:nvSpPr>
          <p:spPr>
            <a:xfrm>
              <a:off x="6733898" y="2137045"/>
              <a:ext cx="88618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5995;p62"/>
            <p:cNvSpPr/>
            <p:nvPr/>
          </p:nvSpPr>
          <p:spPr>
            <a:xfrm>
              <a:off x="6788757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5996;p62"/>
            <p:cNvSpPr/>
            <p:nvPr/>
          </p:nvSpPr>
          <p:spPr>
            <a:xfrm>
              <a:off x="6809855" y="2282236"/>
              <a:ext cx="164575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5997;p62"/>
            <p:cNvSpPr/>
            <p:nvPr/>
          </p:nvSpPr>
          <p:spPr>
            <a:xfrm>
              <a:off x="6767657" y="2841824"/>
              <a:ext cx="198334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5998;p62"/>
            <p:cNvSpPr/>
            <p:nvPr/>
          </p:nvSpPr>
          <p:spPr>
            <a:xfrm>
              <a:off x="6814076" y="2469774"/>
              <a:ext cx="173012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5999;p62"/>
            <p:cNvSpPr/>
            <p:nvPr/>
          </p:nvSpPr>
          <p:spPr>
            <a:xfrm>
              <a:off x="6721240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6000;p62"/>
            <p:cNvSpPr/>
            <p:nvPr/>
          </p:nvSpPr>
          <p:spPr>
            <a:xfrm>
              <a:off x="6708579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6001;p62"/>
            <p:cNvSpPr/>
            <p:nvPr/>
          </p:nvSpPr>
          <p:spPr>
            <a:xfrm>
              <a:off x="6695921" y="2137045"/>
              <a:ext cx="29538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6002;p62"/>
            <p:cNvSpPr/>
            <p:nvPr/>
          </p:nvSpPr>
          <p:spPr>
            <a:xfrm>
              <a:off x="6733898" y="2832750"/>
              <a:ext cx="21101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6003;p62"/>
            <p:cNvSpPr/>
            <p:nvPr/>
          </p:nvSpPr>
          <p:spPr>
            <a:xfrm>
              <a:off x="6484929" y="2218714"/>
              <a:ext cx="223650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6004;p62"/>
            <p:cNvSpPr/>
            <p:nvPr/>
          </p:nvSpPr>
          <p:spPr>
            <a:xfrm>
              <a:off x="6708579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6005;p62"/>
            <p:cNvSpPr/>
            <p:nvPr/>
          </p:nvSpPr>
          <p:spPr>
            <a:xfrm>
              <a:off x="6413190" y="2400202"/>
              <a:ext cx="308050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6006;p62"/>
            <p:cNvSpPr/>
            <p:nvPr/>
          </p:nvSpPr>
          <p:spPr>
            <a:xfrm>
              <a:off x="6721240" y="2639163"/>
              <a:ext cx="4219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6007;p62"/>
            <p:cNvSpPr/>
            <p:nvPr/>
          </p:nvSpPr>
          <p:spPr>
            <a:xfrm>
              <a:off x="6417411" y="2605889"/>
              <a:ext cx="316487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6008;p62"/>
            <p:cNvSpPr/>
            <p:nvPr/>
          </p:nvSpPr>
          <p:spPr>
            <a:xfrm>
              <a:off x="6729680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6009;p62"/>
            <p:cNvSpPr/>
            <p:nvPr/>
          </p:nvSpPr>
          <p:spPr>
            <a:xfrm>
              <a:off x="6493369" y="2862998"/>
              <a:ext cx="248969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6010;p62"/>
            <p:cNvSpPr/>
            <p:nvPr/>
          </p:nvSpPr>
          <p:spPr>
            <a:xfrm>
              <a:off x="6742338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6011;p62"/>
            <p:cNvSpPr/>
            <p:nvPr/>
          </p:nvSpPr>
          <p:spPr>
            <a:xfrm>
              <a:off x="6581984" y="2158218"/>
              <a:ext cx="122377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6012;p62"/>
            <p:cNvSpPr/>
            <p:nvPr/>
          </p:nvSpPr>
          <p:spPr>
            <a:xfrm>
              <a:off x="6700139" y="231550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6013;p62"/>
            <p:cNvSpPr/>
            <p:nvPr/>
          </p:nvSpPr>
          <p:spPr>
            <a:xfrm>
              <a:off x="6717019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6014;p62"/>
            <p:cNvSpPr/>
            <p:nvPr/>
          </p:nvSpPr>
          <p:spPr>
            <a:xfrm>
              <a:off x="6771878" y="2164268"/>
              <a:ext cx="63296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6015;p62"/>
            <p:cNvSpPr/>
            <p:nvPr/>
          </p:nvSpPr>
          <p:spPr>
            <a:xfrm>
              <a:off x="6700139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6016;p62"/>
            <p:cNvSpPr/>
            <p:nvPr/>
          </p:nvSpPr>
          <p:spPr>
            <a:xfrm>
              <a:off x="6725458" y="2397178"/>
              <a:ext cx="84397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6017;p62"/>
            <p:cNvSpPr/>
            <p:nvPr/>
          </p:nvSpPr>
          <p:spPr>
            <a:xfrm>
              <a:off x="6805637" y="2264087"/>
              <a:ext cx="118156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6018;p62"/>
            <p:cNvSpPr/>
            <p:nvPr/>
          </p:nvSpPr>
          <p:spPr>
            <a:xfrm>
              <a:off x="6717019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6019;p62"/>
            <p:cNvSpPr/>
            <p:nvPr/>
          </p:nvSpPr>
          <p:spPr>
            <a:xfrm>
              <a:off x="6712800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6020;p62"/>
            <p:cNvSpPr/>
            <p:nvPr/>
          </p:nvSpPr>
          <p:spPr>
            <a:xfrm>
              <a:off x="6717019" y="2633113"/>
              <a:ext cx="4221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6021;p62"/>
            <p:cNvSpPr/>
            <p:nvPr/>
          </p:nvSpPr>
          <p:spPr>
            <a:xfrm>
              <a:off x="6733898" y="2575641"/>
              <a:ext cx="88618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6022;p62"/>
            <p:cNvSpPr/>
            <p:nvPr/>
          </p:nvSpPr>
          <p:spPr>
            <a:xfrm>
              <a:off x="6822516" y="2445575"/>
              <a:ext cx="156133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6023;p62"/>
            <p:cNvSpPr/>
            <p:nvPr/>
          </p:nvSpPr>
          <p:spPr>
            <a:xfrm>
              <a:off x="6721240" y="262403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6024;p62"/>
            <p:cNvSpPr/>
            <p:nvPr/>
          </p:nvSpPr>
          <p:spPr>
            <a:xfrm>
              <a:off x="6729680" y="2829725"/>
              <a:ext cx="4219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6025;p62"/>
            <p:cNvSpPr/>
            <p:nvPr/>
          </p:nvSpPr>
          <p:spPr>
            <a:xfrm>
              <a:off x="6746559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6026;p62"/>
            <p:cNvSpPr/>
            <p:nvPr/>
          </p:nvSpPr>
          <p:spPr>
            <a:xfrm>
              <a:off x="6814076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6027;p62"/>
            <p:cNvSpPr/>
            <p:nvPr/>
          </p:nvSpPr>
          <p:spPr>
            <a:xfrm>
              <a:off x="6733898" y="2823675"/>
              <a:ext cx="12661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6028;p62"/>
            <p:cNvSpPr/>
            <p:nvPr/>
          </p:nvSpPr>
          <p:spPr>
            <a:xfrm>
              <a:off x="6729680" y="2829725"/>
              <a:ext cx="4219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6029;p62"/>
            <p:cNvSpPr/>
            <p:nvPr/>
          </p:nvSpPr>
          <p:spPr>
            <a:xfrm>
              <a:off x="6733898" y="2826701"/>
              <a:ext cx="4221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6030;p62"/>
            <p:cNvSpPr/>
            <p:nvPr/>
          </p:nvSpPr>
          <p:spPr>
            <a:xfrm>
              <a:off x="6754999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6031;p62"/>
            <p:cNvSpPr/>
            <p:nvPr/>
          </p:nvSpPr>
          <p:spPr>
            <a:xfrm>
              <a:off x="6784536" y="2799477"/>
              <a:ext cx="189894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6032;p62"/>
            <p:cNvSpPr/>
            <p:nvPr/>
          </p:nvSpPr>
          <p:spPr>
            <a:xfrm>
              <a:off x="6746559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001" name="Google Shape;5976;p62"/>
          <p:cNvGrpSpPr>
            <a:grpSpLocks/>
          </p:cNvGrpSpPr>
          <p:nvPr/>
        </p:nvGrpSpPr>
        <p:grpSpPr bwMode="auto">
          <a:xfrm>
            <a:off x="4440238" y="6219825"/>
            <a:ext cx="512762" cy="996950"/>
            <a:chOff x="6324575" y="2049325"/>
            <a:chExt cx="755350" cy="1563825"/>
          </a:xfrm>
        </p:grpSpPr>
        <p:sp>
          <p:nvSpPr>
            <p:cNvPr id="1273" name="Google Shape;5977;p62"/>
            <p:cNvSpPr/>
            <p:nvPr/>
          </p:nvSpPr>
          <p:spPr>
            <a:xfrm>
              <a:off x="6476580" y="2104109"/>
              <a:ext cx="2339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5979;p62"/>
            <p:cNvSpPr/>
            <p:nvPr/>
          </p:nvSpPr>
          <p:spPr>
            <a:xfrm>
              <a:off x="6691726" y="3030451"/>
              <a:ext cx="133298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5981;p62"/>
            <p:cNvSpPr/>
            <p:nvPr/>
          </p:nvSpPr>
          <p:spPr>
            <a:xfrm>
              <a:off x="6595846" y="2138971"/>
              <a:ext cx="105234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5982;p62"/>
            <p:cNvSpPr/>
            <p:nvPr/>
          </p:nvSpPr>
          <p:spPr>
            <a:xfrm>
              <a:off x="6415778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5983;p62"/>
            <p:cNvSpPr/>
            <p:nvPr/>
          </p:nvSpPr>
          <p:spPr>
            <a:xfrm>
              <a:off x="6712774" y="2136482"/>
              <a:ext cx="58463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5984;p62"/>
            <p:cNvSpPr/>
            <p:nvPr/>
          </p:nvSpPr>
          <p:spPr>
            <a:xfrm>
              <a:off x="6408763" y="2422850"/>
              <a:ext cx="322720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5985;p62"/>
            <p:cNvSpPr/>
            <p:nvPr/>
          </p:nvSpPr>
          <p:spPr>
            <a:xfrm>
              <a:off x="6495288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5986;p62"/>
            <p:cNvSpPr/>
            <p:nvPr/>
          </p:nvSpPr>
          <p:spPr>
            <a:xfrm>
              <a:off x="6733820" y="2592181"/>
              <a:ext cx="91204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5987;p62"/>
            <p:cNvSpPr/>
            <p:nvPr/>
          </p:nvSpPr>
          <p:spPr>
            <a:xfrm>
              <a:off x="6745513" y="2803846"/>
              <a:ext cx="67817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5988;p62"/>
            <p:cNvSpPr/>
            <p:nvPr/>
          </p:nvSpPr>
          <p:spPr>
            <a:xfrm>
              <a:off x="6717451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5989;p62"/>
            <p:cNvSpPr/>
            <p:nvPr/>
          </p:nvSpPr>
          <p:spPr>
            <a:xfrm>
              <a:off x="6726805" y="2417870"/>
              <a:ext cx="95880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5990;p62"/>
            <p:cNvSpPr/>
            <p:nvPr/>
          </p:nvSpPr>
          <p:spPr>
            <a:xfrm>
              <a:off x="6754868" y="2955746"/>
              <a:ext cx="30400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5991;p62"/>
            <p:cNvSpPr/>
            <p:nvPr/>
          </p:nvSpPr>
          <p:spPr>
            <a:xfrm>
              <a:off x="6518674" y="2898473"/>
              <a:ext cx="224501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5992;p62"/>
            <p:cNvSpPr/>
            <p:nvPr/>
          </p:nvSpPr>
          <p:spPr>
            <a:xfrm>
              <a:off x="6420455" y="2632024"/>
              <a:ext cx="320382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5993;p62"/>
            <p:cNvSpPr/>
            <p:nvPr/>
          </p:nvSpPr>
          <p:spPr>
            <a:xfrm>
              <a:off x="6775914" y="2171344"/>
              <a:ext cx="137975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5994;p62"/>
            <p:cNvSpPr/>
            <p:nvPr/>
          </p:nvSpPr>
          <p:spPr>
            <a:xfrm>
              <a:off x="6736159" y="2136482"/>
              <a:ext cx="86526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5995;p62"/>
            <p:cNvSpPr/>
            <p:nvPr/>
          </p:nvSpPr>
          <p:spPr>
            <a:xfrm>
              <a:off x="6789945" y="2627044"/>
              <a:ext cx="198777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5996;p62"/>
            <p:cNvSpPr/>
            <p:nvPr/>
          </p:nvSpPr>
          <p:spPr>
            <a:xfrm>
              <a:off x="6808654" y="2280911"/>
              <a:ext cx="166038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5997;p62"/>
            <p:cNvSpPr/>
            <p:nvPr/>
          </p:nvSpPr>
          <p:spPr>
            <a:xfrm>
              <a:off x="6766560" y="2843689"/>
              <a:ext cx="198777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5998;p62"/>
            <p:cNvSpPr/>
            <p:nvPr/>
          </p:nvSpPr>
          <p:spPr>
            <a:xfrm>
              <a:off x="6815670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5999;p62"/>
            <p:cNvSpPr/>
            <p:nvPr/>
          </p:nvSpPr>
          <p:spPr>
            <a:xfrm>
              <a:off x="6719789" y="2637004"/>
              <a:ext cx="25725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6001;p62"/>
            <p:cNvSpPr/>
            <p:nvPr/>
          </p:nvSpPr>
          <p:spPr>
            <a:xfrm>
              <a:off x="6694065" y="2138971"/>
              <a:ext cx="30400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6002;p62"/>
            <p:cNvSpPr/>
            <p:nvPr/>
          </p:nvSpPr>
          <p:spPr>
            <a:xfrm>
              <a:off x="6731482" y="2831238"/>
              <a:ext cx="25723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6003;p62"/>
            <p:cNvSpPr/>
            <p:nvPr/>
          </p:nvSpPr>
          <p:spPr>
            <a:xfrm>
              <a:off x="6485934" y="2216167"/>
              <a:ext cx="224501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6005;p62"/>
            <p:cNvSpPr/>
            <p:nvPr/>
          </p:nvSpPr>
          <p:spPr>
            <a:xfrm>
              <a:off x="6413440" y="2400439"/>
              <a:ext cx="306349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6008;p62"/>
            <p:cNvSpPr/>
            <p:nvPr/>
          </p:nvSpPr>
          <p:spPr>
            <a:xfrm>
              <a:off x="6731482" y="2821277"/>
              <a:ext cx="7015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6010;p62"/>
            <p:cNvSpPr/>
            <p:nvPr/>
          </p:nvSpPr>
          <p:spPr>
            <a:xfrm>
              <a:off x="6740836" y="2960726"/>
              <a:ext cx="2338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6011;p62"/>
            <p:cNvSpPr/>
            <p:nvPr/>
          </p:nvSpPr>
          <p:spPr>
            <a:xfrm>
              <a:off x="6584153" y="2158892"/>
              <a:ext cx="119267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6012;p62"/>
            <p:cNvSpPr/>
            <p:nvPr/>
          </p:nvSpPr>
          <p:spPr>
            <a:xfrm>
              <a:off x="6701080" y="2315774"/>
              <a:ext cx="11693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6013;p62"/>
            <p:cNvSpPr/>
            <p:nvPr/>
          </p:nvSpPr>
          <p:spPr>
            <a:xfrm>
              <a:off x="6717451" y="2241069"/>
              <a:ext cx="58463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6014;p62"/>
            <p:cNvSpPr/>
            <p:nvPr/>
          </p:nvSpPr>
          <p:spPr>
            <a:xfrm>
              <a:off x="6771237" y="2163873"/>
              <a:ext cx="63142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6015;p62"/>
            <p:cNvSpPr/>
            <p:nvPr/>
          </p:nvSpPr>
          <p:spPr>
            <a:xfrm>
              <a:off x="6701080" y="2303322"/>
              <a:ext cx="16371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6016;p62"/>
            <p:cNvSpPr/>
            <p:nvPr/>
          </p:nvSpPr>
          <p:spPr>
            <a:xfrm>
              <a:off x="6724466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6017;p62"/>
            <p:cNvSpPr/>
            <p:nvPr/>
          </p:nvSpPr>
          <p:spPr>
            <a:xfrm>
              <a:off x="6806316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6021;p62"/>
            <p:cNvSpPr/>
            <p:nvPr/>
          </p:nvSpPr>
          <p:spPr>
            <a:xfrm>
              <a:off x="6733820" y="2574751"/>
              <a:ext cx="91204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6024;p62"/>
            <p:cNvSpPr/>
            <p:nvPr/>
          </p:nvSpPr>
          <p:spPr>
            <a:xfrm>
              <a:off x="6729143" y="2831238"/>
              <a:ext cx="2339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6026;p62"/>
            <p:cNvSpPr/>
            <p:nvPr/>
          </p:nvSpPr>
          <p:spPr>
            <a:xfrm>
              <a:off x="6813331" y="2599653"/>
              <a:ext cx="175392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6027;p62"/>
            <p:cNvSpPr/>
            <p:nvPr/>
          </p:nvSpPr>
          <p:spPr>
            <a:xfrm>
              <a:off x="6731482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6028;p62"/>
            <p:cNvSpPr/>
            <p:nvPr/>
          </p:nvSpPr>
          <p:spPr>
            <a:xfrm>
              <a:off x="6731482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6029;p62"/>
            <p:cNvSpPr/>
            <p:nvPr/>
          </p:nvSpPr>
          <p:spPr>
            <a:xfrm>
              <a:off x="6731482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6030;p62"/>
            <p:cNvSpPr/>
            <p:nvPr/>
          </p:nvSpPr>
          <p:spPr>
            <a:xfrm>
              <a:off x="6752528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6031;p62"/>
            <p:cNvSpPr/>
            <p:nvPr/>
          </p:nvSpPr>
          <p:spPr>
            <a:xfrm>
              <a:off x="6785268" y="2798866"/>
              <a:ext cx="189423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002" name="Google Shape;5976;p62"/>
          <p:cNvGrpSpPr>
            <a:grpSpLocks/>
          </p:cNvGrpSpPr>
          <p:nvPr/>
        </p:nvGrpSpPr>
        <p:grpSpPr bwMode="auto">
          <a:xfrm>
            <a:off x="5334000" y="6324600"/>
            <a:ext cx="284163" cy="820738"/>
            <a:chOff x="6324575" y="2049325"/>
            <a:chExt cx="755350" cy="1563825"/>
          </a:xfrm>
        </p:grpSpPr>
        <p:sp>
          <p:nvSpPr>
            <p:cNvPr id="1330" name="Google Shape;5977;p62"/>
            <p:cNvSpPr/>
            <p:nvPr/>
          </p:nvSpPr>
          <p:spPr>
            <a:xfrm>
              <a:off x="6476489" y="2103771"/>
              <a:ext cx="4221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5979;p62"/>
            <p:cNvSpPr/>
            <p:nvPr/>
          </p:nvSpPr>
          <p:spPr>
            <a:xfrm>
              <a:off x="6691701" y="3029362"/>
              <a:ext cx="135034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5980;p62"/>
            <p:cNvSpPr/>
            <p:nvPr/>
          </p:nvSpPr>
          <p:spPr>
            <a:xfrm>
              <a:off x="6683261" y="2953743"/>
              <a:ext cx="156132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5981;p62"/>
            <p:cNvSpPr/>
            <p:nvPr/>
          </p:nvSpPr>
          <p:spPr>
            <a:xfrm>
              <a:off x="6598865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5982;p62"/>
            <p:cNvSpPr/>
            <p:nvPr/>
          </p:nvSpPr>
          <p:spPr>
            <a:xfrm>
              <a:off x="6417411" y="2227789"/>
              <a:ext cx="303827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5983;p62"/>
            <p:cNvSpPr/>
            <p:nvPr/>
          </p:nvSpPr>
          <p:spPr>
            <a:xfrm>
              <a:off x="6712799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5984;p62"/>
            <p:cNvSpPr/>
            <p:nvPr/>
          </p:nvSpPr>
          <p:spPr>
            <a:xfrm>
              <a:off x="6408971" y="2421377"/>
              <a:ext cx="320707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5985;p62"/>
            <p:cNvSpPr/>
            <p:nvPr/>
          </p:nvSpPr>
          <p:spPr>
            <a:xfrm>
              <a:off x="6493368" y="2161244"/>
              <a:ext cx="215212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5986;p62"/>
            <p:cNvSpPr/>
            <p:nvPr/>
          </p:nvSpPr>
          <p:spPr>
            <a:xfrm>
              <a:off x="6733899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5987;p62"/>
            <p:cNvSpPr/>
            <p:nvPr/>
          </p:nvSpPr>
          <p:spPr>
            <a:xfrm>
              <a:off x="6746557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5988;p62"/>
            <p:cNvSpPr/>
            <p:nvPr/>
          </p:nvSpPr>
          <p:spPr>
            <a:xfrm>
              <a:off x="6717020" y="2261061"/>
              <a:ext cx="88615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5989;p62"/>
            <p:cNvSpPr/>
            <p:nvPr/>
          </p:nvSpPr>
          <p:spPr>
            <a:xfrm>
              <a:off x="6725460" y="2418351"/>
              <a:ext cx="97055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5990;p62"/>
            <p:cNvSpPr/>
            <p:nvPr/>
          </p:nvSpPr>
          <p:spPr>
            <a:xfrm>
              <a:off x="6754997" y="2953743"/>
              <a:ext cx="29540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5991;p62"/>
            <p:cNvSpPr/>
            <p:nvPr/>
          </p:nvSpPr>
          <p:spPr>
            <a:xfrm>
              <a:off x="6518687" y="2896270"/>
              <a:ext cx="223652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5992;p62"/>
            <p:cNvSpPr/>
            <p:nvPr/>
          </p:nvSpPr>
          <p:spPr>
            <a:xfrm>
              <a:off x="6421632" y="2633113"/>
              <a:ext cx="320707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5993;p62"/>
            <p:cNvSpPr/>
            <p:nvPr/>
          </p:nvSpPr>
          <p:spPr>
            <a:xfrm>
              <a:off x="6776098" y="2173343"/>
              <a:ext cx="139253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5994;p62"/>
            <p:cNvSpPr/>
            <p:nvPr/>
          </p:nvSpPr>
          <p:spPr>
            <a:xfrm>
              <a:off x="6733899" y="2137045"/>
              <a:ext cx="88615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5995;p62"/>
            <p:cNvSpPr/>
            <p:nvPr/>
          </p:nvSpPr>
          <p:spPr>
            <a:xfrm>
              <a:off x="6788756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5996;p62"/>
            <p:cNvSpPr/>
            <p:nvPr/>
          </p:nvSpPr>
          <p:spPr>
            <a:xfrm>
              <a:off x="6809856" y="2282236"/>
              <a:ext cx="164572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5997;p62"/>
            <p:cNvSpPr/>
            <p:nvPr/>
          </p:nvSpPr>
          <p:spPr>
            <a:xfrm>
              <a:off x="6767658" y="2841824"/>
              <a:ext cx="198330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5998;p62"/>
            <p:cNvSpPr/>
            <p:nvPr/>
          </p:nvSpPr>
          <p:spPr>
            <a:xfrm>
              <a:off x="6814075" y="2469774"/>
              <a:ext cx="173014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5999;p62"/>
            <p:cNvSpPr/>
            <p:nvPr/>
          </p:nvSpPr>
          <p:spPr>
            <a:xfrm>
              <a:off x="6721239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6000;p62"/>
            <p:cNvSpPr/>
            <p:nvPr/>
          </p:nvSpPr>
          <p:spPr>
            <a:xfrm>
              <a:off x="6708580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6001;p62"/>
            <p:cNvSpPr/>
            <p:nvPr/>
          </p:nvSpPr>
          <p:spPr>
            <a:xfrm>
              <a:off x="6695920" y="2137045"/>
              <a:ext cx="29540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6002;p62"/>
            <p:cNvSpPr/>
            <p:nvPr/>
          </p:nvSpPr>
          <p:spPr>
            <a:xfrm>
              <a:off x="6733899" y="2832750"/>
              <a:ext cx="21098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6003;p62"/>
            <p:cNvSpPr/>
            <p:nvPr/>
          </p:nvSpPr>
          <p:spPr>
            <a:xfrm>
              <a:off x="6484928" y="2218714"/>
              <a:ext cx="223652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6004;p62"/>
            <p:cNvSpPr/>
            <p:nvPr/>
          </p:nvSpPr>
          <p:spPr>
            <a:xfrm>
              <a:off x="6708580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6005;p62"/>
            <p:cNvSpPr/>
            <p:nvPr/>
          </p:nvSpPr>
          <p:spPr>
            <a:xfrm>
              <a:off x="6413193" y="2400202"/>
              <a:ext cx="308046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6006;p62"/>
            <p:cNvSpPr/>
            <p:nvPr/>
          </p:nvSpPr>
          <p:spPr>
            <a:xfrm>
              <a:off x="6721239" y="2639163"/>
              <a:ext cx="4221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6007;p62"/>
            <p:cNvSpPr/>
            <p:nvPr/>
          </p:nvSpPr>
          <p:spPr>
            <a:xfrm>
              <a:off x="6417411" y="2605889"/>
              <a:ext cx="316488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6008;p62"/>
            <p:cNvSpPr/>
            <p:nvPr/>
          </p:nvSpPr>
          <p:spPr>
            <a:xfrm>
              <a:off x="6729678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6009;p62"/>
            <p:cNvSpPr/>
            <p:nvPr/>
          </p:nvSpPr>
          <p:spPr>
            <a:xfrm>
              <a:off x="6493368" y="2862998"/>
              <a:ext cx="248971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6010;p62"/>
            <p:cNvSpPr/>
            <p:nvPr/>
          </p:nvSpPr>
          <p:spPr>
            <a:xfrm>
              <a:off x="6742339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6011;p62"/>
            <p:cNvSpPr/>
            <p:nvPr/>
          </p:nvSpPr>
          <p:spPr>
            <a:xfrm>
              <a:off x="6581986" y="2158218"/>
              <a:ext cx="122374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6012;p62"/>
            <p:cNvSpPr/>
            <p:nvPr/>
          </p:nvSpPr>
          <p:spPr>
            <a:xfrm>
              <a:off x="6700141" y="231550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6013;p62"/>
            <p:cNvSpPr/>
            <p:nvPr/>
          </p:nvSpPr>
          <p:spPr>
            <a:xfrm>
              <a:off x="6717020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6014;p62"/>
            <p:cNvSpPr/>
            <p:nvPr/>
          </p:nvSpPr>
          <p:spPr>
            <a:xfrm>
              <a:off x="6771876" y="2164268"/>
              <a:ext cx="63299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6015;p62"/>
            <p:cNvSpPr/>
            <p:nvPr/>
          </p:nvSpPr>
          <p:spPr>
            <a:xfrm>
              <a:off x="6700141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6016;p62"/>
            <p:cNvSpPr/>
            <p:nvPr/>
          </p:nvSpPr>
          <p:spPr>
            <a:xfrm>
              <a:off x="6725460" y="2397178"/>
              <a:ext cx="84396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6017;p62"/>
            <p:cNvSpPr/>
            <p:nvPr/>
          </p:nvSpPr>
          <p:spPr>
            <a:xfrm>
              <a:off x="6805635" y="2264087"/>
              <a:ext cx="118155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6018;p62"/>
            <p:cNvSpPr/>
            <p:nvPr/>
          </p:nvSpPr>
          <p:spPr>
            <a:xfrm>
              <a:off x="6717020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6019;p62"/>
            <p:cNvSpPr/>
            <p:nvPr/>
          </p:nvSpPr>
          <p:spPr>
            <a:xfrm>
              <a:off x="6712799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6020;p62"/>
            <p:cNvSpPr/>
            <p:nvPr/>
          </p:nvSpPr>
          <p:spPr>
            <a:xfrm>
              <a:off x="6717020" y="2633113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6021;p62"/>
            <p:cNvSpPr/>
            <p:nvPr/>
          </p:nvSpPr>
          <p:spPr>
            <a:xfrm>
              <a:off x="6733899" y="2575641"/>
              <a:ext cx="88615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6022;p62"/>
            <p:cNvSpPr/>
            <p:nvPr/>
          </p:nvSpPr>
          <p:spPr>
            <a:xfrm>
              <a:off x="6822514" y="2445575"/>
              <a:ext cx="156135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6023;p62"/>
            <p:cNvSpPr/>
            <p:nvPr/>
          </p:nvSpPr>
          <p:spPr>
            <a:xfrm>
              <a:off x="6721239" y="262403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6024;p62"/>
            <p:cNvSpPr/>
            <p:nvPr/>
          </p:nvSpPr>
          <p:spPr>
            <a:xfrm>
              <a:off x="6729678" y="2829725"/>
              <a:ext cx="4221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6025;p62"/>
            <p:cNvSpPr/>
            <p:nvPr/>
          </p:nvSpPr>
          <p:spPr>
            <a:xfrm>
              <a:off x="6746557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6026;p62"/>
            <p:cNvSpPr/>
            <p:nvPr/>
          </p:nvSpPr>
          <p:spPr>
            <a:xfrm>
              <a:off x="6814075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6027;p62"/>
            <p:cNvSpPr/>
            <p:nvPr/>
          </p:nvSpPr>
          <p:spPr>
            <a:xfrm>
              <a:off x="6733899" y="2823675"/>
              <a:ext cx="12658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6028;p62"/>
            <p:cNvSpPr/>
            <p:nvPr/>
          </p:nvSpPr>
          <p:spPr>
            <a:xfrm>
              <a:off x="6729678" y="2829725"/>
              <a:ext cx="4221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6029;p62"/>
            <p:cNvSpPr/>
            <p:nvPr/>
          </p:nvSpPr>
          <p:spPr>
            <a:xfrm>
              <a:off x="6733899" y="2826701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6030;p62"/>
            <p:cNvSpPr/>
            <p:nvPr/>
          </p:nvSpPr>
          <p:spPr>
            <a:xfrm>
              <a:off x="6754997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6031;p62"/>
            <p:cNvSpPr/>
            <p:nvPr/>
          </p:nvSpPr>
          <p:spPr>
            <a:xfrm>
              <a:off x="6784537" y="2799477"/>
              <a:ext cx="189891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6032;p62"/>
            <p:cNvSpPr/>
            <p:nvPr/>
          </p:nvSpPr>
          <p:spPr>
            <a:xfrm>
              <a:off x="6746557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003" name="Google Shape;5976;p62"/>
          <p:cNvGrpSpPr>
            <a:grpSpLocks/>
          </p:cNvGrpSpPr>
          <p:nvPr/>
        </p:nvGrpSpPr>
        <p:grpSpPr bwMode="auto">
          <a:xfrm>
            <a:off x="7467600" y="6242050"/>
            <a:ext cx="512763" cy="996950"/>
            <a:chOff x="6324575" y="2049325"/>
            <a:chExt cx="755350" cy="1563825"/>
          </a:xfrm>
        </p:grpSpPr>
        <p:sp>
          <p:nvSpPr>
            <p:cNvPr id="1387" name="Google Shape;5977;p62"/>
            <p:cNvSpPr/>
            <p:nvPr/>
          </p:nvSpPr>
          <p:spPr>
            <a:xfrm>
              <a:off x="6476581" y="2104109"/>
              <a:ext cx="2338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5979;p62"/>
            <p:cNvSpPr/>
            <p:nvPr/>
          </p:nvSpPr>
          <p:spPr>
            <a:xfrm>
              <a:off x="6691727" y="3030451"/>
              <a:ext cx="133296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5981;p62"/>
            <p:cNvSpPr/>
            <p:nvPr/>
          </p:nvSpPr>
          <p:spPr>
            <a:xfrm>
              <a:off x="6595846" y="2138971"/>
              <a:ext cx="105235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5982;p62"/>
            <p:cNvSpPr/>
            <p:nvPr/>
          </p:nvSpPr>
          <p:spPr>
            <a:xfrm>
              <a:off x="6415779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5983;p62"/>
            <p:cNvSpPr/>
            <p:nvPr/>
          </p:nvSpPr>
          <p:spPr>
            <a:xfrm>
              <a:off x="6712773" y="2136482"/>
              <a:ext cx="58464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5984;p62"/>
            <p:cNvSpPr/>
            <p:nvPr/>
          </p:nvSpPr>
          <p:spPr>
            <a:xfrm>
              <a:off x="6408763" y="2422850"/>
              <a:ext cx="322719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5985;p62"/>
            <p:cNvSpPr/>
            <p:nvPr/>
          </p:nvSpPr>
          <p:spPr>
            <a:xfrm>
              <a:off x="6495289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5986;p62"/>
            <p:cNvSpPr/>
            <p:nvPr/>
          </p:nvSpPr>
          <p:spPr>
            <a:xfrm>
              <a:off x="6733821" y="2592181"/>
              <a:ext cx="91202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5987;p62"/>
            <p:cNvSpPr/>
            <p:nvPr/>
          </p:nvSpPr>
          <p:spPr>
            <a:xfrm>
              <a:off x="6745513" y="2803846"/>
              <a:ext cx="67818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5988;p62"/>
            <p:cNvSpPr/>
            <p:nvPr/>
          </p:nvSpPr>
          <p:spPr>
            <a:xfrm>
              <a:off x="6717450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5989;p62"/>
            <p:cNvSpPr/>
            <p:nvPr/>
          </p:nvSpPr>
          <p:spPr>
            <a:xfrm>
              <a:off x="6726804" y="2417870"/>
              <a:ext cx="95881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5990;p62"/>
            <p:cNvSpPr/>
            <p:nvPr/>
          </p:nvSpPr>
          <p:spPr>
            <a:xfrm>
              <a:off x="6754867" y="2955746"/>
              <a:ext cx="30402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5991;p62"/>
            <p:cNvSpPr/>
            <p:nvPr/>
          </p:nvSpPr>
          <p:spPr>
            <a:xfrm>
              <a:off x="6518675" y="2898473"/>
              <a:ext cx="224500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5992;p62"/>
            <p:cNvSpPr/>
            <p:nvPr/>
          </p:nvSpPr>
          <p:spPr>
            <a:xfrm>
              <a:off x="6420456" y="2632024"/>
              <a:ext cx="320380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5993;p62"/>
            <p:cNvSpPr/>
            <p:nvPr/>
          </p:nvSpPr>
          <p:spPr>
            <a:xfrm>
              <a:off x="6775914" y="2171344"/>
              <a:ext cx="137973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5994;p62"/>
            <p:cNvSpPr/>
            <p:nvPr/>
          </p:nvSpPr>
          <p:spPr>
            <a:xfrm>
              <a:off x="6736158" y="2136482"/>
              <a:ext cx="86527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5995;p62"/>
            <p:cNvSpPr/>
            <p:nvPr/>
          </p:nvSpPr>
          <p:spPr>
            <a:xfrm>
              <a:off x="6789946" y="2627044"/>
              <a:ext cx="198775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5996;p62"/>
            <p:cNvSpPr/>
            <p:nvPr/>
          </p:nvSpPr>
          <p:spPr>
            <a:xfrm>
              <a:off x="6808654" y="2280911"/>
              <a:ext cx="166036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5997;p62"/>
            <p:cNvSpPr/>
            <p:nvPr/>
          </p:nvSpPr>
          <p:spPr>
            <a:xfrm>
              <a:off x="6766560" y="2843689"/>
              <a:ext cx="198775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5998;p62"/>
            <p:cNvSpPr/>
            <p:nvPr/>
          </p:nvSpPr>
          <p:spPr>
            <a:xfrm>
              <a:off x="6815669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5999;p62"/>
            <p:cNvSpPr/>
            <p:nvPr/>
          </p:nvSpPr>
          <p:spPr>
            <a:xfrm>
              <a:off x="6719789" y="2637004"/>
              <a:ext cx="25723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6001;p62"/>
            <p:cNvSpPr/>
            <p:nvPr/>
          </p:nvSpPr>
          <p:spPr>
            <a:xfrm>
              <a:off x="6694065" y="2138971"/>
              <a:ext cx="30402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6002;p62"/>
            <p:cNvSpPr/>
            <p:nvPr/>
          </p:nvSpPr>
          <p:spPr>
            <a:xfrm>
              <a:off x="6731481" y="2831238"/>
              <a:ext cx="25725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6003;p62"/>
            <p:cNvSpPr/>
            <p:nvPr/>
          </p:nvSpPr>
          <p:spPr>
            <a:xfrm>
              <a:off x="6485935" y="2216167"/>
              <a:ext cx="224500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6005;p62"/>
            <p:cNvSpPr/>
            <p:nvPr/>
          </p:nvSpPr>
          <p:spPr>
            <a:xfrm>
              <a:off x="6413440" y="2400439"/>
              <a:ext cx="306350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6008;p62"/>
            <p:cNvSpPr/>
            <p:nvPr/>
          </p:nvSpPr>
          <p:spPr>
            <a:xfrm>
              <a:off x="6731481" y="2821277"/>
              <a:ext cx="7016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6010;p62"/>
            <p:cNvSpPr/>
            <p:nvPr/>
          </p:nvSpPr>
          <p:spPr>
            <a:xfrm>
              <a:off x="6740836" y="2960726"/>
              <a:ext cx="2339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6011;p62"/>
            <p:cNvSpPr/>
            <p:nvPr/>
          </p:nvSpPr>
          <p:spPr>
            <a:xfrm>
              <a:off x="6584154" y="2158892"/>
              <a:ext cx="119265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6012;p62"/>
            <p:cNvSpPr/>
            <p:nvPr/>
          </p:nvSpPr>
          <p:spPr>
            <a:xfrm>
              <a:off x="6701081" y="2315774"/>
              <a:ext cx="11692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6013;p62"/>
            <p:cNvSpPr/>
            <p:nvPr/>
          </p:nvSpPr>
          <p:spPr>
            <a:xfrm>
              <a:off x="6717450" y="2241069"/>
              <a:ext cx="58464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6014;p62"/>
            <p:cNvSpPr/>
            <p:nvPr/>
          </p:nvSpPr>
          <p:spPr>
            <a:xfrm>
              <a:off x="6771237" y="2163873"/>
              <a:ext cx="63140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6015;p62"/>
            <p:cNvSpPr/>
            <p:nvPr/>
          </p:nvSpPr>
          <p:spPr>
            <a:xfrm>
              <a:off x="6701081" y="2303322"/>
              <a:ext cx="16369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6016;p62"/>
            <p:cNvSpPr/>
            <p:nvPr/>
          </p:nvSpPr>
          <p:spPr>
            <a:xfrm>
              <a:off x="6724467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6017;p62"/>
            <p:cNvSpPr/>
            <p:nvPr/>
          </p:nvSpPr>
          <p:spPr>
            <a:xfrm>
              <a:off x="6806315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6021;p62"/>
            <p:cNvSpPr/>
            <p:nvPr/>
          </p:nvSpPr>
          <p:spPr>
            <a:xfrm>
              <a:off x="6733821" y="2574751"/>
              <a:ext cx="91202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6024;p62"/>
            <p:cNvSpPr/>
            <p:nvPr/>
          </p:nvSpPr>
          <p:spPr>
            <a:xfrm>
              <a:off x="6729144" y="2831238"/>
              <a:ext cx="2338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6026;p62"/>
            <p:cNvSpPr/>
            <p:nvPr/>
          </p:nvSpPr>
          <p:spPr>
            <a:xfrm>
              <a:off x="6813331" y="2599653"/>
              <a:ext cx="175390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6027;p62"/>
            <p:cNvSpPr/>
            <p:nvPr/>
          </p:nvSpPr>
          <p:spPr>
            <a:xfrm>
              <a:off x="6731481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6028;p62"/>
            <p:cNvSpPr/>
            <p:nvPr/>
          </p:nvSpPr>
          <p:spPr>
            <a:xfrm>
              <a:off x="6731481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6029;p62"/>
            <p:cNvSpPr/>
            <p:nvPr/>
          </p:nvSpPr>
          <p:spPr>
            <a:xfrm>
              <a:off x="6731481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6030;p62"/>
            <p:cNvSpPr/>
            <p:nvPr/>
          </p:nvSpPr>
          <p:spPr>
            <a:xfrm>
              <a:off x="6752529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6031;p62"/>
            <p:cNvSpPr/>
            <p:nvPr/>
          </p:nvSpPr>
          <p:spPr>
            <a:xfrm>
              <a:off x="6785269" y="2798866"/>
              <a:ext cx="189421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81;p39"/>
          <p:cNvSpPr>
            <a:spLocks noChangeArrowheads="1"/>
          </p:cNvSpPr>
          <p:nvPr/>
        </p:nvSpPr>
        <p:spPr bwMode="auto">
          <a:xfrm>
            <a:off x="1905000" y="769938"/>
            <a:ext cx="8153400" cy="1417637"/>
          </a:xfrm>
          <a:custGeom>
            <a:avLst/>
            <a:gdLst>
              <a:gd name="T0" fmla="*/ 0 w 8153399"/>
              <a:gd name="T1" fmla="*/ 0 h 1416998"/>
              <a:gd name="T2" fmla="*/ 337784 w 8153399"/>
              <a:gd name="T3" fmla="*/ 0 h 1416998"/>
              <a:gd name="T4" fmla="*/ 757101 w 8153399"/>
              <a:gd name="T5" fmla="*/ 0 h 1416998"/>
              <a:gd name="T6" fmla="*/ 1502556 w 8153399"/>
              <a:gd name="T7" fmla="*/ 0 h 1416998"/>
              <a:gd name="T8" fmla="*/ 2084942 w 8153399"/>
              <a:gd name="T9" fmla="*/ 0 h 1416998"/>
              <a:gd name="T10" fmla="*/ 2422726 w 8153399"/>
              <a:gd name="T11" fmla="*/ 0 h 1416998"/>
              <a:gd name="T12" fmla="*/ 3005112 w 8153399"/>
              <a:gd name="T13" fmla="*/ 0 h 1416998"/>
              <a:gd name="T14" fmla="*/ 3424430 w 8153399"/>
              <a:gd name="T15" fmla="*/ 0 h 1416998"/>
              <a:gd name="T16" fmla="*/ 3843746 w 8153399"/>
              <a:gd name="T17" fmla="*/ 0 h 1416998"/>
              <a:gd name="T18" fmla="*/ 4181530 w 8153399"/>
              <a:gd name="T19" fmla="*/ 0 h 1416998"/>
              <a:gd name="T20" fmla="*/ 4682383 w 8153399"/>
              <a:gd name="T21" fmla="*/ 0 h 1416998"/>
              <a:gd name="T22" fmla="*/ 5264767 w 8153399"/>
              <a:gd name="T23" fmla="*/ 0 h 1416998"/>
              <a:gd name="T24" fmla="*/ 5765619 w 8153399"/>
              <a:gd name="T25" fmla="*/ 0 h 1416998"/>
              <a:gd name="T26" fmla="*/ 6266472 w 8153399"/>
              <a:gd name="T27" fmla="*/ 0 h 1416998"/>
              <a:gd name="T28" fmla="*/ 6767324 w 8153399"/>
              <a:gd name="T29" fmla="*/ 0 h 1416998"/>
              <a:gd name="T30" fmla="*/ 7105108 w 8153399"/>
              <a:gd name="T31" fmla="*/ 0 h 1416998"/>
              <a:gd name="T32" fmla="*/ 8153400 w 8153399"/>
              <a:gd name="T33" fmla="*/ 0 h 1416998"/>
              <a:gd name="T34" fmla="*/ 8153400 w 8153399"/>
              <a:gd name="T35" fmla="*/ 472546 h 1416998"/>
              <a:gd name="T36" fmla="*/ 8153400 w 8153399"/>
              <a:gd name="T37" fmla="*/ 945091 h 1416998"/>
              <a:gd name="T38" fmla="*/ 8153400 w 8153399"/>
              <a:gd name="T39" fmla="*/ 1417637 h 1416998"/>
              <a:gd name="T40" fmla="*/ 7652548 w 8153399"/>
              <a:gd name="T41" fmla="*/ 1417637 h 1416998"/>
              <a:gd name="T42" fmla="*/ 7233232 w 8153399"/>
              <a:gd name="T43" fmla="*/ 1417637 h 1416998"/>
              <a:gd name="T44" fmla="*/ 6895448 w 8153399"/>
              <a:gd name="T45" fmla="*/ 1417637 h 1416998"/>
              <a:gd name="T46" fmla="*/ 6231528 w 8153399"/>
              <a:gd name="T47" fmla="*/ 1417637 h 1416998"/>
              <a:gd name="T48" fmla="*/ 5730675 w 8153399"/>
              <a:gd name="T49" fmla="*/ 1417637 h 1416998"/>
              <a:gd name="T50" fmla="*/ 5066755 w 8153399"/>
              <a:gd name="T51" fmla="*/ 1417637 h 1416998"/>
              <a:gd name="T52" fmla="*/ 4321303 w 8153399"/>
              <a:gd name="T53" fmla="*/ 1417637 h 1416998"/>
              <a:gd name="T54" fmla="*/ 3983520 w 8153399"/>
              <a:gd name="T55" fmla="*/ 1417637 h 1416998"/>
              <a:gd name="T56" fmla="*/ 3401134 w 8153399"/>
              <a:gd name="T57" fmla="*/ 1417637 h 1416998"/>
              <a:gd name="T58" fmla="*/ 2981816 w 8153399"/>
              <a:gd name="T59" fmla="*/ 1417637 h 1416998"/>
              <a:gd name="T60" fmla="*/ 2644032 w 8153399"/>
              <a:gd name="T61" fmla="*/ 1417637 h 1416998"/>
              <a:gd name="T62" fmla="*/ 1980112 w 8153399"/>
              <a:gd name="T63" fmla="*/ 1417637 h 1416998"/>
              <a:gd name="T64" fmla="*/ 1560795 w 8153399"/>
              <a:gd name="T65" fmla="*/ 1417637 h 1416998"/>
              <a:gd name="T66" fmla="*/ 815340 w 8153399"/>
              <a:gd name="T67" fmla="*/ 1417637 h 1416998"/>
              <a:gd name="T68" fmla="*/ 0 w 8153399"/>
              <a:gd name="T69" fmla="*/ 1417637 h 1416998"/>
              <a:gd name="T70" fmla="*/ 0 w 8153399"/>
              <a:gd name="T71" fmla="*/ 916738 h 1416998"/>
              <a:gd name="T72" fmla="*/ 0 w 8153399"/>
              <a:gd name="T73" fmla="*/ 430017 h 1416998"/>
              <a:gd name="T74" fmla="*/ 0 w 8153399"/>
              <a:gd name="T75" fmla="*/ 0 h 14169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53399"/>
              <a:gd name="T115" fmla="*/ 0 h 1416998"/>
              <a:gd name="T116" fmla="*/ 8153399 w 8153399"/>
              <a:gd name="T117" fmla="*/ 1416998 h 14169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53399" h="1416998" extrusionOk="0">
                <a:moveTo>
                  <a:pt x="0" y="0"/>
                </a:moveTo>
                <a:cubicBezTo>
                  <a:pt x="154883" y="-13600"/>
                  <a:pt x="254532" y="23350"/>
                  <a:pt x="337784" y="0"/>
                </a:cubicBezTo>
                <a:cubicBezTo>
                  <a:pt x="421036" y="-23350"/>
                  <a:pt x="557295" y="42166"/>
                  <a:pt x="757101" y="0"/>
                </a:cubicBezTo>
                <a:cubicBezTo>
                  <a:pt x="956907" y="-42166"/>
                  <a:pt x="1222078" y="25702"/>
                  <a:pt x="1502555" y="0"/>
                </a:cubicBezTo>
                <a:cubicBezTo>
                  <a:pt x="1783032" y="-25702"/>
                  <a:pt x="1946380" y="57388"/>
                  <a:pt x="2084941" y="0"/>
                </a:cubicBezTo>
                <a:cubicBezTo>
                  <a:pt x="2223502" y="-57388"/>
                  <a:pt x="2269284" y="11706"/>
                  <a:pt x="2422724" y="0"/>
                </a:cubicBezTo>
                <a:cubicBezTo>
                  <a:pt x="2576164" y="-11706"/>
                  <a:pt x="2887812" y="9709"/>
                  <a:pt x="3005110" y="0"/>
                </a:cubicBezTo>
                <a:cubicBezTo>
                  <a:pt x="3122408" y="-9709"/>
                  <a:pt x="3315397" y="4754"/>
                  <a:pt x="3424428" y="0"/>
                </a:cubicBezTo>
                <a:cubicBezTo>
                  <a:pt x="3533459" y="-4754"/>
                  <a:pt x="3720186" y="18724"/>
                  <a:pt x="3843745" y="0"/>
                </a:cubicBezTo>
                <a:cubicBezTo>
                  <a:pt x="3967304" y="-18724"/>
                  <a:pt x="4026212" y="25413"/>
                  <a:pt x="4181529" y="0"/>
                </a:cubicBezTo>
                <a:cubicBezTo>
                  <a:pt x="4336846" y="-25413"/>
                  <a:pt x="4572406" y="32413"/>
                  <a:pt x="4682381" y="0"/>
                </a:cubicBezTo>
                <a:cubicBezTo>
                  <a:pt x="4792356" y="-32413"/>
                  <a:pt x="5090673" y="11922"/>
                  <a:pt x="5264766" y="0"/>
                </a:cubicBezTo>
                <a:cubicBezTo>
                  <a:pt x="5438860" y="-11922"/>
                  <a:pt x="5550362" y="43621"/>
                  <a:pt x="5765618" y="0"/>
                </a:cubicBezTo>
                <a:cubicBezTo>
                  <a:pt x="5980874" y="-43621"/>
                  <a:pt x="6057688" y="39850"/>
                  <a:pt x="6266470" y="0"/>
                </a:cubicBezTo>
                <a:cubicBezTo>
                  <a:pt x="6475252" y="-39850"/>
                  <a:pt x="6661368" y="15197"/>
                  <a:pt x="6767321" y="0"/>
                </a:cubicBezTo>
                <a:cubicBezTo>
                  <a:pt x="6873274" y="-15197"/>
                  <a:pt x="6937794" y="8372"/>
                  <a:pt x="7105105" y="0"/>
                </a:cubicBezTo>
                <a:cubicBezTo>
                  <a:pt x="7272416" y="-8372"/>
                  <a:pt x="7904880" y="85444"/>
                  <a:pt x="8153399" y="0"/>
                </a:cubicBezTo>
                <a:cubicBezTo>
                  <a:pt x="8177958" y="234799"/>
                  <a:pt x="8130042" y="355998"/>
                  <a:pt x="8153399" y="472333"/>
                </a:cubicBezTo>
                <a:cubicBezTo>
                  <a:pt x="8176756" y="588668"/>
                  <a:pt x="8121570" y="838639"/>
                  <a:pt x="8153399" y="944665"/>
                </a:cubicBezTo>
                <a:cubicBezTo>
                  <a:pt x="8185228" y="1050691"/>
                  <a:pt x="8136536" y="1322139"/>
                  <a:pt x="8153399" y="1416998"/>
                </a:cubicBezTo>
                <a:cubicBezTo>
                  <a:pt x="7999195" y="1449261"/>
                  <a:pt x="7761256" y="1364062"/>
                  <a:pt x="7652547" y="1416998"/>
                </a:cubicBezTo>
                <a:cubicBezTo>
                  <a:pt x="7543838" y="1469934"/>
                  <a:pt x="7442531" y="1382562"/>
                  <a:pt x="7233230" y="1416998"/>
                </a:cubicBezTo>
                <a:cubicBezTo>
                  <a:pt x="7023929" y="1451434"/>
                  <a:pt x="7031704" y="1392389"/>
                  <a:pt x="6895446" y="1416998"/>
                </a:cubicBezTo>
                <a:cubicBezTo>
                  <a:pt x="6759188" y="1441607"/>
                  <a:pt x="6376118" y="1361556"/>
                  <a:pt x="6231526" y="1416998"/>
                </a:cubicBezTo>
                <a:cubicBezTo>
                  <a:pt x="6086934" y="1472440"/>
                  <a:pt x="5849559" y="1415135"/>
                  <a:pt x="5730675" y="1416998"/>
                </a:cubicBezTo>
                <a:cubicBezTo>
                  <a:pt x="5611791" y="1418861"/>
                  <a:pt x="5386220" y="1385798"/>
                  <a:pt x="5066755" y="1416998"/>
                </a:cubicBezTo>
                <a:cubicBezTo>
                  <a:pt x="4747290" y="1448198"/>
                  <a:pt x="4662780" y="1369904"/>
                  <a:pt x="4321301" y="1416998"/>
                </a:cubicBezTo>
                <a:cubicBezTo>
                  <a:pt x="3979822" y="1464092"/>
                  <a:pt x="4091513" y="1392223"/>
                  <a:pt x="3983518" y="1416998"/>
                </a:cubicBezTo>
                <a:cubicBezTo>
                  <a:pt x="3875523" y="1441773"/>
                  <a:pt x="3677066" y="1386566"/>
                  <a:pt x="3401132" y="1416998"/>
                </a:cubicBezTo>
                <a:cubicBezTo>
                  <a:pt x="3125198" y="1447430"/>
                  <a:pt x="3080998" y="1400129"/>
                  <a:pt x="2981814" y="1416998"/>
                </a:cubicBezTo>
                <a:cubicBezTo>
                  <a:pt x="2882630" y="1433867"/>
                  <a:pt x="2712129" y="1397983"/>
                  <a:pt x="2644031" y="1416998"/>
                </a:cubicBezTo>
                <a:cubicBezTo>
                  <a:pt x="2575933" y="1436013"/>
                  <a:pt x="2145459" y="1343797"/>
                  <a:pt x="1980111" y="1416998"/>
                </a:cubicBezTo>
                <a:cubicBezTo>
                  <a:pt x="1814763" y="1490199"/>
                  <a:pt x="1693160" y="1395164"/>
                  <a:pt x="1560794" y="1416998"/>
                </a:cubicBezTo>
                <a:cubicBezTo>
                  <a:pt x="1428428" y="1438832"/>
                  <a:pt x="1012159" y="1335476"/>
                  <a:pt x="815340" y="1416998"/>
                </a:cubicBezTo>
                <a:cubicBezTo>
                  <a:pt x="618521" y="1498520"/>
                  <a:pt x="356417" y="1360011"/>
                  <a:pt x="0" y="1416998"/>
                </a:cubicBezTo>
                <a:cubicBezTo>
                  <a:pt x="-29523" y="1272239"/>
                  <a:pt x="46783" y="1016912"/>
                  <a:pt x="0" y="916325"/>
                </a:cubicBezTo>
                <a:cubicBezTo>
                  <a:pt x="-46783" y="815738"/>
                  <a:pt x="40518" y="618360"/>
                  <a:pt x="0" y="429823"/>
                </a:cubicBezTo>
                <a:cubicBezTo>
                  <a:pt x="-40518" y="241286"/>
                  <a:pt x="34920" y="16067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just">
              <a:lnSpc>
                <a:spcPct val="120000"/>
              </a:lnSpc>
            </a:pPr>
            <a:endParaRPr lang="vi-VN" sz="2800" b="1">
              <a:solidFill>
                <a:schemeClr val="bg2"/>
              </a:solidFill>
              <a:latin typeface="Times New Roman" pitchFamily="18" charset="0"/>
              <a:ea typeface="#9Slide02 Noi dung dai"/>
              <a:cs typeface="Times New Roman" pitchFamily="18" charset="0"/>
              <a:sym typeface="Gorditas"/>
            </a:endParaRPr>
          </a:p>
          <a:p>
            <a:pPr algn="ctr"/>
            <a:r>
              <a:rPr lang="vi-VN" sz="3600" b="1">
                <a:solidFill>
                  <a:schemeClr val="bg2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     </a:t>
            </a:r>
            <a:r>
              <a:rPr lang="en-US" sz="3600" b="1">
                <a:solidFill>
                  <a:schemeClr val="bg2"/>
                </a:solidFill>
                <a:ea typeface="#9Slide02 Noi dung dai"/>
                <a:cs typeface="Times New Roman" pitchFamily="18" charset="0"/>
              </a:rPr>
              <a:t>Câu 2: </a:t>
            </a:r>
            <a:r>
              <a:rPr lang="vi-VN" sz="3600" b="1">
                <a:solidFill>
                  <a:schemeClr val="bg2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Bức ảnh cha gửi đã gợi cho bạn nhỏ nghĩ đến những chiếc cầu nào</a:t>
            </a:r>
            <a:r>
              <a:rPr lang="en-US" sz="3600" b="1">
                <a:solidFill>
                  <a:schemeClr val="bg2"/>
                </a:solidFill>
                <a:ea typeface="#9Slide02 Noi dung dai"/>
                <a:cs typeface="Times New Roman" pitchFamily="18" charset="0"/>
              </a:rPr>
              <a:t>?</a:t>
            </a:r>
          </a:p>
          <a:p>
            <a:pPr algn="r"/>
            <a:endParaRPr lang="en-US" sz="2800" b="1">
              <a:solidFill>
                <a:schemeClr val="bg2"/>
              </a:solidFill>
              <a:ea typeface="#9Slide02 Noi dung dai"/>
              <a:cs typeface="Times New Roman" pitchFamily="18" charset="0"/>
              <a:sym typeface="Gorditas"/>
            </a:endParaRPr>
          </a:p>
        </p:txBody>
      </p:sp>
      <p:pic>
        <p:nvPicPr>
          <p:cNvPr id="7" name="Picture 6" descr="A picture containing text, clipart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7313"/>
            <a:ext cx="1447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95400" y="2743200"/>
            <a:ext cx="7848600" cy="1274763"/>
          </a:xfrm>
          <a:custGeom>
            <a:avLst/>
            <a:gdLst>
              <a:gd name="T0" fmla="*/ 0 w 10220096"/>
              <a:gd name="T1" fmla="*/ 0 h 2992166"/>
              <a:gd name="T2" fmla="*/ 523240 w 10220096"/>
              <a:gd name="T3" fmla="*/ 0 h 2992166"/>
              <a:gd name="T4" fmla="*/ 1046480 w 10220096"/>
              <a:gd name="T5" fmla="*/ 0 h 2992166"/>
              <a:gd name="T6" fmla="*/ 1412748 w 10220096"/>
              <a:gd name="T7" fmla="*/ 0 h 2992166"/>
              <a:gd name="T8" fmla="*/ 1857502 w 10220096"/>
              <a:gd name="T9" fmla="*/ 0 h 2992166"/>
              <a:gd name="T10" fmla="*/ 2223770 w 10220096"/>
              <a:gd name="T11" fmla="*/ 0 h 2992166"/>
              <a:gd name="T12" fmla="*/ 2511551 w 10220096"/>
              <a:gd name="T13" fmla="*/ 0 h 2992166"/>
              <a:gd name="T14" fmla="*/ 2877819 w 10220096"/>
              <a:gd name="T15" fmla="*/ 0 h 2992166"/>
              <a:gd name="T16" fmla="*/ 3244086 w 10220096"/>
              <a:gd name="T17" fmla="*/ 0 h 2992166"/>
              <a:gd name="T18" fmla="*/ 3531868 w 10220096"/>
              <a:gd name="T19" fmla="*/ 0 h 2992166"/>
              <a:gd name="T20" fmla="*/ 4055108 w 10220096"/>
              <a:gd name="T21" fmla="*/ 0 h 2992166"/>
              <a:gd name="T22" fmla="*/ 4421377 w 10220096"/>
              <a:gd name="T23" fmla="*/ 0 h 2992166"/>
              <a:gd name="T24" fmla="*/ 5023102 w 10220096"/>
              <a:gd name="T25" fmla="*/ 0 h 2992166"/>
              <a:gd name="T26" fmla="*/ 5624828 w 10220096"/>
              <a:gd name="T27" fmla="*/ 0 h 2992166"/>
              <a:gd name="T28" fmla="*/ 6226553 w 10220096"/>
              <a:gd name="T29" fmla="*/ 0 h 2992166"/>
              <a:gd name="T30" fmla="*/ 6671309 w 10220096"/>
              <a:gd name="T31" fmla="*/ 0 h 2992166"/>
              <a:gd name="T32" fmla="*/ 7351517 w 10220096"/>
              <a:gd name="T33" fmla="*/ 0 h 2992166"/>
              <a:gd name="T34" fmla="*/ 7848600 w 10220096"/>
              <a:gd name="T35" fmla="*/ 0 h 2992166"/>
              <a:gd name="T36" fmla="*/ 7848600 w 10220096"/>
              <a:gd name="T37" fmla="*/ 229457 h 2992166"/>
              <a:gd name="T38" fmla="*/ 7848600 w 10220096"/>
              <a:gd name="T39" fmla="*/ 484410 h 2992166"/>
              <a:gd name="T40" fmla="*/ 7848600 w 10220096"/>
              <a:gd name="T41" fmla="*/ 701120 h 2992166"/>
              <a:gd name="T42" fmla="*/ 7848600 w 10220096"/>
              <a:gd name="T43" fmla="*/ 930577 h 2992166"/>
              <a:gd name="T44" fmla="*/ 7848600 w 10220096"/>
              <a:gd name="T45" fmla="*/ 1274763 h 2992166"/>
              <a:gd name="T46" fmla="*/ 7168386 w 10220096"/>
              <a:gd name="T47" fmla="*/ 1274763 h 2992166"/>
              <a:gd name="T48" fmla="*/ 6566658 w 10220096"/>
              <a:gd name="T49" fmla="*/ 1274763 h 2992166"/>
              <a:gd name="T50" fmla="*/ 6043420 w 10220096"/>
              <a:gd name="T51" fmla="*/ 1274763 h 2992166"/>
              <a:gd name="T52" fmla="*/ 5598665 w 10220096"/>
              <a:gd name="T53" fmla="*/ 1274763 h 2992166"/>
              <a:gd name="T54" fmla="*/ 4918454 w 10220096"/>
              <a:gd name="T55" fmla="*/ 1274763 h 2992166"/>
              <a:gd name="T56" fmla="*/ 4316729 w 10220096"/>
              <a:gd name="T57" fmla="*/ 1274763 h 2992166"/>
              <a:gd name="T58" fmla="*/ 3793489 w 10220096"/>
              <a:gd name="T59" fmla="*/ 1274763 h 2992166"/>
              <a:gd name="T60" fmla="*/ 3270249 w 10220096"/>
              <a:gd name="T61" fmla="*/ 1274763 h 2992166"/>
              <a:gd name="T62" fmla="*/ 2590038 w 10220096"/>
              <a:gd name="T63" fmla="*/ 1274763 h 2992166"/>
              <a:gd name="T64" fmla="*/ 2145283 w 10220096"/>
              <a:gd name="T65" fmla="*/ 1274763 h 2992166"/>
              <a:gd name="T66" fmla="*/ 1622043 w 10220096"/>
              <a:gd name="T67" fmla="*/ 1274763 h 2992166"/>
              <a:gd name="T68" fmla="*/ 1098804 w 10220096"/>
              <a:gd name="T69" fmla="*/ 1274763 h 2992166"/>
              <a:gd name="T70" fmla="*/ 497078 w 10220096"/>
              <a:gd name="T71" fmla="*/ 1274763 h 2992166"/>
              <a:gd name="T72" fmla="*/ 0 w 10220096"/>
              <a:gd name="T73" fmla="*/ 1274763 h 2992166"/>
              <a:gd name="T74" fmla="*/ 0 w 10220096"/>
              <a:gd name="T75" fmla="*/ 1019810 h 2992166"/>
              <a:gd name="T76" fmla="*/ 0 w 10220096"/>
              <a:gd name="T77" fmla="*/ 790353 h 2992166"/>
              <a:gd name="T78" fmla="*/ 0 w 10220096"/>
              <a:gd name="T79" fmla="*/ 548148 h 2992166"/>
              <a:gd name="T80" fmla="*/ 0 w 10220096"/>
              <a:gd name="T81" fmla="*/ 318691 h 2992166"/>
              <a:gd name="T82" fmla="*/ 0 w 10220096"/>
              <a:gd name="T83" fmla="*/ 0 h 29921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220096"/>
              <a:gd name="T127" fmla="*/ 0 h 2992166"/>
              <a:gd name="T128" fmla="*/ 10220096 w 10220096"/>
              <a:gd name="T129" fmla="*/ 2992166 h 29921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220096" h="2992166" extrusionOk="0">
                <a:moveTo>
                  <a:pt x="0" y="0"/>
                </a:moveTo>
                <a:cubicBezTo>
                  <a:pt x="194504" y="-22389"/>
                  <a:pt x="342617" y="-23904"/>
                  <a:pt x="681340" y="0"/>
                </a:cubicBezTo>
                <a:cubicBezTo>
                  <a:pt x="1020063" y="23904"/>
                  <a:pt x="1185234" y="2482"/>
                  <a:pt x="1362679" y="0"/>
                </a:cubicBezTo>
                <a:cubicBezTo>
                  <a:pt x="1540124" y="-2482"/>
                  <a:pt x="1669426" y="19979"/>
                  <a:pt x="1839617" y="0"/>
                </a:cubicBezTo>
                <a:cubicBezTo>
                  <a:pt x="2009808" y="-19979"/>
                  <a:pt x="2245871" y="24523"/>
                  <a:pt x="2418756" y="0"/>
                </a:cubicBezTo>
                <a:cubicBezTo>
                  <a:pt x="2591641" y="-24523"/>
                  <a:pt x="2788532" y="-14401"/>
                  <a:pt x="2895694" y="0"/>
                </a:cubicBezTo>
                <a:cubicBezTo>
                  <a:pt x="3002856" y="14401"/>
                  <a:pt x="3107614" y="-4261"/>
                  <a:pt x="3270431" y="0"/>
                </a:cubicBezTo>
                <a:cubicBezTo>
                  <a:pt x="3433248" y="4261"/>
                  <a:pt x="3524924" y="20482"/>
                  <a:pt x="3747369" y="0"/>
                </a:cubicBezTo>
                <a:cubicBezTo>
                  <a:pt x="3969814" y="-20482"/>
                  <a:pt x="3996208" y="8255"/>
                  <a:pt x="4224306" y="0"/>
                </a:cubicBezTo>
                <a:cubicBezTo>
                  <a:pt x="4452404" y="-8255"/>
                  <a:pt x="4430428" y="5243"/>
                  <a:pt x="4599043" y="0"/>
                </a:cubicBezTo>
                <a:cubicBezTo>
                  <a:pt x="4767658" y="-5243"/>
                  <a:pt x="5115011" y="27466"/>
                  <a:pt x="5280383" y="0"/>
                </a:cubicBezTo>
                <a:cubicBezTo>
                  <a:pt x="5445755" y="-27466"/>
                  <a:pt x="5580344" y="-22689"/>
                  <a:pt x="5757321" y="0"/>
                </a:cubicBezTo>
                <a:cubicBezTo>
                  <a:pt x="5934298" y="22689"/>
                  <a:pt x="6373668" y="11200"/>
                  <a:pt x="6540861" y="0"/>
                </a:cubicBezTo>
                <a:cubicBezTo>
                  <a:pt x="6708054" y="-11200"/>
                  <a:pt x="7073762" y="32798"/>
                  <a:pt x="7324402" y="0"/>
                </a:cubicBezTo>
                <a:cubicBezTo>
                  <a:pt x="7575042" y="-32798"/>
                  <a:pt x="7896416" y="37375"/>
                  <a:pt x="8107943" y="0"/>
                </a:cubicBezTo>
                <a:cubicBezTo>
                  <a:pt x="8319470" y="-37375"/>
                  <a:pt x="8464032" y="-28162"/>
                  <a:pt x="8687082" y="0"/>
                </a:cubicBezTo>
                <a:cubicBezTo>
                  <a:pt x="8910132" y="28162"/>
                  <a:pt x="9282888" y="37966"/>
                  <a:pt x="9572823" y="0"/>
                </a:cubicBezTo>
                <a:cubicBezTo>
                  <a:pt x="9862758" y="-37966"/>
                  <a:pt x="9995956" y="-31538"/>
                  <a:pt x="10220096" y="0"/>
                </a:cubicBezTo>
                <a:cubicBezTo>
                  <a:pt x="10220969" y="124429"/>
                  <a:pt x="10243089" y="301298"/>
                  <a:pt x="10220096" y="538590"/>
                </a:cubicBezTo>
                <a:cubicBezTo>
                  <a:pt x="10197104" y="775882"/>
                  <a:pt x="10214766" y="883943"/>
                  <a:pt x="10220096" y="1137023"/>
                </a:cubicBezTo>
                <a:cubicBezTo>
                  <a:pt x="10225426" y="1390103"/>
                  <a:pt x="10204293" y="1413052"/>
                  <a:pt x="10220096" y="1645691"/>
                </a:cubicBezTo>
                <a:cubicBezTo>
                  <a:pt x="10235899" y="1878330"/>
                  <a:pt x="10196454" y="2060194"/>
                  <a:pt x="10220096" y="2184281"/>
                </a:cubicBezTo>
                <a:cubicBezTo>
                  <a:pt x="10243739" y="2308368"/>
                  <a:pt x="10191076" y="2628440"/>
                  <a:pt x="10220096" y="2992166"/>
                </a:cubicBezTo>
                <a:cubicBezTo>
                  <a:pt x="9865437" y="3003209"/>
                  <a:pt x="9718949" y="2970541"/>
                  <a:pt x="9334354" y="2992166"/>
                </a:cubicBezTo>
                <a:cubicBezTo>
                  <a:pt x="8949759" y="3013791"/>
                  <a:pt x="8897481" y="2961666"/>
                  <a:pt x="8550814" y="2992166"/>
                </a:cubicBezTo>
                <a:cubicBezTo>
                  <a:pt x="8204147" y="3022666"/>
                  <a:pt x="8017680" y="2980028"/>
                  <a:pt x="7869474" y="2992166"/>
                </a:cubicBezTo>
                <a:cubicBezTo>
                  <a:pt x="7721268" y="3004304"/>
                  <a:pt x="7504649" y="2980963"/>
                  <a:pt x="7290335" y="2992166"/>
                </a:cubicBezTo>
                <a:cubicBezTo>
                  <a:pt x="7076021" y="3003369"/>
                  <a:pt x="6760484" y="3003412"/>
                  <a:pt x="6404593" y="2992166"/>
                </a:cubicBezTo>
                <a:cubicBezTo>
                  <a:pt x="6048702" y="2980920"/>
                  <a:pt x="6009866" y="2999936"/>
                  <a:pt x="5621053" y="2992166"/>
                </a:cubicBezTo>
                <a:cubicBezTo>
                  <a:pt x="5232240" y="2984396"/>
                  <a:pt x="5189220" y="3024734"/>
                  <a:pt x="4939713" y="2992166"/>
                </a:cubicBezTo>
                <a:cubicBezTo>
                  <a:pt x="4690206" y="2959598"/>
                  <a:pt x="4536657" y="3013911"/>
                  <a:pt x="4258373" y="2992166"/>
                </a:cubicBezTo>
                <a:cubicBezTo>
                  <a:pt x="3980089" y="2970421"/>
                  <a:pt x="3562355" y="3020286"/>
                  <a:pt x="3372632" y="2992166"/>
                </a:cubicBezTo>
                <a:cubicBezTo>
                  <a:pt x="3182909" y="2964046"/>
                  <a:pt x="2967600" y="3009074"/>
                  <a:pt x="2793493" y="2992166"/>
                </a:cubicBezTo>
                <a:cubicBezTo>
                  <a:pt x="2619386" y="2975258"/>
                  <a:pt x="2305938" y="2975500"/>
                  <a:pt x="2112153" y="2992166"/>
                </a:cubicBezTo>
                <a:cubicBezTo>
                  <a:pt x="1918368" y="3008832"/>
                  <a:pt x="1657638" y="2981494"/>
                  <a:pt x="1430813" y="2992166"/>
                </a:cubicBezTo>
                <a:cubicBezTo>
                  <a:pt x="1203988" y="3002838"/>
                  <a:pt x="937937" y="2972876"/>
                  <a:pt x="647273" y="2992166"/>
                </a:cubicBezTo>
                <a:cubicBezTo>
                  <a:pt x="356609" y="3011456"/>
                  <a:pt x="194233" y="2967193"/>
                  <a:pt x="0" y="2992166"/>
                </a:cubicBezTo>
                <a:cubicBezTo>
                  <a:pt x="23630" y="2869063"/>
                  <a:pt x="-10601" y="2594861"/>
                  <a:pt x="0" y="2393733"/>
                </a:cubicBezTo>
                <a:cubicBezTo>
                  <a:pt x="10601" y="2192605"/>
                  <a:pt x="-9919" y="1966702"/>
                  <a:pt x="0" y="1855143"/>
                </a:cubicBezTo>
                <a:cubicBezTo>
                  <a:pt x="9919" y="1743584"/>
                  <a:pt x="-10691" y="1463944"/>
                  <a:pt x="0" y="1286631"/>
                </a:cubicBezTo>
                <a:cubicBezTo>
                  <a:pt x="10691" y="1109318"/>
                  <a:pt x="14845" y="921149"/>
                  <a:pt x="0" y="748041"/>
                </a:cubicBezTo>
                <a:cubicBezTo>
                  <a:pt x="-14845" y="574933"/>
                  <a:pt x="6113" y="2335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Chiếc cầu tơ nhỏ đáng yêu của nhện bắc qua chum nước. </a:t>
            </a:r>
            <a:endParaRPr lang="en-US" sz="28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312863" y="4186238"/>
            <a:ext cx="7162800" cy="684212"/>
          </a:xfrm>
          <a:custGeom>
            <a:avLst/>
            <a:gdLst>
              <a:gd name="T0" fmla="*/ 0 w 10220096"/>
              <a:gd name="T1" fmla="*/ 0 h 2992166"/>
              <a:gd name="T2" fmla="*/ 477520 w 10220096"/>
              <a:gd name="T3" fmla="*/ 0 h 2992166"/>
              <a:gd name="T4" fmla="*/ 955040 w 10220096"/>
              <a:gd name="T5" fmla="*/ 0 h 2992166"/>
              <a:gd name="T6" fmla="*/ 1289304 w 10220096"/>
              <a:gd name="T7" fmla="*/ 0 h 2992166"/>
              <a:gd name="T8" fmla="*/ 1695196 w 10220096"/>
              <a:gd name="T9" fmla="*/ 0 h 2992166"/>
              <a:gd name="T10" fmla="*/ 2029460 w 10220096"/>
              <a:gd name="T11" fmla="*/ 0 h 2992166"/>
              <a:gd name="T12" fmla="*/ 2292095 w 10220096"/>
              <a:gd name="T13" fmla="*/ 0 h 2992166"/>
              <a:gd name="T14" fmla="*/ 2626359 w 10220096"/>
              <a:gd name="T15" fmla="*/ 0 h 2992166"/>
              <a:gd name="T16" fmla="*/ 2960623 w 10220096"/>
              <a:gd name="T17" fmla="*/ 0 h 2992166"/>
              <a:gd name="T18" fmla="*/ 3223258 w 10220096"/>
              <a:gd name="T19" fmla="*/ 0 h 2992166"/>
              <a:gd name="T20" fmla="*/ 3700778 w 10220096"/>
              <a:gd name="T21" fmla="*/ 0 h 2992166"/>
              <a:gd name="T22" fmla="*/ 4035043 w 10220096"/>
              <a:gd name="T23" fmla="*/ 0 h 2992166"/>
              <a:gd name="T24" fmla="*/ 4584191 w 10220096"/>
              <a:gd name="T25" fmla="*/ 0 h 2992166"/>
              <a:gd name="T26" fmla="*/ 5133338 w 10220096"/>
              <a:gd name="T27" fmla="*/ 0 h 2992166"/>
              <a:gd name="T28" fmla="*/ 5682485 w 10220096"/>
              <a:gd name="T29" fmla="*/ 0 h 2992166"/>
              <a:gd name="T30" fmla="*/ 6088379 w 10220096"/>
              <a:gd name="T31" fmla="*/ 0 h 2992166"/>
              <a:gd name="T32" fmla="*/ 6709151 w 10220096"/>
              <a:gd name="T33" fmla="*/ 0 h 2992166"/>
              <a:gd name="T34" fmla="*/ 7162800 w 10220096"/>
              <a:gd name="T35" fmla="*/ 0 h 2992166"/>
              <a:gd name="T36" fmla="*/ 7162800 w 10220096"/>
              <a:gd name="T37" fmla="*/ 123158 h 2992166"/>
              <a:gd name="T38" fmla="*/ 7162800 w 10220096"/>
              <a:gd name="T39" fmla="*/ 260001 h 2992166"/>
              <a:gd name="T40" fmla="*/ 7162800 w 10220096"/>
              <a:gd name="T41" fmla="*/ 376317 h 2992166"/>
              <a:gd name="T42" fmla="*/ 7162800 w 10220096"/>
              <a:gd name="T43" fmla="*/ 499475 h 2992166"/>
              <a:gd name="T44" fmla="*/ 7162800 w 10220096"/>
              <a:gd name="T45" fmla="*/ 684212 h 2992166"/>
              <a:gd name="T46" fmla="*/ 6542023 w 10220096"/>
              <a:gd name="T47" fmla="*/ 684212 h 2992166"/>
              <a:gd name="T48" fmla="*/ 5992872 w 10220096"/>
              <a:gd name="T49" fmla="*/ 684212 h 2992166"/>
              <a:gd name="T50" fmla="*/ 5515354 w 10220096"/>
              <a:gd name="T51" fmla="*/ 684212 h 2992166"/>
              <a:gd name="T52" fmla="*/ 5109461 w 10220096"/>
              <a:gd name="T53" fmla="*/ 684212 h 2992166"/>
              <a:gd name="T54" fmla="*/ 4488687 w 10220096"/>
              <a:gd name="T55" fmla="*/ 684212 h 2992166"/>
              <a:gd name="T56" fmla="*/ 3939539 w 10220096"/>
              <a:gd name="T57" fmla="*/ 684212 h 2992166"/>
              <a:gd name="T58" fmla="*/ 3462019 w 10220096"/>
              <a:gd name="T59" fmla="*/ 684212 h 2992166"/>
              <a:gd name="T60" fmla="*/ 2984499 w 10220096"/>
              <a:gd name="T61" fmla="*/ 684212 h 2992166"/>
              <a:gd name="T62" fmla="*/ 2363724 w 10220096"/>
              <a:gd name="T63" fmla="*/ 684212 h 2992166"/>
              <a:gd name="T64" fmla="*/ 1957831 w 10220096"/>
              <a:gd name="T65" fmla="*/ 684212 h 2992166"/>
              <a:gd name="T66" fmla="*/ 1480311 w 10220096"/>
              <a:gd name="T67" fmla="*/ 684212 h 2992166"/>
              <a:gd name="T68" fmla="*/ 1002792 w 10220096"/>
              <a:gd name="T69" fmla="*/ 684212 h 2992166"/>
              <a:gd name="T70" fmla="*/ 453644 w 10220096"/>
              <a:gd name="T71" fmla="*/ 684212 h 2992166"/>
              <a:gd name="T72" fmla="*/ 0 w 10220096"/>
              <a:gd name="T73" fmla="*/ 684212 h 2992166"/>
              <a:gd name="T74" fmla="*/ 0 w 10220096"/>
              <a:gd name="T75" fmla="*/ 547369 h 2992166"/>
              <a:gd name="T76" fmla="*/ 0 w 10220096"/>
              <a:gd name="T77" fmla="*/ 424211 h 2992166"/>
              <a:gd name="T78" fmla="*/ 0 w 10220096"/>
              <a:gd name="T79" fmla="*/ 294211 h 2992166"/>
              <a:gd name="T80" fmla="*/ 0 w 10220096"/>
              <a:gd name="T81" fmla="*/ 171053 h 2992166"/>
              <a:gd name="T82" fmla="*/ 0 w 10220096"/>
              <a:gd name="T83" fmla="*/ 0 h 29921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220096"/>
              <a:gd name="T127" fmla="*/ 0 h 2992166"/>
              <a:gd name="T128" fmla="*/ 10220096 w 10220096"/>
              <a:gd name="T129" fmla="*/ 2992166 h 29921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220096" h="2992166" extrusionOk="0">
                <a:moveTo>
                  <a:pt x="0" y="0"/>
                </a:moveTo>
                <a:cubicBezTo>
                  <a:pt x="194504" y="-22389"/>
                  <a:pt x="342617" y="-23904"/>
                  <a:pt x="681340" y="0"/>
                </a:cubicBezTo>
                <a:cubicBezTo>
                  <a:pt x="1020063" y="23904"/>
                  <a:pt x="1185234" y="2482"/>
                  <a:pt x="1362679" y="0"/>
                </a:cubicBezTo>
                <a:cubicBezTo>
                  <a:pt x="1540124" y="-2482"/>
                  <a:pt x="1669426" y="19979"/>
                  <a:pt x="1839617" y="0"/>
                </a:cubicBezTo>
                <a:cubicBezTo>
                  <a:pt x="2009808" y="-19979"/>
                  <a:pt x="2245871" y="24523"/>
                  <a:pt x="2418756" y="0"/>
                </a:cubicBezTo>
                <a:cubicBezTo>
                  <a:pt x="2591641" y="-24523"/>
                  <a:pt x="2788532" y="-14401"/>
                  <a:pt x="2895694" y="0"/>
                </a:cubicBezTo>
                <a:cubicBezTo>
                  <a:pt x="3002856" y="14401"/>
                  <a:pt x="3107614" y="-4261"/>
                  <a:pt x="3270431" y="0"/>
                </a:cubicBezTo>
                <a:cubicBezTo>
                  <a:pt x="3433248" y="4261"/>
                  <a:pt x="3524924" y="20482"/>
                  <a:pt x="3747369" y="0"/>
                </a:cubicBezTo>
                <a:cubicBezTo>
                  <a:pt x="3969814" y="-20482"/>
                  <a:pt x="3996208" y="8255"/>
                  <a:pt x="4224306" y="0"/>
                </a:cubicBezTo>
                <a:cubicBezTo>
                  <a:pt x="4452404" y="-8255"/>
                  <a:pt x="4430428" y="5243"/>
                  <a:pt x="4599043" y="0"/>
                </a:cubicBezTo>
                <a:cubicBezTo>
                  <a:pt x="4767658" y="-5243"/>
                  <a:pt x="5115011" y="27466"/>
                  <a:pt x="5280383" y="0"/>
                </a:cubicBezTo>
                <a:cubicBezTo>
                  <a:pt x="5445755" y="-27466"/>
                  <a:pt x="5580344" y="-22689"/>
                  <a:pt x="5757321" y="0"/>
                </a:cubicBezTo>
                <a:cubicBezTo>
                  <a:pt x="5934298" y="22689"/>
                  <a:pt x="6373668" y="11200"/>
                  <a:pt x="6540861" y="0"/>
                </a:cubicBezTo>
                <a:cubicBezTo>
                  <a:pt x="6708054" y="-11200"/>
                  <a:pt x="7073762" y="32798"/>
                  <a:pt x="7324402" y="0"/>
                </a:cubicBezTo>
                <a:cubicBezTo>
                  <a:pt x="7575042" y="-32798"/>
                  <a:pt x="7896416" y="37375"/>
                  <a:pt x="8107943" y="0"/>
                </a:cubicBezTo>
                <a:cubicBezTo>
                  <a:pt x="8319470" y="-37375"/>
                  <a:pt x="8464032" y="-28162"/>
                  <a:pt x="8687082" y="0"/>
                </a:cubicBezTo>
                <a:cubicBezTo>
                  <a:pt x="8910132" y="28162"/>
                  <a:pt x="9282888" y="37966"/>
                  <a:pt x="9572823" y="0"/>
                </a:cubicBezTo>
                <a:cubicBezTo>
                  <a:pt x="9862758" y="-37966"/>
                  <a:pt x="9995956" y="-31538"/>
                  <a:pt x="10220096" y="0"/>
                </a:cubicBezTo>
                <a:cubicBezTo>
                  <a:pt x="10220969" y="124429"/>
                  <a:pt x="10243089" y="301298"/>
                  <a:pt x="10220096" y="538590"/>
                </a:cubicBezTo>
                <a:cubicBezTo>
                  <a:pt x="10197104" y="775882"/>
                  <a:pt x="10214766" y="883943"/>
                  <a:pt x="10220096" y="1137023"/>
                </a:cubicBezTo>
                <a:cubicBezTo>
                  <a:pt x="10225426" y="1390103"/>
                  <a:pt x="10204293" y="1413052"/>
                  <a:pt x="10220096" y="1645691"/>
                </a:cubicBezTo>
                <a:cubicBezTo>
                  <a:pt x="10235899" y="1878330"/>
                  <a:pt x="10196454" y="2060194"/>
                  <a:pt x="10220096" y="2184281"/>
                </a:cubicBezTo>
                <a:cubicBezTo>
                  <a:pt x="10243739" y="2308368"/>
                  <a:pt x="10191076" y="2628440"/>
                  <a:pt x="10220096" y="2992166"/>
                </a:cubicBezTo>
                <a:cubicBezTo>
                  <a:pt x="9865437" y="3003209"/>
                  <a:pt x="9718949" y="2970541"/>
                  <a:pt x="9334354" y="2992166"/>
                </a:cubicBezTo>
                <a:cubicBezTo>
                  <a:pt x="8949759" y="3013791"/>
                  <a:pt x="8897481" y="2961666"/>
                  <a:pt x="8550814" y="2992166"/>
                </a:cubicBezTo>
                <a:cubicBezTo>
                  <a:pt x="8204147" y="3022666"/>
                  <a:pt x="8017680" y="2980028"/>
                  <a:pt x="7869474" y="2992166"/>
                </a:cubicBezTo>
                <a:cubicBezTo>
                  <a:pt x="7721268" y="3004304"/>
                  <a:pt x="7504649" y="2980963"/>
                  <a:pt x="7290335" y="2992166"/>
                </a:cubicBezTo>
                <a:cubicBezTo>
                  <a:pt x="7076021" y="3003369"/>
                  <a:pt x="6760484" y="3003412"/>
                  <a:pt x="6404593" y="2992166"/>
                </a:cubicBezTo>
                <a:cubicBezTo>
                  <a:pt x="6048702" y="2980920"/>
                  <a:pt x="6009866" y="2999936"/>
                  <a:pt x="5621053" y="2992166"/>
                </a:cubicBezTo>
                <a:cubicBezTo>
                  <a:pt x="5232240" y="2984396"/>
                  <a:pt x="5189220" y="3024734"/>
                  <a:pt x="4939713" y="2992166"/>
                </a:cubicBezTo>
                <a:cubicBezTo>
                  <a:pt x="4690206" y="2959598"/>
                  <a:pt x="4536657" y="3013911"/>
                  <a:pt x="4258373" y="2992166"/>
                </a:cubicBezTo>
                <a:cubicBezTo>
                  <a:pt x="3980089" y="2970421"/>
                  <a:pt x="3562355" y="3020286"/>
                  <a:pt x="3372632" y="2992166"/>
                </a:cubicBezTo>
                <a:cubicBezTo>
                  <a:pt x="3182909" y="2964046"/>
                  <a:pt x="2967600" y="3009074"/>
                  <a:pt x="2793493" y="2992166"/>
                </a:cubicBezTo>
                <a:cubicBezTo>
                  <a:pt x="2619386" y="2975258"/>
                  <a:pt x="2305938" y="2975500"/>
                  <a:pt x="2112153" y="2992166"/>
                </a:cubicBezTo>
                <a:cubicBezTo>
                  <a:pt x="1918368" y="3008832"/>
                  <a:pt x="1657638" y="2981494"/>
                  <a:pt x="1430813" y="2992166"/>
                </a:cubicBezTo>
                <a:cubicBezTo>
                  <a:pt x="1203988" y="3002838"/>
                  <a:pt x="937937" y="2972876"/>
                  <a:pt x="647273" y="2992166"/>
                </a:cubicBezTo>
                <a:cubicBezTo>
                  <a:pt x="356609" y="3011456"/>
                  <a:pt x="194233" y="2967193"/>
                  <a:pt x="0" y="2992166"/>
                </a:cubicBezTo>
                <a:cubicBezTo>
                  <a:pt x="23630" y="2869063"/>
                  <a:pt x="-10601" y="2594861"/>
                  <a:pt x="0" y="2393733"/>
                </a:cubicBezTo>
                <a:cubicBezTo>
                  <a:pt x="10601" y="2192605"/>
                  <a:pt x="-9919" y="1966702"/>
                  <a:pt x="0" y="1855143"/>
                </a:cubicBezTo>
                <a:cubicBezTo>
                  <a:pt x="9919" y="1743584"/>
                  <a:pt x="-10691" y="1463944"/>
                  <a:pt x="0" y="1286631"/>
                </a:cubicBezTo>
                <a:cubicBezTo>
                  <a:pt x="10691" y="1109318"/>
                  <a:pt x="14845" y="921149"/>
                  <a:pt x="0" y="748041"/>
                </a:cubicBezTo>
                <a:cubicBezTo>
                  <a:pt x="-14845" y="574933"/>
                  <a:pt x="6113" y="2335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Chiếc cầu gió đưa con sáo sang sông.</a:t>
            </a:r>
            <a:endParaRPr lang="en-US" sz="28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>
            <a:spLocks noChangeArrowheads="1"/>
          </p:cNvSpPr>
          <p:nvPr/>
        </p:nvSpPr>
        <p:spPr bwMode="auto">
          <a:xfrm>
            <a:off x="1295400" y="5013325"/>
            <a:ext cx="7637463" cy="682625"/>
          </a:xfrm>
          <a:custGeom>
            <a:avLst/>
            <a:gdLst>
              <a:gd name="T0" fmla="*/ 0 w 10220096"/>
              <a:gd name="T1" fmla="*/ 0 h 2992166"/>
              <a:gd name="T2" fmla="*/ 509164 w 10220096"/>
              <a:gd name="T3" fmla="*/ 0 h 2992166"/>
              <a:gd name="T4" fmla="*/ 1018328 w 10220096"/>
              <a:gd name="T5" fmla="*/ 0 h 2992166"/>
              <a:gd name="T6" fmla="*/ 1374743 w 10220096"/>
              <a:gd name="T7" fmla="*/ 0 h 2992166"/>
              <a:gd name="T8" fmla="*/ 1807533 w 10220096"/>
              <a:gd name="T9" fmla="*/ 0 h 2992166"/>
              <a:gd name="T10" fmla="*/ 2163948 w 10220096"/>
              <a:gd name="T11" fmla="*/ 0 h 2992166"/>
              <a:gd name="T12" fmla="*/ 2443987 w 10220096"/>
              <a:gd name="T13" fmla="*/ 0 h 2992166"/>
              <a:gd name="T14" fmla="*/ 2800402 w 10220096"/>
              <a:gd name="T15" fmla="*/ 0 h 2992166"/>
              <a:gd name="T16" fmla="*/ 3156817 w 10220096"/>
              <a:gd name="T17" fmla="*/ 0 h 2992166"/>
              <a:gd name="T18" fmla="*/ 3436856 w 10220096"/>
              <a:gd name="T19" fmla="*/ 0 h 2992166"/>
              <a:gd name="T20" fmla="*/ 3946020 w 10220096"/>
              <a:gd name="T21" fmla="*/ 0 h 2992166"/>
              <a:gd name="T22" fmla="*/ 4302437 w 10220096"/>
              <a:gd name="T23" fmla="*/ 0 h 2992166"/>
              <a:gd name="T24" fmla="*/ 4887975 w 10220096"/>
              <a:gd name="T25" fmla="*/ 0 h 2992166"/>
              <a:gd name="T26" fmla="*/ 5473513 w 10220096"/>
              <a:gd name="T27" fmla="*/ 0 h 2992166"/>
              <a:gd name="T28" fmla="*/ 6059051 w 10220096"/>
              <a:gd name="T29" fmla="*/ 0 h 2992166"/>
              <a:gd name="T30" fmla="*/ 6491843 w 10220096"/>
              <a:gd name="T31" fmla="*/ 0 h 2992166"/>
              <a:gd name="T32" fmla="*/ 7153752 w 10220096"/>
              <a:gd name="T33" fmla="*/ 0 h 2992166"/>
              <a:gd name="T34" fmla="*/ 7637463 w 10220096"/>
              <a:gd name="T35" fmla="*/ 0 h 2992166"/>
              <a:gd name="T36" fmla="*/ 7637463 w 10220096"/>
              <a:gd name="T37" fmla="*/ 122873 h 2992166"/>
              <a:gd name="T38" fmla="*/ 7637463 w 10220096"/>
              <a:gd name="T39" fmla="*/ 259398 h 2992166"/>
              <a:gd name="T40" fmla="*/ 7637463 w 10220096"/>
              <a:gd name="T41" fmla="*/ 375444 h 2992166"/>
              <a:gd name="T42" fmla="*/ 7637463 w 10220096"/>
              <a:gd name="T43" fmla="*/ 498316 h 2992166"/>
              <a:gd name="T44" fmla="*/ 7637463 w 10220096"/>
              <a:gd name="T45" fmla="*/ 682625 h 2992166"/>
              <a:gd name="T46" fmla="*/ 6975548 w 10220096"/>
              <a:gd name="T47" fmla="*/ 682625 h 2992166"/>
              <a:gd name="T48" fmla="*/ 6390007 w 10220096"/>
              <a:gd name="T49" fmla="*/ 682625 h 2992166"/>
              <a:gd name="T50" fmla="*/ 5880844 w 10220096"/>
              <a:gd name="T51" fmla="*/ 682625 h 2992166"/>
              <a:gd name="T52" fmla="*/ 5448054 w 10220096"/>
              <a:gd name="T53" fmla="*/ 682625 h 2992166"/>
              <a:gd name="T54" fmla="*/ 4786142 w 10220096"/>
              <a:gd name="T55" fmla="*/ 682625 h 2992166"/>
              <a:gd name="T56" fmla="*/ 4200604 w 10220096"/>
              <a:gd name="T57" fmla="*/ 682625 h 2992166"/>
              <a:gd name="T58" fmla="*/ 3691440 w 10220096"/>
              <a:gd name="T59" fmla="*/ 682625 h 2992166"/>
              <a:gd name="T60" fmla="*/ 3182276 w 10220096"/>
              <a:gd name="T61" fmla="*/ 682625 h 2992166"/>
              <a:gd name="T62" fmla="*/ 2520363 w 10220096"/>
              <a:gd name="T63" fmla="*/ 682625 h 2992166"/>
              <a:gd name="T64" fmla="*/ 2087572 w 10220096"/>
              <a:gd name="T65" fmla="*/ 682625 h 2992166"/>
              <a:gd name="T66" fmla="*/ 1578408 w 10220096"/>
              <a:gd name="T67" fmla="*/ 682625 h 2992166"/>
              <a:gd name="T68" fmla="*/ 1069244 w 10220096"/>
              <a:gd name="T69" fmla="*/ 682625 h 2992166"/>
              <a:gd name="T70" fmla="*/ 483706 w 10220096"/>
              <a:gd name="T71" fmla="*/ 682625 h 2992166"/>
              <a:gd name="T72" fmla="*/ 0 w 10220096"/>
              <a:gd name="T73" fmla="*/ 682625 h 2992166"/>
              <a:gd name="T74" fmla="*/ 0 w 10220096"/>
              <a:gd name="T75" fmla="*/ 546100 h 2992166"/>
              <a:gd name="T76" fmla="*/ 0 w 10220096"/>
              <a:gd name="T77" fmla="*/ 423227 h 2992166"/>
              <a:gd name="T78" fmla="*/ 0 w 10220096"/>
              <a:gd name="T79" fmla="*/ 293529 h 2992166"/>
              <a:gd name="T80" fmla="*/ 0 w 10220096"/>
              <a:gd name="T81" fmla="*/ 170656 h 2992166"/>
              <a:gd name="T82" fmla="*/ 0 w 10220096"/>
              <a:gd name="T83" fmla="*/ 0 h 29921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220096"/>
              <a:gd name="T127" fmla="*/ 0 h 2992166"/>
              <a:gd name="T128" fmla="*/ 10220096 w 10220096"/>
              <a:gd name="T129" fmla="*/ 2992166 h 29921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220096" h="2992166" extrusionOk="0">
                <a:moveTo>
                  <a:pt x="0" y="0"/>
                </a:moveTo>
                <a:cubicBezTo>
                  <a:pt x="194504" y="-22389"/>
                  <a:pt x="342617" y="-23904"/>
                  <a:pt x="681340" y="0"/>
                </a:cubicBezTo>
                <a:cubicBezTo>
                  <a:pt x="1020063" y="23904"/>
                  <a:pt x="1185234" y="2482"/>
                  <a:pt x="1362679" y="0"/>
                </a:cubicBezTo>
                <a:cubicBezTo>
                  <a:pt x="1540124" y="-2482"/>
                  <a:pt x="1669426" y="19979"/>
                  <a:pt x="1839617" y="0"/>
                </a:cubicBezTo>
                <a:cubicBezTo>
                  <a:pt x="2009808" y="-19979"/>
                  <a:pt x="2245871" y="24523"/>
                  <a:pt x="2418756" y="0"/>
                </a:cubicBezTo>
                <a:cubicBezTo>
                  <a:pt x="2591641" y="-24523"/>
                  <a:pt x="2788532" y="-14401"/>
                  <a:pt x="2895694" y="0"/>
                </a:cubicBezTo>
                <a:cubicBezTo>
                  <a:pt x="3002856" y="14401"/>
                  <a:pt x="3107614" y="-4261"/>
                  <a:pt x="3270431" y="0"/>
                </a:cubicBezTo>
                <a:cubicBezTo>
                  <a:pt x="3433248" y="4261"/>
                  <a:pt x="3524924" y="20482"/>
                  <a:pt x="3747369" y="0"/>
                </a:cubicBezTo>
                <a:cubicBezTo>
                  <a:pt x="3969814" y="-20482"/>
                  <a:pt x="3996208" y="8255"/>
                  <a:pt x="4224306" y="0"/>
                </a:cubicBezTo>
                <a:cubicBezTo>
                  <a:pt x="4452404" y="-8255"/>
                  <a:pt x="4430428" y="5243"/>
                  <a:pt x="4599043" y="0"/>
                </a:cubicBezTo>
                <a:cubicBezTo>
                  <a:pt x="4767658" y="-5243"/>
                  <a:pt x="5115011" y="27466"/>
                  <a:pt x="5280383" y="0"/>
                </a:cubicBezTo>
                <a:cubicBezTo>
                  <a:pt x="5445755" y="-27466"/>
                  <a:pt x="5580344" y="-22689"/>
                  <a:pt x="5757321" y="0"/>
                </a:cubicBezTo>
                <a:cubicBezTo>
                  <a:pt x="5934298" y="22689"/>
                  <a:pt x="6373668" y="11200"/>
                  <a:pt x="6540861" y="0"/>
                </a:cubicBezTo>
                <a:cubicBezTo>
                  <a:pt x="6708054" y="-11200"/>
                  <a:pt x="7073762" y="32798"/>
                  <a:pt x="7324402" y="0"/>
                </a:cubicBezTo>
                <a:cubicBezTo>
                  <a:pt x="7575042" y="-32798"/>
                  <a:pt x="7896416" y="37375"/>
                  <a:pt x="8107943" y="0"/>
                </a:cubicBezTo>
                <a:cubicBezTo>
                  <a:pt x="8319470" y="-37375"/>
                  <a:pt x="8464032" y="-28162"/>
                  <a:pt x="8687082" y="0"/>
                </a:cubicBezTo>
                <a:cubicBezTo>
                  <a:pt x="8910132" y="28162"/>
                  <a:pt x="9282888" y="37966"/>
                  <a:pt x="9572823" y="0"/>
                </a:cubicBezTo>
                <a:cubicBezTo>
                  <a:pt x="9862758" y="-37966"/>
                  <a:pt x="9995956" y="-31538"/>
                  <a:pt x="10220096" y="0"/>
                </a:cubicBezTo>
                <a:cubicBezTo>
                  <a:pt x="10220969" y="124429"/>
                  <a:pt x="10243089" y="301298"/>
                  <a:pt x="10220096" y="538590"/>
                </a:cubicBezTo>
                <a:cubicBezTo>
                  <a:pt x="10197104" y="775882"/>
                  <a:pt x="10214766" y="883943"/>
                  <a:pt x="10220096" y="1137023"/>
                </a:cubicBezTo>
                <a:cubicBezTo>
                  <a:pt x="10225426" y="1390103"/>
                  <a:pt x="10204293" y="1413052"/>
                  <a:pt x="10220096" y="1645691"/>
                </a:cubicBezTo>
                <a:cubicBezTo>
                  <a:pt x="10235899" y="1878330"/>
                  <a:pt x="10196454" y="2060194"/>
                  <a:pt x="10220096" y="2184281"/>
                </a:cubicBezTo>
                <a:cubicBezTo>
                  <a:pt x="10243739" y="2308368"/>
                  <a:pt x="10191076" y="2628440"/>
                  <a:pt x="10220096" y="2992166"/>
                </a:cubicBezTo>
                <a:cubicBezTo>
                  <a:pt x="9865437" y="3003209"/>
                  <a:pt x="9718949" y="2970541"/>
                  <a:pt x="9334354" y="2992166"/>
                </a:cubicBezTo>
                <a:cubicBezTo>
                  <a:pt x="8949759" y="3013791"/>
                  <a:pt x="8897481" y="2961666"/>
                  <a:pt x="8550814" y="2992166"/>
                </a:cubicBezTo>
                <a:cubicBezTo>
                  <a:pt x="8204147" y="3022666"/>
                  <a:pt x="8017680" y="2980028"/>
                  <a:pt x="7869474" y="2992166"/>
                </a:cubicBezTo>
                <a:cubicBezTo>
                  <a:pt x="7721268" y="3004304"/>
                  <a:pt x="7504649" y="2980963"/>
                  <a:pt x="7290335" y="2992166"/>
                </a:cubicBezTo>
                <a:cubicBezTo>
                  <a:pt x="7076021" y="3003369"/>
                  <a:pt x="6760484" y="3003412"/>
                  <a:pt x="6404593" y="2992166"/>
                </a:cubicBezTo>
                <a:cubicBezTo>
                  <a:pt x="6048702" y="2980920"/>
                  <a:pt x="6009866" y="2999936"/>
                  <a:pt x="5621053" y="2992166"/>
                </a:cubicBezTo>
                <a:cubicBezTo>
                  <a:pt x="5232240" y="2984396"/>
                  <a:pt x="5189220" y="3024734"/>
                  <a:pt x="4939713" y="2992166"/>
                </a:cubicBezTo>
                <a:cubicBezTo>
                  <a:pt x="4690206" y="2959598"/>
                  <a:pt x="4536657" y="3013911"/>
                  <a:pt x="4258373" y="2992166"/>
                </a:cubicBezTo>
                <a:cubicBezTo>
                  <a:pt x="3980089" y="2970421"/>
                  <a:pt x="3562355" y="3020286"/>
                  <a:pt x="3372632" y="2992166"/>
                </a:cubicBezTo>
                <a:cubicBezTo>
                  <a:pt x="3182909" y="2964046"/>
                  <a:pt x="2967600" y="3009074"/>
                  <a:pt x="2793493" y="2992166"/>
                </a:cubicBezTo>
                <a:cubicBezTo>
                  <a:pt x="2619386" y="2975258"/>
                  <a:pt x="2305938" y="2975500"/>
                  <a:pt x="2112153" y="2992166"/>
                </a:cubicBezTo>
                <a:cubicBezTo>
                  <a:pt x="1918368" y="3008832"/>
                  <a:pt x="1657638" y="2981494"/>
                  <a:pt x="1430813" y="2992166"/>
                </a:cubicBezTo>
                <a:cubicBezTo>
                  <a:pt x="1203988" y="3002838"/>
                  <a:pt x="937937" y="2972876"/>
                  <a:pt x="647273" y="2992166"/>
                </a:cubicBezTo>
                <a:cubicBezTo>
                  <a:pt x="356609" y="3011456"/>
                  <a:pt x="194233" y="2967193"/>
                  <a:pt x="0" y="2992166"/>
                </a:cubicBezTo>
                <a:cubicBezTo>
                  <a:pt x="23630" y="2869063"/>
                  <a:pt x="-10601" y="2594861"/>
                  <a:pt x="0" y="2393733"/>
                </a:cubicBezTo>
                <a:cubicBezTo>
                  <a:pt x="10601" y="2192605"/>
                  <a:pt x="-9919" y="1966702"/>
                  <a:pt x="0" y="1855143"/>
                </a:cubicBezTo>
                <a:cubicBezTo>
                  <a:pt x="9919" y="1743584"/>
                  <a:pt x="-10691" y="1463944"/>
                  <a:pt x="0" y="1286631"/>
                </a:cubicBezTo>
                <a:cubicBezTo>
                  <a:pt x="10691" y="1109318"/>
                  <a:pt x="14845" y="921149"/>
                  <a:pt x="0" y="748041"/>
                </a:cubicBezTo>
                <a:cubicBezTo>
                  <a:pt x="-14845" y="574933"/>
                  <a:pt x="6113" y="2335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Chiếc cầu lá tre đưa kiến vượt qua ngòi.</a:t>
            </a:r>
            <a:endParaRPr lang="en-US" sz="28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1295400" y="5908675"/>
            <a:ext cx="6553200" cy="682625"/>
          </a:xfrm>
          <a:custGeom>
            <a:avLst/>
            <a:gdLst>
              <a:gd name="T0" fmla="*/ 0 w 10220096"/>
              <a:gd name="T1" fmla="*/ 0 h 2992166"/>
              <a:gd name="T2" fmla="*/ 436880 w 10220096"/>
              <a:gd name="T3" fmla="*/ 0 h 2992166"/>
              <a:gd name="T4" fmla="*/ 873760 w 10220096"/>
              <a:gd name="T5" fmla="*/ 0 h 2992166"/>
              <a:gd name="T6" fmla="*/ 1179576 w 10220096"/>
              <a:gd name="T7" fmla="*/ 0 h 2992166"/>
              <a:gd name="T8" fmla="*/ 1550924 w 10220096"/>
              <a:gd name="T9" fmla="*/ 0 h 2992166"/>
              <a:gd name="T10" fmla="*/ 1856740 w 10220096"/>
              <a:gd name="T11" fmla="*/ 0 h 2992166"/>
              <a:gd name="T12" fmla="*/ 2097023 w 10220096"/>
              <a:gd name="T13" fmla="*/ 0 h 2992166"/>
              <a:gd name="T14" fmla="*/ 2402839 w 10220096"/>
              <a:gd name="T15" fmla="*/ 0 h 2992166"/>
              <a:gd name="T16" fmla="*/ 2708655 w 10220096"/>
              <a:gd name="T17" fmla="*/ 0 h 2992166"/>
              <a:gd name="T18" fmla="*/ 2948938 w 10220096"/>
              <a:gd name="T19" fmla="*/ 0 h 2992166"/>
              <a:gd name="T20" fmla="*/ 3385818 w 10220096"/>
              <a:gd name="T21" fmla="*/ 0 h 2992166"/>
              <a:gd name="T22" fmla="*/ 3691635 w 10220096"/>
              <a:gd name="T23" fmla="*/ 0 h 2992166"/>
              <a:gd name="T24" fmla="*/ 4194047 w 10220096"/>
              <a:gd name="T25" fmla="*/ 0 h 2992166"/>
              <a:gd name="T26" fmla="*/ 4696458 w 10220096"/>
              <a:gd name="T27" fmla="*/ 0 h 2992166"/>
              <a:gd name="T28" fmla="*/ 5198869 w 10220096"/>
              <a:gd name="T29" fmla="*/ 0 h 2992166"/>
              <a:gd name="T30" fmla="*/ 5570219 w 10220096"/>
              <a:gd name="T31" fmla="*/ 0 h 2992166"/>
              <a:gd name="T32" fmla="*/ 6138160 w 10220096"/>
              <a:gd name="T33" fmla="*/ 0 h 2992166"/>
              <a:gd name="T34" fmla="*/ 6553200 w 10220096"/>
              <a:gd name="T35" fmla="*/ 0 h 2992166"/>
              <a:gd name="T36" fmla="*/ 6553200 w 10220096"/>
              <a:gd name="T37" fmla="*/ 122873 h 2992166"/>
              <a:gd name="T38" fmla="*/ 6553200 w 10220096"/>
              <a:gd name="T39" fmla="*/ 259398 h 2992166"/>
              <a:gd name="T40" fmla="*/ 6553200 w 10220096"/>
              <a:gd name="T41" fmla="*/ 375444 h 2992166"/>
              <a:gd name="T42" fmla="*/ 6553200 w 10220096"/>
              <a:gd name="T43" fmla="*/ 498316 h 2992166"/>
              <a:gd name="T44" fmla="*/ 6553200 w 10220096"/>
              <a:gd name="T45" fmla="*/ 682625 h 2992166"/>
              <a:gd name="T46" fmla="*/ 5985255 w 10220096"/>
              <a:gd name="T47" fmla="*/ 682625 h 2992166"/>
              <a:gd name="T48" fmla="*/ 5482841 w 10220096"/>
              <a:gd name="T49" fmla="*/ 682625 h 2992166"/>
              <a:gd name="T50" fmla="*/ 5045962 w 10220096"/>
              <a:gd name="T51" fmla="*/ 682625 h 2992166"/>
              <a:gd name="T52" fmla="*/ 4674613 w 10220096"/>
              <a:gd name="T53" fmla="*/ 682625 h 2992166"/>
              <a:gd name="T54" fmla="*/ 4106671 w 10220096"/>
              <a:gd name="T55" fmla="*/ 682625 h 2992166"/>
              <a:gd name="T56" fmla="*/ 3604259 w 10220096"/>
              <a:gd name="T57" fmla="*/ 682625 h 2992166"/>
              <a:gd name="T58" fmla="*/ 3167379 w 10220096"/>
              <a:gd name="T59" fmla="*/ 682625 h 2992166"/>
              <a:gd name="T60" fmla="*/ 2730499 w 10220096"/>
              <a:gd name="T61" fmla="*/ 682625 h 2992166"/>
              <a:gd name="T62" fmla="*/ 2162556 w 10220096"/>
              <a:gd name="T63" fmla="*/ 682625 h 2992166"/>
              <a:gd name="T64" fmla="*/ 1791207 w 10220096"/>
              <a:gd name="T65" fmla="*/ 682625 h 2992166"/>
              <a:gd name="T66" fmla="*/ 1354327 w 10220096"/>
              <a:gd name="T67" fmla="*/ 682625 h 2992166"/>
              <a:gd name="T68" fmla="*/ 917448 w 10220096"/>
              <a:gd name="T69" fmla="*/ 682625 h 2992166"/>
              <a:gd name="T70" fmla="*/ 415036 w 10220096"/>
              <a:gd name="T71" fmla="*/ 682625 h 2992166"/>
              <a:gd name="T72" fmla="*/ 0 w 10220096"/>
              <a:gd name="T73" fmla="*/ 682625 h 2992166"/>
              <a:gd name="T74" fmla="*/ 0 w 10220096"/>
              <a:gd name="T75" fmla="*/ 546100 h 2992166"/>
              <a:gd name="T76" fmla="*/ 0 w 10220096"/>
              <a:gd name="T77" fmla="*/ 423227 h 2992166"/>
              <a:gd name="T78" fmla="*/ 0 w 10220096"/>
              <a:gd name="T79" fmla="*/ 293529 h 2992166"/>
              <a:gd name="T80" fmla="*/ 0 w 10220096"/>
              <a:gd name="T81" fmla="*/ 170656 h 2992166"/>
              <a:gd name="T82" fmla="*/ 0 w 10220096"/>
              <a:gd name="T83" fmla="*/ 0 h 29921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220096"/>
              <a:gd name="T127" fmla="*/ 0 h 2992166"/>
              <a:gd name="T128" fmla="*/ 10220096 w 10220096"/>
              <a:gd name="T129" fmla="*/ 2992166 h 29921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220096" h="2992166" extrusionOk="0">
                <a:moveTo>
                  <a:pt x="0" y="0"/>
                </a:moveTo>
                <a:cubicBezTo>
                  <a:pt x="194504" y="-22389"/>
                  <a:pt x="342617" y="-23904"/>
                  <a:pt x="681340" y="0"/>
                </a:cubicBezTo>
                <a:cubicBezTo>
                  <a:pt x="1020063" y="23904"/>
                  <a:pt x="1185234" y="2482"/>
                  <a:pt x="1362679" y="0"/>
                </a:cubicBezTo>
                <a:cubicBezTo>
                  <a:pt x="1540124" y="-2482"/>
                  <a:pt x="1669426" y="19979"/>
                  <a:pt x="1839617" y="0"/>
                </a:cubicBezTo>
                <a:cubicBezTo>
                  <a:pt x="2009808" y="-19979"/>
                  <a:pt x="2245871" y="24523"/>
                  <a:pt x="2418756" y="0"/>
                </a:cubicBezTo>
                <a:cubicBezTo>
                  <a:pt x="2591641" y="-24523"/>
                  <a:pt x="2788532" y="-14401"/>
                  <a:pt x="2895694" y="0"/>
                </a:cubicBezTo>
                <a:cubicBezTo>
                  <a:pt x="3002856" y="14401"/>
                  <a:pt x="3107614" y="-4261"/>
                  <a:pt x="3270431" y="0"/>
                </a:cubicBezTo>
                <a:cubicBezTo>
                  <a:pt x="3433248" y="4261"/>
                  <a:pt x="3524924" y="20482"/>
                  <a:pt x="3747369" y="0"/>
                </a:cubicBezTo>
                <a:cubicBezTo>
                  <a:pt x="3969814" y="-20482"/>
                  <a:pt x="3996208" y="8255"/>
                  <a:pt x="4224306" y="0"/>
                </a:cubicBezTo>
                <a:cubicBezTo>
                  <a:pt x="4452404" y="-8255"/>
                  <a:pt x="4430428" y="5243"/>
                  <a:pt x="4599043" y="0"/>
                </a:cubicBezTo>
                <a:cubicBezTo>
                  <a:pt x="4767658" y="-5243"/>
                  <a:pt x="5115011" y="27466"/>
                  <a:pt x="5280383" y="0"/>
                </a:cubicBezTo>
                <a:cubicBezTo>
                  <a:pt x="5445755" y="-27466"/>
                  <a:pt x="5580344" y="-22689"/>
                  <a:pt x="5757321" y="0"/>
                </a:cubicBezTo>
                <a:cubicBezTo>
                  <a:pt x="5934298" y="22689"/>
                  <a:pt x="6373668" y="11200"/>
                  <a:pt x="6540861" y="0"/>
                </a:cubicBezTo>
                <a:cubicBezTo>
                  <a:pt x="6708054" y="-11200"/>
                  <a:pt x="7073762" y="32798"/>
                  <a:pt x="7324402" y="0"/>
                </a:cubicBezTo>
                <a:cubicBezTo>
                  <a:pt x="7575042" y="-32798"/>
                  <a:pt x="7896416" y="37375"/>
                  <a:pt x="8107943" y="0"/>
                </a:cubicBezTo>
                <a:cubicBezTo>
                  <a:pt x="8319470" y="-37375"/>
                  <a:pt x="8464032" y="-28162"/>
                  <a:pt x="8687082" y="0"/>
                </a:cubicBezTo>
                <a:cubicBezTo>
                  <a:pt x="8910132" y="28162"/>
                  <a:pt x="9282888" y="37966"/>
                  <a:pt x="9572823" y="0"/>
                </a:cubicBezTo>
                <a:cubicBezTo>
                  <a:pt x="9862758" y="-37966"/>
                  <a:pt x="9995956" y="-31538"/>
                  <a:pt x="10220096" y="0"/>
                </a:cubicBezTo>
                <a:cubicBezTo>
                  <a:pt x="10220969" y="124429"/>
                  <a:pt x="10243089" y="301298"/>
                  <a:pt x="10220096" y="538590"/>
                </a:cubicBezTo>
                <a:cubicBezTo>
                  <a:pt x="10197104" y="775882"/>
                  <a:pt x="10214766" y="883943"/>
                  <a:pt x="10220096" y="1137023"/>
                </a:cubicBezTo>
                <a:cubicBezTo>
                  <a:pt x="10225426" y="1390103"/>
                  <a:pt x="10204293" y="1413052"/>
                  <a:pt x="10220096" y="1645691"/>
                </a:cubicBezTo>
                <a:cubicBezTo>
                  <a:pt x="10235899" y="1878330"/>
                  <a:pt x="10196454" y="2060194"/>
                  <a:pt x="10220096" y="2184281"/>
                </a:cubicBezTo>
                <a:cubicBezTo>
                  <a:pt x="10243739" y="2308368"/>
                  <a:pt x="10191076" y="2628440"/>
                  <a:pt x="10220096" y="2992166"/>
                </a:cubicBezTo>
                <a:cubicBezTo>
                  <a:pt x="9865437" y="3003209"/>
                  <a:pt x="9718949" y="2970541"/>
                  <a:pt x="9334354" y="2992166"/>
                </a:cubicBezTo>
                <a:cubicBezTo>
                  <a:pt x="8949759" y="3013791"/>
                  <a:pt x="8897481" y="2961666"/>
                  <a:pt x="8550814" y="2992166"/>
                </a:cubicBezTo>
                <a:cubicBezTo>
                  <a:pt x="8204147" y="3022666"/>
                  <a:pt x="8017680" y="2980028"/>
                  <a:pt x="7869474" y="2992166"/>
                </a:cubicBezTo>
                <a:cubicBezTo>
                  <a:pt x="7721268" y="3004304"/>
                  <a:pt x="7504649" y="2980963"/>
                  <a:pt x="7290335" y="2992166"/>
                </a:cubicBezTo>
                <a:cubicBezTo>
                  <a:pt x="7076021" y="3003369"/>
                  <a:pt x="6760484" y="3003412"/>
                  <a:pt x="6404593" y="2992166"/>
                </a:cubicBezTo>
                <a:cubicBezTo>
                  <a:pt x="6048702" y="2980920"/>
                  <a:pt x="6009866" y="2999936"/>
                  <a:pt x="5621053" y="2992166"/>
                </a:cubicBezTo>
                <a:cubicBezTo>
                  <a:pt x="5232240" y="2984396"/>
                  <a:pt x="5189220" y="3024734"/>
                  <a:pt x="4939713" y="2992166"/>
                </a:cubicBezTo>
                <a:cubicBezTo>
                  <a:pt x="4690206" y="2959598"/>
                  <a:pt x="4536657" y="3013911"/>
                  <a:pt x="4258373" y="2992166"/>
                </a:cubicBezTo>
                <a:cubicBezTo>
                  <a:pt x="3980089" y="2970421"/>
                  <a:pt x="3562355" y="3020286"/>
                  <a:pt x="3372632" y="2992166"/>
                </a:cubicBezTo>
                <a:cubicBezTo>
                  <a:pt x="3182909" y="2964046"/>
                  <a:pt x="2967600" y="3009074"/>
                  <a:pt x="2793493" y="2992166"/>
                </a:cubicBezTo>
                <a:cubicBezTo>
                  <a:pt x="2619386" y="2975258"/>
                  <a:pt x="2305938" y="2975500"/>
                  <a:pt x="2112153" y="2992166"/>
                </a:cubicBezTo>
                <a:cubicBezTo>
                  <a:pt x="1918368" y="3008832"/>
                  <a:pt x="1657638" y="2981494"/>
                  <a:pt x="1430813" y="2992166"/>
                </a:cubicBezTo>
                <a:cubicBezTo>
                  <a:pt x="1203988" y="3002838"/>
                  <a:pt x="937937" y="2972876"/>
                  <a:pt x="647273" y="2992166"/>
                </a:cubicBezTo>
                <a:cubicBezTo>
                  <a:pt x="356609" y="3011456"/>
                  <a:pt x="194233" y="2967193"/>
                  <a:pt x="0" y="2992166"/>
                </a:cubicBezTo>
                <a:cubicBezTo>
                  <a:pt x="23630" y="2869063"/>
                  <a:pt x="-10601" y="2594861"/>
                  <a:pt x="0" y="2393733"/>
                </a:cubicBezTo>
                <a:cubicBezTo>
                  <a:pt x="10601" y="2192605"/>
                  <a:pt x="-9919" y="1966702"/>
                  <a:pt x="0" y="1855143"/>
                </a:cubicBezTo>
                <a:cubicBezTo>
                  <a:pt x="9919" y="1743584"/>
                  <a:pt x="-10691" y="1463944"/>
                  <a:pt x="0" y="1286631"/>
                </a:cubicBezTo>
                <a:cubicBezTo>
                  <a:pt x="10691" y="1109318"/>
                  <a:pt x="14845" y="921149"/>
                  <a:pt x="0" y="748041"/>
                </a:cubicBezTo>
                <a:cubicBezTo>
                  <a:pt x="-14845" y="574933"/>
                  <a:pt x="6113" y="2335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Chiếc cầu ao mẹ thường đãi đỗ.</a:t>
            </a:r>
            <a:endParaRPr lang="en-US" sz="2800" b="1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7400" y="2635250"/>
            <a:ext cx="23622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Google Shape;2526;p40"/>
          <p:cNvSpPr/>
          <p:nvPr/>
        </p:nvSpPr>
        <p:spPr>
          <a:xfrm rot="329428">
            <a:off x="11523663" y="839788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526;p40"/>
          <p:cNvSpPr/>
          <p:nvPr/>
        </p:nvSpPr>
        <p:spPr>
          <a:xfrm rot="329428">
            <a:off x="2455863" y="246063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526;p40"/>
          <p:cNvSpPr/>
          <p:nvPr/>
        </p:nvSpPr>
        <p:spPr>
          <a:xfrm rot="329428">
            <a:off x="9094788" y="6053138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003" name="Google Shape;5286;p60"/>
          <p:cNvGrpSpPr>
            <a:grpSpLocks/>
          </p:cNvGrpSpPr>
          <p:nvPr/>
        </p:nvGrpSpPr>
        <p:grpSpPr bwMode="auto">
          <a:xfrm>
            <a:off x="561975" y="6099175"/>
            <a:ext cx="249238" cy="373063"/>
            <a:chOff x="611682" y="2391228"/>
            <a:chExt cx="370322" cy="553122"/>
          </a:xfrm>
        </p:grpSpPr>
        <p:sp>
          <p:nvSpPr>
            <p:cNvPr id="16" name="Google Shape;52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112" y="2391228"/>
              <a:ext cx="51892" cy="72966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2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6990" y="2435949"/>
              <a:ext cx="122654" cy="124746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2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501853"/>
              <a:ext cx="344375" cy="442497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2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814895"/>
              <a:ext cx="136807" cy="129455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04" name="Google Shape;5286;p60"/>
          <p:cNvGrpSpPr>
            <a:grpSpLocks/>
          </p:cNvGrpSpPr>
          <p:nvPr/>
        </p:nvGrpSpPr>
        <p:grpSpPr bwMode="auto">
          <a:xfrm>
            <a:off x="569913" y="5310188"/>
            <a:ext cx="249237" cy="373062"/>
            <a:chOff x="611682" y="2391228"/>
            <a:chExt cx="370322" cy="553122"/>
          </a:xfrm>
        </p:grpSpPr>
        <p:sp>
          <p:nvSpPr>
            <p:cNvPr id="21" name="Google Shape;52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112" y="2391228"/>
              <a:ext cx="51892" cy="72964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2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6991" y="2435948"/>
              <a:ext cx="122655" cy="124748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2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501852"/>
              <a:ext cx="344377" cy="442498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2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814896"/>
              <a:ext cx="136807" cy="129454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05" name="Google Shape;5286;p60"/>
          <p:cNvGrpSpPr>
            <a:grpSpLocks/>
          </p:cNvGrpSpPr>
          <p:nvPr/>
        </p:nvGrpSpPr>
        <p:grpSpPr bwMode="auto">
          <a:xfrm>
            <a:off x="342900" y="3194050"/>
            <a:ext cx="250825" cy="373063"/>
            <a:chOff x="611682" y="2391228"/>
            <a:chExt cx="370322" cy="553122"/>
          </a:xfrm>
        </p:grpSpPr>
        <p:sp>
          <p:nvSpPr>
            <p:cNvPr id="26" name="Google Shape;52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440" y="2391228"/>
              <a:ext cx="51564" cy="72966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2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7783" y="2435949"/>
              <a:ext cx="121878" cy="124746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2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501853"/>
              <a:ext cx="344541" cy="442497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2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814895"/>
              <a:ext cx="135941" cy="129455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06" name="Google Shape;5286;p60"/>
          <p:cNvGrpSpPr>
            <a:grpSpLocks/>
          </p:cNvGrpSpPr>
          <p:nvPr/>
        </p:nvGrpSpPr>
        <p:grpSpPr bwMode="auto">
          <a:xfrm>
            <a:off x="355600" y="4337050"/>
            <a:ext cx="249238" cy="373063"/>
            <a:chOff x="611682" y="2391228"/>
            <a:chExt cx="370322" cy="553122"/>
          </a:xfrm>
        </p:grpSpPr>
        <p:sp>
          <p:nvSpPr>
            <p:cNvPr id="31" name="Google Shape;52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112" y="2391228"/>
              <a:ext cx="51892" cy="72966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2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6990" y="2435949"/>
              <a:ext cx="122654" cy="124746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2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501853"/>
              <a:ext cx="344375" cy="442497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2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814895"/>
              <a:ext cx="136807" cy="129455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07" name="Google Shape;3529;p48"/>
          <p:cNvGrpSpPr>
            <a:grpSpLocks/>
          </p:cNvGrpSpPr>
          <p:nvPr/>
        </p:nvGrpSpPr>
        <p:grpSpPr bwMode="auto">
          <a:xfrm>
            <a:off x="936625" y="5880100"/>
            <a:ext cx="592138" cy="885825"/>
            <a:chOff x="8202325" y="1281588"/>
            <a:chExt cx="443350" cy="664175"/>
          </a:xfrm>
        </p:grpSpPr>
        <p:sp>
          <p:nvSpPr>
            <p:cNvPr id="36" name="Google Shape;3530;p48"/>
            <p:cNvSpPr/>
            <p:nvPr/>
          </p:nvSpPr>
          <p:spPr>
            <a:xfrm>
              <a:off x="8202325" y="1404187"/>
              <a:ext cx="443350" cy="541576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531;p48"/>
            <p:cNvSpPr/>
            <p:nvPr/>
          </p:nvSpPr>
          <p:spPr>
            <a:xfrm>
              <a:off x="8327129" y="1281588"/>
              <a:ext cx="147387" cy="440403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08" name="Google Shape;3529;p48"/>
          <p:cNvGrpSpPr>
            <a:grpSpLocks/>
          </p:cNvGrpSpPr>
          <p:nvPr/>
        </p:nvGrpSpPr>
        <p:grpSpPr bwMode="auto">
          <a:xfrm flipV="1">
            <a:off x="7905750" y="5880100"/>
            <a:ext cx="592138" cy="1847850"/>
            <a:chOff x="8202325" y="1281588"/>
            <a:chExt cx="443350" cy="664175"/>
          </a:xfrm>
        </p:grpSpPr>
        <p:sp>
          <p:nvSpPr>
            <p:cNvPr id="39" name="Google Shape;3530;p48"/>
            <p:cNvSpPr/>
            <p:nvPr/>
          </p:nvSpPr>
          <p:spPr>
            <a:xfrm>
              <a:off x="8202325" y="1403696"/>
              <a:ext cx="443350" cy="542067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531;p48"/>
            <p:cNvSpPr/>
            <p:nvPr/>
          </p:nvSpPr>
          <p:spPr>
            <a:xfrm>
              <a:off x="8327129" y="1281588"/>
              <a:ext cx="147387" cy="440501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09" name="Google Shape;3529;p48"/>
          <p:cNvGrpSpPr>
            <a:grpSpLocks/>
          </p:cNvGrpSpPr>
          <p:nvPr/>
        </p:nvGrpSpPr>
        <p:grpSpPr bwMode="auto">
          <a:xfrm flipV="1">
            <a:off x="2995613" y="6475413"/>
            <a:ext cx="592137" cy="633412"/>
            <a:chOff x="8202325" y="1281588"/>
            <a:chExt cx="443350" cy="664175"/>
          </a:xfrm>
        </p:grpSpPr>
        <p:sp>
          <p:nvSpPr>
            <p:cNvPr id="42" name="Google Shape;3530;p48"/>
            <p:cNvSpPr/>
            <p:nvPr/>
          </p:nvSpPr>
          <p:spPr>
            <a:xfrm>
              <a:off x="8202325" y="1403103"/>
              <a:ext cx="443350" cy="542660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531;p48"/>
            <p:cNvSpPr/>
            <p:nvPr/>
          </p:nvSpPr>
          <p:spPr>
            <a:xfrm>
              <a:off x="8327128" y="1281588"/>
              <a:ext cx="147387" cy="441119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10" name="Google Shape;3529;p48"/>
          <p:cNvGrpSpPr>
            <a:grpSpLocks/>
          </p:cNvGrpSpPr>
          <p:nvPr/>
        </p:nvGrpSpPr>
        <p:grpSpPr bwMode="auto">
          <a:xfrm flipH="1" flipV="1">
            <a:off x="5810250" y="6419850"/>
            <a:ext cx="530225" cy="744538"/>
            <a:chOff x="8202325" y="1281588"/>
            <a:chExt cx="443350" cy="664175"/>
          </a:xfrm>
        </p:grpSpPr>
        <p:sp>
          <p:nvSpPr>
            <p:cNvPr id="45" name="Google Shape;3530;p48"/>
            <p:cNvSpPr/>
            <p:nvPr/>
          </p:nvSpPr>
          <p:spPr>
            <a:xfrm>
              <a:off x="8202325" y="1403377"/>
              <a:ext cx="443350" cy="542386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531;p48"/>
            <p:cNvSpPr/>
            <p:nvPr/>
          </p:nvSpPr>
          <p:spPr>
            <a:xfrm>
              <a:off x="8327100" y="1281588"/>
              <a:ext cx="147340" cy="440423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481;p39"/>
          <p:cNvSpPr>
            <a:spLocks noChangeArrowheads="1"/>
          </p:cNvSpPr>
          <p:nvPr/>
        </p:nvSpPr>
        <p:spPr bwMode="auto">
          <a:xfrm>
            <a:off x="1878013" y="762000"/>
            <a:ext cx="9818687" cy="1417638"/>
          </a:xfrm>
          <a:custGeom>
            <a:avLst/>
            <a:gdLst>
              <a:gd name="T0" fmla="*/ 0 w 7037559"/>
              <a:gd name="T1" fmla="*/ 0 h 1416998"/>
              <a:gd name="T2" fmla="*/ 730619 w 7037559"/>
              <a:gd name="T3" fmla="*/ 0 h 1416998"/>
              <a:gd name="T4" fmla="*/ 1598233 w 7037559"/>
              <a:gd name="T5" fmla="*/ 0 h 1416998"/>
              <a:gd name="T6" fmla="*/ 3013808 w 7037559"/>
              <a:gd name="T7" fmla="*/ 0 h 1416998"/>
              <a:gd name="T8" fmla="*/ 4155400 w 7037559"/>
              <a:gd name="T9" fmla="*/ 0 h 1416998"/>
              <a:gd name="T10" fmla="*/ 4886019 w 7037559"/>
              <a:gd name="T11" fmla="*/ 0 h 1416998"/>
              <a:gd name="T12" fmla="*/ 6027615 w 7037559"/>
              <a:gd name="T13" fmla="*/ 0 h 1416998"/>
              <a:gd name="T14" fmla="*/ 6895224 w 7037559"/>
              <a:gd name="T15" fmla="*/ 0 h 1416998"/>
              <a:gd name="T16" fmla="*/ 7762833 w 7037559"/>
              <a:gd name="T17" fmla="*/ 0 h 1416998"/>
              <a:gd name="T18" fmla="*/ 8493452 w 7037559"/>
              <a:gd name="T19" fmla="*/ 0 h 1416998"/>
              <a:gd name="T20" fmla="*/ 9498051 w 7037559"/>
              <a:gd name="T21" fmla="*/ 0 h 1416998"/>
              <a:gd name="T22" fmla="*/ 10639647 w 7037559"/>
              <a:gd name="T23" fmla="*/ 0 h 1416998"/>
              <a:gd name="T24" fmla="*/ 11644252 w 7037559"/>
              <a:gd name="T25" fmla="*/ 0 h 1416998"/>
              <a:gd name="T26" fmla="*/ 12648854 w 7037559"/>
              <a:gd name="T27" fmla="*/ 0 h 1416998"/>
              <a:gd name="T28" fmla="*/ 13699115 w 7037559"/>
              <a:gd name="T29" fmla="*/ 0 h 1416998"/>
              <a:gd name="T30" fmla="*/ 13699115 w 7037559"/>
              <a:gd name="T31" fmla="*/ 430017 h 1416998"/>
              <a:gd name="T32" fmla="*/ 13699115 w 7037559"/>
              <a:gd name="T33" fmla="*/ 888386 h 1416998"/>
              <a:gd name="T34" fmla="*/ 13699115 w 7037559"/>
              <a:gd name="T35" fmla="*/ 1417638 h 1416998"/>
              <a:gd name="T36" fmla="*/ 12557530 w 7037559"/>
              <a:gd name="T37" fmla="*/ 1417638 h 1416998"/>
              <a:gd name="T38" fmla="*/ 11826901 w 7037559"/>
              <a:gd name="T39" fmla="*/ 1417638 h 1416998"/>
              <a:gd name="T40" fmla="*/ 10822304 w 7037559"/>
              <a:gd name="T41" fmla="*/ 1417638 h 1416998"/>
              <a:gd name="T42" fmla="*/ 9954695 w 7037559"/>
              <a:gd name="T43" fmla="*/ 1417638 h 1416998"/>
              <a:gd name="T44" fmla="*/ 9224071 w 7037559"/>
              <a:gd name="T45" fmla="*/ 1417638 h 1416998"/>
              <a:gd name="T46" fmla="*/ 7945491 w 7037559"/>
              <a:gd name="T47" fmla="*/ 1417638 h 1416998"/>
              <a:gd name="T48" fmla="*/ 6940886 w 7037559"/>
              <a:gd name="T49" fmla="*/ 1417638 h 1416998"/>
              <a:gd name="T50" fmla="*/ 5662305 w 7037559"/>
              <a:gd name="T51" fmla="*/ 1417638 h 1416998"/>
              <a:gd name="T52" fmla="*/ 4246726 w 7037559"/>
              <a:gd name="T53" fmla="*/ 1417638 h 1416998"/>
              <a:gd name="T54" fmla="*/ 3516107 w 7037559"/>
              <a:gd name="T55" fmla="*/ 1417638 h 1416998"/>
              <a:gd name="T56" fmla="*/ 2374516 w 7037559"/>
              <a:gd name="T57" fmla="*/ 1417638 h 1416998"/>
              <a:gd name="T58" fmla="*/ 1506902 w 7037559"/>
              <a:gd name="T59" fmla="*/ 1417638 h 1416998"/>
              <a:gd name="T60" fmla="*/ 0 w 7037559"/>
              <a:gd name="T61" fmla="*/ 1417638 h 1416998"/>
              <a:gd name="T62" fmla="*/ 0 w 7037559"/>
              <a:gd name="T63" fmla="*/ 930915 h 1416998"/>
              <a:gd name="T64" fmla="*/ 0 w 7037559"/>
              <a:gd name="T65" fmla="*/ 486723 h 1416998"/>
              <a:gd name="T66" fmla="*/ 0 w 7037559"/>
              <a:gd name="T67" fmla="*/ 0 h 14169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37559"/>
              <a:gd name="T103" fmla="*/ 0 h 1416998"/>
              <a:gd name="T104" fmla="*/ 7037559 w 7037559"/>
              <a:gd name="T105" fmla="*/ 1416998 h 141699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37559" h="1416998" extrusionOk="0">
                <a:moveTo>
                  <a:pt x="0" y="0"/>
                </a:moveTo>
                <a:cubicBezTo>
                  <a:pt x="142415" y="-39172"/>
                  <a:pt x="241702" y="43265"/>
                  <a:pt x="375336" y="0"/>
                </a:cubicBezTo>
                <a:cubicBezTo>
                  <a:pt x="508970" y="-43265"/>
                  <a:pt x="634380" y="52622"/>
                  <a:pt x="821049" y="0"/>
                </a:cubicBezTo>
                <a:cubicBezTo>
                  <a:pt x="1007718" y="-52622"/>
                  <a:pt x="1395022" y="22182"/>
                  <a:pt x="1548263" y="0"/>
                </a:cubicBezTo>
                <a:cubicBezTo>
                  <a:pt x="1701504" y="-22182"/>
                  <a:pt x="1942053" y="61778"/>
                  <a:pt x="2134726" y="0"/>
                </a:cubicBezTo>
                <a:cubicBezTo>
                  <a:pt x="2327399" y="-61778"/>
                  <a:pt x="2402678" y="43686"/>
                  <a:pt x="2510063" y="0"/>
                </a:cubicBezTo>
                <a:cubicBezTo>
                  <a:pt x="2617448" y="-43686"/>
                  <a:pt x="2896621" y="62989"/>
                  <a:pt x="3096526" y="0"/>
                </a:cubicBezTo>
                <a:cubicBezTo>
                  <a:pt x="3296431" y="-62989"/>
                  <a:pt x="3427878" y="17701"/>
                  <a:pt x="3542238" y="0"/>
                </a:cubicBezTo>
                <a:cubicBezTo>
                  <a:pt x="3656598" y="-17701"/>
                  <a:pt x="3860056" y="6780"/>
                  <a:pt x="3987950" y="0"/>
                </a:cubicBezTo>
                <a:cubicBezTo>
                  <a:pt x="4115844" y="-6780"/>
                  <a:pt x="4219857" y="4407"/>
                  <a:pt x="4363287" y="0"/>
                </a:cubicBezTo>
                <a:cubicBezTo>
                  <a:pt x="4506717" y="-4407"/>
                  <a:pt x="4663065" y="31986"/>
                  <a:pt x="4879374" y="0"/>
                </a:cubicBezTo>
                <a:cubicBezTo>
                  <a:pt x="5095683" y="-31986"/>
                  <a:pt x="5220685" y="49924"/>
                  <a:pt x="5465837" y="0"/>
                </a:cubicBezTo>
                <a:cubicBezTo>
                  <a:pt x="5710989" y="-49924"/>
                  <a:pt x="5741969" y="10041"/>
                  <a:pt x="5981925" y="0"/>
                </a:cubicBezTo>
                <a:cubicBezTo>
                  <a:pt x="6221881" y="-10041"/>
                  <a:pt x="6384606" y="2570"/>
                  <a:pt x="6498013" y="0"/>
                </a:cubicBezTo>
                <a:cubicBezTo>
                  <a:pt x="6611420" y="-2570"/>
                  <a:pt x="6914257" y="51568"/>
                  <a:pt x="7037559" y="0"/>
                </a:cubicBezTo>
                <a:cubicBezTo>
                  <a:pt x="7067755" y="205721"/>
                  <a:pt x="7002819" y="256893"/>
                  <a:pt x="7037559" y="429823"/>
                </a:cubicBezTo>
                <a:cubicBezTo>
                  <a:pt x="7072299" y="602753"/>
                  <a:pt x="7006146" y="765805"/>
                  <a:pt x="7037559" y="887985"/>
                </a:cubicBezTo>
                <a:cubicBezTo>
                  <a:pt x="7068972" y="1010165"/>
                  <a:pt x="7016634" y="1292084"/>
                  <a:pt x="7037559" y="1416998"/>
                </a:cubicBezTo>
                <a:cubicBezTo>
                  <a:pt x="6795422" y="1450460"/>
                  <a:pt x="6578151" y="1402596"/>
                  <a:pt x="6451096" y="1416998"/>
                </a:cubicBezTo>
                <a:cubicBezTo>
                  <a:pt x="6324041" y="1431400"/>
                  <a:pt x="6151694" y="1401219"/>
                  <a:pt x="6075759" y="1416998"/>
                </a:cubicBezTo>
                <a:cubicBezTo>
                  <a:pt x="5999824" y="1432777"/>
                  <a:pt x="5792427" y="1392065"/>
                  <a:pt x="5559672" y="1416998"/>
                </a:cubicBezTo>
                <a:cubicBezTo>
                  <a:pt x="5326917" y="1441931"/>
                  <a:pt x="5262763" y="1364922"/>
                  <a:pt x="5113960" y="1416998"/>
                </a:cubicBezTo>
                <a:cubicBezTo>
                  <a:pt x="4965157" y="1469074"/>
                  <a:pt x="4912891" y="1394741"/>
                  <a:pt x="4738623" y="1416998"/>
                </a:cubicBezTo>
                <a:cubicBezTo>
                  <a:pt x="4564355" y="1439255"/>
                  <a:pt x="4292502" y="1380015"/>
                  <a:pt x="4081784" y="1416998"/>
                </a:cubicBezTo>
                <a:cubicBezTo>
                  <a:pt x="3871066" y="1453981"/>
                  <a:pt x="3805788" y="1395824"/>
                  <a:pt x="3565697" y="1416998"/>
                </a:cubicBezTo>
                <a:cubicBezTo>
                  <a:pt x="3325606" y="1438172"/>
                  <a:pt x="3200687" y="1390088"/>
                  <a:pt x="2908858" y="1416998"/>
                </a:cubicBezTo>
                <a:cubicBezTo>
                  <a:pt x="2617029" y="1443908"/>
                  <a:pt x="2339158" y="1407582"/>
                  <a:pt x="2181643" y="1416998"/>
                </a:cubicBezTo>
                <a:cubicBezTo>
                  <a:pt x="2024128" y="1426414"/>
                  <a:pt x="1930155" y="1396240"/>
                  <a:pt x="1806307" y="1416998"/>
                </a:cubicBezTo>
                <a:cubicBezTo>
                  <a:pt x="1682459" y="1437756"/>
                  <a:pt x="1382034" y="1356488"/>
                  <a:pt x="1219844" y="1416998"/>
                </a:cubicBezTo>
                <a:cubicBezTo>
                  <a:pt x="1057654" y="1477508"/>
                  <a:pt x="988966" y="1400091"/>
                  <a:pt x="774131" y="1416998"/>
                </a:cubicBezTo>
                <a:cubicBezTo>
                  <a:pt x="559296" y="1433905"/>
                  <a:pt x="256956" y="1350976"/>
                  <a:pt x="0" y="1416998"/>
                </a:cubicBezTo>
                <a:cubicBezTo>
                  <a:pt x="-44331" y="1292029"/>
                  <a:pt x="51230" y="1151807"/>
                  <a:pt x="0" y="930495"/>
                </a:cubicBezTo>
                <a:cubicBezTo>
                  <a:pt x="-51230" y="709183"/>
                  <a:pt x="45551" y="665913"/>
                  <a:pt x="0" y="486503"/>
                </a:cubicBezTo>
                <a:cubicBezTo>
                  <a:pt x="-45551" y="307093"/>
                  <a:pt x="4354" y="10995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chemeClr val="bg2"/>
                </a:solidFill>
                <a:latin typeface="Times New Roman" pitchFamily="18" charset="0"/>
                <a:ea typeface="#9Slide02 Noi dung dai"/>
                <a:cs typeface="Times New Roman" pitchFamily="18" charset="0"/>
                <a:sym typeface="Gorditas"/>
              </a:rPr>
              <a:t>Câu 3: Những câu thơ nào cho thấy bạn nhỏ rất yêu chiếc cầu cha làm?</a:t>
            </a:r>
            <a:endParaRPr lang="en-US" sz="3600" b="1">
              <a:solidFill>
                <a:schemeClr val="bg2"/>
              </a:solidFill>
              <a:latin typeface="Times New Roman" pitchFamily="18" charset="0"/>
              <a:ea typeface="#9Slide02 Noi dung dai"/>
              <a:cs typeface="Times New Roman" pitchFamily="18" charset="0"/>
              <a:sym typeface="Gorditas"/>
            </a:endParaRPr>
          </a:p>
        </p:txBody>
      </p:sp>
      <p:pic>
        <p:nvPicPr>
          <p:cNvPr id="86018" name="Picture 9" descr="A picture containing text, toy, doll, vector graphics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75" y="60325"/>
            <a:ext cx="1849438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>
            <a:spLocks noChangeArrowheads="1"/>
          </p:cNvSpPr>
          <p:nvPr/>
        </p:nvSpPr>
        <p:spPr bwMode="auto">
          <a:xfrm>
            <a:off x="1143000" y="3257550"/>
            <a:ext cx="8534400" cy="3416300"/>
          </a:xfrm>
          <a:custGeom>
            <a:avLst/>
            <a:gdLst>
              <a:gd name="T0" fmla="*/ 0 w 7239000"/>
              <a:gd name="T1" fmla="*/ 0 h 1651093"/>
              <a:gd name="T2" fmla="*/ 914692 w 7239000"/>
              <a:gd name="T3" fmla="*/ 0 h 1651093"/>
              <a:gd name="T4" fmla="*/ 1829383 w 7239000"/>
              <a:gd name="T5" fmla="*/ 0 h 1651093"/>
              <a:gd name="T6" fmla="*/ 2542844 w 7239000"/>
              <a:gd name="T7" fmla="*/ 0 h 1651093"/>
              <a:gd name="T8" fmla="*/ 3356918 w 7239000"/>
              <a:gd name="T9" fmla="*/ 0 h 1651093"/>
              <a:gd name="T10" fmla="*/ 4070377 w 7239000"/>
              <a:gd name="T11" fmla="*/ 0 h 1651093"/>
              <a:gd name="T12" fmla="*/ 4683220 w 7239000"/>
              <a:gd name="T13" fmla="*/ 0 h 1651093"/>
              <a:gd name="T14" fmla="*/ 5396680 w 7239000"/>
              <a:gd name="T15" fmla="*/ 0 h 1651093"/>
              <a:gd name="T16" fmla="*/ 6110136 w 7239000"/>
              <a:gd name="T17" fmla="*/ 0 h 1651093"/>
              <a:gd name="T18" fmla="*/ 6722981 w 7239000"/>
              <a:gd name="T19" fmla="*/ 0 h 1651093"/>
              <a:gd name="T20" fmla="*/ 7637669 w 7239000"/>
              <a:gd name="T21" fmla="*/ 0 h 1651093"/>
              <a:gd name="T22" fmla="*/ 8351130 w 7239000"/>
              <a:gd name="T23" fmla="*/ 0 h 1651093"/>
              <a:gd name="T24" fmla="*/ 10061610 w 7239000"/>
              <a:gd name="T25" fmla="*/ 0 h 1651093"/>
              <a:gd name="T26" fmla="*/ 10061610 w 7239000"/>
              <a:gd name="T27" fmla="*/ 2426939 h 1651093"/>
              <a:gd name="T28" fmla="*/ 10061610 w 7239000"/>
              <a:gd name="T29" fmla="*/ 4712508 h 1651093"/>
              <a:gd name="T30" fmla="*/ 10061610 w 7239000"/>
              <a:gd name="T31" fmla="*/ 7068756 h 1651093"/>
              <a:gd name="T32" fmla="*/ 9448758 w 7239000"/>
              <a:gd name="T33" fmla="*/ 7068756 h 1651093"/>
              <a:gd name="T34" fmla="*/ 8735302 w 7239000"/>
              <a:gd name="T35" fmla="*/ 7068756 h 1651093"/>
              <a:gd name="T36" fmla="*/ 7719993 w 7239000"/>
              <a:gd name="T37" fmla="*/ 7068756 h 1651093"/>
              <a:gd name="T38" fmla="*/ 7107153 w 7239000"/>
              <a:gd name="T39" fmla="*/ 7068756 h 1651093"/>
              <a:gd name="T40" fmla="*/ 6293075 w 7239000"/>
              <a:gd name="T41" fmla="*/ 7068756 h 1651093"/>
              <a:gd name="T42" fmla="*/ 5579619 w 7239000"/>
              <a:gd name="T43" fmla="*/ 7068756 h 1651093"/>
              <a:gd name="T44" fmla="*/ 4765543 w 7239000"/>
              <a:gd name="T45" fmla="*/ 7068756 h 1651093"/>
              <a:gd name="T46" fmla="*/ 4152698 w 7239000"/>
              <a:gd name="T47" fmla="*/ 7068756 h 1651093"/>
              <a:gd name="T48" fmla="*/ 3137394 w 7239000"/>
              <a:gd name="T49" fmla="*/ 7068756 h 1651093"/>
              <a:gd name="T50" fmla="*/ 2222701 w 7239000"/>
              <a:gd name="T51" fmla="*/ 7068756 h 1651093"/>
              <a:gd name="T52" fmla="*/ 1408625 w 7239000"/>
              <a:gd name="T53" fmla="*/ 7068756 h 1651093"/>
              <a:gd name="T54" fmla="*/ 0 w 7239000"/>
              <a:gd name="T55" fmla="*/ 7068756 h 1651093"/>
              <a:gd name="T56" fmla="*/ 0 w 7239000"/>
              <a:gd name="T57" fmla="*/ 4641818 h 1651093"/>
              <a:gd name="T58" fmla="*/ 0 w 7239000"/>
              <a:gd name="T59" fmla="*/ 2285563 h 1651093"/>
              <a:gd name="T60" fmla="*/ 0 w 7239000"/>
              <a:gd name="T61" fmla="*/ 0 h 165109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239000"/>
              <a:gd name="T94" fmla="*/ 0 h 1651093"/>
              <a:gd name="T95" fmla="*/ 7239000 w 7239000"/>
              <a:gd name="T96" fmla="*/ 1651093 h 165109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239000" h="1651093" extrusionOk="0">
                <a:moveTo>
                  <a:pt x="0" y="0"/>
                </a:moveTo>
                <a:cubicBezTo>
                  <a:pt x="170411" y="28533"/>
                  <a:pt x="440758" y="-3058"/>
                  <a:pt x="658091" y="0"/>
                </a:cubicBezTo>
                <a:cubicBezTo>
                  <a:pt x="875424" y="3058"/>
                  <a:pt x="991028" y="24066"/>
                  <a:pt x="1316182" y="0"/>
                </a:cubicBezTo>
                <a:cubicBezTo>
                  <a:pt x="1641336" y="-24066"/>
                  <a:pt x="1648845" y="19132"/>
                  <a:pt x="1829493" y="0"/>
                </a:cubicBezTo>
                <a:cubicBezTo>
                  <a:pt x="2010141" y="-19132"/>
                  <a:pt x="2245693" y="-13123"/>
                  <a:pt x="2415194" y="0"/>
                </a:cubicBezTo>
                <a:cubicBezTo>
                  <a:pt x="2584695" y="13123"/>
                  <a:pt x="2737822" y="19084"/>
                  <a:pt x="2928505" y="0"/>
                </a:cubicBezTo>
                <a:cubicBezTo>
                  <a:pt x="3119188" y="-19084"/>
                  <a:pt x="3216652" y="9059"/>
                  <a:pt x="3369425" y="0"/>
                </a:cubicBezTo>
                <a:cubicBezTo>
                  <a:pt x="3522198" y="-9059"/>
                  <a:pt x="3750350" y="-20558"/>
                  <a:pt x="3882736" y="0"/>
                </a:cubicBezTo>
                <a:cubicBezTo>
                  <a:pt x="4015122" y="20558"/>
                  <a:pt x="4150071" y="-11952"/>
                  <a:pt x="4396047" y="0"/>
                </a:cubicBezTo>
                <a:cubicBezTo>
                  <a:pt x="4642023" y="11952"/>
                  <a:pt x="4696914" y="-11447"/>
                  <a:pt x="4836968" y="0"/>
                </a:cubicBezTo>
                <a:cubicBezTo>
                  <a:pt x="4977022" y="11447"/>
                  <a:pt x="5328112" y="-9650"/>
                  <a:pt x="5495059" y="0"/>
                </a:cubicBezTo>
                <a:cubicBezTo>
                  <a:pt x="5662006" y="9650"/>
                  <a:pt x="5808322" y="-14777"/>
                  <a:pt x="6008370" y="0"/>
                </a:cubicBezTo>
                <a:cubicBezTo>
                  <a:pt x="6208418" y="14777"/>
                  <a:pt x="6880160" y="32871"/>
                  <a:pt x="7239000" y="0"/>
                </a:cubicBezTo>
                <a:cubicBezTo>
                  <a:pt x="7229108" y="135108"/>
                  <a:pt x="7251311" y="397909"/>
                  <a:pt x="7239000" y="566875"/>
                </a:cubicBezTo>
                <a:cubicBezTo>
                  <a:pt x="7226689" y="735841"/>
                  <a:pt x="7219452" y="893762"/>
                  <a:pt x="7239000" y="1100729"/>
                </a:cubicBezTo>
                <a:cubicBezTo>
                  <a:pt x="7258548" y="1307696"/>
                  <a:pt x="7260887" y="1378439"/>
                  <a:pt x="7239000" y="1651093"/>
                </a:cubicBezTo>
                <a:cubicBezTo>
                  <a:pt x="7096632" y="1649601"/>
                  <a:pt x="6956033" y="1640466"/>
                  <a:pt x="6798079" y="1651093"/>
                </a:cubicBezTo>
                <a:cubicBezTo>
                  <a:pt x="6640125" y="1661720"/>
                  <a:pt x="6527087" y="1659538"/>
                  <a:pt x="6284768" y="1651093"/>
                </a:cubicBezTo>
                <a:cubicBezTo>
                  <a:pt x="6042449" y="1642648"/>
                  <a:pt x="5839038" y="1626975"/>
                  <a:pt x="5554287" y="1651093"/>
                </a:cubicBezTo>
                <a:cubicBezTo>
                  <a:pt x="5269536" y="1675211"/>
                  <a:pt x="5284880" y="1635164"/>
                  <a:pt x="5113366" y="1651093"/>
                </a:cubicBezTo>
                <a:cubicBezTo>
                  <a:pt x="4941852" y="1667022"/>
                  <a:pt x="4679169" y="1656749"/>
                  <a:pt x="4527665" y="1651093"/>
                </a:cubicBezTo>
                <a:cubicBezTo>
                  <a:pt x="4376161" y="1645437"/>
                  <a:pt x="4269782" y="1675311"/>
                  <a:pt x="4014355" y="1651093"/>
                </a:cubicBezTo>
                <a:cubicBezTo>
                  <a:pt x="3758928" y="1626876"/>
                  <a:pt x="3595246" y="1670207"/>
                  <a:pt x="3428654" y="1651093"/>
                </a:cubicBezTo>
                <a:cubicBezTo>
                  <a:pt x="3262062" y="1631979"/>
                  <a:pt x="3121101" y="1661938"/>
                  <a:pt x="2987733" y="1651093"/>
                </a:cubicBezTo>
                <a:cubicBezTo>
                  <a:pt x="2854365" y="1640248"/>
                  <a:pt x="2461697" y="1624482"/>
                  <a:pt x="2257252" y="1651093"/>
                </a:cubicBezTo>
                <a:cubicBezTo>
                  <a:pt x="2052807" y="1677704"/>
                  <a:pt x="1748742" y="1666390"/>
                  <a:pt x="1599161" y="1651093"/>
                </a:cubicBezTo>
                <a:cubicBezTo>
                  <a:pt x="1449580" y="1635796"/>
                  <a:pt x="1179046" y="1635001"/>
                  <a:pt x="1013460" y="1651093"/>
                </a:cubicBezTo>
                <a:cubicBezTo>
                  <a:pt x="847874" y="1667185"/>
                  <a:pt x="326601" y="1679042"/>
                  <a:pt x="0" y="1651093"/>
                </a:cubicBezTo>
                <a:cubicBezTo>
                  <a:pt x="-22278" y="1378406"/>
                  <a:pt x="-1971" y="1359966"/>
                  <a:pt x="0" y="1084218"/>
                </a:cubicBezTo>
                <a:cubicBezTo>
                  <a:pt x="1971" y="808471"/>
                  <a:pt x="-6091" y="733176"/>
                  <a:pt x="0" y="533853"/>
                </a:cubicBezTo>
                <a:cubicBezTo>
                  <a:pt x="6091" y="334530"/>
                  <a:pt x="24909" y="10805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B05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Yêu hơn, cả cái cầu ao mẹ thường đãi đỗ</a:t>
            </a:r>
          </a:p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B05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Là cái cầu này ảnh chụp xa xa</a:t>
            </a:r>
          </a:p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B05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Mẹ bảo: cầu Hàm Rồng sông Mã</a:t>
            </a:r>
          </a:p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B05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cứ gọi: cái cầu của cha.</a:t>
            </a:r>
          </a:p>
        </p:txBody>
      </p:sp>
      <p:pic>
        <p:nvPicPr>
          <p:cNvPr id="86020" name="Picture 2"/>
          <p:cNvPicPr>
            <a:picLocks noChangeAspect="1"/>
          </p:cNvPicPr>
          <p:nvPr/>
        </p:nvPicPr>
        <p:blipFill>
          <a:blip r:embed="rId3"/>
          <a:srcRect l="19910" r="13722"/>
          <a:stretch>
            <a:fillRect/>
          </a:stretch>
        </p:blipFill>
        <p:spPr bwMode="auto">
          <a:xfrm>
            <a:off x="9906000" y="2817813"/>
            <a:ext cx="24384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2526;p40"/>
          <p:cNvSpPr/>
          <p:nvPr/>
        </p:nvSpPr>
        <p:spPr>
          <a:xfrm rot="329428">
            <a:off x="9605963" y="6115050"/>
            <a:ext cx="406400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526;p40"/>
          <p:cNvSpPr/>
          <p:nvPr/>
        </p:nvSpPr>
        <p:spPr>
          <a:xfrm rot="329428">
            <a:off x="11136313" y="269875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526;p40"/>
          <p:cNvSpPr/>
          <p:nvPr/>
        </p:nvSpPr>
        <p:spPr>
          <a:xfrm rot="329428">
            <a:off x="169863" y="6115050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6024" name="Google Shape;5911;p62"/>
          <p:cNvGrpSpPr>
            <a:grpSpLocks/>
          </p:cNvGrpSpPr>
          <p:nvPr/>
        </p:nvGrpSpPr>
        <p:grpSpPr bwMode="auto">
          <a:xfrm>
            <a:off x="8069263" y="190500"/>
            <a:ext cx="708025" cy="490538"/>
            <a:chOff x="7078500" y="3433675"/>
            <a:chExt cx="929600" cy="644050"/>
          </a:xfrm>
        </p:grpSpPr>
        <p:sp>
          <p:nvSpPr>
            <p:cNvPr id="16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913;p62"/>
            <p:cNvSpPr/>
            <p:nvPr/>
          </p:nvSpPr>
          <p:spPr>
            <a:xfrm>
              <a:off x="7163956" y="3521216"/>
              <a:ext cx="756603" cy="468969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6025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813" y="101600"/>
            <a:ext cx="762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026" name="Google Shape;5911;p62"/>
          <p:cNvGrpSpPr>
            <a:grpSpLocks/>
          </p:cNvGrpSpPr>
          <p:nvPr/>
        </p:nvGrpSpPr>
        <p:grpSpPr bwMode="auto">
          <a:xfrm>
            <a:off x="4394200" y="66675"/>
            <a:ext cx="708025" cy="490538"/>
            <a:chOff x="7078500" y="3433675"/>
            <a:chExt cx="929600" cy="644050"/>
          </a:xfrm>
        </p:grpSpPr>
        <p:sp>
          <p:nvSpPr>
            <p:cNvPr id="20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913;p62"/>
            <p:cNvSpPr/>
            <p:nvPr/>
          </p:nvSpPr>
          <p:spPr>
            <a:xfrm>
              <a:off x="7163957" y="3521216"/>
              <a:ext cx="756602" cy="468969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27" name="Google Shape;5911;p62"/>
          <p:cNvGrpSpPr>
            <a:grpSpLocks/>
          </p:cNvGrpSpPr>
          <p:nvPr/>
        </p:nvGrpSpPr>
        <p:grpSpPr bwMode="auto">
          <a:xfrm>
            <a:off x="6432550" y="134938"/>
            <a:ext cx="709613" cy="492125"/>
            <a:chOff x="7078500" y="3433675"/>
            <a:chExt cx="929600" cy="644050"/>
          </a:xfrm>
        </p:grpSpPr>
        <p:sp>
          <p:nvSpPr>
            <p:cNvPr id="23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913;p62"/>
            <p:cNvSpPr/>
            <p:nvPr/>
          </p:nvSpPr>
          <p:spPr>
            <a:xfrm>
              <a:off x="7163766" y="3520933"/>
              <a:ext cx="756989" cy="469533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6028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88" y="857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029" name="Google Shape;5911;p62"/>
          <p:cNvGrpSpPr>
            <a:grpSpLocks/>
          </p:cNvGrpSpPr>
          <p:nvPr/>
        </p:nvGrpSpPr>
        <p:grpSpPr bwMode="auto">
          <a:xfrm>
            <a:off x="4038600" y="-14288"/>
            <a:ext cx="709613" cy="490538"/>
            <a:chOff x="7078500" y="3433675"/>
            <a:chExt cx="929600" cy="644050"/>
          </a:xfrm>
        </p:grpSpPr>
        <p:sp>
          <p:nvSpPr>
            <p:cNvPr id="30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913;p62"/>
            <p:cNvSpPr/>
            <p:nvPr/>
          </p:nvSpPr>
          <p:spPr>
            <a:xfrm>
              <a:off x="7163766" y="3521217"/>
              <a:ext cx="756989" cy="468967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30" name="Google Shape;5911;p62"/>
          <p:cNvGrpSpPr>
            <a:grpSpLocks/>
          </p:cNvGrpSpPr>
          <p:nvPr/>
        </p:nvGrpSpPr>
        <p:grpSpPr bwMode="auto">
          <a:xfrm>
            <a:off x="11053763" y="127000"/>
            <a:ext cx="708025" cy="490538"/>
            <a:chOff x="7078500" y="3433675"/>
            <a:chExt cx="929600" cy="644050"/>
          </a:xfrm>
        </p:grpSpPr>
        <p:sp>
          <p:nvSpPr>
            <p:cNvPr id="33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913;p62"/>
            <p:cNvSpPr/>
            <p:nvPr/>
          </p:nvSpPr>
          <p:spPr>
            <a:xfrm>
              <a:off x="7163956" y="3521216"/>
              <a:ext cx="756603" cy="468969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31" name="Google Shape;5286;p60"/>
          <p:cNvGrpSpPr>
            <a:grpSpLocks/>
          </p:cNvGrpSpPr>
          <p:nvPr/>
        </p:nvGrpSpPr>
        <p:grpSpPr bwMode="auto">
          <a:xfrm>
            <a:off x="471488" y="4376738"/>
            <a:ext cx="249237" cy="371475"/>
            <a:chOff x="611682" y="2391228"/>
            <a:chExt cx="370322" cy="553122"/>
          </a:xfrm>
        </p:grpSpPr>
        <p:sp>
          <p:nvSpPr>
            <p:cNvPr id="36" name="Google Shape;52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112" y="2391228"/>
              <a:ext cx="51892" cy="73276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2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6991" y="2436139"/>
              <a:ext cx="122655" cy="125281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2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502324"/>
              <a:ext cx="344377" cy="442026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2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814342"/>
              <a:ext cx="136807" cy="130008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32" name="Google Shape;5286;p60"/>
          <p:cNvGrpSpPr>
            <a:grpSpLocks/>
          </p:cNvGrpSpPr>
          <p:nvPr/>
        </p:nvGrpSpPr>
        <p:grpSpPr bwMode="auto">
          <a:xfrm>
            <a:off x="10747375" y="6096000"/>
            <a:ext cx="249238" cy="373063"/>
            <a:chOff x="611682" y="2391228"/>
            <a:chExt cx="370322" cy="553122"/>
          </a:xfrm>
        </p:grpSpPr>
        <p:sp>
          <p:nvSpPr>
            <p:cNvPr id="41" name="Google Shape;52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112" y="2391228"/>
              <a:ext cx="51892" cy="72966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2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6990" y="2435949"/>
              <a:ext cx="122654" cy="124746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2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501853"/>
              <a:ext cx="344375" cy="442497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2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814895"/>
              <a:ext cx="136807" cy="129455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33" name="Google Shape;3529;p48"/>
          <p:cNvGrpSpPr>
            <a:grpSpLocks/>
          </p:cNvGrpSpPr>
          <p:nvPr/>
        </p:nvGrpSpPr>
        <p:grpSpPr bwMode="auto">
          <a:xfrm>
            <a:off x="261938" y="2973388"/>
            <a:ext cx="590550" cy="884237"/>
            <a:chOff x="8202325" y="1281588"/>
            <a:chExt cx="443350" cy="664175"/>
          </a:xfrm>
        </p:grpSpPr>
        <p:sp>
          <p:nvSpPr>
            <p:cNvPr id="46" name="Google Shape;3530;p48"/>
            <p:cNvSpPr/>
            <p:nvPr/>
          </p:nvSpPr>
          <p:spPr>
            <a:xfrm>
              <a:off x="8202325" y="1403214"/>
              <a:ext cx="443350" cy="542549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531;p48"/>
            <p:cNvSpPr/>
            <p:nvPr/>
          </p:nvSpPr>
          <p:spPr>
            <a:xfrm>
              <a:off x="8326272" y="1281588"/>
              <a:ext cx="147783" cy="440001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34" name="Google Shape;3529;p48"/>
          <p:cNvGrpSpPr>
            <a:grpSpLocks/>
          </p:cNvGrpSpPr>
          <p:nvPr/>
        </p:nvGrpSpPr>
        <p:grpSpPr bwMode="auto">
          <a:xfrm>
            <a:off x="9086850" y="2786063"/>
            <a:ext cx="590550" cy="885825"/>
            <a:chOff x="8202325" y="1281588"/>
            <a:chExt cx="443350" cy="664175"/>
          </a:xfrm>
        </p:grpSpPr>
        <p:sp>
          <p:nvSpPr>
            <p:cNvPr id="49" name="Google Shape;3530;p48"/>
            <p:cNvSpPr/>
            <p:nvPr/>
          </p:nvSpPr>
          <p:spPr>
            <a:xfrm>
              <a:off x="8202325" y="1404186"/>
              <a:ext cx="443350" cy="541577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31;p48"/>
            <p:cNvSpPr/>
            <p:nvPr/>
          </p:nvSpPr>
          <p:spPr>
            <a:xfrm>
              <a:off x="8326272" y="1281588"/>
              <a:ext cx="147783" cy="440403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35" name="Google Shape;3529;p48"/>
          <p:cNvGrpSpPr>
            <a:grpSpLocks/>
          </p:cNvGrpSpPr>
          <p:nvPr/>
        </p:nvGrpSpPr>
        <p:grpSpPr bwMode="auto">
          <a:xfrm>
            <a:off x="11266488" y="1736725"/>
            <a:ext cx="590550" cy="885825"/>
            <a:chOff x="8202325" y="1281588"/>
            <a:chExt cx="443350" cy="664175"/>
          </a:xfrm>
        </p:grpSpPr>
        <p:sp>
          <p:nvSpPr>
            <p:cNvPr id="52" name="Google Shape;3530;p48"/>
            <p:cNvSpPr/>
            <p:nvPr/>
          </p:nvSpPr>
          <p:spPr>
            <a:xfrm>
              <a:off x="8202325" y="1404187"/>
              <a:ext cx="443350" cy="541576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531;p48"/>
            <p:cNvSpPr/>
            <p:nvPr/>
          </p:nvSpPr>
          <p:spPr>
            <a:xfrm>
              <a:off x="8326272" y="1281588"/>
              <a:ext cx="147783" cy="440403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036" name="Google Shape;3529;p48"/>
          <p:cNvGrpSpPr>
            <a:grpSpLocks/>
          </p:cNvGrpSpPr>
          <p:nvPr/>
        </p:nvGrpSpPr>
        <p:grpSpPr bwMode="auto">
          <a:xfrm>
            <a:off x="1544638" y="1677988"/>
            <a:ext cx="590550" cy="885825"/>
            <a:chOff x="8202325" y="1281588"/>
            <a:chExt cx="443350" cy="664175"/>
          </a:xfrm>
        </p:grpSpPr>
        <p:sp>
          <p:nvSpPr>
            <p:cNvPr id="55" name="Google Shape;3530;p48"/>
            <p:cNvSpPr/>
            <p:nvPr/>
          </p:nvSpPr>
          <p:spPr>
            <a:xfrm>
              <a:off x="8202325" y="1404186"/>
              <a:ext cx="443350" cy="541577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531;p48"/>
            <p:cNvSpPr/>
            <p:nvPr/>
          </p:nvSpPr>
          <p:spPr>
            <a:xfrm>
              <a:off x="8326272" y="1281588"/>
              <a:ext cx="147783" cy="440403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81;p39"/>
          <p:cNvSpPr>
            <a:spLocks noChangeArrowheads="1"/>
          </p:cNvSpPr>
          <p:nvPr/>
        </p:nvSpPr>
        <p:spPr bwMode="auto">
          <a:xfrm>
            <a:off x="857250" y="762000"/>
            <a:ext cx="9048750" cy="1417638"/>
          </a:xfrm>
          <a:custGeom>
            <a:avLst/>
            <a:gdLst>
              <a:gd name="T0" fmla="*/ 0 w 8153399"/>
              <a:gd name="T1" fmla="*/ 0 h 1416998"/>
              <a:gd name="T2" fmla="*/ 374877 w 8153399"/>
              <a:gd name="T3" fmla="*/ 0 h 1416998"/>
              <a:gd name="T4" fmla="*/ 840241 w 8153399"/>
              <a:gd name="T5" fmla="*/ 0 h 1416998"/>
              <a:gd name="T6" fmla="*/ 1667556 w 8153399"/>
              <a:gd name="T7" fmla="*/ 0 h 1416998"/>
              <a:gd name="T8" fmla="*/ 2313896 w 8153399"/>
              <a:gd name="T9" fmla="*/ 0 h 1416998"/>
              <a:gd name="T10" fmla="*/ 2688773 w 8153399"/>
              <a:gd name="T11" fmla="*/ 0 h 1416998"/>
              <a:gd name="T12" fmla="*/ 3335112 w 8153399"/>
              <a:gd name="T13" fmla="*/ 0 h 1416998"/>
              <a:gd name="T14" fmla="*/ 3800477 w 8153399"/>
              <a:gd name="T15" fmla="*/ 0 h 1416998"/>
              <a:gd name="T16" fmla="*/ 4265840 w 8153399"/>
              <a:gd name="T17" fmla="*/ 0 h 1416998"/>
              <a:gd name="T18" fmla="*/ 4640717 w 8153399"/>
              <a:gd name="T19" fmla="*/ 0 h 1416998"/>
              <a:gd name="T20" fmla="*/ 5196570 w 8153399"/>
              <a:gd name="T21" fmla="*/ 0 h 1416998"/>
              <a:gd name="T22" fmla="*/ 5842908 w 8153399"/>
              <a:gd name="T23" fmla="*/ 0 h 1416998"/>
              <a:gd name="T24" fmla="*/ 6398760 w 8153399"/>
              <a:gd name="T25" fmla="*/ 0 h 1416998"/>
              <a:gd name="T26" fmla="*/ 6954612 w 8153399"/>
              <a:gd name="T27" fmla="*/ 0 h 1416998"/>
              <a:gd name="T28" fmla="*/ 7510464 w 8153399"/>
              <a:gd name="T29" fmla="*/ 0 h 1416998"/>
              <a:gd name="T30" fmla="*/ 7885342 w 8153399"/>
              <a:gd name="T31" fmla="*/ 0 h 1416998"/>
              <a:gd name="T32" fmla="*/ 9048750 w 8153399"/>
              <a:gd name="T33" fmla="*/ 0 h 1416998"/>
              <a:gd name="T34" fmla="*/ 9048750 w 8153399"/>
              <a:gd name="T35" fmla="*/ 472546 h 1416998"/>
              <a:gd name="T36" fmla="*/ 9048750 w 8153399"/>
              <a:gd name="T37" fmla="*/ 945092 h 1416998"/>
              <a:gd name="T38" fmla="*/ 9048750 w 8153399"/>
              <a:gd name="T39" fmla="*/ 1417638 h 1416998"/>
              <a:gd name="T40" fmla="*/ 8492898 w 8153399"/>
              <a:gd name="T41" fmla="*/ 1417638 h 1416998"/>
              <a:gd name="T42" fmla="*/ 8027535 w 8153399"/>
              <a:gd name="T43" fmla="*/ 1417638 h 1416998"/>
              <a:gd name="T44" fmla="*/ 7652658 w 8153399"/>
              <a:gd name="T45" fmla="*/ 1417638 h 1416998"/>
              <a:gd name="T46" fmla="*/ 6915831 w 8153399"/>
              <a:gd name="T47" fmla="*/ 1417638 h 1416998"/>
              <a:gd name="T48" fmla="*/ 6359979 w 8153399"/>
              <a:gd name="T49" fmla="*/ 1417638 h 1416998"/>
              <a:gd name="T50" fmla="*/ 5623151 w 8153399"/>
              <a:gd name="T51" fmla="*/ 1417638 h 1416998"/>
              <a:gd name="T52" fmla="*/ 4795839 w 8153399"/>
              <a:gd name="T53" fmla="*/ 1417638 h 1416998"/>
              <a:gd name="T54" fmla="*/ 4420963 w 8153399"/>
              <a:gd name="T55" fmla="*/ 1417638 h 1416998"/>
              <a:gd name="T56" fmla="*/ 3774623 w 8153399"/>
              <a:gd name="T57" fmla="*/ 1417638 h 1416998"/>
              <a:gd name="T58" fmla="*/ 3309258 w 8153399"/>
              <a:gd name="T59" fmla="*/ 1417638 h 1416998"/>
              <a:gd name="T60" fmla="*/ 2934381 w 8153399"/>
              <a:gd name="T61" fmla="*/ 1417638 h 1416998"/>
              <a:gd name="T62" fmla="*/ 2197554 w 8153399"/>
              <a:gd name="T63" fmla="*/ 1417638 h 1416998"/>
              <a:gd name="T64" fmla="*/ 1732191 w 8153399"/>
              <a:gd name="T65" fmla="*/ 1417638 h 1416998"/>
              <a:gd name="T66" fmla="*/ 904875 w 8153399"/>
              <a:gd name="T67" fmla="*/ 1417638 h 1416998"/>
              <a:gd name="T68" fmla="*/ 0 w 8153399"/>
              <a:gd name="T69" fmla="*/ 1417638 h 1416998"/>
              <a:gd name="T70" fmla="*/ 0 w 8153399"/>
              <a:gd name="T71" fmla="*/ 916739 h 1416998"/>
              <a:gd name="T72" fmla="*/ 0 w 8153399"/>
              <a:gd name="T73" fmla="*/ 430017 h 1416998"/>
              <a:gd name="T74" fmla="*/ 0 w 8153399"/>
              <a:gd name="T75" fmla="*/ 0 h 14169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53399"/>
              <a:gd name="T115" fmla="*/ 0 h 1416998"/>
              <a:gd name="T116" fmla="*/ 8153399 w 8153399"/>
              <a:gd name="T117" fmla="*/ 1416998 h 14169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53399" h="1416998" extrusionOk="0">
                <a:moveTo>
                  <a:pt x="0" y="0"/>
                </a:moveTo>
                <a:cubicBezTo>
                  <a:pt x="154883" y="-13600"/>
                  <a:pt x="254532" y="23350"/>
                  <a:pt x="337784" y="0"/>
                </a:cubicBezTo>
                <a:cubicBezTo>
                  <a:pt x="421036" y="-23350"/>
                  <a:pt x="557295" y="42166"/>
                  <a:pt x="757101" y="0"/>
                </a:cubicBezTo>
                <a:cubicBezTo>
                  <a:pt x="956907" y="-42166"/>
                  <a:pt x="1222078" y="25702"/>
                  <a:pt x="1502555" y="0"/>
                </a:cubicBezTo>
                <a:cubicBezTo>
                  <a:pt x="1783032" y="-25702"/>
                  <a:pt x="1946380" y="57388"/>
                  <a:pt x="2084941" y="0"/>
                </a:cubicBezTo>
                <a:cubicBezTo>
                  <a:pt x="2223502" y="-57388"/>
                  <a:pt x="2269284" y="11706"/>
                  <a:pt x="2422724" y="0"/>
                </a:cubicBezTo>
                <a:cubicBezTo>
                  <a:pt x="2576164" y="-11706"/>
                  <a:pt x="2887812" y="9709"/>
                  <a:pt x="3005110" y="0"/>
                </a:cubicBezTo>
                <a:cubicBezTo>
                  <a:pt x="3122408" y="-9709"/>
                  <a:pt x="3315397" y="4754"/>
                  <a:pt x="3424428" y="0"/>
                </a:cubicBezTo>
                <a:cubicBezTo>
                  <a:pt x="3533459" y="-4754"/>
                  <a:pt x="3720186" y="18724"/>
                  <a:pt x="3843745" y="0"/>
                </a:cubicBezTo>
                <a:cubicBezTo>
                  <a:pt x="3967304" y="-18724"/>
                  <a:pt x="4026212" y="25413"/>
                  <a:pt x="4181529" y="0"/>
                </a:cubicBezTo>
                <a:cubicBezTo>
                  <a:pt x="4336846" y="-25413"/>
                  <a:pt x="4572406" y="32413"/>
                  <a:pt x="4682381" y="0"/>
                </a:cubicBezTo>
                <a:cubicBezTo>
                  <a:pt x="4792356" y="-32413"/>
                  <a:pt x="5090673" y="11922"/>
                  <a:pt x="5264766" y="0"/>
                </a:cubicBezTo>
                <a:cubicBezTo>
                  <a:pt x="5438860" y="-11922"/>
                  <a:pt x="5550362" y="43621"/>
                  <a:pt x="5765618" y="0"/>
                </a:cubicBezTo>
                <a:cubicBezTo>
                  <a:pt x="5980874" y="-43621"/>
                  <a:pt x="6057688" y="39850"/>
                  <a:pt x="6266470" y="0"/>
                </a:cubicBezTo>
                <a:cubicBezTo>
                  <a:pt x="6475252" y="-39850"/>
                  <a:pt x="6661368" y="15197"/>
                  <a:pt x="6767321" y="0"/>
                </a:cubicBezTo>
                <a:cubicBezTo>
                  <a:pt x="6873274" y="-15197"/>
                  <a:pt x="6937794" y="8372"/>
                  <a:pt x="7105105" y="0"/>
                </a:cubicBezTo>
                <a:cubicBezTo>
                  <a:pt x="7272416" y="-8372"/>
                  <a:pt x="7904880" y="85444"/>
                  <a:pt x="8153399" y="0"/>
                </a:cubicBezTo>
                <a:cubicBezTo>
                  <a:pt x="8177958" y="234799"/>
                  <a:pt x="8130042" y="355998"/>
                  <a:pt x="8153399" y="472333"/>
                </a:cubicBezTo>
                <a:cubicBezTo>
                  <a:pt x="8176756" y="588668"/>
                  <a:pt x="8121570" y="838639"/>
                  <a:pt x="8153399" y="944665"/>
                </a:cubicBezTo>
                <a:cubicBezTo>
                  <a:pt x="8185228" y="1050691"/>
                  <a:pt x="8136536" y="1322139"/>
                  <a:pt x="8153399" y="1416998"/>
                </a:cubicBezTo>
                <a:cubicBezTo>
                  <a:pt x="7999195" y="1449261"/>
                  <a:pt x="7761256" y="1364062"/>
                  <a:pt x="7652547" y="1416998"/>
                </a:cubicBezTo>
                <a:cubicBezTo>
                  <a:pt x="7543838" y="1469934"/>
                  <a:pt x="7442531" y="1382562"/>
                  <a:pt x="7233230" y="1416998"/>
                </a:cubicBezTo>
                <a:cubicBezTo>
                  <a:pt x="7023929" y="1451434"/>
                  <a:pt x="7031704" y="1392389"/>
                  <a:pt x="6895446" y="1416998"/>
                </a:cubicBezTo>
                <a:cubicBezTo>
                  <a:pt x="6759188" y="1441607"/>
                  <a:pt x="6376118" y="1361556"/>
                  <a:pt x="6231526" y="1416998"/>
                </a:cubicBezTo>
                <a:cubicBezTo>
                  <a:pt x="6086934" y="1472440"/>
                  <a:pt x="5849559" y="1415135"/>
                  <a:pt x="5730675" y="1416998"/>
                </a:cubicBezTo>
                <a:cubicBezTo>
                  <a:pt x="5611791" y="1418861"/>
                  <a:pt x="5386220" y="1385798"/>
                  <a:pt x="5066755" y="1416998"/>
                </a:cubicBezTo>
                <a:cubicBezTo>
                  <a:pt x="4747290" y="1448198"/>
                  <a:pt x="4662780" y="1369904"/>
                  <a:pt x="4321301" y="1416998"/>
                </a:cubicBezTo>
                <a:cubicBezTo>
                  <a:pt x="3979822" y="1464092"/>
                  <a:pt x="4091513" y="1392223"/>
                  <a:pt x="3983518" y="1416998"/>
                </a:cubicBezTo>
                <a:cubicBezTo>
                  <a:pt x="3875523" y="1441773"/>
                  <a:pt x="3677066" y="1386566"/>
                  <a:pt x="3401132" y="1416998"/>
                </a:cubicBezTo>
                <a:cubicBezTo>
                  <a:pt x="3125198" y="1447430"/>
                  <a:pt x="3080998" y="1400129"/>
                  <a:pt x="2981814" y="1416998"/>
                </a:cubicBezTo>
                <a:cubicBezTo>
                  <a:pt x="2882630" y="1433867"/>
                  <a:pt x="2712129" y="1397983"/>
                  <a:pt x="2644031" y="1416998"/>
                </a:cubicBezTo>
                <a:cubicBezTo>
                  <a:pt x="2575933" y="1436013"/>
                  <a:pt x="2145459" y="1343797"/>
                  <a:pt x="1980111" y="1416998"/>
                </a:cubicBezTo>
                <a:cubicBezTo>
                  <a:pt x="1814763" y="1490199"/>
                  <a:pt x="1693160" y="1395164"/>
                  <a:pt x="1560794" y="1416998"/>
                </a:cubicBezTo>
                <a:cubicBezTo>
                  <a:pt x="1428428" y="1438832"/>
                  <a:pt x="1012159" y="1335476"/>
                  <a:pt x="815340" y="1416998"/>
                </a:cubicBezTo>
                <a:cubicBezTo>
                  <a:pt x="618521" y="1498520"/>
                  <a:pt x="356417" y="1360011"/>
                  <a:pt x="0" y="1416998"/>
                </a:cubicBezTo>
                <a:cubicBezTo>
                  <a:pt x="-29523" y="1272239"/>
                  <a:pt x="46783" y="1016912"/>
                  <a:pt x="0" y="916325"/>
                </a:cubicBezTo>
                <a:cubicBezTo>
                  <a:pt x="-46783" y="815738"/>
                  <a:pt x="40518" y="618360"/>
                  <a:pt x="0" y="429823"/>
                </a:cubicBezTo>
                <a:cubicBezTo>
                  <a:pt x="-40518" y="241286"/>
                  <a:pt x="34920" y="16067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vi-VN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334E"/>
                </a:solidFill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vi-VN" sz="3600" b="1">
                <a:solidFill>
                  <a:srgbClr val="00334E"/>
                </a:solidFill>
                <a:latin typeface="Times New Roman" pitchFamily="18" charset="0"/>
                <a:cs typeface="Times New Roman" pitchFamily="18" charset="0"/>
              </a:rPr>
              <a:t> Câu thơ nào cho thấy bạn nhỏ rất tự hào về cha?</a:t>
            </a:r>
            <a:endParaRPr lang="en-US" sz="2800" b="1">
              <a:solidFill>
                <a:schemeClr val="bg2"/>
              </a:solidFill>
              <a:latin typeface="Times New Roman" pitchFamily="18" charset="0"/>
              <a:ea typeface="#9Slide02 Noi dung dai"/>
              <a:cs typeface="Times New Roman" pitchFamily="18" charset="0"/>
              <a:sym typeface="Gorditas"/>
            </a:endParaRPr>
          </a:p>
        </p:txBody>
      </p:sp>
      <p:pic>
        <p:nvPicPr>
          <p:cNvPr id="6" name="Picture 5" descr="A picture containing text, toy, doll, vector graphics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0475" y="174625"/>
            <a:ext cx="2306638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698625" y="3395663"/>
            <a:ext cx="8664575" cy="1363662"/>
          </a:xfrm>
          <a:custGeom>
            <a:avLst/>
            <a:gdLst>
              <a:gd name="T0" fmla="*/ 0 w 8855122"/>
              <a:gd name="T1" fmla="*/ 0 h 2025042"/>
              <a:gd name="T2" fmla="*/ 652175 w 8855122"/>
              <a:gd name="T3" fmla="*/ 0 h 2025042"/>
              <a:gd name="T4" fmla="*/ 1304349 w 8855122"/>
              <a:gd name="T5" fmla="*/ 0 h 2025042"/>
              <a:gd name="T6" fmla="*/ 1786958 w 8855122"/>
              <a:gd name="T7" fmla="*/ 0 h 2025042"/>
              <a:gd name="T8" fmla="*/ 2354349 w 8855122"/>
              <a:gd name="T9" fmla="*/ 0 h 2025042"/>
              <a:gd name="T10" fmla="*/ 2836959 w 8855122"/>
              <a:gd name="T11" fmla="*/ 0 h 2025042"/>
              <a:gd name="T12" fmla="*/ 3234786 w 8855122"/>
              <a:gd name="T13" fmla="*/ 0 h 2025042"/>
              <a:gd name="T14" fmla="*/ 3717395 w 8855122"/>
              <a:gd name="T15" fmla="*/ 0 h 2025042"/>
              <a:gd name="T16" fmla="*/ 4200001 w 8855122"/>
              <a:gd name="T17" fmla="*/ 0 h 2025042"/>
              <a:gd name="T18" fmla="*/ 4597832 w 8855122"/>
              <a:gd name="T19" fmla="*/ 0 h 2025042"/>
              <a:gd name="T20" fmla="*/ 5250005 w 8855122"/>
              <a:gd name="T21" fmla="*/ 0 h 2025042"/>
              <a:gd name="T22" fmla="*/ 5732612 w 8855122"/>
              <a:gd name="T23" fmla="*/ 0 h 2025042"/>
              <a:gd name="T24" fmla="*/ 6469569 w 8855122"/>
              <a:gd name="T25" fmla="*/ 0 h 2025042"/>
              <a:gd name="T26" fmla="*/ 7206526 w 8855122"/>
              <a:gd name="T27" fmla="*/ 0 h 2025042"/>
              <a:gd name="T28" fmla="*/ 8478264 w 8855122"/>
              <a:gd name="T29" fmla="*/ 0 h 2025042"/>
              <a:gd name="T30" fmla="*/ 8478264 w 8855122"/>
              <a:gd name="T31" fmla="*/ 296966 h 2025042"/>
              <a:gd name="T32" fmla="*/ 8478264 w 8855122"/>
              <a:gd name="T33" fmla="*/ 575562 h 2025042"/>
              <a:gd name="T34" fmla="*/ 8478264 w 8855122"/>
              <a:gd name="T35" fmla="*/ 918450 h 2025042"/>
              <a:gd name="T36" fmla="*/ 7910876 w 8855122"/>
              <a:gd name="T37" fmla="*/ 918450 h 2025042"/>
              <a:gd name="T38" fmla="*/ 7513049 w 8855122"/>
              <a:gd name="T39" fmla="*/ 918450 h 2025042"/>
              <a:gd name="T40" fmla="*/ 6945659 w 8855122"/>
              <a:gd name="T41" fmla="*/ 918450 h 2025042"/>
              <a:gd name="T42" fmla="*/ 6463048 w 8855122"/>
              <a:gd name="T43" fmla="*/ 918450 h 2025042"/>
              <a:gd name="T44" fmla="*/ 5895658 w 8855122"/>
              <a:gd name="T45" fmla="*/ 918450 h 2025042"/>
              <a:gd name="T46" fmla="*/ 5497831 w 8855122"/>
              <a:gd name="T47" fmla="*/ 918450 h 2025042"/>
              <a:gd name="T48" fmla="*/ 4760874 w 8855122"/>
              <a:gd name="T49" fmla="*/ 918450 h 2025042"/>
              <a:gd name="T50" fmla="*/ 4108701 w 8855122"/>
              <a:gd name="T51" fmla="*/ 918450 h 2025042"/>
              <a:gd name="T52" fmla="*/ 3541308 w 8855122"/>
              <a:gd name="T53" fmla="*/ 918450 h 2025042"/>
              <a:gd name="T54" fmla="*/ 2719567 w 8855122"/>
              <a:gd name="T55" fmla="*/ 918450 h 2025042"/>
              <a:gd name="T56" fmla="*/ 1982610 w 8855122"/>
              <a:gd name="T57" fmla="*/ 918450 h 2025042"/>
              <a:gd name="T58" fmla="*/ 1330437 w 8855122"/>
              <a:gd name="T59" fmla="*/ 918450 h 2025042"/>
              <a:gd name="T60" fmla="*/ 678262 w 8855122"/>
              <a:gd name="T61" fmla="*/ 918450 h 2025042"/>
              <a:gd name="T62" fmla="*/ 0 w 8855122"/>
              <a:gd name="T63" fmla="*/ 918450 h 2025042"/>
              <a:gd name="T64" fmla="*/ 0 w 8855122"/>
              <a:gd name="T65" fmla="*/ 621484 h 2025042"/>
              <a:gd name="T66" fmla="*/ 0 w 8855122"/>
              <a:gd name="T67" fmla="*/ 296966 h 2025042"/>
              <a:gd name="T68" fmla="*/ 0 w 8855122"/>
              <a:gd name="T69" fmla="*/ 0 h 2025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855122"/>
              <a:gd name="T106" fmla="*/ 0 h 2025042"/>
              <a:gd name="T107" fmla="*/ 8855122 w 8855122"/>
              <a:gd name="T108" fmla="*/ 2025042 h 2025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855122" h="2025042" extrusionOk="0">
                <a:moveTo>
                  <a:pt x="0" y="0"/>
                </a:moveTo>
                <a:cubicBezTo>
                  <a:pt x="335811" y="32722"/>
                  <a:pt x="384149" y="32937"/>
                  <a:pt x="681163" y="0"/>
                </a:cubicBezTo>
                <a:cubicBezTo>
                  <a:pt x="978177" y="-32937"/>
                  <a:pt x="1192730" y="-16812"/>
                  <a:pt x="1362326" y="0"/>
                </a:cubicBezTo>
                <a:cubicBezTo>
                  <a:pt x="1531922" y="16812"/>
                  <a:pt x="1730043" y="17501"/>
                  <a:pt x="1866387" y="0"/>
                </a:cubicBezTo>
                <a:cubicBezTo>
                  <a:pt x="2002731" y="-17501"/>
                  <a:pt x="2175558" y="-28168"/>
                  <a:pt x="2458999" y="0"/>
                </a:cubicBezTo>
                <a:cubicBezTo>
                  <a:pt x="2742440" y="28168"/>
                  <a:pt x="2818664" y="14294"/>
                  <a:pt x="2963060" y="0"/>
                </a:cubicBezTo>
                <a:cubicBezTo>
                  <a:pt x="3107456" y="-14294"/>
                  <a:pt x="3265229" y="-5493"/>
                  <a:pt x="3378570" y="0"/>
                </a:cubicBezTo>
                <a:cubicBezTo>
                  <a:pt x="3491911" y="5493"/>
                  <a:pt x="3630634" y="10225"/>
                  <a:pt x="3882630" y="0"/>
                </a:cubicBezTo>
                <a:cubicBezTo>
                  <a:pt x="4134626" y="-10225"/>
                  <a:pt x="4252456" y="-11470"/>
                  <a:pt x="4386691" y="0"/>
                </a:cubicBezTo>
                <a:cubicBezTo>
                  <a:pt x="4520926" y="11470"/>
                  <a:pt x="4632822" y="-159"/>
                  <a:pt x="4802201" y="0"/>
                </a:cubicBezTo>
                <a:cubicBezTo>
                  <a:pt x="4971580" y="159"/>
                  <a:pt x="5342231" y="-22672"/>
                  <a:pt x="5483364" y="0"/>
                </a:cubicBezTo>
                <a:cubicBezTo>
                  <a:pt x="5624497" y="22672"/>
                  <a:pt x="5761127" y="17437"/>
                  <a:pt x="5987425" y="0"/>
                </a:cubicBezTo>
                <a:cubicBezTo>
                  <a:pt x="6213723" y="-17437"/>
                  <a:pt x="6408105" y="8862"/>
                  <a:pt x="6757139" y="0"/>
                </a:cubicBezTo>
                <a:cubicBezTo>
                  <a:pt x="7106173" y="-8862"/>
                  <a:pt x="7296734" y="-18495"/>
                  <a:pt x="7526854" y="0"/>
                </a:cubicBezTo>
                <a:cubicBezTo>
                  <a:pt x="7756974" y="18495"/>
                  <a:pt x="8356027" y="-34640"/>
                  <a:pt x="8855122" y="0"/>
                </a:cubicBezTo>
                <a:cubicBezTo>
                  <a:pt x="8824618" y="175721"/>
                  <a:pt x="8838555" y="356912"/>
                  <a:pt x="8855122" y="654764"/>
                </a:cubicBezTo>
                <a:cubicBezTo>
                  <a:pt x="8871689" y="952616"/>
                  <a:pt x="8836353" y="1047591"/>
                  <a:pt x="8855122" y="1269026"/>
                </a:cubicBezTo>
                <a:cubicBezTo>
                  <a:pt x="8873891" y="1490461"/>
                  <a:pt x="8823535" y="1863961"/>
                  <a:pt x="8855122" y="2025042"/>
                </a:cubicBezTo>
                <a:cubicBezTo>
                  <a:pt x="8714004" y="2013218"/>
                  <a:pt x="8394888" y="2038865"/>
                  <a:pt x="8262510" y="2025042"/>
                </a:cubicBezTo>
                <a:cubicBezTo>
                  <a:pt x="8130132" y="2011219"/>
                  <a:pt x="7950187" y="2033245"/>
                  <a:pt x="7847000" y="2025042"/>
                </a:cubicBezTo>
                <a:cubicBezTo>
                  <a:pt x="7743813" y="2016840"/>
                  <a:pt x="7503221" y="2001516"/>
                  <a:pt x="7254388" y="2025042"/>
                </a:cubicBezTo>
                <a:cubicBezTo>
                  <a:pt x="7005555" y="2048568"/>
                  <a:pt x="6946407" y="2018288"/>
                  <a:pt x="6750328" y="2025042"/>
                </a:cubicBezTo>
                <a:cubicBezTo>
                  <a:pt x="6554249" y="2031796"/>
                  <a:pt x="6292111" y="2021935"/>
                  <a:pt x="6157716" y="2025042"/>
                </a:cubicBezTo>
                <a:cubicBezTo>
                  <a:pt x="6023321" y="2028149"/>
                  <a:pt x="5919871" y="2022628"/>
                  <a:pt x="5742206" y="2025042"/>
                </a:cubicBezTo>
                <a:cubicBezTo>
                  <a:pt x="5564541" y="2027457"/>
                  <a:pt x="5356443" y="2054212"/>
                  <a:pt x="4972492" y="2025042"/>
                </a:cubicBezTo>
                <a:cubicBezTo>
                  <a:pt x="4588541" y="1995872"/>
                  <a:pt x="4472700" y="2056231"/>
                  <a:pt x="4291328" y="2025042"/>
                </a:cubicBezTo>
                <a:cubicBezTo>
                  <a:pt x="4109956" y="1993853"/>
                  <a:pt x="3947115" y="2015265"/>
                  <a:pt x="3698716" y="2025042"/>
                </a:cubicBezTo>
                <a:cubicBezTo>
                  <a:pt x="3450317" y="2034819"/>
                  <a:pt x="3264083" y="2026069"/>
                  <a:pt x="2840451" y="2025042"/>
                </a:cubicBezTo>
                <a:cubicBezTo>
                  <a:pt x="2416819" y="2024015"/>
                  <a:pt x="2259827" y="2013732"/>
                  <a:pt x="2070736" y="2025042"/>
                </a:cubicBezTo>
                <a:cubicBezTo>
                  <a:pt x="1881646" y="2036352"/>
                  <a:pt x="1695999" y="2002369"/>
                  <a:pt x="1389573" y="2025042"/>
                </a:cubicBezTo>
                <a:cubicBezTo>
                  <a:pt x="1083147" y="2047715"/>
                  <a:pt x="936160" y="2038291"/>
                  <a:pt x="708410" y="2025042"/>
                </a:cubicBezTo>
                <a:cubicBezTo>
                  <a:pt x="480660" y="2011793"/>
                  <a:pt x="307966" y="1999248"/>
                  <a:pt x="0" y="2025042"/>
                </a:cubicBezTo>
                <a:cubicBezTo>
                  <a:pt x="-31369" y="1817301"/>
                  <a:pt x="26497" y="1577307"/>
                  <a:pt x="0" y="1370278"/>
                </a:cubicBezTo>
                <a:cubicBezTo>
                  <a:pt x="-26497" y="1163249"/>
                  <a:pt x="21144" y="993243"/>
                  <a:pt x="0" y="654764"/>
                </a:cubicBezTo>
                <a:cubicBezTo>
                  <a:pt x="-21144" y="316285"/>
                  <a:pt x="-15866" y="16202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Mẹ bảo: cầu Hàm Rồng là sông Mã </a:t>
            </a:r>
            <a:endParaRPr lang="vi-VN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 c</a:t>
            </a:r>
            <a:r>
              <a:rPr lang="vi-VN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gọi</a:t>
            </a:r>
            <a:r>
              <a:rPr lang="vi-VN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 cầu của cha</a:t>
            </a:r>
            <a:r>
              <a:rPr lang="vi-VN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895600"/>
            <a:ext cx="2266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2526;p40"/>
          <p:cNvSpPr/>
          <p:nvPr/>
        </p:nvSpPr>
        <p:spPr>
          <a:xfrm rot="329428">
            <a:off x="17463" y="228600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526;p40"/>
          <p:cNvSpPr/>
          <p:nvPr/>
        </p:nvSpPr>
        <p:spPr>
          <a:xfrm rot="329428">
            <a:off x="365125" y="2439988"/>
            <a:ext cx="407988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2526;p40"/>
          <p:cNvSpPr/>
          <p:nvPr/>
        </p:nvSpPr>
        <p:spPr>
          <a:xfrm rot="329428">
            <a:off x="10975975" y="5486400"/>
            <a:ext cx="1662113" cy="17526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7048" name="Google Shape;5976;p62"/>
          <p:cNvGrpSpPr>
            <a:grpSpLocks/>
          </p:cNvGrpSpPr>
          <p:nvPr/>
        </p:nvGrpSpPr>
        <p:grpSpPr bwMode="auto">
          <a:xfrm>
            <a:off x="2971800" y="6096000"/>
            <a:ext cx="284163" cy="820738"/>
            <a:chOff x="6324575" y="2049325"/>
            <a:chExt cx="755350" cy="1563825"/>
          </a:xfrm>
        </p:grpSpPr>
        <p:sp>
          <p:nvSpPr>
            <p:cNvPr id="13" name="Google Shape;5977;p62"/>
            <p:cNvSpPr/>
            <p:nvPr/>
          </p:nvSpPr>
          <p:spPr>
            <a:xfrm>
              <a:off x="6476489" y="2103771"/>
              <a:ext cx="4221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979;p62"/>
            <p:cNvSpPr/>
            <p:nvPr/>
          </p:nvSpPr>
          <p:spPr>
            <a:xfrm>
              <a:off x="6691701" y="3029362"/>
              <a:ext cx="135034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980;p62"/>
            <p:cNvSpPr/>
            <p:nvPr/>
          </p:nvSpPr>
          <p:spPr>
            <a:xfrm>
              <a:off x="6683261" y="2953743"/>
              <a:ext cx="156132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981;p62"/>
            <p:cNvSpPr/>
            <p:nvPr/>
          </p:nvSpPr>
          <p:spPr>
            <a:xfrm>
              <a:off x="6598865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982;p62"/>
            <p:cNvSpPr/>
            <p:nvPr/>
          </p:nvSpPr>
          <p:spPr>
            <a:xfrm>
              <a:off x="6417411" y="2227789"/>
              <a:ext cx="303827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983;p62"/>
            <p:cNvSpPr/>
            <p:nvPr/>
          </p:nvSpPr>
          <p:spPr>
            <a:xfrm>
              <a:off x="6712799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984;p62"/>
            <p:cNvSpPr/>
            <p:nvPr/>
          </p:nvSpPr>
          <p:spPr>
            <a:xfrm>
              <a:off x="6408971" y="2421377"/>
              <a:ext cx="320707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985;p62"/>
            <p:cNvSpPr/>
            <p:nvPr/>
          </p:nvSpPr>
          <p:spPr>
            <a:xfrm>
              <a:off x="6493368" y="2161244"/>
              <a:ext cx="215212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986;p62"/>
            <p:cNvSpPr/>
            <p:nvPr/>
          </p:nvSpPr>
          <p:spPr>
            <a:xfrm>
              <a:off x="6733899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987;p62"/>
            <p:cNvSpPr/>
            <p:nvPr/>
          </p:nvSpPr>
          <p:spPr>
            <a:xfrm>
              <a:off x="6746557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988;p62"/>
            <p:cNvSpPr/>
            <p:nvPr/>
          </p:nvSpPr>
          <p:spPr>
            <a:xfrm>
              <a:off x="6717020" y="2261061"/>
              <a:ext cx="88615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989;p62"/>
            <p:cNvSpPr/>
            <p:nvPr/>
          </p:nvSpPr>
          <p:spPr>
            <a:xfrm>
              <a:off x="6725460" y="2418351"/>
              <a:ext cx="97055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990;p62"/>
            <p:cNvSpPr/>
            <p:nvPr/>
          </p:nvSpPr>
          <p:spPr>
            <a:xfrm>
              <a:off x="6754997" y="2953743"/>
              <a:ext cx="29540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991;p62"/>
            <p:cNvSpPr/>
            <p:nvPr/>
          </p:nvSpPr>
          <p:spPr>
            <a:xfrm>
              <a:off x="6518687" y="2896270"/>
              <a:ext cx="223652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992;p62"/>
            <p:cNvSpPr/>
            <p:nvPr/>
          </p:nvSpPr>
          <p:spPr>
            <a:xfrm>
              <a:off x="6421632" y="2633113"/>
              <a:ext cx="320707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993;p62"/>
            <p:cNvSpPr/>
            <p:nvPr/>
          </p:nvSpPr>
          <p:spPr>
            <a:xfrm>
              <a:off x="6776098" y="2173343"/>
              <a:ext cx="139253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994;p62"/>
            <p:cNvSpPr/>
            <p:nvPr/>
          </p:nvSpPr>
          <p:spPr>
            <a:xfrm>
              <a:off x="6733899" y="2137045"/>
              <a:ext cx="88615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995;p62"/>
            <p:cNvSpPr/>
            <p:nvPr/>
          </p:nvSpPr>
          <p:spPr>
            <a:xfrm>
              <a:off x="6788756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996;p62"/>
            <p:cNvSpPr/>
            <p:nvPr/>
          </p:nvSpPr>
          <p:spPr>
            <a:xfrm>
              <a:off x="6809856" y="2282236"/>
              <a:ext cx="164572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997;p62"/>
            <p:cNvSpPr/>
            <p:nvPr/>
          </p:nvSpPr>
          <p:spPr>
            <a:xfrm>
              <a:off x="6767658" y="2841824"/>
              <a:ext cx="198330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998;p62"/>
            <p:cNvSpPr/>
            <p:nvPr/>
          </p:nvSpPr>
          <p:spPr>
            <a:xfrm>
              <a:off x="6814075" y="2469774"/>
              <a:ext cx="173014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999;p62"/>
            <p:cNvSpPr/>
            <p:nvPr/>
          </p:nvSpPr>
          <p:spPr>
            <a:xfrm>
              <a:off x="6721239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00;p62"/>
            <p:cNvSpPr/>
            <p:nvPr/>
          </p:nvSpPr>
          <p:spPr>
            <a:xfrm>
              <a:off x="6708580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01;p62"/>
            <p:cNvSpPr/>
            <p:nvPr/>
          </p:nvSpPr>
          <p:spPr>
            <a:xfrm>
              <a:off x="6695920" y="2137045"/>
              <a:ext cx="29540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02;p62"/>
            <p:cNvSpPr/>
            <p:nvPr/>
          </p:nvSpPr>
          <p:spPr>
            <a:xfrm>
              <a:off x="6733899" y="2832750"/>
              <a:ext cx="21098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03;p62"/>
            <p:cNvSpPr/>
            <p:nvPr/>
          </p:nvSpPr>
          <p:spPr>
            <a:xfrm>
              <a:off x="6484928" y="2218714"/>
              <a:ext cx="223652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04;p62"/>
            <p:cNvSpPr/>
            <p:nvPr/>
          </p:nvSpPr>
          <p:spPr>
            <a:xfrm>
              <a:off x="6708580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05;p62"/>
            <p:cNvSpPr/>
            <p:nvPr/>
          </p:nvSpPr>
          <p:spPr>
            <a:xfrm>
              <a:off x="6413193" y="2400202"/>
              <a:ext cx="308046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06;p62"/>
            <p:cNvSpPr/>
            <p:nvPr/>
          </p:nvSpPr>
          <p:spPr>
            <a:xfrm>
              <a:off x="6721239" y="2639163"/>
              <a:ext cx="4221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07;p62"/>
            <p:cNvSpPr/>
            <p:nvPr/>
          </p:nvSpPr>
          <p:spPr>
            <a:xfrm>
              <a:off x="6417411" y="2605889"/>
              <a:ext cx="316488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08;p62"/>
            <p:cNvSpPr/>
            <p:nvPr/>
          </p:nvSpPr>
          <p:spPr>
            <a:xfrm>
              <a:off x="6729678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09;p62"/>
            <p:cNvSpPr/>
            <p:nvPr/>
          </p:nvSpPr>
          <p:spPr>
            <a:xfrm>
              <a:off x="6493368" y="2862998"/>
              <a:ext cx="248971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10;p62"/>
            <p:cNvSpPr/>
            <p:nvPr/>
          </p:nvSpPr>
          <p:spPr>
            <a:xfrm>
              <a:off x="6742339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11;p62"/>
            <p:cNvSpPr/>
            <p:nvPr/>
          </p:nvSpPr>
          <p:spPr>
            <a:xfrm>
              <a:off x="6581986" y="2158218"/>
              <a:ext cx="122374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12;p62"/>
            <p:cNvSpPr/>
            <p:nvPr/>
          </p:nvSpPr>
          <p:spPr>
            <a:xfrm>
              <a:off x="6700141" y="231550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13;p62"/>
            <p:cNvSpPr/>
            <p:nvPr/>
          </p:nvSpPr>
          <p:spPr>
            <a:xfrm>
              <a:off x="6717020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14;p62"/>
            <p:cNvSpPr/>
            <p:nvPr/>
          </p:nvSpPr>
          <p:spPr>
            <a:xfrm>
              <a:off x="6771876" y="2164268"/>
              <a:ext cx="63299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15;p62"/>
            <p:cNvSpPr/>
            <p:nvPr/>
          </p:nvSpPr>
          <p:spPr>
            <a:xfrm>
              <a:off x="6700141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6016;p62"/>
            <p:cNvSpPr/>
            <p:nvPr/>
          </p:nvSpPr>
          <p:spPr>
            <a:xfrm>
              <a:off x="6725460" y="2397178"/>
              <a:ext cx="84396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6017;p62"/>
            <p:cNvSpPr/>
            <p:nvPr/>
          </p:nvSpPr>
          <p:spPr>
            <a:xfrm>
              <a:off x="6805635" y="2264087"/>
              <a:ext cx="118155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6018;p62"/>
            <p:cNvSpPr/>
            <p:nvPr/>
          </p:nvSpPr>
          <p:spPr>
            <a:xfrm>
              <a:off x="6717020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019;p62"/>
            <p:cNvSpPr/>
            <p:nvPr/>
          </p:nvSpPr>
          <p:spPr>
            <a:xfrm>
              <a:off x="6712799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020;p62"/>
            <p:cNvSpPr/>
            <p:nvPr/>
          </p:nvSpPr>
          <p:spPr>
            <a:xfrm>
              <a:off x="6717020" y="2633113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021;p62"/>
            <p:cNvSpPr/>
            <p:nvPr/>
          </p:nvSpPr>
          <p:spPr>
            <a:xfrm>
              <a:off x="6733899" y="2575641"/>
              <a:ext cx="88615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6022;p62"/>
            <p:cNvSpPr/>
            <p:nvPr/>
          </p:nvSpPr>
          <p:spPr>
            <a:xfrm>
              <a:off x="6822514" y="2445575"/>
              <a:ext cx="156135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6023;p62"/>
            <p:cNvSpPr/>
            <p:nvPr/>
          </p:nvSpPr>
          <p:spPr>
            <a:xfrm>
              <a:off x="6721239" y="262403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24;p62"/>
            <p:cNvSpPr/>
            <p:nvPr/>
          </p:nvSpPr>
          <p:spPr>
            <a:xfrm>
              <a:off x="6729678" y="2829725"/>
              <a:ext cx="4221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025;p62"/>
            <p:cNvSpPr/>
            <p:nvPr/>
          </p:nvSpPr>
          <p:spPr>
            <a:xfrm>
              <a:off x="6746557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026;p62"/>
            <p:cNvSpPr/>
            <p:nvPr/>
          </p:nvSpPr>
          <p:spPr>
            <a:xfrm>
              <a:off x="6814075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027;p62"/>
            <p:cNvSpPr/>
            <p:nvPr/>
          </p:nvSpPr>
          <p:spPr>
            <a:xfrm>
              <a:off x="6733899" y="2823675"/>
              <a:ext cx="12658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028;p62"/>
            <p:cNvSpPr/>
            <p:nvPr/>
          </p:nvSpPr>
          <p:spPr>
            <a:xfrm>
              <a:off x="6729678" y="2829725"/>
              <a:ext cx="4221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029;p62"/>
            <p:cNvSpPr/>
            <p:nvPr/>
          </p:nvSpPr>
          <p:spPr>
            <a:xfrm>
              <a:off x="6733899" y="2826701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030;p62"/>
            <p:cNvSpPr/>
            <p:nvPr/>
          </p:nvSpPr>
          <p:spPr>
            <a:xfrm>
              <a:off x="6754997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031;p62"/>
            <p:cNvSpPr/>
            <p:nvPr/>
          </p:nvSpPr>
          <p:spPr>
            <a:xfrm>
              <a:off x="6784537" y="2799477"/>
              <a:ext cx="189891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032;p62"/>
            <p:cNvSpPr/>
            <p:nvPr/>
          </p:nvSpPr>
          <p:spPr>
            <a:xfrm>
              <a:off x="6746557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49" name="Google Shape;5976;p62"/>
          <p:cNvGrpSpPr>
            <a:grpSpLocks/>
          </p:cNvGrpSpPr>
          <p:nvPr/>
        </p:nvGrpSpPr>
        <p:grpSpPr bwMode="auto">
          <a:xfrm>
            <a:off x="3886200" y="5908675"/>
            <a:ext cx="512763" cy="996950"/>
            <a:chOff x="6324575" y="2049325"/>
            <a:chExt cx="755350" cy="1563825"/>
          </a:xfrm>
        </p:grpSpPr>
        <p:sp>
          <p:nvSpPr>
            <p:cNvPr id="70" name="Google Shape;5977;p62"/>
            <p:cNvSpPr/>
            <p:nvPr/>
          </p:nvSpPr>
          <p:spPr>
            <a:xfrm>
              <a:off x="6476581" y="2104109"/>
              <a:ext cx="2338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79;p62"/>
            <p:cNvSpPr/>
            <p:nvPr/>
          </p:nvSpPr>
          <p:spPr>
            <a:xfrm>
              <a:off x="6691727" y="3030451"/>
              <a:ext cx="133296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81;p62"/>
            <p:cNvSpPr/>
            <p:nvPr/>
          </p:nvSpPr>
          <p:spPr>
            <a:xfrm>
              <a:off x="6595846" y="2138971"/>
              <a:ext cx="105235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82;p62"/>
            <p:cNvSpPr/>
            <p:nvPr/>
          </p:nvSpPr>
          <p:spPr>
            <a:xfrm>
              <a:off x="6415779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83;p62"/>
            <p:cNvSpPr/>
            <p:nvPr/>
          </p:nvSpPr>
          <p:spPr>
            <a:xfrm>
              <a:off x="6712773" y="2136482"/>
              <a:ext cx="58464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84;p62"/>
            <p:cNvSpPr/>
            <p:nvPr/>
          </p:nvSpPr>
          <p:spPr>
            <a:xfrm>
              <a:off x="6408763" y="2422850"/>
              <a:ext cx="322719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85;p62"/>
            <p:cNvSpPr/>
            <p:nvPr/>
          </p:nvSpPr>
          <p:spPr>
            <a:xfrm>
              <a:off x="6495289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86;p62"/>
            <p:cNvSpPr/>
            <p:nvPr/>
          </p:nvSpPr>
          <p:spPr>
            <a:xfrm>
              <a:off x="6733821" y="2592181"/>
              <a:ext cx="91202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87;p62"/>
            <p:cNvSpPr/>
            <p:nvPr/>
          </p:nvSpPr>
          <p:spPr>
            <a:xfrm>
              <a:off x="6745513" y="2803846"/>
              <a:ext cx="67818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88;p62"/>
            <p:cNvSpPr/>
            <p:nvPr/>
          </p:nvSpPr>
          <p:spPr>
            <a:xfrm>
              <a:off x="6717450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89;p62"/>
            <p:cNvSpPr/>
            <p:nvPr/>
          </p:nvSpPr>
          <p:spPr>
            <a:xfrm>
              <a:off x="6726804" y="2417870"/>
              <a:ext cx="95881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90;p62"/>
            <p:cNvSpPr/>
            <p:nvPr/>
          </p:nvSpPr>
          <p:spPr>
            <a:xfrm>
              <a:off x="6754867" y="2955746"/>
              <a:ext cx="30402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91;p62"/>
            <p:cNvSpPr/>
            <p:nvPr/>
          </p:nvSpPr>
          <p:spPr>
            <a:xfrm>
              <a:off x="6518675" y="2898473"/>
              <a:ext cx="224500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92;p62"/>
            <p:cNvSpPr/>
            <p:nvPr/>
          </p:nvSpPr>
          <p:spPr>
            <a:xfrm>
              <a:off x="6420456" y="2632024"/>
              <a:ext cx="320380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93;p62"/>
            <p:cNvSpPr/>
            <p:nvPr/>
          </p:nvSpPr>
          <p:spPr>
            <a:xfrm>
              <a:off x="6775914" y="2171344"/>
              <a:ext cx="137973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94;p62"/>
            <p:cNvSpPr/>
            <p:nvPr/>
          </p:nvSpPr>
          <p:spPr>
            <a:xfrm>
              <a:off x="6736158" y="2136482"/>
              <a:ext cx="86527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95;p62"/>
            <p:cNvSpPr/>
            <p:nvPr/>
          </p:nvSpPr>
          <p:spPr>
            <a:xfrm>
              <a:off x="6789946" y="2627044"/>
              <a:ext cx="198775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96;p62"/>
            <p:cNvSpPr/>
            <p:nvPr/>
          </p:nvSpPr>
          <p:spPr>
            <a:xfrm>
              <a:off x="6808654" y="2280911"/>
              <a:ext cx="166036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97;p62"/>
            <p:cNvSpPr/>
            <p:nvPr/>
          </p:nvSpPr>
          <p:spPr>
            <a:xfrm>
              <a:off x="6766560" y="2843689"/>
              <a:ext cx="198775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5998;p62"/>
            <p:cNvSpPr/>
            <p:nvPr/>
          </p:nvSpPr>
          <p:spPr>
            <a:xfrm>
              <a:off x="6815669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5999;p62"/>
            <p:cNvSpPr/>
            <p:nvPr/>
          </p:nvSpPr>
          <p:spPr>
            <a:xfrm>
              <a:off x="6719789" y="2637004"/>
              <a:ext cx="25723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6001;p62"/>
            <p:cNvSpPr/>
            <p:nvPr/>
          </p:nvSpPr>
          <p:spPr>
            <a:xfrm>
              <a:off x="6694065" y="2138971"/>
              <a:ext cx="30402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6002;p62"/>
            <p:cNvSpPr/>
            <p:nvPr/>
          </p:nvSpPr>
          <p:spPr>
            <a:xfrm>
              <a:off x="6731481" y="2831238"/>
              <a:ext cx="25725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6003;p62"/>
            <p:cNvSpPr/>
            <p:nvPr/>
          </p:nvSpPr>
          <p:spPr>
            <a:xfrm>
              <a:off x="6485935" y="2216167"/>
              <a:ext cx="224500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6005;p62"/>
            <p:cNvSpPr/>
            <p:nvPr/>
          </p:nvSpPr>
          <p:spPr>
            <a:xfrm>
              <a:off x="6413440" y="2400439"/>
              <a:ext cx="306350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6008;p62"/>
            <p:cNvSpPr/>
            <p:nvPr/>
          </p:nvSpPr>
          <p:spPr>
            <a:xfrm>
              <a:off x="6731481" y="2821277"/>
              <a:ext cx="7016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6010;p62"/>
            <p:cNvSpPr/>
            <p:nvPr/>
          </p:nvSpPr>
          <p:spPr>
            <a:xfrm>
              <a:off x="6740836" y="2960726"/>
              <a:ext cx="2339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6011;p62"/>
            <p:cNvSpPr/>
            <p:nvPr/>
          </p:nvSpPr>
          <p:spPr>
            <a:xfrm>
              <a:off x="6584154" y="2158892"/>
              <a:ext cx="119265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6012;p62"/>
            <p:cNvSpPr/>
            <p:nvPr/>
          </p:nvSpPr>
          <p:spPr>
            <a:xfrm>
              <a:off x="6701081" y="2315774"/>
              <a:ext cx="11692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6013;p62"/>
            <p:cNvSpPr/>
            <p:nvPr/>
          </p:nvSpPr>
          <p:spPr>
            <a:xfrm>
              <a:off x="6717450" y="2241069"/>
              <a:ext cx="58464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6014;p62"/>
            <p:cNvSpPr/>
            <p:nvPr/>
          </p:nvSpPr>
          <p:spPr>
            <a:xfrm>
              <a:off x="6771237" y="2163873"/>
              <a:ext cx="63140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6015;p62"/>
            <p:cNvSpPr/>
            <p:nvPr/>
          </p:nvSpPr>
          <p:spPr>
            <a:xfrm>
              <a:off x="6701081" y="2303322"/>
              <a:ext cx="16369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6016;p62"/>
            <p:cNvSpPr/>
            <p:nvPr/>
          </p:nvSpPr>
          <p:spPr>
            <a:xfrm>
              <a:off x="6724467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6017;p62"/>
            <p:cNvSpPr/>
            <p:nvPr/>
          </p:nvSpPr>
          <p:spPr>
            <a:xfrm>
              <a:off x="6806315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6021;p62"/>
            <p:cNvSpPr/>
            <p:nvPr/>
          </p:nvSpPr>
          <p:spPr>
            <a:xfrm>
              <a:off x="6733821" y="2574751"/>
              <a:ext cx="91202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6024;p62"/>
            <p:cNvSpPr/>
            <p:nvPr/>
          </p:nvSpPr>
          <p:spPr>
            <a:xfrm>
              <a:off x="6729144" y="2831238"/>
              <a:ext cx="2338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6026;p62"/>
            <p:cNvSpPr/>
            <p:nvPr/>
          </p:nvSpPr>
          <p:spPr>
            <a:xfrm>
              <a:off x="6813331" y="2599653"/>
              <a:ext cx="175390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6027;p62"/>
            <p:cNvSpPr/>
            <p:nvPr/>
          </p:nvSpPr>
          <p:spPr>
            <a:xfrm>
              <a:off x="6731481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6028;p62"/>
            <p:cNvSpPr/>
            <p:nvPr/>
          </p:nvSpPr>
          <p:spPr>
            <a:xfrm>
              <a:off x="6731481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6029;p62"/>
            <p:cNvSpPr/>
            <p:nvPr/>
          </p:nvSpPr>
          <p:spPr>
            <a:xfrm>
              <a:off x="6731481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6030;p62"/>
            <p:cNvSpPr/>
            <p:nvPr/>
          </p:nvSpPr>
          <p:spPr>
            <a:xfrm>
              <a:off x="6752529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6031;p62"/>
            <p:cNvSpPr/>
            <p:nvPr/>
          </p:nvSpPr>
          <p:spPr>
            <a:xfrm>
              <a:off x="6785269" y="2798866"/>
              <a:ext cx="189421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0" name="Google Shape;5911;p62"/>
          <p:cNvGrpSpPr>
            <a:grpSpLocks/>
          </p:cNvGrpSpPr>
          <p:nvPr/>
        </p:nvGrpSpPr>
        <p:grpSpPr bwMode="auto">
          <a:xfrm>
            <a:off x="8763000" y="188913"/>
            <a:ext cx="709613" cy="490537"/>
            <a:chOff x="7078500" y="3433675"/>
            <a:chExt cx="929600" cy="644050"/>
          </a:xfrm>
        </p:grpSpPr>
        <p:sp>
          <p:nvSpPr>
            <p:cNvPr id="127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913;p62"/>
            <p:cNvSpPr/>
            <p:nvPr/>
          </p:nvSpPr>
          <p:spPr>
            <a:xfrm>
              <a:off x="7163766" y="3521216"/>
              <a:ext cx="756989" cy="468968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705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8550" y="100013"/>
            <a:ext cx="7635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052" name="Google Shape;5911;p62"/>
          <p:cNvGrpSpPr>
            <a:grpSpLocks/>
          </p:cNvGrpSpPr>
          <p:nvPr/>
        </p:nvGrpSpPr>
        <p:grpSpPr bwMode="auto">
          <a:xfrm>
            <a:off x="5087938" y="65088"/>
            <a:ext cx="709612" cy="490537"/>
            <a:chOff x="7078500" y="3433675"/>
            <a:chExt cx="929600" cy="644050"/>
          </a:xfrm>
        </p:grpSpPr>
        <p:sp>
          <p:nvSpPr>
            <p:cNvPr id="130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913;p62"/>
            <p:cNvSpPr/>
            <p:nvPr/>
          </p:nvSpPr>
          <p:spPr>
            <a:xfrm>
              <a:off x="7163765" y="3521216"/>
              <a:ext cx="756990" cy="468968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3" name="Google Shape;5911;p62"/>
          <p:cNvGrpSpPr>
            <a:grpSpLocks/>
          </p:cNvGrpSpPr>
          <p:nvPr/>
        </p:nvGrpSpPr>
        <p:grpSpPr bwMode="auto">
          <a:xfrm>
            <a:off x="11747500" y="-36513"/>
            <a:ext cx="709613" cy="492126"/>
            <a:chOff x="7078500" y="3433675"/>
            <a:chExt cx="929600" cy="644050"/>
          </a:xfrm>
        </p:grpSpPr>
        <p:sp>
          <p:nvSpPr>
            <p:cNvPr id="133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913;p62"/>
            <p:cNvSpPr/>
            <p:nvPr/>
          </p:nvSpPr>
          <p:spPr>
            <a:xfrm>
              <a:off x="7163766" y="3520935"/>
              <a:ext cx="756989" cy="469532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4" name="Google Shape;5976;p62"/>
          <p:cNvGrpSpPr>
            <a:grpSpLocks/>
          </p:cNvGrpSpPr>
          <p:nvPr/>
        </p:nvGrpSpPr>
        <p:grpSpPr bwMode="auto">
          <a:xfrm>
            <a:off x="5029200" y="6083300"/>
            <a:ext cx="284163" cy="820738"/>
            <a:chOff x="6324575" y="2049325"/>
            <a:chExt cx="755350" cy="1563825"/>
          </a:xfrm>
        </p:grpSpPr>
        <p:sp>
          <p:nvSpPr>
            <p:cNvPr id="136" name="Google Shape;5977;p62"/>
            <p:cNvSpPr/>
            <p:nvPr/>
          </p:nvSpPr>
          <p:spPr>
            <a:xfrm>
              <a:off x="6476489" y="2103771"/>
              <a:ext cx="4221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979;p62"/>
            <p:cNvSpPr/>
            <p:nvPr/>
          </p:nvSpPr>
          <p:spPr>
            <a:xfrm>
              <a:off x="6691701" y="3029362"/>
              <a:ext cx="135034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980;p62"/>
            <p:cNvSpPr/>
            <p:nvPr/>
          </p:nvSpPr>
          <p:spPr>
            <a:xfrm>
              <a:off x="6683261" y="2953743"/>
              <a:ext cx="156132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981;p62"/>
            <p:cNvSpPr/>
            <p:nvPr/>
          </p:nvSpPr>
          <p:spPr>
            <a:xfrm>
              <a:off x="6598865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982;p62"/>
            <p:cNvSpPr/>
            <p:nvPr/>
          </p:nvSpPr>
          <p:spPr>
            <a:xfrm>
              <a:off x="6417411" y="2227789"/>
              <a:ext cx="303827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983;p62"/>
            <p:cNvSpPr/>
            <p:nvPr/>
          </p:nvSpPr>
          <p:spPr>
            <a:xfrm>
              <a:off x="6712799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984;p62"/>
            <p:cNvSpPr/>
            <p:nvPr/>
          </p:nvSpPr>
          <p:spPr>
            <a:xfrm>
              <a:off x="6408971" y="2421377"/>
              <a:ext cx="320707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985;p62"/>
            <p:cNvSpPr/>
            <p:nvPr/>
          </p:nvSpPr>
          <p:spPr>
            <a:xfrm>
              <a:off x="6493368" y="2161244"/>
              <a:ext cx="215212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986;p62"/>
            <p:cNvSpPr/>
            <p:nvPr/>
          </p:nvSpPr>
          <p:spPr>
            <a:xfrm>
              <a:off x="6733899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987;p62"/>
            <p:cNvSpPr/>
            <p:nvPr/>
          </p:nvSpPr>
          <p:spPr>
            <a:xfrm>
              <a:off x="6746557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988;p62"/>
            <p:cNvSpPr/>
            <p:nvPr/>
          </p:nvSpPr>
          <p:spPr>
            <a:xfrm>
              <a:off x="6717020" y="2261061"/>
              <a:ext cx="88615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989;p62"/>
            <p:cNvSpPr/>
            <p:nvPr/>
          </p:nvSpPr>
          <p:spPr>
            <a:xfrm>
              <a:off x="6725460" y="2418351"/>
              <a:ext cx="97055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990;p62"/>
            <p:cNvSpPr/>
            <p:nvPr/>
          </p:nvSpPr>
          <p:spPr>
            <a:xfrm>
              <a:off x="6754997" y="2953743"/>
              <a:ext cx="29540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991;p62"/>
            <p:cNvSpPr/>
            <p:nvPr/>
          </p:nvSpPr>
          <p:spPr>
            <a:xfrm>
              <a:off x="6518687" y="2896270"/>
              <a:ext cx="223652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992;p62"/>
            <p:cNvSpPr/>
            <p:nvPr/>
          </p:nvSpPr>
          <p:spPr>
            <a:xfrm>
              <a:off x="6421632" y="2633113"/>
              <a:ext cx="320707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993;p62"/>
            <p:cNvSpPr/>
            <p:nvPr/>
          </p:nvSpPr>
          <p:spPr>
            <a:xfrm>
              <a:off x="6776098" y="2173343"/>
              <a:ext cx="139253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994;p62"/>
            <p:cNvSpPr/>
            <p:nvPr/>
          </p:nvSpPr>
          <p:spPr>
            <a:xfrm>
              <a:off x="6733899" y="2137045"/>
              <a:ext cx="88615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995;p62"/>
            <p:cNvSpPr/>
            <p:nvPr/>
          </p:nvSpPr>
          <p:spPr>
            <a:xfrm>
              <a:off x="6788756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996;p62"/>
            <p:cNvSpPr/>
            <p:nvPr/>
          </p:nvSpPr>
          <p:spPr>
            <a:xfrm>
              <a:off x="6809856" y="2282236"/>
              <a:ext cx="164572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997;p62"/>
            <p:cNvSpPr/>
            <p:nvPr/>
          </p:nvSpPr>
          <p:spPr>
            <a:xfrm>
              <a:off x="6767658" y="2841824"/>
              <a:ext cx="198330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998;p62"/>
            <p:cNvSpPr/>
            <p:nvPr/>
          </p:nvSpPr>
          <p:spPr>
            <a:xfrm>
              <a:off x="6814075" y="2469774"/>
              <a:ext cx="173014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999;p62"/>
            <p:cNvSpPr/>
            <p:nvPr/>
          </p:nvSpPr>
          <p:spPr>
            <a:xfrm>
              <a:off x="6721239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00;p62"/>
            <p:cNvSpPr/>
            <p:nvPr/>
          </p:nvSpPr>
          <p:spPr>
            <a:xfrm>
              <a:off x="6708580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6001;p62"/>
            <p:cNvSpPr/>
            <p:nvPr/>
          </p:nvSpPr>
          <p:spPr>
            <a:xfrm>
              <a:off x="6695920" y="2137045"/>
              <a:ext cx="29540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6002;p62"/>
            <p:cNvSpPr/>
            <p:nvPr/>
          </p:nvSpPr>
          <p:spPr>
            <a:xfrm>
              <a:off x="6733899" y="2832750"/>
              <a:ext cx="21098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6003;p62"/>
            <p:cNvSpPr/>
            <p:nvPr/>
          </p:nvSpPr>
          <p:spPr>
            <a:xfrm>
              <a:off x="6484928" y="2218714"/>
              <a:ext cx="223652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6004;p62"/>
            <p:cNvSpPr/>
            <p:nvPr/>
          </p:nvSpPr>
          <p:spPr>
            <a:xfrm>
              <a:off x="6708580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6005;p62"/>
            <p:cNvSpPr/>
            <p:nvPr/>
          </p:nvSpPr>
          <p:spPr>
            <a:xfrm>
              <a:off x="6413193" y="2400202"/>
              <a:ext cx="308046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6006;p62"/>
            <p:cNvSpPr/>
            <p:nvPr/>
          </p:nvSpPr>
          <p:spPr>
            <a:xfrm>
              <a:off x="6721239" y="2639163"/>
              <a:ext cx="4221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6007;p62"/>
            <p:cNvSpPr/>
            <p:nvPr/>
          </p:nvSpPr>
          <p:spPr>
            <a:xfrm>
              <a:off x="6417411" y="2605889"/>
              <a:ext cx="316488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6008;p62"/>
            <p:cNvSpPr/>
            <p:nvPr/>
          </p:nvSpPr>
          <p:spPr>
            <a:xfrm>
              <a:off x="6729678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6009;p62"/>
            <p:cNvSpPr/>
            <p:nvPr/>
          </p:nvSpPr>
          <p:spPr>
            <a:xfrm>
              <a:off x="6493368" y="2862998"/>
              <a:ext cx="248971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6010;p62"/>
            <p:cNvSpPr/>
            <p:nvPr/>
          </p:nvSpPr>
          <p:spPr>
            <a:xfrm>
              <a:off x="6742339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011;p62"/>
            <p:cNvSpPr/>
            <p:nvPr/>
          </p:nvSpPr>
          <p:spPr>
            <a:xfrm>
              <a:off x="6581986" y="2158218"/>
              <a:ext cx="122374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012;p62"/>
            <p:cNvSpPr/>
            <p:nvPr/>
          </p:nvSpPr>
          <p:spPr>
            <a:xfrm>
              <a:off x="6700141" y="231550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013;p62"/>
            <p:cNvSpPr/>
            <p:nvPr/>
          </p:nvSpPr>
          <p:spPr>
            <a:xfrm>
              <a:off x="6717020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014;p62"/>
            <p:cNvSpPr/>
            <p:nvPr/>
          </p:nvSpPr>
          <p:spPr>
            <a:xfrm>
              <a:off x="6771876" y="2164268"/>
              <a:ext cx="63299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015;p62"/>
            <p:cNvSpPr/>
            <p:nvPr/>
          </p:nvSpPr>
          <p:spPr>
            <a:xfrm>
              <a:off x="6700141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016;p62"/>
            <p:cNvSpPr/>
            <p:nvPr/>
          </p:nvSpPr>
          <p:spPr>
            <a:xfrm>
              <a:off x="6725460" y="2397178"/>
              <a:ext cx="84396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017;p62"/>
            <p:cNvSpPr/>
            <p:nvPr/>
          </p:nvSpPr>
          <p:spPr>
            <a:xfrm>
              <a:off x="6805635" y="2264087"/>
              <a:ext cx="118155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018;p62"/>
            <p:cNvSpPr/>
            <p:nvPr/>
          </p:nvSpPr>
          <p:spPr>
            <a:xfrm>
              <a:off x="6717020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019;p62"/>
            <p:cNvSpPr/>
            <p:nvPr/>
          </p:nvSpPr>
          <p:spPr>
            <a:xfrm>
              <a:off x="6712799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020;p62"/>
            <p:cNvSpPr/>
            <p:nvPr/>
          </p:nvSpPr>
          <p:spPr>
            <a:xfrm>
              <a:off x="6717020" y="2633113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021;p62"/>
            <p:cNvSpPr/>
            <p:nvPr/>
          </p:nvSpPr>
          <p:spPr>
            <a:xfrm>
              <a:off x="6733899" y="2575641"/>
              <a:ext cx="88615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022;p62"/>
            <p:cNvSpPr/>
            <p:nvPr/>
          </p:nvSpPr>
          <p:spPr>
            <a:xfrm>
              <a:off x="6822514" y="2445575"/>
              <a:ext cx="156135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023;p62"/>
            <p:cNvSpPr/>
            <p:nvPr/>
          </p:nvSpPr>
          <p:spPr>
            <a:xfrm>
              <a:off x="6721239" y="262403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024;p62"/>
            <p:cNvSpPr/>
            <p:nvPr/>
          </p:nvSpPr>
          <p:spPr>
            <a:xfrm>
              <a:off x="6729678" y="2829725"/>
              <a:ext cx="4221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025;p62"/>
            <p:cNvSpPr/>
            <p:nvPr/>
          </p:nvSpPr>
          <p:spPr>
            <a:xfrm>
              <a:off x="6746557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026;p62"/>
            <p:cNvSpPr/>
            <p:nvPr/>
          </p:nvSpPr>
          <p:spPr>
            <a:xfrm>
              <a:off x="6814075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027;p62"/>
            <p:cNvSpPr/>
            <p:nvPr/>
          </p:nvSpPr>
          <p:spPr>
            <a:xfrm>
              <a:off x="6733899" y="2823675"/>
              <a:ext cx="12658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028;p62"/>
            <p:cNvSpPr/>
            <p:nvPr/>
          </p:nvSpPr>
          <p:spPr>
            <a:xfrm>
              <a:off x="6729678" y="2829725"/>
              <a:ext cx="4221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029;p62"/>
            <p:cNvSpPr/>
            <p:nvPr/>
          </p:nvSpPr>
          <p:spPr>
            <a:xfrm>
              <a:off x="6733899" y="2826701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030;p62"/>
            <p:cNvSpPr/>
            <p:nvPr/>
          </p:nvSpPr>
          <p:spPr>
            <a:xfrm>
              <a:off x="6754997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031;p62"/>
            <p:cNvSpPr/>
            <p:nvPr/>
          </p:nvSpPr>
          <p:spPr>
            <a:xfrm>
              <a:off x="6784537" y="2799477"/>
              <a:ext cx="189891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032;p62"/>
            <p:cNvSpPr/>
            <p:nvPr/>
          </p:nvSpPr>
          <p:spPr>
            <a:xfrm>
              <a:off x="6746557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5" name="Google Shape;5976;p62"/>
          <p:cNvGrpSpPr>
            <a:grpSpLocks/>
          </p:cNvGrpSpPr>
          <p:nvPr/>
        </p:nvGrpSpPr>
        <p:grpSpPr bwMode="auto">
          <a:xfrm>
            <a:off x="5943600" y="5895975"/>
            <a:ext cx="512763" cy="996950"/>
            <a:chOff x="6324575" y="2049325"/>
            <a:chExt cx="755350" cy="1563825"/>
          </a:xfrm>
        </p:grpSpPr>
        <p:sp>
          <p:nvSpPr>
            <p:cNvPr id="193" name="Google Shape;5977;p62"/>
            <p:cNvSpPr/>
            <p:nvPr/>
          </p:nvSpPr>
          <p:spPr>
            <a:xfrm>
              <a:off x="6476581" y="2104109"/>
              <a:ext cx="2338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979;p62"/>
            <p:cNvSpPr/>
            <p:nvPr/>
          </p:nvSpPr>
          <p:spPr>
            <a:xfrm>
              <a:off x="6691727" y="3030451"/>
              <a:ext cx="133296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981;p62"/>
            <p:cNvSpPr/>
            <p:nvPr/>
          </p:nvSpPr>
          <p:spPr>
            <a:xfrm>
              <a:off x="6595846" y="2138971"/>
              <a:ext cx="105235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982;p62"/>
            <p:cNvSpPr/>
            <p:nvPr/>
          </p:nvSpPr>
          <p:spPr>
            <a:xfrm>
              <a:off x="6415779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983;p62"/>
            <p:cNvSpPr/>
            <p:nvPr/>
          </p:nvSpPr>
          <p:spPr>
            <a:xfrm>
              <a:off x="6712773" y="2136482"/>
              <a:ext cx="58464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984;p62"/>
            <p:cNvSpPr/>
            <p:nvPr/>
          </p:nvSpPr>
          <p:spPr>
            <a:xfrm>
              <a:off x="6408763" y="2422850"/>
              <a:ext cx="322719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985;p62"/>
            <p:cNvSpPr/>
            <p:nvPr/>
          </p:nvSpPr>
          <p:spPr>
            <a:xfrm>
              <a:off x="6495289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986;p62"/>
            <p:cNvSpPr/>
            <p:nvPr/>
          </p:nvSpPr>
          <p:spPr>
            <a:xfrm>
              <a:off x="6733821" y="2592181"/>
              <a:ext cx="91202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987;p62"/>
            <p:cNvSpPr/>
            <p:nvPr/>
          </p:nvSpPr>
          <p:spPr>
            <a:xfrm>
              <a:off x="6745513" y="2803846"/>
              <a:ext cx="67818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988;p62"/>
            <p:cNvSpPr/>
            <p:nvPr/>
          </p:nvSpPr>
          <p:spPr>
            <a:xfrm>
              <a:off x="6717450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989;p62"/>
            <p:cNvSpPr/>
            <p:nvPr/>
          </p:nvSpPr>
          <p:spPr>
            <a:xfrm>
              <a:off x="6726804" y="2417870"/>
              <a:ext cx="95881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990;p62"/>
            <p:cNvSpPr/>
            <p:nvPr/>
          </p:nvSpPr>
          <p:spPr>
            <a:xfrm>
              <a:off x="6754867" y="2955746"/>
              <a:ext cx="30402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991;p62"/>
            <p:cNvSpPr/>
            <p:nvPr/>
          </p:nvSpPr>
          <p:spPr>
            <a:xfrm>
              <a:off x="6518675" y="2898473"/>
              <a:ext cx="224500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992;p62"/>
            <p:cNvSpPr/>
            <p:nvPr/>
          </p:nvSpPr>
          <p:spPr>
            <a:xfrm>
              <a:off x="6420456" y="2632024"/>
              <a:ext cx="320380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993;p62"/>
            <p:cNvSpPr/>
            <p:nvPr/>
          </p:nvSpPr>
          <p:spPr>
            <a:xfrm>
              <a:off x="6775914" y="2171344"/>
              <a:ext cx="137973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994;p62"/>
            <p:cNvSpPr/>
            <p:nvPr/>
          </p:nvSpPr>
          <p:spPr>
            <a:xfrm>
              <a:off x="6736158" y="2136482"/>
              <a:ext cx="86527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995;p62"/>
            <p:cNvSpPr/>
            <p:nvPr/>
          </p:nvSpPr>
          <p:spPr>
            <a:xfrm>
              <a:off x="6789946" y="2627044"/>
              <a:ext cx="198775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996;p62"/>
            <p:cNvSpPr/>
            <p:nvPr/>
          </p:nvSpPr>
          <p:spPr>
            <a:xfrm>
              <a:off x="6808654" y="2280911"/>
              <a:ext cx="166036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997;p62"/>
            <p:cNvSpPr/>
            <p:nvPr/>
          </p:nvSpPr>
          <p:spPr>
            <a:xfrm>
              <a:off x="6766560" y="2843689"/>
              <a:ext cx="198775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998;p62"/>
            <p:cNvSpPr/>
            <p:nvPr/>
          </p:nvSpPr>
          <p:spPr>
            <a:xfrm>
              <a:off x="6815669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999;p62"/>
            <p:cNvSpPr/>
            <p:nvPr/>
          </p:nvSpPr>
          <p:spPr>
            <a:xfrm>
              <a:off x="6719789" y="2637004"/>
              <a:ext cx="25723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6001;p62"/>
            <p:cNvSpPr/>
            <p:nvPr/>
          </p:nvSpPr>
          <p:spPr>
            <a:xfrm>
              <a:off x="6694065" y="2138971"/>
              <a:ext cx="30402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002;p62"/>
            <p:cNvSpPr/>
            <p:nvPr/>
          </p:nvSpPr>
          <p:spPr>
            <a:xfrm>
              <a:off x="6731481" y="2831238"/>
              <a:ext cx="25725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003;p62"/>
            <p:cNvSpPr/>
            <p:nvPr/>
          </p:nvSpPr>
          <p:spPr>
            <a:xfrm>
              <a:off x="6485935" y="2216167"/>
              <a:ext cx="224500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6005;p62"/>
            <p:cNvSpPr/>
            <p:nvPr/>
          </p:nvSpPr>
          <p:spPr>
            <a:xfrm>
              <a:off x="6413440" y="2400439"/>
              <a:ext cx="306350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6008;p62"/>
            <p:cNvSpPr/>
            <p:nvPr/>
          </p:nvSpPr>
          <p:spPr>
            <a:xfrm>
              <a:off x="6731481" y="2821277"/>
              <a:ext cx="7016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6010;p62"/>
            <p:cNvSpPr/>
            <p:nvPr/>
          </p:nvSpPr>
          <p:spPr>
            <a:xfrm>
              <a:off x="6740836" y="2960726"/>
              <a:ext cx="2339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6011;p62"/>
            <p:cNvSpPr/>
            <p:nvPr/>
          </p:nvSpPr>
          <p:spPr>
            <a:xfrm>
              <a:off x="6584154" y="2158892"/>
              <a:ext cx="119265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6012;p62"/>
            <p:cNvSpPr/>
            <p:nvPr/>
          </p:nvSpPr>
          <p:spPr>
            <a:xfrm>
              <a:off x="6701081" y="2315774"/>
              <a:ext cx="11692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6013;p62"/>
            <p:cNvSpPr/>
            <p:nvPr/>
          </p:nvSpPr>
          <p:spPr>
            <a:xfrm>
              <a:off x="6717450" y="2241069"/>
              <a:ext cx="58464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6014;p62"/>
            <p:cNvSpPr/>
            <p:nvPr/>
          </p:nvSpPr>
          <p:spPr>
            <a:xfrm>
              <a:off x="6771237" y="2163873"/>
              <a:ext cx="63140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6015;p62"/>
            <p:cNvSpPr/>
            <p:nvPr/>
          </p:nvSpPr>
          <p:spPr>
            <a:xfrm>
              <a:off x="6701081" y="2303322"/>
              <a:ext cx="16369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6016;p62"/>
            <p:cNvSpPr/>
            <p:nvPr/>
          </p:nvSpPr>
          <p:spPr>
            <a:xfrm>
              <a:off x="6724467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6017;p62"/>
            <p:cNvSpPr/>
            <p:nvPr/>
          </p:nvSpPr>
          <p:spPr>
            <a:xfrm>
              <a:off x="6806315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6021;p62"/>
            <p:cNvSpPr/>
            <p:nvPr/>
          </p:nvSpPr>
          <p:spPr>
            <a:xfrm>
              <a:off x="6733821" y="2574751"/>
              <a:ext cx="91202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024;p62"/>
            <p:cNvSpPr/>
            <p:nvPr/>
          </p:nvSpPr>
          <p:spPr>
            <a:xfrm>
              <a:off x="6729144" y="2831238"/>
              <a:ext cx="2338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6026;p62"/>
            <p:cNvSpPr/>
            <p:nvPr/>
          </p:nvSpPr>
          <p:spPr>
            <a:xfrm>
              <a:off x="6813331" y="2599653"/>
              <a:ext cx="175390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6027;p62"/>
            <p:cNvSpPr/>
            <p:nvPr/>
          </p:nvSpPr>
          <p:spPr>
            <a:xfrm>
              <a:off x="6731481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6028;p62"/>
            <p:cNvSpPr/>
            <p:nvPr/>
          </p:nvSpPr>
          <p:spPr>
            <a:xfrm>
              <a:off x="6731481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6029;p62"/>
            <p:cNvSpPr/>
            <p:nvPr/>
          </p:nvSpPr>
          <p:spPr>
            <a:xfrm>
              <a:off x="6731481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6030;p62"/>
            <p:cNvSpPr/>
            <p:nvPr/>
          </p:nvSpPr>
          <p:spPr>
            <a:xfrm>
              <a:off x="6752529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6031;p62"/>
            <p:cNvSpPr/>
            <p:nvPr/>
          </p:nvSpPr>
          <p:spPr>
            <a:xfrm>
              <a:off x="6785269" y="2798866"/>
              <a:ext cx="189421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6" name="Google Shape;5976;p62"/>
          <p:cNvGrpSpPr>
            <a:grpSpLocks/>
          </p:cNvGrpSpPr>
          <p:nvPr/>
        </p:nvGrpSpPr>
        <p:grpSpPr bwMode="auto">
          <a:xfrm>
            <a:off x="7107238" y="6280150"/>
            <a:ext cx="284162" cy="822325"/>
            <a:chOff x="6324575" y="2049325"/>
            <a:chExt cx="755350" cy="1563825"/>
          </a:xfrm>
        </p:grpSpPr>
        <p:sp>
          <p:nvSpPr>
            <p:cNvPr id="250" name="Google Shape;5977;p62"/>
            <p:cNvSpPr/>
            <p:nvPr/>
          </p:nvSpPr>
          <p:spPr>
            <a:xfrm>
              <a:off x="6476489" y="2103666"/>
              <a:ext cx="4219" cy="3020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5979;p62"/>
            <p:cNvSpPr/>
            <p:nvPr/>
          </p:nvSpPr>
          <p:spPr>
            <a:xfrm>
              <a:off x="6691700" y="3030490"/>
              <a:ext cx="135035" cy="483035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5980;p62"/>
            <p:cNvSpPr/>
            <p:nvPr/>
          </p:nvSpPr>
          <p:spPr>
            <a:xfrm>
              <a:off x="6683260" y="2955015"/>
              <a:ext cx="156135" cy="120759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981;p62"/>
            <p:cNvSpPr/>
            <p:nvPr/>
          </p:nvSpPr>
          <p:spPr>
            <a:xfrm>
              <a:off x="6598863" y="2139894"/>
              <a:ext cx="101276" cy="175100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982;p62"/>
            <p:cNvSpPr/>
            <p:nvPr/>
          </p:nvSpPr>
          <p:spPr>
            <a:xfrm>
              <a:off x="6417411" y="2227445"/>
              <a:ext cx="303828" cy="410580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983;p62"/>
            <p:cNvSpPr/>
            <p:nvPr/>
          </p:nvSpPr>
          <p:spPr>
            <a:xfrm>
              <a:off x="6712800" y="2136876"/>
              <a:ext cx="59078" cy="166042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5984;p62"/>
            <p:cNvSpPr/>
            <p:nvPr/>
          </p:nvSpPr>
          <p:spPr>
            <a:xfrm>
              <a:off x="6408972" y="2420659"/>
              <a:ext cx="320708" cy="401522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5985;p62"/>
            <p:cNvSpPr/>
            <p:nvPr/>
          </p:nvSpPr>
          <p:spPr>
            <a:xfrm>
              <a:off x="6493369" y="2164046"/>
              <a:ext cx="215211" cy="292841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5986;p62"/>
            <p:cNvSpPr/>
            <p:nvPr/>
          </p:nvSpPr>
          <p:spPr>
            <a:xfrm>
              <a:off x="6733898" y="2592739"/>
              <a:ext cx="92836" cy="229442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5987;p62"/>
            <p:cNvSpPr/>
            <p:nvPr/>
          </p:nvSpPr>
          <p:spPr>
            <a:xfrm>
              <a:off x="6746559" y="2804067"/>
              <a:ext cx="67517" cy="144910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5988;p62"/>
            <p:cNvSpPr/>
            <p:nvPr/>
          </p:nvSpPr>
          <p:spPr>
            <a:xfrm>
              <a:off x="6717019" y="2260653"/>
              <a:ext cx="88618" cy="196234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5989;p62"/>
            <p:cNvSpPr/>
            <p:nvPr/>
          </p:nvSpPr>
          <p:spPr>
            <a:xfrm>
              <a:off x="6725458" y="2417639"/>
              <a:ext cx="97058" cy="205290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5990;p62"/>
            <p:cNvSpPr/>
            <p:nvPr/>
          </p:nvSpPr>
          <p:spPr>
            <a:xfrm>
              <a:off x="6754999" y="2955015"/>
              <a:ext cx="29538" cy="66417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5991;p62"/>
            <p:cNvSpPr/>
            <p:nvPr/>
          </p:nvSpPr>
          <p:spPr>
            <a:xfrm>
              <a:off x="6518688" y="2897656"/>
              <a:ext cx="223650" cy="123777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5992;p62"/>
            <p:cNvSpPr/>
            <p:nvPr/>
          </p:nvSpPr>
          <p:spPr>
            <a:xfrm>
              <a:off x="6421630" y="2631987"/>
              <a:ext cx="320708" cy="332086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5993;p62"/>
            <p:cNvSpPr/>
            <p:nvPr/>
          </p:nvSpPr>
          <p:spPr>
            <a:xfrm>
              <a:off x="6776097" y="2173104"/>
              <a:ext cx="139256" cy="2234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5994;p62"/>
            <p:cNvSpPr/>
            <p:nvPr/>
          </p:nvSpPr>
          <p:spPr>
            <a:xfrm>
              <a:off x="6733898" y="2136876"/>
              <a:ext cx="88618" cy="105663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5995;p62"/>
            <p:cNvSpPr/>
            <p:nvPr/>
          </p:nvSpPr>
          <p:spPr>
            <a:xfrm>
              <a:off x="6788757" y="2625949"/>
              <a:ext cx="202552" cy="313973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5996;p62"/>
            <p:cNvSpPr/>
            <p:nvPr/>
          </p:nvSpPr>
          <p:spPr>
            <a:xfrm>
              <a:off x="6809855" y="2281786"/>
              <a:ext cx="164575" cy="292839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5997;p62"/>
            <p:cNvSpPr/>
            <p:nvPr/>
          </p:nvSpPr>
          <p:spPr>
            <a:xfrm>
              <a:off x="6767657" y="2843314"/>
              <a:ext cx="198334" cy="17811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5998;p62"/>
            <p:cNvSpPr/>
            <p:nvPr/>
          </p:nvSpPr>
          <p:spPr>
            <a:xfrm>
              <a:off x="6814076" y="2468962"/>
              <a:ext cx="173012" cy="316991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5999;p62"/>
            <p:cNvSpPr/>
            <p:nvPr/>
          </p:nvSpPr>
          <p:spPr>
            <a:xfrm>
              <a:off x="6721240" y="2635005"/>
              <a:ext cx="25319" cy="190196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6000;p62"/>
            <p:cNvSpPr/>
            <p:nvPr/>
          </p:nvSpPr>
          <p:spPr>
            <a:xfrm>
              <a:off x="6708579" y="2465942"/>
              <a:ext cx="25319" cy="166044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6001;p62"/>
            <p:cNvSpPr/>
            <p:nvPr/>
          </p:nvSpPr>
          <p:spPr>
            <a:xfrm>
              <a:off x="6695921" y="2136876"/>
              <a:ext cx="29538" cy="323029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6002;p62"/>
            <p:cNvSpPr/>
            <p:nvPr/>
          </p:nvSpPr>
          <p:spPr>
            <a:xfrm>
              <a:off x="6733898" y="2831238"/>
              <a:ext cx="21101" cy="19019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6003;p62"/>
            <p:cNvSpPr/>
            <p:nvPr/>
          </p:nvSpPr>
          <p:spPr>
            <a:xfrm>
              <a:off x="6484929" y="2218387"/>
              <a:ext cx="223650" cy="247555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6004;p62"/>
            <p:cNvSpPr/>
            <p:nvPr/>
          </p:nvSpPr>
          <p:spPr>
            <a:xfrm>
              <a:off x="6708579" y="2456887"/>
              <a:ext cx="8440" cy="9056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6005;p62"/>
            <p:cNvSpPr/>
            <p:nvPr/>
          </p:nvSpPr>
          <p:spPr>
            <a:xfrm>
              <a:off x="6413190" y="2402545"/>
              <a:ext cx="308050" cy="244535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6006;p62"/>
            <p:cNvSpPr/>
            <p:nvPr/>
          </p:nvSpPr>
          <p:spPr>
            <a:xfrm>
              <a:off x="6721240" y="2638025"/>
              <a:ext cx="4219" cy="9056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6007;p62"/>
            <p:cNvSpPr/>
            <p:nvPr/>
          </p:nvSpPr>
          <p:spPr>
            <a:xfrm>
              <a:off x="6417411" y="2604815"/>
              <a:ext cx="316487" cy="226423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6008;p62"/>
            <p:cNvSpPr/>
            <p:nvPr/>
          </p:nvSpPr>
          <p:spPr>
            <a:xfrm>
              <a:off x="6729680" y="2822181"/>
              <a:ext cx="8440" cy="6038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6009;p62"/>
            <p:cNvSpPr/>
            <p:nvPr/>
          </p:nvSpPr>
          <p:spPr>
            <a:xfrm>
              <a:off x="6493369" y="2864446"/>
              <a:ext cx="248969" cy="111703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6010;p62"/>
            <p:cNvSpPr/>
            <p:nvPr/>
          </p:nvSpPr>
          <p:spPr>
            <a:xfrm>
              <a:off x="6742338" y="2961053"/>
              <a:ext cx="0" cy="6038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6011;p62"/>
            <p:cNvSpPr/>
            <p:nvPr/>
          </p:nvSpPr>
          <p:spPr>
            <a:xfrm>
              <a:off x="6581984" y="2158008"/>
              <a:ext cx="122377" cy="169062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6012;p62"/>
            <p:cNvSpPr/>
            <p:nvPr/>
          </p:nvSpPr>
          <p:spPr>
            <a:xfrm>
              <a:off x="6700139" y="2314994"/>
              <a:ext cx="12661" cy="15096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6013;p62"/>
            <p:cNvSpPr/>
            <p:nvPr/>
          </p:nvSpPr>
          <p:spPr>
            <a:xfrm>
              <a:off x="6717019" y="2242539"/>
              <a:ext cx="59078" cy="7245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6014;p62"/>
            <p:cNvSpPr/>
            <p:nvPr/>
          </p:nvSpPr>
          <p:spPr>
            <a:xfrm>
              <a:off x="6771878" y="2164046"/>
              <a:ext cx="63296" cy="9660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6015;p62"/>
            <p:cNvSpPr/>
            <p:nvPr/>
          </p:nvSpPr>
          <p:spPr>
            <a:xfrm>
              <a:off x="6700139" y="2302918"/>
              <a:ext cx="16879" cy="15096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6016;p62"/>
            <p:cNvSpPr/>
            <p:nvPr/>
          </p:nvSpPr>
          <p:spPr>
            <a:xfrm>
              <a:off x="6725458" y="2399525"/>
              <a:ext cx="84397" cy="66417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6017;p62"/>
            <p:cNvSpPr/>
            <p:nvPr/>
          </p:nvSpPr>
          <p:spPr>
            <a:xfrm>
              <a:off x="6805637" y="2263673"/>
              <a:ext cx="118156" cy="153966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6018;p62"/>
            <p:cNvSpPr/>
            <p:nvPr/>
          </p:nvSpPr>
          <p:spPr>
            <a:xfrm>
              <a:off x="6717019" y="2456887"/>
              <a:ext cx="8440" cy="12076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6019;p62"/>
            <p:cNvSpPr/>
            <p:nvPr/>
          </p:nvSpPr>
          <p:spPr>
            <a:xfrm>
              <a:off x="6712800" y="2459905"/>
              <a:ext cx="8440" cy="6038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6020;p62"/>
            <p:cNvSpPr/>
            <p:nvPr/>
          </p:nvSpPr>
          <p:spPr>
            <a:xfrm>
              <a:off x="6717019" y="2631987"/>
              <a:ext cx="4221" cy="6038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6021;p62"/>
            <p:cNvSpPr/>
            <p:nvPr/>
          </p:nvSpPr>
          <p:spPr>
            <a:xfrm>
              <a:off x="6733898" y="2574625"/>
              <a:ext cx="88618" cy="63399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6022;p62"/>
            <p:cNvSpPr/>
            <p:nvPr/>
          </p:nvSpPr>
          <p:spPr>
            <a:xfrm>
              <a:off x="6822516" y="2447829"/>
              <a:ext cx="156133" cy="14491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6023;p62"/>
            <p:cNvSpPr/>
            <p:nvPr/>
          </p:nvSpPr>
          <p:spPr>
            <a:xfrm>
              <a:off x="6721240" y="2622929"/>
              <a:ext cx="12658" cy="18114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6024;p62"/>
            <p:cNvSpPr/>
            <p:nvPr/>
          </p:nvSpPr>
          <p:spPr>
            <a:xfrm>
              <a:off x="6729680" y="2831238"/>
              <a:ext cx="4219" cy="3018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6025;p62"/>
            <p:cNvSpPr/>
            <p:nvPr/>
          </p:nvSpPr>
          <p:spPr>
            <a:xfrm>
              <a:off x="6746559" y="2785953"/>
              <a:ext cx="67517" cy="45285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6026;p62"/>
            <p:cNvSpPr/>
            <p:nvPr/>
          </p:nvSpPr>
          <p:spPr>
            <a:xfrm>
              <a:off x="6814076" y="2601797"/>
              <a:ext cx="177233" cy="202270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6027;p62"/>
            <p:cNvSpPr/>
            <p:nvPr/>
          </p:nvSpPr>
          <p:spPr>
            <a:xfrm>
              <a:off x="6733898" y="2822181"/>
              <a:ext cx="12661" cy="12076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6028;p62"/>
            <p:cNvSpPr/>
            <p:nvPr/>
          </p:nvSpPr>
          <p:spPr>
            <a:xfrm>
              <a:off x="6729680" y="2828219"/>
              <a:ext cx="4219" cy="302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6029;p62"/>
            <p:cNvSpPr/>
            <p:nvPr/>
          </p:nvSpPr>
          <p:spPr>
            <a:xfrm>
              <a:off x="6733898" y="2825201"/>
              <a:ext cx="4221" cy="6038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6030;p62"/>
            <p:cNvSpPr/>
            <p:nvPr/>
          </p:nvSpPr>
          <p:spPr>
            <a:xfrm>
              <a:off x="6754999" y="2939921"/>
              <a:ext cx="33759" cy="18114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6031;p62"/>
            <p:cNvSpPr/>
            <p:nvPr/>
          </p:nvSpPr>
          <p:spPr>
            <a:xfrm>
              <a:off x="6784536" y="2798029"/>
              <a:ext cx="189894" cy="15698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032;p62"/>
            <p:cNvSpPr/>
            <p:nvPr/>
          </p:nvSpPr>
          <p:spPr>
            <a:xfrm>
              <a:off x="6746559" y="2948977"/>
              <a:ext cx="8440" cy="12076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7" name="Google Shape;5976;p62"/>
          <p:cNvGrpSpPr>
            <a:grpSpLocks/>
          </p:cNvGrpSpPr>
          <p:nvPr/>
        </p:nvGrpSpPr>
        <p:grpSpPr bwMode="auto">
          <a:xfrm>
            <a:off x="8021638" y="6092825"/>
            <a:ext cx="512762" cy="996950"/>
            <a:chOff x="6324575" y="2049325"/>
            <a:chExt cx="755350" cy="1563825"/>
          </a:xfrm>
        </p:grpSpPr>
        <p:sp>
          <p:nvSpPr>
            <p:cNvPr id="307" name="Google Shape;5977;p62"/>
            <p:cNvSpPr/>
            <p:nvPr/>
          </p:nvSpPr>
          <p:spPr>
            <a:xfrm>
              <a:off x="6476580" y="2104109"/>
              <a:ext cx="2339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5979;p62"/>
            <p:cNvSpPr/>
            <p:nvPr/>
          </p:nvSpPr>
          <p:spPr>
            <a:xfrm>
              <a:off x="6691726" y="3030451"/>
              <a:ext cx="133298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5981;p62"/>
            <p:cNvSpPr/>
            <p:nvPr/>
          </p:nvSpPr>
          <p:spPr>
            <a:xfrm>
              <a:off x="6595846" y="2138971"/>
              <a:ext cx="105234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5982;p62"/>
            <p:cNvSpPr/>
            <p:nvPr/>
          </p:nvSpPr>
          <p:spPr>
            <a:xfrm>
              <a:off x="6415778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5983;p62"/>
            <p:cNvSpPr/>
            <p:nvPr/>
          </p:nvSpPr>
          <p:spPr>
            <a:xfrm>
              <a:off x="6712774" y="2136482"/>
              <a:ext cx="58463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5984;p62"/>
            <p:cNvSpPr/>
            <p:nvPr/>
          </p:nvSpPr>
          <p:spPr>
            <a:xfrm>
              <a:off x="6408763" y="2422850"/>
              <a:ext cx="322720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5985;p62"/>
            <p:cNvSpPr/>
            <p:nvPr/>
          </p:nvSpPr>
          <p:spPr>
            <a:xfrm>
              <a:off x="6495288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5986;p62"/>
            <p:cNvSpPr/>
            <p:nvPr/>
          </p:nvSpPr>
          <p:spPr>
            <a:xfrm>
              <a:off x="6733820" y="2592181"/>
              <a:ext cx="91204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5987;p62"/>
            <p:cNvSpPr/>
            <p:nvPr/>
          </p:nvSpPr>
          <p:spPr>
            <a:xfrm>
              <a:off x="6745513" y="2803846"/>
              <a:ext cx="67817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5988;p62"/>
            <p:cNvSpPr/>
            <p:nvPr/>
          </p:nvSpPr>
          <p:spPr>
            <a:xfrm>
              <a:off x="6717451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5989;p62"/>
            <p:cNvSpPr/>
            <p:nvPr/>
          </p:nvSpPr>
          <p:spPr>
            <a:xfrm>
              <a:off x="6726805" y="2417870"/>
              <a:ext cx="95880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5990;p62"/>
            <p:cNvSpPr/>
            <p:nvPr/>
          </p:nvSpPr>
          <p:spPr>
            <a:xfrm>
              <a:off x="6754868" y="2955746"/>
              <a:ext cx="30400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5991;p62"/>
            <p:cNvSpPr/>
            <p:nvPr/>
          </p:nvSpPr>
          <p:spPr>
            <a:xfrm>
              <a:off x="6518674" y="2898473"/>
              <a:ext cx="224501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5992;p62"/>
            <p:cNvSpPr/>
            <p:nvPr/>
          </p:nvSpPr>
          <p:spPr>
            <a:xfrm>
              <a:off x="6420455" y="2632024"/>
              <a:ext cx="320382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5993;p62"/>
            <p:cNvSpPr/>
            <p:nvPr/>
          </p:nvSpPr>
          <p:spPr>
            <a:xfrm>
              <a:off x="6775914" y="2171344"/>
              <a:ext cx="137975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5994;p62"/>
            <p:cNvSpPr/>
            <p:nvPr/>
          </p:nvSpPr>
          <p:spPr>
            <a:xfrm>
              <a:off x="6736159" y="2136482"/>
              <a:ext cx="86526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5995;p62"/>
            <p:cNvSpPr/>
            <p:nvPr/>
          </p:nvSpPr>
          <p:spPr>
            <a:xfrm>
              <a:off x="6789945" y="2627044"/>
              <a:ext cx="198777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5996;p62"/>
            <p:cNvSpPr/>
            <p:nvPr/>
          </p:nvSpPr>
          <p:spPr>
            <a:xfrm>
              <a:off x="6808654" y="2280911"/>
              <a:ext cx="166038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5997;p62"/>
            <p:cNvSpPr/>
            <p:nvPr/>
          </p:nvSpPr>
          <p:spPr>
            <a:xfrm>
              <a:off x="6766560" y="2843689"/>
              <a:ext cx="198777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5998;p62"/>
            <p:cNvSpPr/>
            <p:nvPr/>
          </p:nvSpPr>
          <p:spPr>
            <a:xfrm>
              <a:off x="6815670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5999;p62"/>
            <p:cNvSpPr/>
            <p:nvPr/>
          </p:nvSpPr>
          <p:spPr>
            <a:xfrm>
              <a:off x="6719789" y="2637004"/>
              <a:ext cx="25725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6001;p62"/>
            <p:cNvSpPr/>
            <p:nvPr/>
          </p:nvSpPr>
          <p:spPr>
            <a:xfrm>
              <a:off x="6694065" y="2138971"/>
              <a:ext cx="30400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6002;p62"/>
            <p:cNvSpPr/>
            <p:nvPr/>
          </p:nvSpPr>
          <p:spPr>
            <a:xfrm>
              <a:off x="6731482" y="2831238"/>
              <a:ext cx="25723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6003;p62"/>
            <p:cNvSpPr/>
            <p:nvPr/>
          </p:nvSpPr>
          <p:spPr>
            <a:xfrm>
              <a:off x="6485934" y="2216167"/>
              <a:ext cx="224501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6005;p62"/>
            <p:cNvSpPr/>
            <p:nvPr/>
          </p:nvSpPr>
          <p:spPr>
            <a:xfrm>
              <a:off x="6413440" y="2400439"/>
              <a:ext cx="306349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6008;p62"/>
            <p:cNvSpPr/>
            <p:nvPr/>
          </p:nvSpPr>
          <p:spPr>
            <a:xfrm>
              <a:off x="6731482" y="2821277"/>
              <a:ext cx="7015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6010;p62"/>
            <p:cNvSpPr/>
            <p:nvPr/>
          </p:nvSpPr>
          <p:spPr>
            <a:xfrm>
              <a:off x="6740836" y="2960726"/>
              <a:ext cx="2338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6011;p62"/>
            <p:cNvSpPr/>
            <p:nvPr/>
          </p:nvSpPr>
          <p:spPr>
            <a:xfrm>
              <a:off x="6584153" y="2158892"/>
              <a:ext cx="119267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6012;p62"/>
            <p:cNvSpPr/>
            <p:nvPr/>
          </p:nvSpPr>
          <p:spPr>
            <a:xfrm>
              <a:off x="6701080" y="2315774"/>
              <a:ext cx="11693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6013;p62"/>
            <p:cNvSpPr/>
            <p:nvPr/>
          </p:nvSpPr>
          <p:spPr>
            <a:xfrm>
              <a:off x="6717451" y="2241069"/>
              <a:ext cx="58463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6014;p62"/>
            <p:cNvSpPr/>
            <p:nvPr/>
          </p:nvSpPr>
          <p:spPr>
            <a:xfrm>
              <a:off x="6771237" y="2163873"/>
              <a:ext cx="63142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015;p62"/>
            <p:cNvSpPr/>
            <p:nvPr/>
          </p:nvSpPr>
          <p:spPr>
            <a:xfrm>
              <a:off x="6701080" y="2303322"/>
              <a:ext cx="16371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016;p62"/>
            <p:cNvSpPr/>
            <p:nvPr/>
          </p:nvSpPr>
          <p:spPr>
            <a:xfrm>
              <a:off x="6724466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017;p62"/>
            <p:cNvSpPr/>
            <p:nvPr/>
          </p:nvSpPr>
          <p:spPr>
            <a:xfrm>
              <a:off x="6806316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021;p62"/>
            <p:cNvSpPr/>
            <p:nvPr/>
          </p:nvSpPr>
          <p:spPr>
            <a:xfrm>
              <a:off x="6733820" y="2574751"/>
              <a:ext cx="91204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024;p62"/>
            <p:cNvSpPr/>
            <p:nvPr/>
          </p:nvSpPr>
          <p:spPr>
            <a:xfrm>
              <a:off x="6729143" y="2831238"/>
              <a:ext cx="2339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026;p62"/>
            <p:cNvSpPr/>
            <p:nvPr/>
          </p:nvSpPr>
          <p:spPr>
            <a:xfrm>
              <a:off x="6813331" y="2599653"/>
              <a:ext cx="175392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027;p62"/>
            <p:cNvSpPr/>
            <p:nvPr/>
          </p:nvSpPr>
          <p:spPr>
            <a:xfrm>
              <a:off x="6731482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028;p62"/>
            <p:cNvSpPr/>
            <p:nvPr/>
          </p:nvSpPr>
          <p:spPr>
            <a:xfrm>
              <a:off x="6731482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029;p62"/>
            <p:cNvSpPr/>
            <p:nvPr/>
          </p:nvSpPr>
          <p:spPr>
            <a:xfrm>
              <a:off x="6731482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030;p62"/>
            <p:cNvSpPr/>
            <p:nvPr/>
          </p:nvSpPr>
          <p:spPr>
            <a:xfrm>
              <a:off x="6752528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031;p62"/>
            <p:cNvSpPr/>
            <p:nvPr/>
          </p:nvSpPr>
          <p:spPr>
            <a:xfrm>
              <a:off x="6785268" y="2798866"/>
              <a:ext cx="189423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8" name="Google Shape;5976;p62"/>
          <p:cNvGrpSpPr>
            <a:grpSpLocks/>
          </p:cNvGrpSpPr>
          <p:nvPr/>
        </p:nvGrpSpPr>
        <p:grpSpPr bwMode="auto">
          <a:xfrm>
            <a:off x="9283700" y="6153150"/>
            <a:ext cx="284163" cy="820738"/>
            <a:chOff x="6324575" y="2049325"/>
            <a:chExt cx="755350" cy="1563825"/>
          </a:xfrm>
        </p:grpSpPr>
        <p:sp>
          <p:nvSpPr>
            <p:cNvPr id="364" name="Google Shape;5977;p62"/>
            <p:cNvSpPr/>
            <p:nvPr/>
          </p:nvSpPr>
          <p:spPr>
            <a:xfrm>
              <a:off x="6476489" y="2103771"/>
              <a:ext cx="4221" cy="3026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5979;p62"/>
            <p:cNvSpPr/>
            <p:nvPr/>
          </p:nvSpPr>
          <p:spPr>
            <a:xfrm>
              <a:off x="6691701" y="3029362"/>
              <a:ext cx="135034" cy="483969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5980;p62"/>
            <p:cNvSpPr/>
            <p:nvPr/>
          </p:nvSpPr>
          <p:spPr>
            <a:xfrm>
              <a:off x="6683261" y="2953743"/>
              <a:ext cx="156132" cy="120992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5981;p62"/>
            <p:cNvSpPr/>
            <p:nvPr/>
          </p:nvSpPr>
          <p:spPr>
            <a:xfrm>
              <a:off x="6598865" y="2140069"/>
              <a:ext cx="101276" cy="175439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5982;p62"/>
            <p:cNvSpPr/>
            <p:nvPr/>
          </p:nvSpPr>
          <p:spPr>
            <a:xfrm>
              <a:off x="6417411" y="2227789"/>
              <a:ext cx="303827" cy="411373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5983;p62"/>
            <p:cNvSpPr/>
            <p:nvPr/>
          </p:nvSpPr>
          <p:spPr>
            <a:xfrm>
              <a:off x="6712799" y="2137045"/>
              <a:ext cx="59078" cy="166363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5984;p62"/>
            <p:cNvSpPr/>
            <p:nvPr/>
          </p:nvSpPr>
          <p:spPr>
            <a:xfrm>
              <a:off x="6408971" y="2421377"/>
              <a:ext cx="320707" cy="402298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5985;p62"/>
            <p:cNvSpPr/>
            <p:nvPr/>
          </p:nvSpPr>
          <p:spPr>
            <a:xfrm>
              <a:off x="6493368" y="2161244"/>
              <a:ext cx="215212" cy="293405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5986;p62"/>
            <p:cNvSpPr/>
            <p:nvPr/>
          </p:nvSpPr>
          <p:spPr>
            <a:xfrm>
              <a:off x="6733899" y="2590766"/>
              <a:ext cx="92836" cy="232909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5987;p62"/>
            <p:cNvSpPr/>
            <p:nvPr/>
          </p:nvSpPr>
          <p:spPr>
            <a:xfrm>
              <a:off x="6746557" y="2802502"/>
              <a:ext cx="67517" cy="148214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5988;p62"/>
            <p:cNvSpPr/>
            <p:nvPr/>
          </p:nvSpPr>
          <p:spPr>
            <a:xfrm>
              <a:off x="6717020" y="2261061"/>
              <a:ext cx="88615" cy="19661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5989;p62"/>
            <p:cNvSpPr/>
            <p:nvPr/>
          </p:nvSpPr>
          <p:spPr>
            <a:xfrm>
              <a:off x="6725460" y="2418351"/>
              <a:ext cx="97055" cy="205687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5990;p62"/>
            <p:cNvSpPr/>
            <p:nvPr/>
          </p:nvSpPr>
          <p:spPr>
            <a:xfrm>
              <a:off x="6754997" y="2953743"/>
              <a:ext cx="29540" cy="69570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5991;p62"/>
            <p:cNvSpPr/>
            <p:nvPr/>
          </p:nvSpPr>
          <p:spPr>
            <a:xfrm>
              <a:off x="6518687" y="2896270"/>
              <a:ext cx="223652" cy="12401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5992;p62"/>
            <p:cNvSpPr/>
            <p:nvPr/>
          </p:nvSpPr>
          <p:spPr>
            <a:xfrm>
              <a:off x="6421632" y="2633113"/>
              <a:ext cx="320707" cy="332729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5993;p62"/>
            <p:cNvSpPr/>
            <p:nvPr/>
          </p:nvSpPr>
          <p:spPr>
            <a:xfrm>
              <a:off x="6776098" y="2173343"/>
              <a:ext cx="139253" cy="223836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5994;p62"/>
            <p:cNvSpPr/>
            <p:nvPr/>
          </p:nvSpPr>
          <p:spPr>
            <a:xfrm>
              <a:off x="6733899" y="2137045"/>
              <a:ext cx="88615" cy="10586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5995;p62"/>
            <p:cNvSpPr/>
            <p:nvPr/>
          </p:nvSpPr>
          <p:spPr>
            <a:xfrm>
              <a:off x="6788756" y="2627064"/>
              <a:ext cx="202552" cy="314580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5996;p62"/>
            <p:cNvSpPr/>
            <p:nvPr/>
          </p:nvSpPr>
          <p:spPr>
            <a:xfrm>
              <a:off x="6809856" y="2282236"/>
              <a:ext cx="164572" cy="293405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5997;p62"/>
            <p:cNvSpPr/>
            <p:nvPr/>
          </p:nvSpPr>
          <p:spPr>
            <a:xfrm>
              <a:off x="6767658" y="2841824"/>
              <a:ext cx="198330" cy="181488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5998;p62"/>
            <p:cNvSpPr/>
            <p:nvPr/>
          </p:nvSpPr>
          <p:spPr>
            <a:xfrm>
              <a:off x="6814075" y="2469774"/>
              <a:ext cx="173014" cy="314580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5999;p62"/>
            <p:cNvSpPr/>
            <p:nvPr/>
          </p:nvSpPr>
          <p:spPr>
            <a:xfrm>
              <a:off x="6721239" y="2636137"/>
              <a:ext cx="25319" cy="190564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6000;p62"/>
            <p:cNvSpPr/>
            <p:nvPr/>
          </p:nvSpPr>
          <p:spPr>
            <a:xfrm>
              <a:off x="6708580" y="2463724"/>
              <a:ext cx="25319" cy="169389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6001;p62"/>
            <p:cNvSpPr/>
            <p:nvPr/>
          </p:nvSpPr>
          <p:spPr>
            <a:xfrm>
              <a:off x="6695920" y="2137045"/>
              <a:ext cx="29540" cy="323653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6002;p62"/>
            <p:cNvSpPr/>
            <p:nvPr/>
          </p:nvSpPr>
          <p:spPr>
            <a:xfrm>
              <a:off x="6733899" y="2832750"/>
              <a:ext cx="21098" cy="190562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6003;p62"/>
            <p:cNvSpPr/>
            <p:nvPr/>
          </p:nvSpPr>
          <p:spPr>
            <a:xfrm>
              <a:off x="6484928" y="2218714"/>
              <a:ext cx="223652" cy="245010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6004;p62"/>
            <p:cNvSpPr/>
            <p:nvPr/>
          </p:nvSpPr>
          <p:spPr>
            <a:xfrm>
              <a:off x="6708580" y="2454649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6005;p62"/>
            <p:cNvSpPr/>
            <p:nvPr/>
          </p:nvSpPr>
          <p:spPr>
            <a:xfrm>
              <a:off x="6413193" y="2400202"/>
              <a:ext cx="308046" cy="248034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6006;p62"/>
            <p:cNvSpPr/>
            <p:nvPr/>
          </p:nvSpPr>
          <p:spPr>
            <a:xfrm>
              <a:off x="6721239" y="2639163"/>
              <a:ext cx="4221" cy="9073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6007;p62"/>
            <p:cNvSpPr/>
            <p:nvPr/>
          </p:nvSpPr>
          <p:spPr>
            <a:xfrm>
              <a:off x="6417411" y="2605889"/>
              <a:ext cx="316488" cy="223836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6008;p62"/>
            <p:cNvSpPr/>
            <p:nvPr/>
          </p:nvSpPr>
          <p:spPr>
            <a:xfrm>
              <a:off x="6729678" y="2823675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6009;p62"/>
            <p:cNvSpPr/>
            <p:nvPr/>
          </p:nvSpPr>
          <p:spPr>
            <a:xfrm>
              <a:off x="6493368" y="2862998"/>
              <a:ext cx="248971" cy="11191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6010;p62"/>
            <p:cNvSpPr/>
            <p:nvPr/>
          </p:nvSpPr>
          <p:spPr>
            <a:xfrm>
              <a:off x="6742339" y="2962816"/>
              <a:ext cx="0" cy="6050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6011;p62"/>
            <p:cNvSpPr/>
            <p:nvPr/>
          </p:nvSpPr>
          <p:spPr>
            <a:xfrm>
              <a:off x="6581986" y="2158218"/>
              <a:ext cx="122374" cy="169389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6012;p62"/>
            <p:cNvSpPr/>
            <p:nvPr/>
          </p:nvSpPr>
          <p:spPr>
            <a:xfrm>
              <a:off x="6700141" y="2315508"/>
              <a:ext cx="12658" cy="15125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6013;p62"/>
            <p:cNvSpPr/>
            <p:nvPr/>
          </p:nvSpPr>
          <p:spPr>
            <a:xfrm>
              <a:off x="6717020" y="2242913"/>
              <a:ext cx="59078" cy="7259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6014;p62"/>
            <p:cNvSpPr/>
            <p:nvPr/>
          </p:nvSpPr>
          <p:spPr>
            <a:xfrm>
              <a:off x="6771876" y="2164268"/>
              <a:ext cx="63299" cy="96794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6015;p62"/>
            <p:cNvSpPr/>
            <p:nvPr/>
          </p:nvSpPr>
          <p:spPr>
            <a:xfrm>
              <a:off x="6700141" y="2303409"/>
              <a:ext cx="16879" cy="15125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6016;p62"/>
            <p:cNvSpPr/>
            <p:nvPr/>
          </p:nvSpPr>
          <p:spPr>
            <a:xfrm>
              <a:off x="6725460" y="2397178"/>
              <a:ext cx="84396" cy="69570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6017;p62"/>
            <p:cNvSpPr/>
            <p:nvPr/>
          </p:nvSpPr>
          <p:spPr>
            <a:xfrm>
              <a:off x="6805635" y="2264087"/>
              <a:ext cx="118155" cy="154264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6018;p62"/>
            <p:cNvSpPr/>
            <p:nvPr/>
          </p:nvSpPr>
          <p:spPr>
            <a:xfrm>
              <a:off x="6717020" y="2457675"/>
              <a:ext cx="8440" cy="12099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6019;p62"/>
            <p:cNvSpPr/>
            <p:nvPr/>
          </p:nvSpPr>
          <p:spPr>
            <a:xfrm>
              <a:off x="6712799" y="2460698"/>
              <a:ext cx="8440" cy="605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6020;p62"/>
            <p:cNvSpPr/>
            <p:nvPr/>
          </p:nvSpPr>
          <p:spPr>
            <a:xfrm>
              <a:off x="6717020" y="2633113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6021;p62"/>
            <p:cNvSpPr/>
            <p:nvPr/>
          </p:nvSpPr>
          <p:spPr>
            <a:xfrm>
              <a:off x="6733899" y="2575641"/>
              <a:ext cx="88615" cy="60496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6022;p62"/>
            <p:cNvSpPr/>
            <p:nvPr/>
          </p:nvSpPr>
          <p:spPr>
            <a:xfrm>
              <a:off x="6822514" y="2445575"/>
              <a:ext cx="156135" cy="145191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6023;p62"/>
            <p:cNvSpPr/>
            <p:nvPr/>
          </p:nvSpPr>
          <p:spPr>
            <a:xfrm>
              <a:off x="6721239" y="2624038"/>
              <a:ext cx="12661" cy="15125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6024;p62"/>
            <p:cNvSpPr/>
            <p:nvPr/>
          </p:nvSpPr>
          <p:spPr>
            <a:xfrm>
              <a:off x="6729678" y="2829725"/>
              <a:ext cx="4221" cy="605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6025;p62"/>
            <p:cNvSpPr/>
            <p:nvPr/>
          </p:nvSpPr>
          <p:spPr>
            <a:xfrm>
              <a:off x="6746557" y="2784354"/>
              <a:ext cx="67517" cy="48397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6026;p62"/>
            <p:cNvSpPr/>
            <p:nvPr/>
          </p:nvSpPr>
          <p:spPr>
            <a:xfrm>
              <a:off x="6814075" y="2599839"/>
              <a:ext cx="177233" cy="202663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6027;p62"/>
            <p:cNvSpPr/>
            <p:nvPr/>
          </p:nvSpPr>
          <p:spPr>
            <a:xfrm>
              <a:off x="6733899" y="2823675"/>
              <a:ext cx="12658" cy="12099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6028;p62"/>
            <p:cNvSpPr/>
            <p:nvPr/>
          </p:nvSpPr>
          <p:spPr>
            <a:xfrm>
              <a:off x="6729678" y="2829725"/>
              <a:ext cx="4221" cy="0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6029;p62"/>
            <p:cNvSpPr/>
            <p:nvPr/>
          </p:nvSpPr>
          <p:spPr>
            <a:xfrm>
              <a:off x="6733899" y="2826701"/>
              <a:ext cx="4218" cy="3024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6030;p62"/>
            <p:cNvSpPr/>
            <p:nvPr/>
          </p:nvSpPr>
          <p:spPr>
            <a:xfrm>
              <a:off x="6754997" y="2941643"/>
              <a:ext cx="33759" cy="18149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6031;p62"/>
            <p:cNvSpPr/>
            <p:nvPr/>
          </p:nvSpPr>
          <p:spPr>
            <a:xfrm>
              <a:off x="6784537" y="2799477"/>
              <a:ext cx="189891" cy="154266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6032;p62"/>
            <p:cNvSpPr/>
            <p:nvPr/>
          </p:nvSpPr>
          <p:spPr>
            <a:xfrm>
              <a:off x="6746557" y="2950717"/>
              <a:ext cx="8440" cy="9075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59" name="Google Shape;5976;p62"/>
          <p:cNvGrpSpPr>
            <a:grpSpLocks/>
          </p:cNvGrpSpPr>
          <p:nvPr/>
        </p:nvGrpSpPr>
        <p:grpSpPr bwMode="auto">
          <a:xfrm>
            <a:off x="10198100" y="5965825"/>
            <a:ext cx="512763" cy="996950"/>
            <a:chOff x="6324575" y="2049325"/>
            <a:chExt cx="755350" cy="1563825"/>
          </a:xfrm>
        </p:grpSpPr>
        <p:sp>
          <p:nvSpPr>
            <p:cNvPr id="421" name="Google Shape;5977;p62"/>
            <p:cNvSpPr/>
            <p:nvPr/>
          </p:nvSpPr>
          <p:spPr>
            <a:xfrm>
              <a:off x="6476581" y="2104109"/>
              <a:ext cx="2338" cy="2491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137" y="1"/>
                  </a:moveTo>
                  <a:lnTo>
                    <a:pt x="1" y="48"/>
                  </a:lnTo>
                  <a:lnTo>
                    <a:pt x="34" y="11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5978;p62"/>
            <p:cNvSpPr/>
            <p:nvPr/>
          </p:nvSpPr>
          <p:spPr>
            <a:xfrm>
              <a:off x="6324575" y="2049325"/>
              <a:ext cx="755350" cy="1563825"/>
            </a:xfrm>
            <a:custGeom>
              <a:avLst/>
              <a:gdLst/>
              <a:ahLst/>
              <a:cxnLst/>
              <a:rect l="l" t="t" r="r" b="b"/>
              <a:pathLst>
                <a:path w="30214" h="62553" extrusionOk="0">
                  <a:moveTo>
                    <a:pt x="15276" y="0"/>
                  </a:moveTo>
                  <a:cubicBezTo>
                    <a:pt x="10998" y="0"/>
                    <a:pt x="6604" y="1794"/>
                    <a:pt x="3844" y="4835"/>
                  </a:cubicBezTo>
                  <a:cubicBezTo>
                    <a:pt x="1202" y="7744"/>
                    <a:pt x="100" y="11748"/>
                    <a:pt x="70" y="15606"/>
                  </a:cubicBezTo>
                  <a:cubicBezTo>
                    <a:pt x="50" y="18016"/>
                    <a:pt x="0" y="20390"/>
                    <a:pt x="268" y="22787"/>
                  </a:cubicBezTo>
                  <a:cubicBezTo>
                    <a:pt x="1110" y="30277"/>
                    <a:pt x="3964" y="37475"/>
                    <a:pt x="11187" y="40837"/>
                  </a:cubicBezTo>
                  <a:lnTo>
                    <a:pt x="11243" y="41350"/>
                  </a:lnTo>
                  <a:lnTo>
                    <a:pt x="12074" y="62552"/>
                  </a:lnTo>
                  <a:lnTo>
                    <a:pt x="22131" y="62552"/>
                  </a:lnTo>
                  <a:lnTo>
                    <a:pt x="23465" y="40614"/>
                  </a:lnTo>
                  <a:lnTo>
                    <a:pt x="23498" y="40594"/>
                  </a:lnTo>
                  <a:cubicBezTo>
                    <a:pt x="24673" y="39832"/>
                    <a:pt x="25711" y="38850"/>
                    <a:pt x="26584" y="37673"/>
                  </a:cubicBezTo>
                  <a:cubicBezTo>
                    <a:pt x="29656" y="33522"/>
                    <a:pt x="30214" y="27680"/>
                    <a:pt x="30166" y="22675"/>
                  </a:cubicBezTo>
                  <a:cubicBezTo>
                    <a:pt x="30130" y="18895"/>
                    <a:pt x="29561" y="15129"/>
                    <a:pt x="28464" y="11471"/>
                  </a:cubicBezTo>
                  <a:cubicBezTo>
                    <a:pt x="27466" y="8154"/>
                    <a:pt x="25973" y="4832"/>
                    <a:pt x="23284" y="2653"/>
                  </a:cubicBezTo>
                  <a:cubicBezTo>
                    <a:pt x="21033" y="827"/>
                    <a:pt x="18181" y="0"/>
                    <a:pt x="15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5979;p62"/>
            <p:cNvSpPr/>
            <p:nvPr/>
          </p:nvSpPr>
          <p:spPr>
            <a:xfrm>
              <a:off x="6691727" y="3030451"/>
              <a:ext cx="133296" cy="483092"/>
            </a:xfrm>
            <a:custGeom>
              <a:avLst/>
              <a:gdLst/>
              <a:ahLst/>
              <a:cxnLst/>
              <a:rect l="l" t="t" r="r" b="b"/>
              <a:pathLst>
                <a:path w="5304" h="19332" extrusionOk="0">
                  <a:moveTo>
                    <a:pt x="5304" y="1"/>
                  </a:moveTo>
                  <a:cubicBezTo>
                    <a:pt x="3510" y="436"/>
                    <a:pt x="1722" y="840"/>
                    <a:pt x="1" y="1329"/>
                  </a:cubicBezTo>
                  <a:lnTo>
                    <a:pt x="704" y="19331"/>
                  </a:lnTo>
                  <a:lnTo>
                    <a:pt x="4124" y="19331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5980;p62"/>
            <p:cNvSpPr/>
            <p:nvPr/>
          </p:nvSpPr>
          <p:spPr>
            <a:xfrm>
              <a:off x="6684711" y="2955746"/>
              <a:ext cx="154344" cy="119528"/>
            </a:xfrm>
            <a:custGeom>
              <a:avLst/>
              <a:gdLst/>
              <a:ahLst/>
              <a:cxnLst/>
              <a:rect l="l" t="t" r="r" b="b"/>
              <a:pathLst>
                <a:path w="6172" h="4833" extrusionOk="0">
                  <a:moveTo>
                    <a:pt x="6172" y="0"/>
                  </a:moveTo>
                  <a:lnTo>
                    <a:pt x="1" y="1808"/>
                  </a:lnTo>
                  <a:lnTo>
                    <a:pt x="336" y="4832"/>
                  </a:lnTo>
                  <a:cubicBezTo>
                    <a:pt x="2057" y="4344"/>
                    <a:pt x="3845" y="3940"/>
                    <a:pt x="5639" y="3502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5981;p62"/>
            <p:cNvSpPr/>
            <p:nvPr/>
          </p:nvSpPr>
          <p:spPr>
            <a:xfrm>
              <a:off x="6595846" y="2138971"/>
              <a:ext cx="105235" cy="174312"/>
            </a:xfrm>
            <a:custGeom>
              <a:avLst/>
              <a:gdLst/>
              <a:ahLst/>
              <a:cxnLst/>
              <a:rect l="l" t="t" r="r" b="b"/>
              <a:pathLst>
                <a:path w="4208" h="7020" extrusionOk="0">
                  <a:moveTo>
                    <a:pt x="3917" y="1"/>
                  </a:moveTo>
                  <a:cubicBezTo>
                    <a:pt x="2444" y="134"/>
                    <a:pt x="1141" y="391"/>
                    <a:pt x="0" y="759"/>
                  </a:cubicBezTo>
                  <a:cubicBezTo>
                    <a:pt x="1071" y="3019"/>
                    <a:pt x="2436" y="5114"/>
                    <a:pt x="4207" y="7020"/>
                  </a:cubicBezTo>
                  <a:cubicBezTo>
                    <a:pt x="4071" y="4693"/>
                    <a:pt x="3956" y="2344"/>
                    <a:pt x="391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5982;p62"/>
            <p:cNvSpPr/>
            <p:nvPr/>
          </p:nvSpPr>
          <p:spPr>
            <a:xfrm>
              <a:off x="6415779" y="2226128"/>
              <a:ext cx="304011" cy="413368"/>
            </a:xfrm>
            <a:custGeom>
              <a:avLst/>
              <a:gdLst/>
              <a:ahLst/>
              <a:cxnLst/>
              <a:rect l="l" t="t" r="r" b="b"/>
              <a:pathLst>
                <a:path w="12173" h="16480" extrusionOk="0">
                  <a:moveTo>
                    <a:pt x="2804" y="0"/>
                  </a:moveTo>
                  <a:cubicBezTo>
                    <a:pt x="1203" y="1755"/>
                    <a:pt x="338" y="4110"/>
                    <a:pt x="0" y="6975"/>
                  </a:cubicBezTo>
                  <a:cubicBezTo>
                    <a:pt x="3490" y="10906"/>
                    <a:pt x="6880" y="15369"/>
                    <a:pt x="12172" y="16480"/>
                  </a:cubicBezTo>
                  <a:cubicBezTo>
                    <a:pt x="12169" y="16463"/>
                    <a:pt x="12169" y="16443"/>
                    <a:pt x="12169" y="16421"/>
                  </a:cubicBezTo>
                  <a:cubicBezTo>
                    <a:pt x="12133" y="16357"/>
                    <a:pt x="12130" y="16281"/>
                    <a:pt x="12155" y="16217"/>
                  </a:cubicBezTo>
                  <a:cubicBezTo>
                    <a:pt x="12016" y="13985"/>
                    <a:pt x="11893" y="11748"/>
                    <a:pt x="11781" y="9516"/>
                  </a:cubicBezTo>
                  <a:cubicBezTo>
                    <a:pt x="9725" y="8997"/>
                    <a:pt x="7667" y="6355"/>
                    <a:pt x="6392" y="4891"/>
                  </a:cubicBezTo>
                  <a:cubicBezTo>
                    <a:pt x="5052" y="3356"/>
                    <a:pt x="3850" y="1730"/>
                    <a:pt x="28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5983;p62"/>
            <p:cNvSpPr/>
            <p:nvPr/>
          </p:nvSpPr>
          <p:spPr>
            <a:xfrm>
              <a:off x="6712773" y="2136482"/>
              <a:ext cx="58464" cy="166840"/>
            </a:xfrm>
            <a:custGeom>
              <a:avLst/>
              <a:gdLst/>
              <a:ahLst/>
              <a:cxnLst/>
              <a:rect l="l" t="t" r="r" b="b"/>
              <a:pathLst>
                <a:path w="2331" h="6609" extrusionOk="0">
                  <a:moveTo>
                    <a:pt x="562" y="0"/>
                  </a:moveTo>
                  <a:cubicBezTo>
                    <a:pt x="376" y="0"/>
                    <a:pt x="188" y="7"/>
                    <a:pt x="1" y="19"/>
                  </a:cubicBezTo>
                  <a:cubicBezTo>
                    <a:pt x="23" y="2214"/>
                    <a:pt x="101" y="4415"/>
                    <a:pt x="210" y="6608"/>
                  </a:cubicBezTo>
                  <a:cubicBezTo>
                    <a:pt x="955" y="6089"/>
                    <a:pt x="1739" y="5032"/>
                    <a:pt x="2330" y="4178"/>
                  </a:cubicBezTo>
                  <a:cubicBezTo>
                    <a:pt x="1859" y="2538"/>
                    <a:pt x="1371" y="1135"/>
                    <a:pt x="938" y="10"/>
                  </a:cubicBezTo>
                  <a:cubicBezTo>
                    <a:pt x="815" y="3"/>
                    <a:pt x="689" y="0"/>
                    <a:pt x="5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5984;p62"/>
            <p:cNvSpPr/>
            <p:nvPr/>
          </p:nvSpPr>
          <p:spPr>
            <a:xfrm>
              <a:off x="6408763" y="2422850"/>
              <a:ext cx="322719" cy="398427"/>
            </a:xfrm>
            <a:custGeom>
              <a:avLst/>
              <a:gdLst/>
              <a:ahLst/>
              <a:cxnLst/>
              <a:rect l="l" t="t" r="r" b="b"/>
              <a:pathLst>
                <a:path w="12912" h="1600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" y="2185"/>
                    <a:pt x="101" y="4640"/>
                    <a:pt x="386" y="7332"/>
                  </a:cubicBezTo>
                  <a:cubicBezTo>
                    <a:pt x="3720" y="11355"/>
                    <a:pt x="7756" y="15478"/>
                    <a:pt x="12912" y="16005"/>
                  </a:cubicBezTo>
                  <a:cubicBezTo>
                    <a:pt x="12753" y="13665"/>
                    <a:pt x="12605" y="11327"/>
                    <a:pt x="12454" y="8989"/>
                  </a:cubicBezTo>
                  <a:cubicBezTo>
                    <a:pt x="12430" y="9000"/>
                    <a:pt x="12408" y="9011"/>
                    <a:pt x="12379" y="9011"/>
                  </a:cubicBezTo>
                  <a:cubicBezTo>
                    <a:pt x="12371" y="9011"/>
                    <a:pt x="12363" y="9010"/>
                    <a:pt x="12354" y="9009"/>
                  </a:cubicBezTo>
                  <a:cubicBezTo>
                    <a:pt x="7352" y="8049"/>
                    <a:pt x="3499" y="3959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5985;p62"/>
            <p:cNvSpPr/>
            <p:nvPr/>
          </p:nvSpPr>
          <p:spPr>
            <a:xfrm>
              <a:off x="6495289" y="2163873"/>
              <a:ext cx="215146" cy="291350"/>
            </a:xfrm>
            <a:custGeom>
              <a:avLst/>
              <a:gdLst/>
              <a:ahLst/>
              <a:cxnLst/>
              <a:rect l="l" t="t" r="r" b="b"/>
              <a:pathLst>
                <a:path w="8593" h="11723" extrusionOk="0">
                  <a:moveTo>
                    <a:pt x="3552" y="0"/>
                  </a:moveTo>
                  <a:cubicBezTo>
                    <a:pt x="2115" y="536"/>
                    <a:pt x="946" y="1272"/>
                    <a:pt x="0" y="2190"/>
                  </a:cubicBezTo>
                  <a:cubicBezTo>
                    <a:pt x="1030" y="3936"/>
                    <a:pt x="2193" y="5602"/>
                    <a:pt x="3552" y="7128"/>
                  </a:cubicBezTo>
                  <a:cubicBezTo>
                    <a:pt x="4815" y="8542"/>
                    <a:pt x="6684" y="11006"/>
                    <a:pt x="8593" y="11723"/>
                  </a:cubicBezTo>
                  <a:cubicBezTo>
                    <a:pt x="8579" y="11441"/>
                    <a:pt x="8562" y="11159"/>
                    <a:pt x="8548" y="10880"/>
                  </a:cubicBezTo>
                  <a:cubicBezTo>
                    <a:pt x="8484" y="9463"/>
                    <a:pt x="8400" y="8029"/>
                    <a:pt x="8322" y="6592"/>
                  </a:cubicBezTo>
                  <a:cubicBezTo>
                    <a:pt x="6302" y="4709"/>
                    <a:pt x="4740" y="2449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5986;p62"/>
            <p:cNvSpPr/>
            <p:nvPr/>
          </p:nvSpPr>
          <p:spPr>
            <a:xfrm>
              <a:off x="6733821" y="2592181"/>
              <a:ext cx="91202" cy="229095"/>
            </a:xfrm>
            <a:custGeom>
              <a:avLst/>
              <a:gdLst/>
              <a:ahLst/>
              <a:cxnLst/>
              <a:rect l="l" t="t" r="r" b="b"/>
              <a:pathLst>
                <a:path w="3647" h="9235" extrusionOk="0">
                  <a:moveTo>
                    <a:pt x="3577" y="1"/>
                  </a:moveTo>
                  <a:lnTo>
                    <a:pt x="3577" y="1"/>
                  </a:lnTo>
                  <a:cubicBezTo>
                    <a:pt x="2433" y="679"/>
                    <a:pt x="1242" y="1281"/>
                    <a:pt x="0" y="1800"/>
                  </a:cubicBezTo>
                  <a:cubicBezTo>
                    <a:pt x="142" y="4280"/>
                    <a:pt x="296" y="6757"/>
                    <a:pt x="447" y="9235"/>
                  </a:cubicBezTo>
                  <a:cubicBezTo>
                    <a:pt x="1415" y="8769"/>
                    <a:pt x="2349" y="8283"/>
                    <a:pt x="3242" y="7728"/>
                  </a:cubicBezTo>
                  <a:cubicBezTo>
                    <a:pt x="3549" y="5028"/>
                    <a:pt x="3646" y="2442"/>
                    <a:pt x="357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5987;p62"/>
            <p:cNvSpPr/>
            <p:nvPr/>
          </p:nvSpPr>
          <p:spPr>
            <a:xfrm>
              <a:off x="6745513" y="2803846"/>
              <a:ext cx="67818" cy="146919"/>
            </a:xfrm>
            <a:custGeom>
              <a:avLst/>
              <a:gdLst/>
              <a:ahLst/>
              <a:cxnLst/>
              <a:rect l="l" t="t" r="r" b="b"/>
              <a:pathLst>
                <a:path w="2698" h="5877" extrusionOk="0">
                  <a:moveTo>
                    <a:pt x="2698" y="1"/>
                  </a:moveTo>
                  <a:lnTo>
                    <a:pt x="2698" y="1"/>
                  </a:lnTo>
                  <a:cubicBezTo>
                    <a:pt x="1841" y="486"/>
                    <a:pt x="943" y="874"/>
                    <a:pt x="0" y="1153"/>
                  </a:cubicBezTo>
                  <a:cubicBezTo>
                    <a:pt x="95" y="2729"/>
                    <a:pt x="187" y="4300"/>
                    <a:pt x="273" y="5876"/>
                  </a:cubicBezTo>
                  <a:cubicBezTo>
                    <a:pt x="695" y="5619"/>
                    <a:pt x="1197" y="5569"/>
                    <a:pt x="1693" y="5483"/>
                  </a:cubicBezTo>
                  <a:cubicBezTo>
                    <a:pt x="2134" y="3616"/>
                    <a:pt x="2466" y="1783"/>
                    <a:pt x="26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5988;p62"/>
            <p:cNvSpPr/>
            <p:nvPr/>
          </p:nvSpPr>
          <p:spPr>
            <a:xfrm>
              <a:off x="6717450" y="2260990"/>
              <a:ext cx="88865" cy="194233"/>
            </a:xfrm>
            <a:custGeom>
              <a:avLst/>
              <a:gdLst/>
              <a:ahLst/>
              <a:cxnLst/>
              <a:rect l="l" t="t" r="r" b="b"/>
              <a:pathLst>
                <a:path w="3513" h="7815" extrusionOk="0">
                  <a:moveTo>
                    <a:pt x="2310" y="1"/>
                  </a:moveTo>
                  <a:cubicBezTo>
                    <a:pt x="1630" y="938"/>
                    <a:pt x="837" y="1842"/>
                    <a:pt x="1" y="2143"/>
                  </a:cubicBezTo>
                  <a:cubicBezTo>
                    <a:pt x="95" y="4046"/>
                    <a:pt x="199" y="5937"/>
                    <a:pt x="296" y="7815"/>
                  </a:cubicBezTo>
                  <a:cubicBezTo>
                    <a:pt x="1501" y="7137"/>
                    <a:pt x="2556" y="6350"/>
                    <a:pt x="3513" y="5477"/>
                  </a:cubicBezTo>
                  <a:cubicBezTo>
                    <a:pt x="3167" y="3463"/>
                    <a:pt x="2751" y="1627"/>
                    <a:pt x="231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5989;p62"/>
            <p:cNvSpPr/>
            <p:nvPr/>
          </p:nvSpPr>
          <p:spPr>
            <a:xfrm>
              <a:off x="6726804" y="2417870"/>
              <a:ext cx="95881" cy="204194"/>
            </a:xfrm>
            <a:custGeom>
              <a:avLst/>
              <a:gdLst/>
              <a:ahLst/>
              <a:cxnLst/>
              <a:rect l="l" t="t" r="r" b="b"/>
              <a:pathLst>
                <a:path w="3926" h="8211" extrusionOk="0">
                  <a:moveTo>
                    <a:pt x="3326" y="1"/>
                  </a:moveTo>
                  <a:cubicBezTo>
                    <a:pt x="2313" y="826"/>
                    <a:pt x="1211" y="1507"/>
                    <a:pt x="6" y="1970"/>
                  </a:cubicBezTo>
                  <a:cubicBezTo>
                    <a:pt x="0" y="2112"/>
                    <a:pt x="11" y="2255"/>
                    <a:pt x="20" y="2394"/>
                  </a:cubicBezTo>
                  <a:cubicBezTo>
                    <a:pt x="117" y="4333"/>
                    <a:pt x="229" y="6278"/>
                    <a:pt x="343" y="8211"/>
                  </a:cubicBezTo>
                  <a:cubicBezTo>
                    <a:pt x="1599" y="7633"/>
                    <a:pt x="2790" y="6981"/>
                    <a:pt x="3925" y="6264"/>
                  </a:cubicBezTo>
                  <a:cubicBezTo>
                    <a:pt x="3833" y="4037"/>
                    <a:pt x="3621" y="1942"/>
                    <a:pt x="3326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5990;p62"/>
            <p:cNvSpPr/>
            <p:nvPr/>
          </p:nvSpPr>
          <p:spPr>
            <a:xfrm>
              <a:off x="6754867" y="2955746"/>
              <a:ext cx="30402" cy="67235"/>
            </a:xfrm>
            <a:custGeom>
              <a:avLst/>
              <a:gdLst/>
              <a:ahLst/>
              <a:cxnLst/>
              <a:rect l="l" t="t" r="r" b="b"/>
              <a:pathLst>
                <a:path w="1256" h="2688" extrusionOk="0">
                  <a:moveTo>
                    <a:pt x="1255" y="0"/>
                  </a:moveTo>
                  <a:cubicBezTo>
                    <a:pt x="851" y="78"/>
                    <a:pt x="438" y="137"/>
                    <a:pt x="0" y="168"/>
                  </a:cubicBezTo>
                  <a:cubicBezTo>
                    <a:pt x="47" y="1005"/>
                    <a:pt x="78" y="1847"/>
                    <a:pt x="120" y="2687"/>
                  </a:cubicBezTo>
                  <a:cubicBezTo>
                    <a:pt x="149" y="2688"/>
                    <a:pt x="180" y="2688"/>
                    <a:pt x="211" y="2688"/>
                  </a:cubicBezTo>
                  <a:cubicBezTo>
                    <a:pt x="305" y="2688"/>
                    <a:pt x="409" y="2685"/>
                    <a:pt x="525" y="2679"/>
                  </a:cubicBezTo>
                  <a:cubicBezTo>
                    <a:pt x="795" y="1777"/>
                    <a:pt x="1038" y="887"/>
                    <a:pt x="125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5991;p62"/>
            <p:cNvSpPr/>
            <p:nvPr/>
          </p:nvSpPr>
          <p:spPr>
            <a:xfrm>
              <a:off x="6518675" y="2898473"/>
              <a:ext cx="224500" cy="124508"/>
            </a:xfrm>
            <a:custGeom>
              <a:avLst/>
              <a:gdLst/>
              <a:ahLst/>
              <a:cxnLst/>
              <a:rect l="l" t="t" r="r" b="b"/>
              <a:pathLst>
                <a:path w="9029" h="4964" extrusionOk="0">
                  <a:moveTo>
                    <a:pt x="0" y="1"/>
                  </a:moveTo>
                  <a:cubicBezTo>
                    <a:pt x="3708" y="4414"/>
                    <a:pt x="8777" y="4939"/>
                    <a:pt x="9028" y="4964"/>
                  </a:cubicBezTo>
                  <a:cubicBezTo>
                    <a:pt x="8986" y="4250"/>
                    <a:pt x="8953" y="3535"/>
                    <a:pt x="8911" y="2818"/>
                  </a:cubicBezTo>
                  <a:cubicBezTo>
                    <a:pt x="8894" y="2830"/>
                    <a:pt x="8889" y="2846"/>
                    <a:pt x="8863" y="2855"/>
                  </a:cubicBezTo>
                  <a:cubicBezTo>
                    <a:pt x="8335" y="3024"/>
                    <a:pt x="7787" y="3099"/>
                    <a:pt x="7230" y="3099"/>
                  </a:cubicBezTo>
                  <a:cubicBezTo>
                    <a:pt x="4670" y="3099"/>
                    <a:pt x="1918" y="149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5992;p62"/>
            <p:cNvSpPr/>
            <p:nvPr/>
          </p:nvSpPr>
          <p:spPr>
            <a:xfrm>
              <a:off x="6420456" y="2632024"/>
              <a:ext cx="320380" cy="333682"/>
            </a:xfrm>
            <a:custGeom>
              <a:avLst/>
              <a:gdLst/>
              <a:ahLst/>
              <a:cxnLst/>
              <a:rect l="l" t="t" r="r" b="b"/>
              <a:pathLst>
                <a:path w="12765" h="13302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662"/>
                    <a:pt x="168" y="1331"/>
                    <a:pt x="263" y="2018"/>
                  </a:cubicBezTo>
                  <a:cubicBezTo>
                    <a:pt x="696" y="5059"/>
                    <a:pt x="1652" y="7419"/>
                    <a:pt x="2849" y="9254"/>
                  </a:cubicBezTo>
                  <a:cubicBezTo>
                    <a:pt x="5332" y="11572"/>
                    <a:pt x="8176" y="13302"/>
                    <a:pt x="11154" y="13302"/>
                  </a:cubicBezTo>
                  <a:cubicBezTo>
                    <a:pt x="11647" y="13302"/>
                    <a:pt x="12143" y="13254"/>
                    <a:pt x="12641" y="13155"/>
                  </a:cubicBezTo>
                  <a:cubicBezTo>
                    <a:pt x="12654" y="13152"/>
                    <a:pt x="12666" y="13151"/>
                    <a:pt x="12677" y="13151"/>
                  </a:cubicBezTo>
                  <a:cubicBezTo>
                    <a:pt x="12712" y="13151"/>
                    <a:pt x="12741" y="13162"/>
                    <a:pt x="12764" y="13177"/>
                  </a:cubicBezTo>
                  <a:cubicBezTo>
                    <a:pt x="12661" y="11495"/>
                    <a:pt x="12552" y="9810"/>
                    <a:pt x="12441" y="8130"/>
                  </a:cubicBezTo>
                  <a:cubicBezTo>
                    <a:pt x="12346" y="8105"/>
                    <a:pt x="12301" y="7996"/>
                    <a:pt x="12368" y="7924"/>
                  </a:cubicBezTo>
                  <a:cubicBezTo>
                    <a:pt x="7514" y="7907"/>
                    <a:pt x="3296" y="389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5993;p62"/>
            <p:cNvSpPr/>
            <p:nvPr/>
          </p:nvSpPr>
          <p:spPr>
            <a:xfrm>
              <a:off x="6775914" y="2171344"/>
              <a:ext cx="137973" cy="226604"/>
            </a:xfrm>
            <a:custGeom>
              <a:avLst/>
              <a:gdLst/>
              <a:ahLst/>
              <a:cxnLst/>
              <a:rect l="l" t="t" r="r" b="b"/>
              <a:pathLst>
                <a:path w="5525" h="9031" extrusionOk="0">
                  <a:moveTo>
                    <a:pt x="2363" y="0"/>
                  </a:moveTo>
                  <a:cubicBezTo>
                    <a:pt x="2031" y="533"/>
                    <a:pt x="1702" y="1066"/>
                    <a:pt x="1340" y="1579"/>
                  </a:cubicBezTo>
                  <a:cubicBezTo>
                    <a:pt x="977" y="2093"/>
                    <a:pt x="519" y="2835"/>
                    <a:pt x="0" y="3555"/>
                  </a:cubicBezTo>
                  <a:cubicBezTo>
                    <a:pt x="447" y="5181"/>
                    <a:pt x="860" y="7017"/>
                    <a:pt x="1200" y="9031"/>
                  </a:cubicBezTo>
                  <a:cubicBezTo>
                    <a:pt x="2896" y="7483"/>
                    <a:pt x="4272" y="5669"/>
                    <a:pt x="5524" y="3686"/>
                  </a:cubicBezTo>
                  <a:cubicBezTo>
                    <a:pt x="4676" y="2163"/>
                    <a:pt x="3633" y="890"/>
                    <a:pt x="2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5994;p62"/>
            <p:cNvSpPr/>
            <p:nvPr/>
          </p:nvSpPr>
          <p:spPr>
            <a:xfrm>
              <a:off x="6736158" y="2136482"/>
              <a:ext cx="86527" cy="104587"/>
            </a:xfrm>
            <a:custGeom>
              <a:avLst/>
              <a:gdLst/>
              <a:ahLst/>
              <a:cxnLst/>
              <a:rect l="l" t="t" r="r" b="b"/>
              <a:pathLst>
                <a:path w="3452" h="4166" extrusionOk="0">
                  <a:moveTo>
                    <a:pt x="0" y="0"/>
                  </a:moveTo>
                  <a:lnTo>
                    <a:pt x="0" y="0"/>
                  </a:lnTo>
                  <a:cubicBezTo>
                    <a:pt x="433" y="1125"/>
                    <a:pt x="918" y="2528"/>
                    <a:pt x="1392" y="4166"/>
                  </a:cubicBezTo>
                  <a:cubicBezTo>
                    <a:pt x="1610" y="3853"/>
                    <a:pt x="1805" y="3560"/>
                    <a:pt x="1959" y="3340"/>
                  </a:cubicBezTo>
                  <a:cubicBezTo>
                    <a:pt x="2477" y="2592"/>
                    <a:pt x="2982" y="1828"/>
                    <a:pt x="3451" y="1044"/>
                  </a:cubicBezTo>
                  <a:cubicBezTo>
                    <a:pt x="2438" y="441"/>
                    <a:pt x="1295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5995;p62"/>
            <p:cNvSpPr/>
            <p:nvPr/>
          </p:nvSpPr>
          <p:spPr>
            <a:xfrm>
              <a:off x="6789946" y="2627044"/>
              <a:ext cx="198775" cy="313761"/>
            </a:xfrm>
            <a:custGeom>
              <a:avLst/>
              <a:gdLst/>
              <a:ahLst/>
              <a:cxnLst/>
              <a:rect l="l" t="t" r="r" b="b"/>
              <a:pathLst>
                <a:path w="8036" h="12555" extrusionOk="0">
                  <a:moveTo>
                    <a:pt x="8027" y="1"/>
                  </a:moveTo>
                  <a:lnTo>
                    <a:pt x="8027" y="1"/>
                  </a:lnTo>
                  <a:cubicBezTo>
                    <a:pt x="6280" y="2763"/>
                    <a:pt x="3895" y="5441"/>
                    <a:pt x="1005" y="7073"/>
                  </a:cubicBezTo>
                  <a:cubicBezTo>
                    <a:pt x="773" y="8855"/>
                    <a:pt x="441" y="10686"/>
                    <a:pt x="0" y="12555"/>
                  </a:cubicBezTo>
                  <a:cubicBezTo>
                    <a:pt x="210" y="12521"/>
                    <a:pt x="411" y="12479"/>
                    <a:pt x="609" y="12415"/>
                  </a:cubicBezTo>
                  <a:cubicBezTo>
                    <a:pt x="2617" y="11762"/>
                    <a:pt x="4205" y="10387"/>
                    <a:pt x="5611" y="8853"/>
                  </a:cubicBezTo>
                  <a:cubicBezTo>
                    <a:pt x="6213" y="8192"/>
                    <a:pt x="6838" y="7550"/>
                    <a:pt x="7452" y="6900"/>
                  </a:cubicBezTo>
                  <a:cubicBezTo>
                    <a:pt x="7826" y="4950"/>
                    <a:pt x="8035" y="2553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5996;p62"/>
            <p:cNvSpPr/>
            <p:nvPr/>
          </p:nvSpPr>
          <p:spPr>
            <a:xfrm>
              <a:off x="6808654" y="2280911"/>
              <a:ext cx="166036" cy="293840"/>
            </a:xfrm>
            <a:custGeom>
              <a:avLst/>
              <a:gdLst/>
              <a:ahLst/>
              <a:cxnLst/>
              <a:rect l="l" t="t" r="r" b="b"/>
              <a:pathLst>
                <a:path w="6610" h="11740" extrusionOk="0">
                  <a:moveTo>
                    <a:pt x="4545" y="0"/>
                  </a:moveTo>
                  <a:cubicBezTo>
                    <a:pt x="3320" y="2034"/>
                    <a:pt x="1811" y="3989"/>
                    <a:pt x="0" y="5476"/>
                  </a:cubicBezTo>
                  <a:cubicBezTo>
                    <a:pt x="302" y="7418"/>
                    <a:pt x="514" y="9513"/>
                    <a:pt x="600" y="11739"/>
                  </a:cubicBezTo>
                  <a:cubicBezTo>
                    <a:pt x="2857" y="10303"/>
                    <a:pt x="4866" y="8593"/>
                    <a:pt x="6609" y="6615"/>
                  </a:cubicBezTo>
                  <a:cubicBezTo>
                    <a:pt x="6177" y="4224"/>
                    <a:pt x="5504" y="1939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5997;p62"/>
            <p:cNvSpPr/>
            <p:nvPr/>
          </p:nvSpPr>
          <p:spPr>
            <a:xfrm>
              <a:off x="6766560" y="2843689"/>
              <a:ext cx="198775" cy="179292"/>
            </a:xfrm>
            <a:custGeom>
              <a:avLst/>
              <a:gdLst/>
              <a:ahLst/>
              <a:cxnLst/>
              <a:rect l="l" t="t" r="r" b="b"/>
              <a:pathLst>
                <a:path w="7913" h="7174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154" y="724"/>
                    <a:pt x="6381" y="1418"/>
                    <a:pt x="5608" y="2063"/>
                  </a:cubicBezTo>
                  <a:cubicBezTo>
                    <a:pt x="4085" y="3329"/>
                    <a:pt x="2553" y="4141"/>
                    <a:pt x="731" y="4495"/>
                  </a:cubicBezTo>
                  <a:cubicBezTo>
                    <a:pt x="514" y="5382"/>
                    <a:pt x="271" y="6275"/>
                    <a:pt x="1" y="7174"/>
                  </a:cubicBezTo>
                  <a:cubicBezTo>
                    <a:pt x="1831" y="7087"/>
                    <a:pt x="5982" y="6219"/>
                    <a:pt x="7829" y="297"/>
                  </a:cubicBezTo>
                  <a:cubicBezTo>
                    <a:pt x="7857" y="205"/>
                    <a:pt x="7884" y="99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5998;p62"/>
            <p:cNvSpPr/>
            <p:nvPr/>
          </p:nvSpPr>
          <p:spPr>
            <a:xfrm>
              <a:off x="6815669" y="2467673"/>
              <a:ext cx="173052" cy="316252"/>
            </a:xfrm>
            <a:custGeom>
              <a:avLst/>
              <a:gdLst/>
              <a:ahLst/>
              <a:cxnLst/>
              <a:rect l="l" t="t" r="r" b="b"/>
              <a:pathLst>
                <a:path w="6933" h="12647" extrusionOk="0">
                  <a:moveTo>
                    <a:pt x="6462" y="0"/>
                  </a:moveTo>
                  <a:cubicBezTo>
                    <a:pt x="4676" y="1914"/>
                    <a:pt x="2609" y="3571"/>
                    <a:pt x="335" y="4919"/>
                  </a:cubicBezTo>
                  <a:cubicBezTo>
                    <a:pt x="405" y="7360"/>
                    <a:pt x="310" y="9949"/>
                    <a:pt x="0" y="12646"/>
                  </a:cubicBezTo>
                  <a:cubicBezTo>
                    <a:pt x="960" y="12052"/>
                    <a:pt x="1872" y="11371"/>
                    <a:pt x="2706" y="10532"/>
                  </a:cubicBezTo>
                  <a:cubicBezTo>
                    <a:pt x="4302" y="8930"/>
                    <a:pt x="5599" y="7114"/>
                    <a:pt x="6933" y="5295"/>
                  </a:cubicBezTo>
                  <a:cubicBezTo>
                    <a:pt x="6888" y="3549"/>
                    <a:pt x="6738" y="1752"/>
                    <a:pt x="6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5999;p62"/>
            <p:cNvSpPr/>
            <p:nvPr/>
          </p:nvSpPr>
          <p:spPr>
            <a:xfrm>
              <a:off x="6719789" y="2637004"/>
              <a:ext cx="25723" cy="189253"/>
            </a:xfrm>
            <a:custGeom>
              <a:avLst/>
              <a:gdLst/>
              <a:ahLst/>
              <a:cxnLst/>
              <a:rect l="l" t="t" r="r" b="b"/>
              <a:pathLst>
                <a:path w="1055" h="7566" extrusionOk="0">
                  <a:moveTo>
                    <a:pt x="0" y="34"/>
                  </a:moveTo>
                  <a:cubicBezTo>
                    <a:pt x="6" y="53"/>
                    <a:pt x="6" y="70"/>
                    <a:pt x="6" y="92"/>
                  </a:cubicBezTo>
                  <a:cubicBezTo>
                    <a:pt x="11" y="95"/>
                    <a:pt x="14" y="95"/>
                    <a:pt x="20" y="95"/>
                  </a:cubicBezTo>
                  <a:cubicBezTo>
                    <a:pt x="32" y="98"/>
                    <a:pt x="43" y="101"/>
                    <a:pt x="53" y="105"/>
                  </a:cubicBezTo>
                  <a:lnTo>
                    <a:pt x="53" y="105"/>
                  </a:lnTo>
                  <a:cubicBezTo>
                    <a:pt x="32" y="85"/>
                    <a:pt x="14" y="60"/>
                    <a:pt x="0" y="34"/>
                  </a:cubicBezTo>
                  <a:close/>
                  <a:moveTo>
                    <a:pt x="53" y="105"/>
                  </a:moveTo>
                  <a:lnTo>
                    <a:pt x="53" y="105"/>
                  </a:lnTo>
                  <a:cubicBezTo>
                    <a:pt x="71" y="122"/>
                    <a:pt x="90" y="137"/>
                    <a:pt x="112" y="147"/>
                  </a:cubicBezTo>
                  <a:lnTo>
                    <a:pt x="112" y="147"/>
                  </a:lnTo>
                  <a:cubicBezTo>
                    <a:pt x="98" y="130"/>
                    <a:pt x="78" y="115"/>
                    <a:pt x="53" y="105"/>
                  </a:cubicBezTo>
                  <a:close/>
                  <a:moveTo>
                    <a:pt x="608" y="0"/>
                  </a:moveTo>
                  <a:cubicBezTo>
                    <a:pt x="491" y="50"/>
                    <a:pt x="377" y="103"/>
                    <a:pt x="259" y="151"/>
                  </a:cubicBezTo>
                  <a:cubicBezTo>
                    <a:pt x="234" y="160"/>
                    <a:pt x="211" y="165"/>
                    <a:pt x="188" y="165"/>
                  </a:cubicBezTo>
                  <a:cubicBezTo>
                    <a:pt x="161" y="165"/>
                    <a:pt x="135" y="158"/>
                    <a:pt x="112" y="147"/>
                  </a:cubicBezTo>
                  <a:lnTo>
                    <a:pt x="112" y="147"/>
                  </a:lnTo>
                  <a:cubicBezTo>
                    <a:pt x="178" y="228"/>
                    <a:pt x="132" y="368"/>
                    <a:pt x="25" y="413"/>
                  </a:cubicBezTo>
                  <a:cubicBezTo>
                    <a:pt x="170" y="2754"/>
                    <a:pt x="326" y="5089"/>
                    <a:pt x="483" y="7429"/>
                  </a:cubicBezTo>
                  <a:cubicBezTo>
                    <a:pt x="538" y="7435"/>
                    <a:pt x="594" y="7449"/>
                    <a:pt x="650" y="7452"/>
                  </a:cubicBezTo>
                  <a:cubicBezTo>
                    <a:pt x="723" y="7457"/>
                    <a:pt x="762" y="7510"/>
                    <a:pt x="778" y="7566"/>
                  </a:cubicBezTo>
                  <a:cubicBezTo>
                    <a:pt x="870" y="7518"/>
                    <a:pt x="963" y="7477"/>
                    <a:pt x="1055" y="7435"/>
                  </a:cubicBezTo>
                  <a:cubicBezTo>
                    <a:pt x="904" y="4957"/>
                    <a:pt x="753" y="248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6000;p62"/>
            <p:cNvSpPr/>
            <p:nvPr/>
          </p:nvSpPr>
          <p:spPr>
            <a:xfrm>
              <a:off x="6710435" y="2465184"/>
              <a:ext cx="23385" cy="166840"/>
            </a:xfrm>
            <a:custGeom>
              <a:avLst/>
              <a:gdLst/>
              <a:ahLst/>
              <a:cxnLst/>
              <a:rect l="l" t="t" r="r" b="b"/>
              <a:pathLst>
                <a:path w="972" h="6703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238"/>
                    <a:pt x="232" y="4470"/>
                    <a:pt x="374" y="6702"/>
                  </a:cubicBezTo>
                  <a:cubicBezTo>
                    <a:pt x="391" y="6655"/>
                    <a:pt x="414" y="6618"/>
                    <a:pt x="464" y="6596"/>
                  </a:cubicBezTo>
                  <a:cubicBezTo>
                    <a:pt x="642" y="6521"/>
                    <a:pt x="799" y="6429"/>
                    <a:pt x="972" y="6351"/>
                  </a:cubicBezTo>
                  <a:cubicBezTo>
                    <a:pt x="860" y="4412"/>
                    <a:pt x="748" y="2473"/>
                    <a:pt x="645" y="531"/>
                  </a:cubicBezTo>
                  <a:cubicBezTo>
                    <a:pt x="640" y="389"/>
                    <a:pt x="628" y="246"/>
                    <a:pt x="623" y="107"/>
                  </a:cubicBezTo>
                  <a:cubicBezTo>
                    <a:pt x="547" y="135"/>
                    <a:pt x="478" y="168"/>
                    <a:pt x="405" y="193"/>
                  </a:cubicBezTo>
                  <a:cubicBezTo>
                    <a:pt x="386" y="200"/>
                    <a:pt x="368" y="203"/>
                    <a:pt x="351" y="203"/>
                  </a:cubicBezTo>
                  <a:cubicBezTo>
                    <a:pt x="269" y="203"/>
                    <a:pt x="214" y="132"/>
                    <a:pt x="196" y="51"/>
                  </a:cubicBezTo>
                  <a:cubicBezTo>
                    <a:pt x="129" y="37"/>
                    <a:pt x="68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6001;p62"/>
            <p:cNvSpPr/>
            <p:nvPr/>
          </p:nvSpPr>
          <p:spPr>
            <a:xfrm>
              <a:off x="6694065" y="2138971"/>
              <a:ext cx="30402" cy="321232"/>
            </a:xfrm>
            <a:custGeom>
              <a:avLst/>
              <a:gdLst/>
              <a:ahLst/>
              <a:cxnLst/>
              <a:rect l="l" t="t" r="r" b="b"/>
              <a:pathLst>
                <a:path w="1209" h="12889" extrusionOk="0">
                  <a:moveTo>
                    <a:pt x="521" y="0"/>
                  </a:moveTo>
                  <a:cubicBezTo>
                    <a:pt x="506" y="0"/>
                    <a:pt x="491" y="1"/>
                    <a:pt x="475" y="2"/>
                  </a:cubicBezTo>
                  <a:cubicBezTo>
                    <a:pt x="313" y="13"/>
                    <a:pt x="160" y="30"/>
                    <a:pt x="1" y="50"/>
                  </a:cubicBezTo>
                  <a:cubicBezTo>
                    <a:pt x="40" y="2396"/>
                    <a:pt x="154" y="4742"/>
                    <a:pt x="291" y="7071"/>
                  </a:cubicBezTo>
                  <a:cubicBezTo>
                    <a:pt x="414" y="7197"/>
                    <a:pt x="514" y="7325"/>
                    <a:pt x="634" y="7448"/>
                  </a:cubicBezTo>
                  <a:cubicBezTo>
                    <a:pt x="744" y="7564"/>
                    <a:pt x="639" y="7719"/>
                    <a:pt x="517" y="7719"/>
                  </a:cubicBezTo>
                  <a:cubicBezTo>
                    <a:pt x="482" y="7719"/>
                    <a:pt x="444" y="7706"/>
                    <a:pt x="411" y="7674"/>
                  </a:cubicBezTo>
                  <a:cubicBezTo>
                    <a:pt x="383" y="7646"/>
                    <a:pt x="355" y="7615"/>
                    <a:pt x="322" y="7587"/>
                  </a:cubicBezTo>
                  <a:lnTo>
                    <a:pt x="322" y="7587"/>
                  </a:lnTo>
                  <a:cubicBezTo>
                    <a:pt x="405" y="9024"/>
                    <a:pt x="486" y="10458"/>
                    <a:pt x="550" y="11873"/>
                  </a:cubicBezTo>
                  <a:cubicBezTo>
                    <a:pt x="564" y="12152"/>
                    <a:pt x="581" y="12436"/>
                    <a:pt x="595" y="12718"/>
                  </a:cubicBezTo>
                  <a:cubicBezTo>
                    <a:pt x="695" y="12757"/>
                    <a:pt x="793" y="12813"/>
                    <a:pt x="893" y="12835"/>
                  </a:cubicBezTo>
                  <a:cubicBezTo>
                    <a:pt x="930" y="12846"/>
                    <a:pt x="946" y="12869"/>
                    <a:pt x="963" y="12888"/>
                  </a:cubicBezTo>
                  <a:cubicBezTo>
                    <a:pt x="1052" y="12843"/>
                    <a:pt x="1125" y="12788"/>
                    <a:pt x="1209" y="12743"/>
                  </a:cubicBezTo>
                  <a:cubicBezTo>
                    <a:pt x="1111" y="10865"/>
                    <a:pt x="1005" y="8971"/>
                    <a:pt x="913" y="7071"/>
                  </a:cubicBezTo>
                  <a:cubicBezTo>
                    <a:pt x="796" y="7113"/>
                    <a:pt x="681" y="7149"/>
                    <a:pt x="564" y="7166"/>
                  </a:cubicBezTo>
                  <a:cubicBezTo>
                    <a:pt x="552" y="7168"/>
                    <a:pt x="540" y="7169"/>
                    <a:pt x="529" y="7169"/>
                  </a:cubicBezTo>
                  <a:cubicBezTo>
                    <a:pt x="327" y="7169"/>
                    <a:pt x="263" y="6902"/>
                    <a:pt x="469" y="6823"/>
                  </a:cubicBezTo>
                  <a:cubicBezTo>
                    <a:pt x="606" y="6773"/>
                    <a:pt x="748" y="6689"/>
                    <a:pt x="891" y="6594"/>
                  </a:cubicBezTo>
                  <a:cubicBezTo>
                    <a:pt x="787" y="4402"/>
                    <a:pt x="707" y="2200"/>
                    <a:pt x="681" y="2"/>
                  </a:cubicBezTo>
                  <a:cubicBezTo>
                    <a:pt x="667" y="3"/>
                    <a:pt x="652" y="4"/>
                    <a:pt x="638" y="4"/>
                  </a:cubicBezTo>
                  <a:cubicBezTo>
                    <a:pt x="599" y="4"/>
                    <a:pt x="56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6002;p62"/>
            <p:cNvSpPr/>
            <p:nvPr/>
          </p:nvSpPr>
          <p:spPr>
            <a:xfrm>
              <a:off x="6731481" y="2831238"/>
              <a:ext cx="25725" cy="191744"/>
            </a:xfrm>
            <a:custGeom>
              <a:avLst/>
              <a:gdLst/>
              <a:ahLst/>
              <a:cxnLst/>
              <a:rect l="l" t="t" r="r" b="b"/>
              <a:pathLst>
                <a:path w="975" h="7615" extrusionOk="0">
                  <a:moveTo>
                    <a:pt x="564" y="1"/>
                  </a:moveTo>
                  <a:cubicBezTo>
                    <a:pt x="397" y="48"/>
                    <a:pt x="229" y="104"/>
                    <a:pt x="59" y="143"/>
                  </a:cubicBezTo>
                  <a:cubicBezTo>
                    <a:pt x="55" y="145"/>
                    <a:pt x="50" y="145"/>
                    <a:pt x="46" y="145"/>
                  </a:cubicBezTo>
                  <a:cubicBezTo>
                    <a:pt x="31" y="145"/>
                    <a:pt x="16" y="139"/>
                    <a:pt x="1" y="132"/>
                  </a:cubicBezTo>
                  <a:lnTo>
                    <a:pt x="1" y="132"/>
                  </a:lnTo>
                  <a:cubicBezTo>
                    <a:pt x="112" y="1812"/>
                    <a:pt x="221" y="3497"/>
                    <a:pt x="324" y="5179"/>
                  </a:cubicBezTo>
                  <a:cubicBezTo>
                    <a:pt x="422" y="5235"/>
                    <a:pt x="436" y="5369"/>
                    <a:pt x="338" y="5444"/>
                  </a:cubicBezTo>
                  <a:cubicBezTo>
                    <a:pt x="383" y="6158"/>
                    <a:pt x="416" y="6872"/>
                    <a:pt x="453" y="7586"/>
                  </a:cubicBezTo>
                  <a:cubicBezTo>
                    <a:pt x="461" y="7592"/>
                    <a:pt x="472" y="7592"/>
                    <a:pt x="472" y="7592"/>
                  </a:cubicBezTo>
                  <a:cubicBezTo>
                    <a:pt x="472" y="7592"/>
                    <a:pt x="659" y="7612"/>
                    <a:pt x="974" y="7614"/>
                  </a:cubicBezTo>
                  <a:cubicBezTo>
                    <a:pt x="935" y="6777"/>
                    <a:pt x="899" y="5938"/>
                    <a:pt x="854" y="5098"/>
                  </a:cubicBezTo>
                  <a:cubicBezTo>
                    <a:pt x="807" y="5104"/>
                    <a:pt x="757" y="5112"/>
                    <a:pt x="701" y="5115"/>
                  </a:cubicBezTo>
                  <a:cubicBezTo>
                    <a:pt x="698" y="5115"/>
                    <a:pt x="695" y="5115"/>
                    <a:pt x="692" y="5115"/>
                  </a:cubicBezTo>
                  <a:cubicBezTo>
                    <a:pt x="586" y="5115"/>
                    <a:pt x="522" y="4959"/>
                    <a:pt x="606" y="4889"/>
                  </a:cubicBezTo>
                  <a:cubicBezTo>
                    <a:pt x="681" y="4825"/>
                    <a:pt x="757" y="4774"/>
                    <a:pt x="837" y="4724"/>
                  </a:cubicBezTo>
                  <a:cubicBezTo>
                    <a:pt x="751" y="3148"/>
                    <a:pt x="659" y="1572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6003;p62"/>
            <p:cNvSpPr/>
            <p:nvPr/>
          </p:nvSpPr>
          <p:spPr>
            <a:xfrm>
              <a:off x="6485935" y="2216167"/>
              <a:ext cx="224500" cy="249017"/>
            </a:xfrm>
            <a:custGeom>
              <a:avLst/>
              <a:gdLst/>
              <a:ahLst/>
              <a:cxnLst/>
              <a:rect l="l" t="t" r="r" b="b"/>
              <a:pathLst>
                <a:path w="8982" h="9896" extrusionOk="0">
                  <a:moveTo>
                    <a:pt x="366" y="0"/>
                  </a:moveTo>
                  <a:cubicBezTo>
                    <a:pt x="241" y="123"/>
                    <a:pt x="118" y="249"/>
                    <a:pt x="1" y="377"/>
                  </a:cubicBezTo>
                  <a:cubicBezTo>
                    <a:pt x="1050" y="2107"/>
                    <a:pt x="2246" y="3733"/>
                    <a:pt x="3588" y="5268"/>
                  </a:cubicBezTo>
                  <a:cubicBezTo>
                    <a:pt x="4866" y="6729"/>
                    <a:pt x="6922" y="9371"/>
                    <a:pt x="8981" y="9896"/>
                  </a:cubicBezTo>
                  <a:lnTo>
                    <a:pt x="8959" y="9539"/>
                  </a:lnTo>
                  <a:cubicBezTo>
                    <a:pt x="7050" y="8825"/>
                    <a:pt x="5179" y="6358"/>
                    <a:pt x="3918" y="4938"/>
                  </a:cubicBezTo>
                  <a:cubicBezTo>
                    <a:pt x="2559" y="3415"/>
                    <a:pt x="1396" y="1752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6004;p62"/>
            <p:cNvSpPr/>
            <p:nvPr/>
          </p:nvSpPr>
          <p:spPr>
            <a:xfrm>
              <a:off x="6710435" y="2455223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69" h="406" extrusionOk="0">
                  <a:moveTo>
                    <a:pt x="1" y="1"/>
                  </a:moveTo>
                  <a:lnTo>
                    <a:pt x="20" y="358"/>
                  </a:lnTo>
                  <a:cubicBezTo>
                    <a:pt x="87" y="375"/>
                    <a:pt x="151" y="391"/>
                    <a:pt x="218" y="405"/>
                  </a:cubicBezTo>
                  <a:cubicBezTo>
                    <a:pt x="204" y="335"/>
                    <a:pt x="218" y="263"/>
                    <a:pt x="288" y="224"/>
                  </a:cubicBezTo>
                  <a:lnTo>
                    <a:pt x="369" y="171"/>
                  </a:lnTo>
                  <a:cubicBezTo>
                    <a:pt x="352" y="151"/>
                    <a:pt x="335" y="126"/>
                    <a:pt x="299" y="121"/>
                  </a:cubicBezTo>
                  <a:cubicBezTo>
                    <a:pt x="199" y="93"/>
                    <a:pt x="101" y="37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6005;p62"/>
            <p:cNvSpPr/>
            <p:nvPr/>
          </p:nvSpPr>
          <p:spPr>
            <a:xfrm>
              <a:off x="6413440" y="2400439"/>
              <a:ext cx="306350" cy="246526"/>
            </a:xfrm>
            <a:custGeom>
              <a:avLst/>
              <a:gdLst/>
              <a:ahLst/>
              <a:cxnLst/>
              <a:rect l="l" t="t" r="r" b="b"/>
              <a:pathLst>
                <a:path w="12276" h="9851" extrusionOk="0">
                  <a:moveTo>
                    <a:pt x="84" y="1"/>
                  </a:moveTo>
                  <a:cubicBezTo>
                    <a:pt x="53" y="277"/>
                    <a:pt x="25" y="556"/>
                    <a:pt x="0" y="840"/>
                  </a:cubicBezTo>
                  <a:cubicBezTo>
                    <a:pt x="3320" y="4796"/>
                    <a:pt x="7176" y="8892"/>
                    <a:pt x="12175" y="9848"/>
                  </a:cubicBezTo>
                  <a:cubicBezTo>
                    <a:pt x="12183" y="9850"/>
                    <a:pt x="12190" y="9851"/>
                    <a:pt x="12197" y="9851"/>
                  </a:cubicBezTo>
                  <a:cubicBezTo>
                    <a:pt x="12225" y="9851"/>
                    <a:pt x="12251" y="9840"/>
                    <a:pt x="12275" y="9829"/>
                  </a:cubicBezTo>
                  <a:lnTo>
                    <a:pt x="12253" y="9503"/>
                  </a:lnTo>
                  <a:cubicBezTo>
                    <a:pt x="6961" y="8387"/>
                    <a:pt x="3571" y="3929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6006;p62"/>
            <p:cNvSpPr/>
            <p:nvPr/>
          </p:nvSpPr>
          <p:spPr>
            <a:xfrm>
              <a:off x="6719789" y="2639495"/>
              <a:ext cx="4677" cy="7470"/>
            </a:xfrm>
            <a:custGeom>
              <a:avLst/>
              <a:gdLst/>
              <a:ahLst/>
              <a:cxnLst/>
              <a:rect l="l" t="t" r="r" b="b"/>
              <a:pathLst>
                <a:path w="196" h="324" extrusionOk="0">
                  <a:moveTo>
                    <a:pt x="0" y="0"/>
                  </a:moveTo>
                  <a:lnTo>
                    <a:pt x="22" y="324"/>
                  </a:lnTo>
                  <a:cubicBezTo>
                    <a:pt x="162" y="262"/>
                    <a:pt x="195" y="42"/>
                    <a:pt x="14" y="3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6007;p62"/>
            <p:cNvSpPr/>
            <p:nvPr/>
          </p:nvSpPr>
          <p:spPr>
            <a:xfrm>
              <a:off x="6418117" y="2604633"/>
              <a:ext cx="313365" cy="226604"/>
            </a:xfrm>
            <a:custGeom>
              <a:avLst/>
              <a:gdLst/>
              <a:ahLst/>
              <a:cxnLst/>
              <a:rect l="l" t="t" r="r" b="b"/>
              <a:pathLst>
                <a:path w="12541" h="8990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2"/>
                    <a:pt x="76" y="709"/>
                    <a:pt x="121" y="1069"/>
                  </a:cubicBezTo>
                  <a:cubicBezTo>
                    <a:pt x="3413" y="4955"/>
                    <a:pt x="7631" y="8970"/>
                    <a:pt x="12485" y="8989"/>
                  </a:cubicBezTo>
                  <a:cubicBezTo>
                    <a:pt x="12493" y="8978"/>
                    <a:pt x="12496" y="8964"/>
                    <a:pt x="12513" y="8956"/>
                  </a:cubicBezTo>
                  <a:cubicBezTo>
                    <a:pt x="12521" y="8950"/>
                    <a:pt x="12532" y="8947"/>
                    <a:pt x="12541" y="8942"/>
                  </a:cubicBezTo>
                  <a:cubicBezTo>
                    <a:pt x="12532" y="8853"/>
                    <a:pt x="12530" y="8760"/>
                    <a:pt x="12521" y="8671"/>
                  </a:cubicBezTo>
                  <a:cubicBezTo>
                    <a:pt x="7369" y="8141"/>
                    <a:pt x="3329" y="40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6008;p62"/>
            <p:cNvSpPr/>
            <p:nvPr/>
          </p:nvSpPr>
          <p:spPr>
            <a:xfrm>
              <a:off x="6731481" y="2821277"/>
              <a:ext cx="7016" cy="7471"/>
            </a:xfrm>
            <a:custGeom>
              <a:avLst/>
              <a:gdLst/>
              <a:ahLst/>
              <a:cxnLst/>
              <a:rect l="l" t="t" r="r" b="b"/>
              <a:pathLst>
                <a:path w="300" h="271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89"/>
                    <a:pt x="12" y="182"/>
                    <a:pt x="18" y="271"/>
                  </a:cubicBezTo>
                  <a:lnTo>
                    <a:pt x="299" y="137"/>
                  </a:lnTo>
                  <a:cubicBezTo>
                    <a:pt x="283" y="81"/>
                    <a:pt x="244" y="28"/>
                    <a:pt x="168" y="25"/>
                  </a:cubicBezTo>
                  <a:cubicBezTo>
                    <a:pt x="110" y="17"/>
                    <a:pt x="57" y="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6009;p62"/>
            <p:cNvSpPr/>
            <p:nvPr/>
          </p:nvSpPr>
          <p:spPr>
            <a:xfrm>
              <a:off x="6492950" y="2863610"/>
              <a:ext cx="247886" cy="112057"/>
            </a:xfrm>
            <a:custGeom>
              <a:avLst/>
              <a:gdLst/>
              <a:ahLst/>
              <a:cxnLst/>
              <a:rect l="l" t="t" r="r" b="b"/>
              <a:pathLst>
                <a:path w="9924" h="4470" extrusionOk="0">
                  <a:moveTo>
                    <a:pt x="1" y="1"/>
                  </a:moveTo>
                  <a:lnTo>
                    <a:pt x="1" y="1"/>
                  </a:lnTo>
                  <a:cubicBezTo>
                    <a:pt x="324" y="495"/>
                    <a:pt x="667" y="952"/>
                    <a:pt x="1019" y="1379"/>
                  </a:cubicBezTo>
                  <a:cubicBezTo>
                    <a:pt x="2934" y="2871"/>
                    <a:pt x="5685" y="4469"/>
                    <a:pt x="8244" y="4469"/>
                  </a:cubicBezTo>
                  <a:cubicBezTo>
                    <a:pt x="8801" y="4469"/>
                    <a:pt x="9348" y="4394"/>
                    <a:pt x="9876" y="4225"/>
                  </a:cubicBezTo>
                  <a:cubicBezTo>
                    <a:pt x="9902" y="4216"/>
                    <a:pt x="9907" y="4200"/>
                    <a:pt x="9924" y="4188"/>
                  </a:cubicBezTo>
                  <a:cubicBezTo>
                    <a:pt x="9918" y="4099"/>
                    <a:pt x="9913" y="4013"/>
                    <a:pt x="9910" y="3923"/>
                  </a:cubicBezTo>
                  <a:cubicBezTo>
                    <a:pt x="9886" y="3909"/>
                    <a:pt x="9858" y="3899"/>
                    <a:pt x="9827" y="3899"/>
                  </a:cubicBezTo>
                  <a:cubicBezTo>
                    <a:pt x="9815" y="3899"/>
                    <a:pt x="9803" y="3901"/>
                    <a:pt x="9790" y="3904"/>
                  </a:cubicBezTo>
                  <a:cubicBezTo>
                    <a:pt x="9293" y="4002"/>
                    <a:pt x="8798" y="4049"/>
                    <a:pt x="8307" y="4049"/>
                  </a:cubicBezTo>
                  <a:cubicBezTo>
                    <a:pt x="5324" y="4049"/>
                    <a:pt x="2480" y="23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6010;p62"/>
            <p:cNvSpPr/>
            <p:nvPr/>
          </p:nvSpPr>
          <p:spPr>
            <a:xfrm>
              <a:off x="6740836" y="2960726"/>
              <a:ext cx="2339" cy="7471"/>
            </a:xfrm>
            <a:custGeom>
              <a:avLst/>
              <a:gdLst/>
              <a:ahLst/>
              <a:cxnLst/>
              <a:rect l="l" t="t" r="r" b="b"/>
              <a:pathLst>
                <a:path w="110" h="266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93"/>
                    <a:pt x="9" y="179"/>
                    <a:pt x="15" y="266"/>
                  </a:cubicBezTo>
                  <a:cubicBezTo>
                    <a:pt x="110" y="193"/>
                    <a:pt x="96" y="56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6011;p62"/>
            <p:cNvSpPr/>
            <p:nvPr/>
          </p:nvSpPr>
          <p:spPr>
            <a:xfrm>
              <a:off x="6584154" y="2158892"/>
              <a:ext cx="119265" cy="169331"/>
            </a:xfrm>
            <a:custGeom>
              <a:avLst/>
              <a:gdLst/>
              <a:ahLst/>
              <a:cxnLst/>
              <a:rect l="l" t="t" r="r" b="b"/>
              <a:pathLst>
                <a:path w="4772" h="6780" extrusionOk="0">
                  <a:moveTo>
                    <a:pt x="536" y="0"/>
                  </a:moveTo>
                  <a:cubicBezTo>
                    <a:pt x="355" y="61"/>
                    <a:pt x="174" y="120"/>
                    <a:pt x="1" y="187"/>
                  </a:cubicBezTo>
                  <a:cubicBezTo>
                    <a:pt x="1189" y="2642"/>
                    <a:pt x="2751" y="4896"/>
                    <a:pt x="4771" y="6779"/>
                  </a:cubicBezTo>
                  <a:cubicBezTo>
                    <a:pt x="4760" y="6606"/>
                    <a:pt x="4749" y="6436"/>
                    <a:pt x="4743" y="6260"/>
                  </a:cubicBezTo>
                  <a:cubicBezTo>
                    <a:pt x="2972" y="4352"/>
                    <a:pt x="1607" y="2257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6012;p62"/>
            <p:cNvSpPr/>
            <p:nvPr/>
          </p:nvSpPr>
          <p:spPr>
            <a:xfrm>
              <a:off x="6701081" y="2315774"/>
              <a:ext cx="11692" cy="14941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cubicBezTo>
                    <a:pt x="12" y="176"/>
                    <a:pt x="23" y="346"/>
                    <a:pt x="29" y="516"/>
                  </a:cubicBezTo>
                  <a:cubicBezTo>
                    <a:pt x="62" y="544"/>
                    <a:pt x="84" y="575"/>
                    <a:pt x="118" y="603"/>
                  </a:cubicBezTo>
                  <a:cubicBezTo>
                    <a:pt x="151" y="635"/>
                    <a:pt x="189" y="648"/>
                    <a:pt x="225" y="648"/>
                  </a:cubicBezTo>
                  <a:cubicBezTo>
                    <a:pt x="347" y="648"/>
                    <a:pt x="453" y="493"/>
                    <a:pt x="341" y="377"/>
                  </a:cubicBezTo>
                  <a:cubicBezTo>
                    <a:pt x="221" y="254"/>
                    <a:pt x="118" y="12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6013;p62"/>
            <p:cNvSpPr/>
            <p:nvPr/>
          </p:nvSpPr>
          <p:spPr>
            <a:xfrm>
              <a:off x="6717450" y="2241069"/>
              <a:ext cx="58464" cy="74705"/>
            </a:xfrm>
            <a:custGeom>
              <a:avLst/>
              <a:gdLst/>
              <a:ahLst/>
              <a:cxnLst/>
              <a:rect l="l" t="t" r="r" b="b"/>
              <a:pathLst>
                <a:path w="2330" h="2908" extrusionOk="0">
                  <a:moveTo>
                    <a:pt x="2120" y="0"/>
                  </a:moveTo>
                  <a:cubicBezTo>
                    <a:pt x="1529" y="851"/>
                    <a:pt x="748" y="1908"/>
                    <a:pt x="0" y="2427"/>
                  </a:cubicBezTo>
                  <a:lnTo>
                    <a:pt x="20" y="2907"/>
                  </a:lnTo>
                  <a:cubicBezTo>
                    <a:pt x="854" y="2606"/>
                    <a:pt x="1646" y="1705"/>
                    <a:pt x="2329" y="765"/>
                  </a:cubicBezTo>
                  <a:cubicBezTo>
                    <a:pt x="2260" y="508"/>
                    <a:pt x="2190" y="243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6014;p62"/>
            <p:cNvSpPr/>
            <p:nvPr/>
          </p:nvSpPr>
          <p:spPr>
            <a:xfrm>
              <a:off x="6771237" y="2163873"/>
              <a:ext cx="63140" cy="97117"/>
            </a:xfrm>
            <a:custGeom>
              <a:avLst/>
              <a:gdLst/>
              <a:ahLst/>
              <a:cxnLst/>
              <a:rect l="l" t="t" r="r" b="b"/>
              <a:pathLst>
                <a:path w="2573" h="3890" extrusionOk="0">
                  <a:moveTo>
                    <a:pt x="2059" y="1"/>
                  </a:moveTo>
                  <a:cubicBezTo>
                    <a:pt x="1593" y="785"/>
                    <a:pt x="1091" y="1549"/>
                    <a:pt x="567" y="2299"/>
                  </a:cubicBezTo>
                  <a:cubicBezTo>
                    <a:pt x="413" y="2514"/>
                    <a:pt x="218" y="2807"/>
                    <a:pt x="0" y="3125"/>
                  </a:cubicBezTo>
                  <a:cubicBezTo>
                    <a:pt x="70" y="3368"/>
                    <a:pt x="140" y="3633"/>
                    <a:pt x="209" y="3890"/>
                  </a:cubicBezTo>
                  <a:cubicBezTo>
                    <a:pt x="728" y="3170"/>
                    <a:pt x="1189" y="2428"/>
                    <a:pt x="1549" y="1917"/>
                  </a:cubicBezTo>
                  <a:cubicBezTo>
                    <a:pt x="1911" y="1407"/>
                    <a:pt x="2240" y="871"/>
                    <a:pt x="2572" y="338"/>
                  </a:cubicBezTo>
                  <a:cubicBezTo>
                    <a:pt x="2405" y="221"/>
                    <a:pt x="2235" y="104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6015;p62"/>
            <p:cNvSpPr/>
            <p:nvPr/>
          </p:nvSpPr>
          <p:spPr>
            <a:xfrm>
              <a:off x="6701081" y="2303322"/>
              <a:ext cx="16369" cy="14941"/>
            </a:xfrm>
            <a:custGeom>
              <a:avLst/>
              <a:gdLst/>
              <a:ahLst/>
              <a:cxnLst/>
              <a:rect l="l" t="t" r="r" b="b"/>
              <a:pathLst>
                <a:path w="647" h="579" extrusionOk="0">
                  <a:moveTo>
                    <a:pt x="624" y="0"/>
                  </a:moveTo>
                  <a:cubicBezTo>
                    <a:pt x="482" y="98"/>
                    <a:pt x="340" y="179"/>
                    <a:pt x="203" y="235"/>
                  </a:cubicBezTo>
                  <a:cubicBezTo>
                    <a:pt x="1" y="314"/>
                    <a:pt x="63" y="578"/>
                    <a:pt x="260" y="578"/>
                  </a:cubicBezTo>
                  <a:cubicBezTo>
                    <a:pt x="272" y="578"/>
                    <a:pt x="285" y="577"/>
                    <a:pt x="298" y="575"/>
                  </a:cubicBezTo>
                  <a:cubicBezTo>
                    <a:pt x="412" y="558"/>
                    <a:pt x="532" y="522"/>
                    <a:pt x="647" y="480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6016;p62"/>
            <p:cNvSpPr/>
            <p:nvPr/>
          </p:nvSpPr>
          <p:spPr>
            <a:xfrm>
              <a:off x="6724467" y="2397948"/>
              <a:ext cx="84188" cy="69725"/>
            </a:xfrm>
            <a:custGeom>
              <a:avLst/>
              <a:gdLst/>
              <a:ahLst/>
              <a:cxnLst/>
              <a:rect l="l" t="t" r="r" b="b"/>
              <a:pathLst>
                <a:path w="3349" h="2772" extrusionOk="0">
                  <a:moveTo>
                    <a:pt x="3217" y="1"/>
                  </a:moveTo>
                  <a:cubicBezTo>
                    <a:pt x="2263" y="874"/>
                    <a:pt x="1203" y="1658"/>
                    <a:pt x="0" y="2339"/>
                  </a:cubicBezTo>
                  <a:cubicBezTo>
                    <a:pt x="9" y="2481"/>
                    <a:pt x="17" y="2629"/>
                    <a:pt x="23" y="2771"/>
                  </a:cubicBezTo>
                  <a:cubicBezTo>
                    <a:pt x="1231" y="2308"/>
                    <a:pt x="2338" y="1627"/>
                    <a:pt x="3348" y="801"/>
                  </a:cubicBezTo>
                  <a:cubicBezTo>
                    <a:pt x="3306" y="528"/>
                    <a:pt x="3262" y="263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6017;p62"/>
            <p:cNvSpPr/>
            <p:nvPr/>
          </p:nvSpPr>
          <p:spPr>
            <a:xfrm>
              <a:off x="6806315" y="2263479"/>
              <a:ext cx="116927" cy="154390"/>
            </a:xfrm>
            <a:custGeom>
              <a:avLst/>
              <a:gdLst/>
              <a:ahLst/>
              <a:cxnLst/>
              <a:rect l="l" t="t" r="r" b="b"/>
              <a:pathLst>
                <a:path w="4679" h="6147" extrusionOk="0">
                  <a:moveTo>
                    <a:pt x="4330" y="1"/>
                  </a:moveTo>
                  <a:cubicBezTo>
                    <a:pt x="3072" y="1984"/>
                    <a:pt x="1696" y="3798"/>
                    <a:pt x="0" y="5346"/>
                  </a:cubicBezTo>
                  <a:cubicBezTo>
                    <a:pt x="45" y="5611"/>
                    <a:pt x="89" y="5876"/>
                    <a:pt x="131" y="6147"/>
                  </a:cubicBezTo>
                  <a:cubicBezTo>
                    <a:pt x="1945" y="4660"/>
                    <a:pt x="3451" y="2704"/>
                    <a:pt x="4679" y="670"/>
                  </a:cubicBezTo>
                  <a:cubicBezTo>
                    <a:pt x="4567" y="444"/>
                    <a:pt x="4450" y="218"/>
                    <a:pt x="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6018;p62"/>
            <p:cNvSpPr/>
            <p:nvPr/>
          </p:nvSpPr>
          <p:spPr>
            <a:xfrm>
              <a:off x="6715112" y="2455223"/>
              <a:ext cx="9354" cy="14941"/>
            </a:xfrm>
            <a:custGeom>
              <a:avLst/>
              <a:gdLst/>
              <a:ahLst/>
              <a:cxnLst/>
              <a:rect l="l" t="t" r="r" b="b"/>
              <a:pathLst>
                <a:path w="425" h="530" extrusionOk="0">
                  <a:moveTo>
                    <a:pt x="405" y="1"/>
                  </a:moveTo>
                  <a:cubicBezTo>
                    <a:pt x="321" y="48"/>
                    <a:pt x="246" y="101"/>
                    <a:pt x="159" y="146"/>
                  </a:cubicBezTo>
                  <a:cubicBezTo>
                    <a:pt x="224" y="234"/>
                    <a:pt x="169" y="383"/>
                    <a:pt x="39" y="383"/>
                  </a:cubicBezTo>
                  <a:cubicBezTo>
                    <a:pt x="29" y="383"/>
                    <a:pt x="17" y="382"/>
                    <a:pt x="6" y="380"/>
                  </a:cubicBezTo>
                  <a:cubicBezTo>
                    <a:pt x="3" y="380"/>
                    <a:pt x="0" y="377"/>
                    <a:pt x="0" y="377"/>
                  </a:cubicBezTo>
                  <a:lnTo>
                    <a:pt x="0" y="377"/>
                  </a:lnTo>
                  <a:cubicBezTo>
                    <a:pt x="14" y="458"/>
                    <a:pt x="72" y="530"/>
                    <a:pt x="155" y="530"/>
                  </a:cubicBezTo>
                  <a:cubicBezTo>
                    <a:pt x="172" y="530"/>
                    <a:pt x="190" y="526"/>
                    <a:pt x="210" y="520"/>
                  </a:cubicBezTo>
                  <a:cubicBezTo>
                    <a:pt x="282" y="495"/>
                    <a:pt x="352" y="461"/>
                    <a:pt x="424" y="433"/>
                  </a:cubicBezTo>
                  <a:cubicBezTo>
                    <a:pt x="419" y="291"/>
                    <a:pt x="410" y="143"/>
                    <a:pt x="4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6019;p62"/>
            <p:cNvSpPr/>
            <p:nvPr/>
          </p:nvSpPr>
          <p:spPr>
            <a:xfrm>
              <a:off x="6715112" y="2460203"/>
              <a:ext cx="4677" cy="4980"/>
            </a:xfrm>
            <a:custGeom>
              <a:avLst/>
              <a:gdLst/>
              <a:ahLst/>
              <a:cxnLst/>
              <a:rect l="l" t="t" r="r" b="b"/>
              <a:pathLst>
                <a:path w="238" h="239" extrusionOk="0">
                  <a:moveTo>
                    <a:pt x="165" y="1"/>
                  </a:moveTo>
                  <a:lnTo>
                    <a:pt x="84" y="54"/>
                  </a:lnTo>
                  <a:cubicBezTo>
                    <a:pt x="14" y="93"/>
                    <a:pt x="0" y="165"/>
                    <a:pt x="14" y="232"/>
                  </a:cubicBezTo>
                  <a:cubicBezTo>
                    <a:pt x="17" y="235"/>
                    <a:pt x="20" y="235"/>
                    <a:pt x="20" y="235"/>
                  </a:cubicBezTo>
                  <a:cubicBezTo>
                    <a:pt x="31" y="237"/>
                    <a:pt x="42" y="238"/>
                    <a:pt x="53" y="238"/>
                  </a:cubicBezTo>
                  <a:cubicBezTo>
                    <a:pt x="181" y="238"/>
                    <a:pt x="237" y="89"/>
                    <a:pt x="1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6020;p62"/>
            <p:cNvSpPr/>
            <p:nvPr/>
          </p:nvSpPr>
          <p:spPr>
            <a:xfrm>
              <a:off x="6719789" y="2632024"/>
              <a:ext cx="0" cy="4980"/>
            </a:xfrm>
            <a:custGeom>
              <a:avLst/>
              <a:gdLst/>
              <a:ahLst/>
              <a:cxnLst/>
              <a:rect l="l" t="t" r="r" b="b"/>
              <a:pathLst>
                <a:path w="40" h="207" extrusionOk="0">
                  <a:moveTo>
                    <a:pt x="25" y="0"/>
                  </a:moveTo>
                  <a:cubicBezTo>
                    <a:pt x="0" y="67"/>
                    <a:pt x="6" y="137"/>
                    <a:pt x="39" y="207"/>
                  </a:cubicBezTo>
                  <a:cubicBezTo>
                    <a:pt x="36" y="140"/>
                    <a:pt x="28" y="70"/>
                    <a:pt x="2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6021;p62"/>
            <p:cNvSpPr/>
            <p:nvPr/>
          </p:nvSpPr>
          <p:spPr>
            <a:xfrm>
              <a:off x="6733821" y="2574751"/>
              <a:ext cx="91202" cy="62253"/>
            </a:xfrm>
            <a:custGeom>
              <a:avLst/>
              <a:gdLst/>
              <a:ahLst/>
              <a:cxnLst/>
              <a:rect l="l" t="t" r="r" b="b"/>
              <a:pathLst>
                <a:path w="3605" h="2476" extrusionOk="0">
                  <a:moveTo>
                    <a:pt x="3580" y="0"/>
                  </a:moveTo>
                  <a:cubicBezTo>
                    <a:pt x="2450" y="717"/>
                    <a:pt x="1259" y="1373"/>
                    <a:pt x="1" y="1951"/>
                  </a:cubicBezTo>
                  <a:cubicBezTo>
                    <a:pt x="9" y="2126"/>
                    <a:pt x="17" y="2302"/>
                    <a:pt x="28" y="2475"/>
                  </a:cubicBezTo>
                  <a:cubicBezTo>
                    <a:pt x="1264" y="1956"/>
                    <a:pt x="2461" y="1356"/>
                    <a:pt x="3605" y="676"/>
                  </a:cubicBezTo>
                  <a:cubicBezTo>
                    <a:pt x="3599" y="450"/>
                    <a:pt x="3588" y="224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6022;p62"/>
            <p:cNvSpPr/>
            <p:nvPr/>
          </p:nvSpPr>
          <p:spPr>
            <a:xfrm>
              <a:off x="6822685" y="2447752"/>
              <a:ext cx="154344" cy="144430"/>
            </a:xfrm>
            <a:custGeom>
              <a:avLst/>
              <a:gdLst/>
              <a:ahLst/>
              <a:cxnLst/>
              <a:rect l="l" t="t" r="r" b="b"/>
              <a:pathLst>
                <a:path w="6155" h="5795" extrusionOk="0">
                  <a:moveTo>
                    <a:pt x="6009" y="0"/>
                  </a:moveTo>
                  <a:cubicBezTo>
                    <a:pt x="4266" y="1973"/>
                    <a:pt x="2257" y="3680"/>
                    <a:pt x="0" y="5119"/>
                  </a:cubicBezTo>
                  <a:cubicBezTo>
                    <a:pt x="11" y="5343"/>
                    <a:pt x="22" y="5569"/>
                    <a:pt x="25" y="5795"/>
                  </a:cubicBezTo>
                  <a:cubicBezTo>
                    <a:pt x="2299" y="4447"/>
                    <a:pt x="4363" y="2790"/>
                    <a:pt x="6154" y="876"/>
                  </a:cubicBezTo>
                  <a:cubicBezTo>
                    <a:pt x="6110" y="583"/>
                    <a:pt x="6062" y="290"/>
                    <a:pt x="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6023;p62"/>
            <p:cNvSpPr/>
            <p:nvPr/>
          </p:nvSpPr>
          <p:spPr>
            <a:xfrm>
              <a:off x="6719789" y="2624554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618" h="690" extrusionOk="0">
                  <a:moveTo>
                    <a:pt x="589" y="1"/>
                  </a:moveTo>
                  <a:cubicBezTo>
                    <a:pt x="419" y="76"/>
                    <a:pt x="260" y="171"/>
                    <a:pt x="90" y="246"/>
                  </a:cubicBezTo>
                  <a:cubicBezTo>
                    <a:pt x="37" y="271"/>
                    <a:pt x="17" y="310"/>
                    <a:pt x="1" y="352"/>
                  </a:cubicBezTo>
                  <a:cubicBezTo>
                    <a:pt x="3" y="419"/>
                    <a:pt x="9" y="489"/>
                    <a:pt x="12" y="559"/>
                  </a:cubicBezTo>
                  <a:cubicBezTo>
                    <a:pt x="49" y="631"/>
                    <a:pt x="116" y="690"/>
                    <a:pt x="198" y="690"/>
                  </a:cubicBezTo>
                  <a:cubicBezTo>
                    <a:pt x="221" y="690"/>
                    <a:pt x="244" y="685"/>
                    <a:pt x="268" y="676"/>
                  </a:cubicBezTo>
                  <a:cubicBezTo>
                    <a:pt x="383" y="628"/>
                    <a:pt x="497" y="575"/>
                    <a:pt x="617" y="525"/>
                  </a:cubicBezTo>
                  <a:cubicBezTo>
                    <a:pt x="606" y="352"/>
                    <a:pt x="595" y="176"/>
                    <a:pt x="58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6024;p62"/>
            <p:cNvSpPr/>
            <p:nvPr/>
          </p:nvSpPr>
          <p:spPr>
            <a:xfrm>
              <a:off x="6729144" y="2831238"/>
              <a:ext cx="2338" cy="4980"/>
            </a:xfrm>
            <a:custGeom>
              <a:avLst/>
              <a:gdLst/>
              <a:ahLst/>
              <a:cxnLst/>
              <a:rect l="l" t="t" r="r" b="b"/>
              <a:pathLst>
                <a:path w="140" h="204" extrusionOk="0">
                  <a:moveTo>
                    <a:pt x="67" y="0"/>
                  </a:moveTo>
                  <a:cubicBezTo>
                    <a:pt x="0" y="70"/>
                    <a:pt x="47" y="182"/>
                    <a:pt x="140" y="204"/>
                  </a:cubicBezTo>
                  <a:cubicBezTo>
                    <a:pt x="131" y="140"/>
                    <a:pt x="128" y="73"/>
                    <a:pt x="126" y="6"/>
                  </a:cubicBezTo>
                  <a:cubicBezTo>
                    <a:pt x="109" y="3"/>
                    <a:pt x="87" y="0"/>
                    <a:pt x="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6025;p62"/>
            <p:cNvSpPr/>
            <p:nvPr/>
          </p:nvSpPr>
          <p:spPr>
            <a:xfrm>
              <a:off x="6745513" y="2783925"/>
              <a:ext cx="70156" cy="47312"/>
            </a:xfrm>
            <a:custGeom>
              <a:avLst/>
              <a:gdLst/>
              <a:ahLst/>
              <a:cxnLst/>
              <a:rect l="l" t="t" r="r" b="b"/>
              <a:pathLst>
                <a:path w="2797" h="1887" extrusionOk="0">
                  <a:moveTo>
                    <a:pt x="2796" y="0"/>
                  </a:moveTo>
                  <a:cubicBezTo>
                    <a:pt x="1903" y="555"/>
                    <a:pt x="969" y="1041"/>
                    <a:pt x="1" y="1507"/>
                  </a:cubicBezTo>
                  <a:cubicBezTo>
                    <a:pt x="6" y="1632"/>
                    <a:pt x="15" y="1761"/>
                    <a:pt x="20" y="1886"/>
                  </a:cubicBezTo>
                  <a:cubicBezTo>
                    <a:pt x="963" y="1613"/>
                    <a:pt x="1862" y="1222"/>
                    <a:pt x="2715" y="740"/>
                  </a:cubicBezTo>
                  <a:cubicBezTo>
                    <a:pt x="2752" y="489"/>
                    <a:pt x="2768" y="249"/>
                    <a:pt x="2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6026;p62"/>
            <p:cNvSpPr/>
            <p:nvPr/>
          </p:nvSpPr>
          <p:spPr>
            <a:xfrm>
              <a:off x="6813331" y="2599653"/>
              <a:ext cx="175390" cy="204194"/>
            </a:xfrm>
            <a:custGeom>
              <a:avLst/>
              <a:gdLst/>
              <a:ahLst/>
              <a:cxnLst/>
              <a:rect l="l" t="t" r="r" b="b"/>
              <a:pathLst>
                <a:path w="7023" h="8091" extrusionOk="0">
                  <a:moveTo>
                    <a:pt x="7009" y="0"/>
                  </a:moveTo>
                  <a:cubicBezTo>
                    <a:pt x="5678" y="1819"/>
                    <a:pt x="4381" y="3633"/>
                    <a:pt x="2782" y="5234"/>
                  </a:cubicBezTo>
                  <a:cubicBezTo>
                    <a:pt x="1948" y="6079"/>
                    <a:pt x="1039" y="6760"/>
                    <a:pt x="76" y="7354"/>
                  </a:cubicBezTo>
                  <a:cubicBezTo>
                    <a:pt x="48" y="7603"/>
                    <a:pt x="32" y="7843"/>
                    <a:pt x="1" y="8091"/>
                  </a:cubicBezTo>
                  <a:cubicBezTo>
                    <a:pt x="2894" y="6456"/>
                    <a:pt x="5276" y="3781"/>
                    <a:pt x="7023" y="1016"/>
                  </a:cubicBezTo>
                  <a:cubicBezTo>
                    <a:pt x="7023" y="681"/>
                    <a:pt x="7020" y="341"/>
                    <a:pt x="7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6027;p62"/>
            <p:cNvSpPr/>
            <p:nvPr/>
          </p:nvSpPr>
          <p:spPr>
            <a:xfrm>
              <a:off x="6731481" y="2821277"/>
              <a:ext cx="14031" cy="14941"/>
            </a:xfrm>
            <a:custGeom>
              <a:avLst/>
              <a:gdLst/>
              <a:ahLst/>
              <a:cxnLst/>
              <a:rect l="l" t="t" r="r" b="b"/>
              <a:pathLst>
                <a:path w="578" h="526" extrusionOk="0">
                  <a:moveTo>
                    <a:pt x="558" y="1"/>
                  </a:moveTo>
                  <a:cubicBezTo>
                    <a:pt x="461" y="43"/>
                    <a:pt x="371" y="90"/>
                    <a:pt x="279" y="132"/>
                  </a:cubicBezTo>
                  <a:cubicBezTo>
                    <a:pt x="304" y="218"/>
                    <a:pt x="268" y="319"/>
                    <a:pt x="148" y="322"/>
                  </a:cubicBezTo>
                  <a:cubicBezTo>
                    <a:pt x="141" y="322"/>
                    <a:pt x="134" y="322"/>
                    <a:pt x="127" y="322"/>
                  </a:cubicBezTo>
                  <a:cubicBezTo>
                    <a:pt x="84" y="322"/>
                    <a:pt x="43" y="316"/>
                    <a:pt x="0" y="316"/>
                  </a:cubicBezTo>
                  <a:cubicBezTo>
                    <a:pt x="3" y="383"/>
                    <a:pt x="12" y="447"/>
                    <a:pt x="14" y="514"/>
                  </a:cubicBezTo>
                  <a:cubicBezTo>
                    <a:pt x="29" y="517"/>
                    <a:pt x="46" y="526"/>
                    <a:pt x="66" y="526"/>
                  </a:cubicBezTo>
                  <a:cubicBezTo>
                    <a:pt x="68" y="526"/>
                    <a:pt x="70" y="526"/>
                    <a:pt x="73" y="525"/>
                  </a:cubicBezTo>
                  <a:cubicBezTo>
                    <a:pt x="243" y="483"/>
                    <a:pt x="408" y="430"/>
                    <a:pt x="578" y="383"/>
                  </a:cubicBezTo>
                  <a:cubicBezTo>
                    <a:pt x="572" y="257"/>
                    <a:pt x="567" y="126"/>
                    <a:pt x="5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6028;p62"/>
            <p:cNvSpPr/>
            <p:nvPr/>
          </p:nvSpPr>
          <p:spPr>
            <a:xfrm>
              <a:off x="6731481" y="2828748"/>
              <a:ext cx="0" cy="2489"/>
            </a:xfrm>
            <a:custGeom>
              <a:avLst/>
              <a:gdLst/>
              <a:ahLst/>
              <a:cxnLst/>
              <a:rect l="l" t="t" r="r" b="b"/>
              <a:pathLst>
                <a:path w="60" h="52" extrusionOk="0">
                  <a:moveTo>
                    <a:pt x="57" y="1"/>
                  </a:moveTo>
                  <a:cubicBezTo>
                    <a:pt x="45" y="9"/>
                    <a:pt x="34" y="12"/>
                    <a:pt x="29" y="15"/>
                  </a:cubicBezTo>
                  <a:cubicBezTo>
                    <a:pt x="12" y="23"/>
                    <a:pt x="12" y="37"/>
                    <a:pt x="1" y="48"/>
                  </a:cubicBezTo>
                  <a:cubicBezTo>
                    <a:pt x="20" y="48"/>
                    <a:pt x="40" y="51"/>
                    <a:pt x="59" y="51"/>
                  </a:cubicBezTo>
                  <a:cubicBezTo>
                    <a:pt x="57" y="34"/>
                    <a:pt x="57" y="20"/>
                    <a:pt x="5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6029;p62"/>
            <p:cNvSpPr/>
            <p:nvPr/>
          </p:nvSpPr>
          <p:spPr>
            <a:xfrm>
              <a:off x="6731481" y="2826257"/>
              <a:ext cx="9354" cy="4980"/>
            </a:xfrm>
            <a:custGeom>
              <a:avLst/>
              <a:gdLst/>
              <a:ahLst/>
              <a:cxnLst/>
              <a:rect l="l" t="t" r="r" b="b"/>
              <a:pathLst>
                <a:path w="308" h="191" extrusionOk="0">
                  <a:moveTo>
                    <a:pt x="282" y="1"/>
                  </a:moveTo>
                  <a:lnTo>
                    <a:pt x="1" y="135"/>
                  </a:lnTo>
                  <a:cubicBezTo>
                    <a:pt x="3" y="154"/>
                    <a:pt x="3" y="168"/>
                    <a:pt x="3" y="185"/>
                  </a:cubicBezTo>
                  <a:cubicBezTo>
                    <a:pt x="54" y="185"/>
                    <a:pt x="101" y="191"/>
                    <a:pt x="151" y="191"/>
                  </a:cubicBezTo>
                  <a:cubicBezTo>
                    <a:pt x="268" y="188"/>
                    <a:pt x="307" y="87"/>
                    <a:pt x="28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6030;p62"/>
            <p:cNvSpPr/>
            <p:nvPr/>
          </p:nvSpPr>
          <p:spPr>
            <a:xfrm>
              <a:off x="6752529" y="2940805"/>
              <a:ext cx="37417" cy="17432"/>
            </a:xfrm>
            <a:custGeom>
              <a:avLst/>
              <a:gdLst/>
              <a:ahLst/>
              <a:cxnLst/>
              <a:rect l="l" t="t" r="r" b="b"/>
              <a:pathLst>
                <a:path w="1421" h="768" extrusionOk="0">
                  <a:moveTo>
                    <a:pt x="1420" y="1"/>
                  </a:moveTo>
                  <a:lnTo>
                    <a:pt x="1420" y="1"/>
                  </a:lnTo>
                  <a:cubicBezTo>
                    <a:pt x="921" y="84"/>
                    <a:pt x="422" y="137"/>
                    <a:pt x="0" y="397"/>
                  </a:cubicBezTo>
                  <a:cubicBezTo>
                    <a:pt x="6" y="517"/>
                    <a:pt x="14" y="642"/>
                    <a:pt x="20" y="768"/>
                  </a:cubicBezTo>
                  <a:cubicBezTo>
                    <a:pt x="458" y="737"/>
                    <a:pt x="871" y="678"/>
                    <a:pt x="1275" y="600"/>
                  </a:cubicBezTo>
                  <a:cubicBezTo>
                    <a:pt x="1326" y="402"/>
                    <a:pt x="1373" y="199"/>
                    <a:pt x="14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6031;p62"/>
            <p:cNvSpPr/>
            <p:nvPr/>
          </p:nvSpPr>
          <p:spPr>
            <a:xfrm>
              <a:off x="6785269" y="2798866"/>
              <a:ext cx="189421" cy="156880"/>
            </a:xfrm>
            <a:custGeom>
              <a:avLst/>
              <a:gdLst/>
              <a:ahLst/>
              <a:cxnLst/>
              <a:rect l="l" t="t" r="r" b="b"/>
              <a:pathLst>
                <a:path w="7598" h="6261" extrusionOk="0">
                  <a:moveTo>
                    <a:pt x="7597" y="0"/>
                  </a:moveTo>
                  <a:cubicBezTo>
                    <a:pt x="6986" y="656"/>
                    <a:pt x="6358" y="1298"/>
                    <a:pt x="5756" y="1956"/>
                  </a:cubicBezTo>
                  <a:cubicBezTo>
                    <a:pt x="4350" y="3490"/>
                    <a:pt x="2762" y="4869"/>
                    <a:pt x="754" y="5521"/>
                  </a:cubicBezTo>
                  <a:cubicBezTo>
                    <a:pt x="556" y="5583"/>
                    <a:pt x="349" y="5625"/>
                    <a:pt x="145" y="5661"/>
                  </a:cubicBezTo>
                  <a:cubicBezTo>
                    <a:pt x="95" y="5859"/>
                    <a:pt x="51" y="6060"/>
                    <a:pt x="0" y="6261"/>
                  </a:cubicBezTo>
                  <a:cubicBezTo>
                    <a:pt x="1825" y="5906"/>
                    <a:pt x="3354" y="5089"/>
                    <a:pt x="4877" y="3825"/>
                  </a:cubicBezTo>
                  <a:cubicBezTo>
                    <a:pt x="5655" y="3181"/>
                    <a:pt x="6423" y="2486"/>
                    <a:pt x="7181" y="1764"/>
                  </a:cubicBezTo>
                  <a:cubicBezTo>
                    <a:pt x="7335" y="1231"/>
                    <a:pt x="7474" y="642"/>
                    <a:pt x="7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6032;p62"/>
            <p:cNvSpPr/>
            <p:nvPr/>
          </p:nvSpPr>
          <p:spPr>
            <a:xfrm>
              <a:off x="6745513" y="2950766"/>
              <a:ext cx="9354" cy="9961"/>
            </a:xfrm>
            <a:custGeom>
              <a:avLst/>
              <a:gdLst/>
              <a:ahLst/>
              <a:cxnLst/>
              <a:rect l="l" t="t" r="r" b="b"/>
              <a:pathLst>
                <a:path w="337" h="394" extrusionOk="0">
                  <a:moveTo>
                    <a:pt x="316" y="0"/>
                  </a:moveTo>
                  <a:cubicBezTo>
                    <a:pt x="236" y="51"/>
                    <a:pt x="160" y="104"/>
                    <a:pt x="85" y="168"/>
                  </a:cubicBezTo>
                  <a:cubicBezTo>
                    <a:pt x="1" y="238"/>
                    <a:pt x="62" y="394"/>
                    <a:pt x="171" y="394"/>
                  </a:cubicBezTo>
                  <a:cubicBezTo>
                    <a:pt x="174" y="394"/>
                    <a:pt x="177" y="394"/>
                    <a:pt x="180" y="394"/>
                  </a:cubicBezTo>
                  <a:cubicBezTo>
                    <a:pt x="236" y="388"/>
                    <a:pt x="286" y="380"/>
                    <a:pt x="336" y="37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2481;p39"/>
          <p:cNvSpPr>
            <a:spLocks noChangeArrowheads="1"/>
          </p:cNvSpPr>
          <p:nvPr/>
        </p:nvSpPr>
        <p:spPr bwMode="auto">
          <a:xfrm>
            <a:off x="684213" y="730250"/>
            <a:ext cx="9213850" cy="1417638"/>
          </a:xfrm>
          <a:custGeom>
            <a:avLst/>
            <a:gdLst>
              <a:gd name="T0" fmla="*/ 0 w 8153399"/>
              <a:gd name="T1" fmla="*/ 0 h 1416998"/>
              <a:gd name="T2" fmla="*/ 381717 w 8153399"/>
              <a:gd name="T3" fmla="*/ 0 h 1416998"/>
              <a:gd name="T4" fmla="*/ 855572 w 8153399"/>
              <a:gd name="T5" fmla="*/ 0 h 1416998"/>
              <a:gd name="T6" fmla="*/ 1697982 w 8153399"/>
              <a:gd name="T7" fmla="*/ 0 h 1416998"/>
              <a:gd name="T8" fmla="*/ 2356114 w 8153399"/>
              <a:gd name="T9" fmla="*/ 0 h 1416998"/>
              <a:gd name="T10" fmla="*/ 2737831 w 8153399"/>
              <a:gd name="T11" fmla="*/ 0 h 1416998"/>
              <a:gd name="T12" fmla="*/ 3395963 w 8153399"/>
              <a:gd name="T13" fmla="*/ 0 h 1416998"/>
              <a:gd name="T14" fmla="*/ 3869819 w 8153399"/>
              <a:gd name="T15" fmla="*/ 0 h 1416998"/>
              <a:gd name="T16" fmla="*/ 4343672 w 8153399"/>
              <a:gd name="T17" fmla="*/ 0 h 1416998"/>
              <a:gd name="T18" fmla="*/ 4725389 w 8153399"/>
              <a:gd name="T19" fmla="*/ 0 h 1416998"/>
              <a:gd name="T20" fmla="*/ 5291385 w 8153399"/>
              <a:gd name="T21" fmla="*/ 0 h 1416998"/>
              <a:gd name="T22" fmla="*/ 5949515 w 8153399"/>
              <a:gd name="T23" fmla="*/ 0 h 1416998"/>
              <a:gd name="T24" fmla="*/ 6515509 w 8153399"/>
              <a:gd name="T25" fmla="*/ 0 h 1416998"/>
              <a:gd name="T26" fmla="*/ 7081503 w 8153399"/>
              <a:gd name="T27" fmla="*/ 0 h 1416998"/>
              <a:gd name="T28" fmla="*/ 7647497 w 8153399"/>
              <a:gd name="T29" fmla="*/ 0 h 1416998"/>
              <a:gd name="T30" fmla="*/ 8029214 w 8153399"/>
              <a:gd name="T31" fmla="*/ 0 h 1416998"/>
              <a:gd name="T32" fmla="*/ 9213850 w 8153399"/>
              <a:gd name="T33" fmla="*/ 0 h 1416998"/>
              <a:gd name="T34" fmla="*/ 9213850 w 8153399"/>
              <a:gd name="T35" fmla="*/ 472546 h 1416998"/>
              <a:gd name="T36" fmla="*/ 9213850 w 8153399"/>
              <a:gd name="T37" fmla="*/ 945092 h 1416998"/>
              <a:gd name="T38" fmla="*/ 9213850 w 8153399"/>
              <a:gd name="T39" fmla="*/ 1417638 h 1416998"/>
              <a:gd name="T40" fmla="*/ 8647856 w 8153399"/>
              <a:gd name="T41" fmla="*/ 1417638 h 1416998"/>
              <a:gd name="T42" fmla="*/ 8174003 w 8153399"/>
              <a:gd name="T43" fmla="*/ 1417638 h 1416998"/>
              <a:gd name="T44" fmla="*/ 7792286 w 8153399"/>
              <a:gd name="T45" fmla="*/ 1417638 h 1416998"/>
              <a:gd name="T46" fmla="*/ 7042014 w 8153399"/>
              <a:gd name="T47" fmla="*/ 1417638 h 1416998"/>
              <a:gd name="T48" fmla="*/ 6476020 w 8153399"/>
              <a:gd name="T49" fmla="*/ 1417638 h 1416998"/>
              <a:gd name="T50" fmla="*/ 5725749 w 8153399"/>
              <a:gd name="T51" fmla="*/ 1417638 h 1416998"/>
              <a:gd name="T52" fmla="*/ 4883342 w 8153399"/>
              <a:gd name="T53" fmla="*/ 1417638 h 1416998"/>
              <a:gd name="T54" fmla="*/ 4501626 w 8153399"/>
              <a:gd name="T55" fmla="*/ 1417638 h 1416998"/>
              <a:gd name="T56" fmla="*/ 3843493 w 8153399"/>
              <a:gd name="T57" fmla="*/ 1417638 h 1416998"/>
              <a:gd name="T58" fmla="*/ 3369638 w 8153399"/>
              <a:gd name="T59" fmla="*/ 1417638 h 1416998"/>
              <a:gd name="T60" fmla="*/ 2987921 w 8153399"/>
              <a:gd name="T61" fmla="*/ 1417638 h 1416998"/>
              <a:gd name="T62" fmla="*/ 2237650 w 8153399"/>
              <a:gd name="T63" fmla="*/ 1417638 h 1416998"/>
              <a:gd name="T64" fmla="*/ 1763795 w 8153399"/>
              <a:gd name="T65" fmla="*/ 1417638 h 1416998"/>
              <a:gd name="T66" fmla="*/ 921386 w 8153399"/>
              <a:gd name="T67" fmla="*/ 1417638 h 1416998"/>
              <a:gd name="T68" fmla="*/ 0 w 8153399"/>
              <a:gd name="T69" fmla="*/ 1417638 h 1416998"/>
              <a:gd name="T70" fmla="*/ 0 w 8153399"/>
              <a:gd name="T71" fmla="*/ 916739 h 1416998"/>
              <a:gd name="T72" fmla="*/ 0 w 8153399"/>
              <a:gd name="T73" fmla="*/ 430017 h 1416998"/>
              <a:gd name="T74" fmla="*/ 0 w 8153399"/>
              <a:gd name="T75" fmla="*/ 0 h 14169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53399"/>
              <a:gd name="T115" fmla="*/ 0 h 1416998"/>
              <a:gd name="T116" fmla="*/ 8153399 w 8153399"/>
              <a:gd name="T117" fmla="*/ 1416998 h 14169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53399" h="1416998" extrusionOk="0">
                <a:moveTo>
                  <a:pt x="0" y="0"/>
                </a:moveTo>
                <a:cubicBezTo>
                  <a:pt x="154883" y="-13600"/>
                  <a:pt x="254532" y="23350"/>
                  <a:pt x="337784" y="0"/>
                </a:cubicBezTo>
                <a:cubicBezTo>
                  <a:pt x="421036" y="-23350"/>
                  <a:pt x="557295" y="42166"/>
                  <a:pt x="757101" y="0"/>
                </a:cubicBezTo>
                <a:cubicBezTo>
                  <a:pt x="956907" y="-42166"/>
                  <a:pt x="1222078" y="25702"/>
                  <a:pt x="1502555" y="0"/>
                </a:cubicBezTo>
                <a:cubicBezTo>
                  <a:pt x="1783032" y="-25702"/>
                  <a:pt x="1946380" y="57388"/>
                  <a:pt x="2084941" y="0"/>
                </a:cubicBezTo>
                <a:cubicBezTo>
                  <a:pt x="2223502" y="-57388"/>
                  <a:pt x="2269284" y="11706"/>
                  <a:pt x="2422724" y="0"/>
                </a:cubicBezTo>
                <a:cubicBezTo>
                  <a:pt x="2576164" y="-11706"/>
                  <a:pt x="2887812" y="9709"/>
                  <a:pt x="3005110" y="0"/>
                </a:cubicBezTo>
                <a:cubicBezTo>
                  <a:pt x="3122408" y="-9709"/>
                  <a:pt x="3315397" y="4754"/>
                  <a:pt x="3424428" y="0"/>
                </a:cubicBezTo>
                <a:cubicBezTo>
                  <a:pt x="3533459" y="-4754"/>
                  <a:pt x="3720186" y="18724"/>
                  <a:pt x="3843745" y="0"/>
                </a:cubicBezTo>
                <a:cubicBezTo>
                  <a:pt x="3967304" y="-18724"/>
                  <a:pt x="4026212" y="25413"/>
                  <a:pt x="4181529" y="0"/>
                </a:cubicBezTo>
                <a:cubicBezTo>
                  <a:pt x="4336846" y="-25413"/>
                  <a:pt x="4572406" y="32413"/>
                  <a:pt x="4682381" y="0"/>
                </a:cubicBezTo>
                <a:cubicBezTo>
                  <a:pt x="4792356" y="-32413"/>
                  <a:pt x="5090673" y="11922"/>
                  <a:pt x="5264766" y="0"/>
                </a:cubicBezTo>
                <a:cubicBezTo>
                  <a:pt x="5438860" y="-11922"/>
                  <a:pt x="5550362" y="43621"/>
                  <a:pt x="5765618" y="0"/>
                </a:cubicBezTo>
                <a:cubicBezTo>
                  <a:pt x="5980874" y="-43621"/>
                  <a:pt x="6057688" y="39850"/>
                  <a:pt x="6266470" y="0"/>
                </a:cubicBezTo>
                <a:cubicBezTo>
                  <a:pt x="6475252" y="-39850"/>
                  <a:pt x="6661368" y="15197"/>
                  <a:pt x="6767321" y="0"/>
                </a:cubicBezTo>
                <a:cubicBezTo>
                  <a:pt x="6873274" y="-15197"/>
                  <a:pt x="6937794" y="8372"/>
                  <a:pt x="7105105" y="0"/>
                </a:cubicBezTo>
                <a:cubicBezTo>
                  <a:pt x="7272416" y="-8372"/>
                  <a:pt x="7904880" y="85444"/>
                  <a:pt x="8153399" y="0"/>
                </a:cubicBezTo>
                <a:cubicBezTo>
                  <a:pt x="8177958" y="234799"/>
                  <a:pt x="8130042" y="355998"/>
                  <a:pt x="8153399" y="472333"/>
                </a:cubicBezTo>
                <a:cubicBezTo>
                  <a:pt x="8176756" y="588668"/>
                  <a:pt x="8121570" y="838639"/>
                  <a:pt x="8153399" y="944665"/>
                </a:cubicBezTo>
                <a:cubicBezTo>
                  <a:pt x="8185228" y="1050691"/>
                  <a:pt x="8136536" y="1322139"/>
                  <a:pt x="8153399" y="1416998"/>
                </a:cubicBezTo>
                <a:cubicBezTo>
                  <a:pt x="7999195" y="1449261"/>
                  <a:pt x="7761256" y="1364062"/>
                  <a:pt x="7652547" y="1416998"/>
                </a:cubicBezTo>
                <a:cubicBezTo>
                  <a:pt x="7543838" y="1469934"/>
                  <a:pt x="7442531" y="1382562"/>
                  <a:pt x="7233230" y="1416998"/>
                </a:cubicBezTo>
                <a:cubicBezTo>
                  <a:pt x="7023929" y="1451434"/>
                  <a:pt x="7031704" y="1392389"/>
                  <a:pt x="6895446" y="1416998"/>
                </a:cubicBezTo>
                <a:cubicBezTo>
                  <a:pt x="6759188" y="1441607"/>
                  <a:pt x="6376118" y="1361556"/>
                  <a:pt x="6231526" y="1416998"/>
                </a:cubicBezTo>
                <a:cubicBezTo>
                  <a:pt x="6086934" y="1472440"/>
                  <a:pt x="5849559" y="1415135"/>
                  <a:pt x="5730675" y="1416998"/>
                </a:cubicBezTo>
                <a:cubicBezTo>
                  <a:pt x="5611791" y="1418861"/>
                  <a:pt x="5386220" y="1385798"/>
                  <a:pt x="5066755" y="1416998"/>
                </a:cubicBezTo>
                <a:cubicBezTo>
                  <a:pt x="4747290" y="1448198"/>
                  <a:pt x="4662780" y="1369904"/>
                  <a:pt x="4321301" y="1416998"/>
                </a:cubicBezTo>
                <a:cubicBezTo>
                  <a:pt x="3979822" y="1464092"/>
                  <a:pt x="4091513" y="1392223"/>
                  <a:pt x="3983518" y="1416998"/>
                </a:cubicBezTo>
                <a:cubicBezTo>
                  <a:pt x="3875523" y="1441773"/>
                  <a:pt x="3677066" y="1386566"/>
                  <a:pt x="3401132" y="1416998"/>
                </a:cubicBezTo>
                <a:cubicBezTo>
                  <a:pt x="3125198" y="1447430"/>
                  <a:pt x="3080998" y="1400129"/>
                  <a:pt x="2981814" y="1416998"/>
                </a:cubicBezTo>
                <a:cubicBezTo>
                  <a:pt x="2882630" y="1433867"/>
                  <a:pt x="2712129" y="1397983"/>
                  <a:pt x="2644031" y="1416998"/>
                </a:cubicBezTo>
                <a:cubicBezTo>
                  <a:pt x="2575933" y="1436013"/>
                  <a:pt x="2145459" y="1343797"/>
                  <a:pt x="1980111" y="1416998"/>
                </a:cubicBezTo>
                <a:cubicBezTo>
                  <a:pt x="1814763" y="1490199"/>
                  <a:pt x="1693160" y="1395164"/>
                  <a:pt x="1560794" y="1416998"/>
                </a:cubicBezTo>
                <a:cubicBezTo>
                  <a:pt x="1428428" y="1438832"/>
                  <a:pt x="1012159" y="1335476"/>
                  <a:pt x="815340" y="1416998"/>
                </a:cubicBezTo>
                <a:cubicBezTo>
                  <a:pt x="618521" y="1498520"/>
                  <a:pt x="356417" y="1360011"/>
                  <a:pt x="0" y="1416998"/>
                </a:cubicBezTo>
                <a:cubicBezTo>
                  <a:pt x="-29523" y="1272239"/>
                  <a:pt x="46783" y="1016912"/>
                  <a:pt x="0" y="916325"/>
                </a:cubicBezTo>
                <a:cubicBezTo>
                  <a:pt x="-46783" y="815738"/>
                  <a:pt x="40518" y="618360"/>
                  <a:pt x="0" y="429823"/>
                </a:cubicBezTo>
                <a:cubicBezTo>
                  <a:pt x="-40518" y="241286"/>
                  <a:pt x="34920" y="16067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vi-VN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334E"/>
                </a:solidFill>
                <a:latin typeface="Times New Roman" pitchFamily="18" charset="0"/>
                <a:cs typeface="Times New Roman" pitchFamily="18" charset="0"/>
              </a:rPr>
              <a:t>Câu 4:Vì sao bạn nhỏ yêu - nhất chiếc c</a:t>
            </a:r>
            <a:r>
              <a:rPr lang="vi-VN" sz="3600" b="1">
                <a:solidFill>
                  <a:srgbClr val="00334E"/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en-US" sz="3600" b="1">
                <a:solidFill>
                  <a:srgbClr val="00334E"/>
                </a:solidFill>
                <a:latin typeface="Times New Roman" pitchFamily="18" charset="0"/>
                <a:cs typeface="Times New Roman" pitchFamily="18" charset="0"/>
              </a:rPr>
              <a:t>u cha mới bắc qua sông? </a:t>
            </a:r>
            <a:endParaRPr lang="en-US" sz="2800" b="1">
              <a:solidFill>
                <a:schemeClr val="bg2"/>
              </a:solidFill>
              <a:latin typeface="Times New Roman" pitchFamily="18" charset="0"/>
              <a:ea typeface="#9Slide02 Noi dung dai"/>
              <a:cs typeface="Times New Roman" pitchFamily="18" charset="0"/>
              <a:sym typeface="Gorditas"/>
            </a:endParaRPr>
          </a:p>
        </p:txBody>
      </p:sp>
      <p:sp>
        <p:nvSpPr>
          <p:cNvPr id="478" name="TextBox 477"/>
          <p:cNvSpPr>
            <a:spLocks noChangeArrowheads="1"/>
          </p:cNvSpPr>
          <p:nvPr/>
        </p:nvSpPr>
        <p:spPr bwMode="auto">
          <a:xfrm>
            <a:off x="1752600" y="3433763"/>
            <a:ext cx="8855075" cy="698500"/>
          </a:xfrm>
          <a:custGeom>
            <a:avLst/>
            <a:gdLst>
              <a:gd name="T0" fmla="*/ 0 w 8855122"/>
              <a:gd name="T1" fmla="*/ 0 h 2025042"/>
              <a:gd name="T2" fmla="*/ 681159 w 8855122"/>
              <a:gd name="T3" fmla="*/ 0 h 2025042"/>
              <a:gd name="T4" fmla="*/ 1362319 w 8855122"/>
              <a:gd name="T5" fmla="*/ 0 h 2025042"/>
              <a:gd name="T6" fmla="*/ 1866377 w 8855122"/>
              <a:gd name="T7" fmla="*/ 0 h 2025042"/>
              <a:gd name="T8" fmla="*/ 2458985 w 8855122"/>
              <a:gd name="T9" fmla="*/ 0 h 2025042"/>
              <a:gd name="T10" fmla="*/ 2963045 w 8855122"/>
              <a:gd name="T11" fmla="*/ 0 h 2025042"/>
              <a:gd name="T12" fmla="*/ 3378552 w 8855122"/>
              <a:gd name="T13" fmla="*/ 0 h 2025042"/>
              <a:gd name="T14" fmla="*/ 3882610 w 8855122"/>
              <a:gd name="T15" fmla="*/ 0 h 2025042"/>
              <a:gd name="T16" fmla="*/ 4386666 w 8855122"/>
              <a:gd name="T17" fmla="*/ 0 h 2025042"/>
              <a:gd name="T18" fmla="*/ 4802175 w 8855122"/>
              <a:gd name="T19" fmla="*/ 0 h 2025042"/>
              <a:gd name="T20" fmla="*/ 5483336 w 8855122"/>
              <a:gd name="T21" fmla="*/ 0 h 2025042"/>
              <a:gd name="T22" fmla="*/ 5987393 w 8855122"/>
              <a:gd name="T23" fmla="*/ 0 h 2025042"/>
              <a:gd name="T24" fmla="*/ 6757101 w 8855122"/>
              <a:gd name="T25" fmla="*/ 0 h 2025042"/>
              <a:gd name="T26" fmla="*/ 7526812 w 8855122"/>
              <a:gd name="T27" fmla="*/ 0 h 2025042"/>
              <a:gd name="T28" fmla="*/ 8855075 w 8855122"/>
              <a:gd name="T29" fmla="*/ 0 h 2025042"/>
              <a:gd name="T30" fmla="*/ 8855075 w 8855122"/>
              <a:gd name="T31" fmla="*/ 77969 h 2025042"/>
              <a:gd name="T32" fmla="*/ 8855075 w 8855122"/>
              <a:gd name="T33" fmla="*/ 151116 h 2025042"/>
              <a:gd name="T34" fmla="*/ 8855075 w 8855122"/>
              <a:gd name="T35" fmla="*/ 241142 h 2025042"/>
              <a:gd name="T36" fmla="*/ 8262464 w 8855122"/>
              <a:gd name="T37" fmla="*/ 241142 h 2025042"/>
              <a:gd name="T38" fmla="*/ 7846959 w 8855122"/>
              <a:gd name="T39" fmla="*/ 241142 h 2025042"/>
              <a:gd name="T40" fmla="*/ 7254350 w 8855122"/>
              <a:gd name="T41" fmla="*/ 241142 h 2025042"/>
              <a:gd name="T42" fmla="*/ 6750293 w 8855122"/>
              <a:gd name="T43" fmla="*/ 241142 h 2025042"/>
              <a:gd name="T44" fmla="*/ 6157684 w 8855122"/>
              <a:gd name="T45" fmla="*/ 241142 h 2025042"/>
              <a:gd name="T46" fmla="*/ 5742174 w 8855122"/>
              <a:gd name="T47" fmla="*/ 241142 h 2025042"/>
              <a:gd name="T48" fmla="*/ 4972466 w 8855122"/>
              <a:gd name="T49" fmla="*/ 241142 h 2025042"/>
              <a:gd name="T50" fmla="*/ 4291306 w 8855122"/>
              <a:gd name="T51" fmla="*/ 241142 h 2025042"/>
              <a:gd name="T52" fmla="*/ 3698697 w 8855122"/>
              <a:gd name="T53" fmla="*/ 241142 h 2025042"/>
              <a:gd name="T54" fmla="*/ 2840435 w 8855122"/>
              <a:gd name="T55" fmla="*/ 241142 h 2025042"/>
              <a:gd name="T56" fmla="*/ 2070725 w 8855122"/>
              <a:gd name="T57" fmla="*/ 241142 h 2025042"/>
              <a:gd name="T58" fmla="*/ 1389566 w 8855122"/>
              <a:gd name="T59" fmla="*/ 241142 h 2025042"/>
              <a:gd name="T60" fmla="*/ 708406 w 8855122"/>
              <a:gd name="T61" fmla="*/ 241142 h 2025042"/>
              <a:gd name="T62" fmla="*/ 0 w 8855122"/>
              <a:gd name="T63" fmla="*/ 241142 h 2025042"/>
              <a:gd name="T64" fmla="*/ 0 w 8855122"/>
              <a:gd name="T65" fmla="*/ 163173 h 2025042"/>
              <a:gd name="T66" fmla="*/ 0 w 8855122"/>
              <a:gd name="T67" fmla="*/ 77969 h 2025042"/>
              <a:gd name="T68" fmla="*/ 0 w 8855122"/>
              <a:gd name="T69" fmla="*/ 0 h 2025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855122"/>
              <a:gd name="T106" fmla="*/ 0 h 2025042"/>
              <a:gd name="T107" fmla="*/ 8855122 w 8855122"/>
              <a:gd name="T108" fmla="*/ 2025042 h 2025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855122" h="2025042" extrusionOk="0">
                <a:moveTo>
                  <a:pt x="0" y="0"/>
                </a:moveTo>
                <a:cubicBezTo>
                  <a:pt x="335811" y="32722"/>
                  <a:pt x="384149" y="32937"/>
                  <a:pt x="681163" y="0"/>
                </a:cubicBezTo>
                <a:cubicBezTo>
                  <a:pt x="978177" y="-32937"/>
                  <a:pt x="1192730" y="-16812"/>
                  <a:pt x="1362326" y="0"/>
                </a:cubicBezTo>
                <a:cubicBezTo>
                  <a:pt x="1531922" y="16812"/>
                  <a:pt x="1730043" y="17501"/>
                  <a:pt x="1866387" y="0"/>
                </a:cubicBezTo>
                <a:cubicBezTo>
                  <a:pt x="2002731" y="-17501"/>
                  <a:pt x="2175558" y="-28168"/>
                  <a:pt x="2458999" y="0"/>
                </a:cubicBezTo>
                <a:cubicBezTo>
                  <a:pt x="2742440" y="28168"/>
                  <a:pt x="2818664" y="14294"/>
                  <a:pt x="2963060" y="0"/>
                </a:cubicBezTo>
                <a:cubicBezTo>
                  <a:pt x="3107456" y="-14294"/>
                  <a:pt x="3265229" y="-5493"/>
                  <a:pt x="3378570" y="0"/>
                </a:cubicBezTo>
                <a:cubicBezTo>
                  <a:pt x="3491911" y="5493"/>
                  <a:pt x="3630634" y="10225"/>
                  <a:pt x="3882630" y="0"/>
                </a:cubicBezTo>
                <a:cubicBezTo>
                  <a:pt x="4134626" y="-10225"/>
                  <a:pt x="4252456" y="-11470"/>
                  <a:pt x="4386691" y="0"/>
                </a:cubicBezTo>
                <a:cubicBezTo>
                  <a:pt x="4520926" y="11470"/>
                  <a:pt x="4632822" y="-159"/>
                  <a:pt x="4802201" y="0"/>
                </a:cubicBezTo>
                <a:cubicBezTo>
                  <a:pt x="4971580" y="159"/>
                  <a:pt x="5342231" y="-22672"/>
                  <a:pt x="5483364" y="0"/>
                </a:cubicBezTo>
                <a:cubicBezTo>
                  <a:pt x="5624497" y="22672"/>
                  <a:pt x="5761127" y="17437"/>
                  <a:pt x="5987425" y="0"/>
                </a:cubicBezTo>
                <a:cubicBezTo>
                  <a:pt x="6213723" y="-17437"/>
                  <a:pt x="6408105" y="8862"/>
                  <a:pt x="6757139" y="0"/>
                </a:cubicBezTo>
                <a:cubicBezTo>
                  <a:pt x="7106173" y="-8862"/>
                  <a:pt x="7296734" y="-18495"/>
                  <a:pt x="7526854" y="0"/>
                </a:cubicBezTo>
                <a:cubicBezTo>
                  <a:pt x="7756974" y="18495"/>
                  <a:pt x="8356027" y="-34640"/>
                  <a:pt x="8855122" y="0"/>
                </a:cubicBezTo>
                <a:cubicBezTo>
                  <a:pt x="8824618" y="175721"/>
                  <a:pt x="8838555" y="356912"/>
                  <a:pt x="8855122" y="654764"/>
                </a:cubicBezTo>
                <a:cubicBezTo>
                  <a:pt x="8871689" y="952616"/>
                  <a:pt x="8836353" y="1047591"/>
                  <a:pt x="8855122" y="1269026"/>
                </a:cubicBezTo>
                <a:cubicBezTo>
                  <a:pt x="8873891" y="1490461"/>
                  <a:pt x="8823535" y="1863961"/>
                  <a:pt x="8855122" y="2025042"/>
                </a:cubicBezTo>
                <a:cubicBezTo>
                  <a:pt x="8714004" y="2013218"/>
                  <a:pt x="8394888" y="2038865"/>
                  <a:pt x="8262510" y="2025042"/>
                </a:cubicBezTo>
                <a:cubicBezTo>
                  <a:pt x="8130132" y="2011219"/>
                  <a:pt x="7950187" y="2033245"/>
                  <a:pt x="7847000" y="2025042"/>
                </a:cubicBezTo>
                <a:cubicBezTo>
                  <a:pt x="7743813" y="2016840"/>
                  <a:pt x="7503221" y="2001516"/>
                  <a:pt x="7254388" y="2025042"/>
                </a:cubicBezTo>
                <a:cubicBezTo>
                  <a:pt x="7005555" y="2048568"/>
                  <a:pt x="6946407" y="2018288"/>
                  <a:pt x="6750328" y="2025042"/>
                </a:cubicBezTo>
                <a:cubicBezTo>
                  <a:pt x="6554249" y="2031796"/>
                  <a:pt x="6292111" y="2021935"/>
                  <a:pt x="6157716" y="2025042"/>
                </a:cubicBezTo>
                <a:cubicBezTo>
                  <a:pt x="6023321" y="2028149"/>
                  <a:pt x="5919871" y="2022628"/>
                  <a:pt x="5742206" y="2025042"/>
                </a:cubicBezTo>
                <a:cubicBezTo>
                  <a:pt x="5564541" y="2027457"/>
                  <a:pt x="5356443" y="2054212"/>
                  <a:pt x="4972492" y="2025042"/>
                </a:cubicBezTo>
                <a:cubicBezTo>
                  <a:pt x="4588541" y="1995872"/>
                  <a:pt x="4472700" y="2056231"/>
                  <a:pt x="4291328" y="2025042"/>
                </a:cubicBezTo>
                <a:cubicBezTo>
                  <a:pt x="4109956" y="1993853"/>
                  <a:pt x="3947115" y="2015265"/>
                  <a:pt x="3698716" y="2025042"/>
                </a:cubicBezTo>
                <a:cubicBezTo>
                  <a:pt x="3450317" y="2034819"/>
                  <a:pt x="3264083" y="2026069"/>
                  <a:pt x="2840451" y="2025042"/>
                </a:cubicBezTo>
                <a:cubicBezTo>
                  <a:pt x="2416819" y="2024015"/>
                  <a:pt x="2259827" y="2013732"/>
                  <a:pt x="2070736" y="2025042"/>
                </a:cubicBezTo>
                <a:cubicBezTo>
                  <a:pt x="1881646" y="2036352"/>
                  <a:pt x="1695999" y="2002369"/>
                  <a:pt x="1389573" y="2025042"/>
                </a:cubicBezTo>
                <a:cubicBezTo>
                  <a:pt x="1083147" y="2047715"/>
                  <a:pt x="936160" y="2038291"/>
                  <a:pt x="708410" y="2025042"/>
                </a:cubicBezTo>
                <a:cubicBezTo>
                  <a:pt x="480660" y="2011793"/>
                  <a:pt x="307966" y="1999248"/>
                  <a:pt x="0" y="2025042"/>
                </a:cubicBezTo>
                <a:cubicBezTo>
                  <a:pt x="-31369" y="1817301"/>
                  <a:pt x="26497" y="1577307"/>
                  <a:pt x="0" y="1370278"/>
                </a:cubicBezTo>
                <a:cubicBezTo>
                  <a:pt x="-26497" y="1163249"/>
                  <a:pt x="21144" y="993243"/>
                  <a:pt x="0" y="654764"/>
                </a:cubicBezTo>
                <a:cubicBezTo>
                  <a:pt x="-21144" y="316285"/>
                  <a:pt x="-15866" y="16202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 bạn nhỏ yêu cha.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477" grpId="0" animBg="1"/>
      <p:bldP spid="4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97;p60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 rot="-489">
            <a:off x="1057275" y="1614488"/>
            <a:ext cx="4117975" cy="78263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fontAlgn="auto">
              <a:lnSpc>
                <a:spcPct val="80000"/>
              </a:lnSpc>
              <a:defRPr/>
            </a:pPr>
            <a:r>
              <a:rPr lang="vi-VN" sz="32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Yêu ghê: </a:t>
            </a:r>
            <a:r>
              <a:rPr lang="vi-VN" sz="3200" b="1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yêu quá</a:t>
            </a:r>
            <a:endParaRPr lang="en-US" sz="3200" b="1" kern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8066" name="Google Shape;5286;p60"/>
          <p:cNvGrpSpPr>
            <a:grpSpLocks/>
          </p:cNvGrpSpPr>
          <p:nvPr/>
        </p:nvGrpSpPr>
        <p:grpSpPr bwMode="auto">
          <a:xfrm>
            <a:off x="188913" y="1570038"/>
            <a:ext cx="249237" cy="371475"/>
            <a:chOff x="611682" y="2391228"/>
            <a:chExt cx="370322" cy="553122"/>
          </a:xfrm>
        </p:grpSpPr>
        <p:sp>
          <p:nvSpPr>
            <p:cNvPr id="9" name="Google Shape;52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112" y="2391228"/>
              <a:ext cx="51892" cy="73276"/>
            </a:xfrm>
            <a:custGeom>
              <a:avLst/>
              <a:gdLst/>
              <a:ahLst/>
              <a:cxnLst/>
              <a:rect l="l" t="t" r="r" b="b"/>
              <a:pathLst>
                <a:path w="2690" h="3776" extrusionOk="0">
                  <a:moveTo>
                    <a:pt x="2689" y="0"/>
                  </a:moveTo>
                  <a:lnTo>
                    <a:pt x="1" y="2287"/>
                  </a:lnTo>
                  <a:lnTo>
                    <a:pt x="806" y="3545"/>
                  </a:lnTo>
                  <a:cubicBezTo>
                    <a:pt x="964" y="3724"/>
                    <a:pt x="1308" y="3776"/>
                    <a:pt x="1651" y="3776"/>
                  </a:cubicBezTo>
                  <a:cubicBezTo>
                    <a:pt x="2116" y="3776"/>
                    <a:pt x="2580" y="3681"/>
                    <a:pt x="2584" y="3681"/>
                  </a:cubicBezTo>
                  <a:cubicBezTo>
                    <a:pt x="2584" y="3681"/>
                    <a:pt x="2584" y="3681"/>
                    <a:pt x="2584" y="3681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2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56991" y="2436139"/>
              <a:ext cx="122655" cy="125281"/>
            </a:xfrm>
            <a:custGeom>
              <a:avLst/>
              <a:gdLst/>
              <a:ahLst/>
              <a:cxnLst/>
              <a:rect l="l" t="t" r="r" b="b"/>
              <a:pathLst>
                <a:path w="6334" h="6480" extrusionOk="0">
                  <a:moveTo>
                    <a:pt x="3751" y="0"/>
                  </a:moveTo>
                  <a:lnTo>
                    <a:pt x="1" y="3457"/>
                  </a:lnTo>
                  <a:lnTo>
                    <a:pt x="2802" y="6424"/>
                  </a:lnTo>
                  <a:lnTo>
                    <a:pt x="5095" y="6480"/>
                  </a:lnTo>
                  <a:lnTo>
                    <a:pt x="6334" y="1393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2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502324"/>
              <a:ext cx="344377" cy="442026"/>
            </a:xfrm>
            <a:custGeom>
              <a:avLst/>
              <a:gdLst/>
              <a:ahLst/>
              <a:cxnLst/>
              <a:rect l="l" t="t" r="r" b="b"/>
              <a:pathLst>
                <a:path w="17702" h="22705" extrusionOk="0">
                  <a:moveTo>
                    <a:pt x="12609" y="0"/>
                  </a:moveTo>
                  <a:lnTo>
                    <a:pt x="0" y="19091"/>
                  </a:lnTo>
                  <a:lnTo>
                    <a:pt x="5106" y="22705"/>
                  </a:lnTo>
                  <a:lnTo>
                    <a:pt x="17702" y="3023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2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1682" y="2814342"/>
              <a:ext cx="136807" cy="130008"/>
            </a:xfrm>
            <a:custGeom>
              <a:avLst/>
              <a:gdLst/>
              <a:ahLst/>
              <a:cxnLst/>
              <a:rect l="l" t="t" r="r" b="b"/>
              <a:pathLst>
                <a:path w="7024" h="6628" extrusionOk="0">
                  <a:moveTo>
                    <a:pt x="1989" y="0"/>
                  </a:moveTo>
                  <a:lnTo>
                    <a:pt x="0" y="3014"/>
                  </a:lnTo>
                  <a:lnTo>
                    <a:pt x="5106" y="6628"/>
                  </a:lnTo>
                  <a:lnTo>
                    <a:pt x="7023" y="3632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067" name="Google Shape;5291;p60"/>
          <p:cNvGrpSpPr>
            <a:grpSpLocks/>
          </p:cNvGrpSpPr>
          <p:nvPr/>
        </p:nvGrpSpPr>
        <p:grpSpPr bwMode="auto">
          <a:xfrm>
            <a:off x="428625" y="644525"/>
            <a:ext cx="388938" cy="360363"/>
            <a:chOff x="1569196" y="1125113"/>
            <a:chExt cx="578784" cy="536730"/>
          </a:xfrm>
        </p:grpSpPr>
        <p:sp>
          <p:nvSpPr>
            <p:cNvPr id="14" name="Google Shape;529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69196" y="1125113"/>
              <a:ext cx="578784" cy="491805"/>
            </a:xfrm>
            <a:custGeom>
              <a:avLst/>
              <a:gdLst/>
              <a:ahLst/>
              <a:cxnLst/>
              <a:rect l="l" t="t" r="r" b="b"/>
              <a:pathLst>
                <a:path w="29769" h="25248" extrusionOk="0">
                  <a:moveTo>
                    <a:pt x="2562" y="20613"/>
                  </a:moveTo>
                  <a:cubicBezTo>
                    <a:pt x="2562" y="20613"/>
                    <a:pt x="2562" y="20613"/>
                    <a:pt x="2562" y="20613"/>
                  </a:cubicBezTo>
                  <a:cubicBezTo>
                    <a:pt x="2562" y="20613"/>
                    <a:pt x="2562" y="20613"/>
                    <a:pt x="2562" y="20613"/>
                  </a:cubicBezTo>
                  <a:close/>
                  <a:moveTo>
                    <a:pt x="18958" y="1"/>
                  </a:moveTo>
                  <a:lnTo>
                    <a:pt x="18958" y="1"/>
                  </a:lnTo>
                  <a:cubicBezTo>
                    <a:pt x="17552" y="2770"/>
                    <a:pt x="15450" y="3274"/>
                    <a:pt x="14107" y="3274"/>
                  </a:cubicBezTo>
                  <a:cubicBezTo>
                    <a:pt x="13340" y="3274"/>
                    <a:pt x="12820" y="3109"/>
                    <a:pt x="12820" y="3109"/>
                  </a:cubicBezTo>
                  <a:cubicBezTo>
                    <a:pt x="12820" y="3109"/>
                    <a:pt x="12787" y="7752"/>
                    <a:pt x="10151" y="7838"/>
                  </a:cubicBezTo>
                  <a:cubicBezTo>
                    <a:pt x="10125" y="7839"/>
                    <a:pt x="10099" y="7839"/>
                    <a:pt x="10073" y="7839"/>
                  </a:cubicBezTo>
                  <a:cubicBezTo>
                    <a:pt x="7476" y="7839"/>
                    <a:pt x="5705" y="3689"/>
                    <a:pt x="5705" y="3689"/>
                  </a:cubicBezTo>
                  <a:cubicBezTo>
                    <a:pt x="4508" y="5165"/>
                    <a:pt x="2642" y="5421"/>
                    <a:pt x="1491" y="5421"/>
                  </a:cubicBezTo>
                  <a:cubicBezTo>
                    <a:pt x="881" y="5421"/>
                    <a:pt x="473" y="5349"/>
                    <a:pt x="472" y="5349"/>
                  </a:cubicBezTo>
                  <a:lnTo>
                    <a:pt x="472" y="5349"/>
                  </a:lnTo>
                  <a:cubicBezTo>
                    <a:pt x="1888" y="8607"/>
                    <a:pt x="1" y="10538"/>
                    <a:pt x="1" y="10538"/>
                  </a:cubicBezTo>
                  <a:cubicBezTo>
                    <a:pt x="1" y="10538"/>
                    <a:pt x="5390" y="12187"/>
                    <a:pt x="5343" y="14229"/>
                  </a:cubicBezTo>
                  <a:cubicBezTo>
                    <a:pt x="5296" y="16270"/>
                    <a:pt x="2342" y="16629"/>
                    <a:pt x="2342" y="16629"/>
                  </a:cubicBezTo>
                  <a:cubicBezTo>
                    <a:pt x="4734" y="18879"/>
                    <a:pt x="2569" y="20609"/>
                    <a:pt x="2562" y="20613"/>
                  </a:cubicBezTo>
                  <a:lnTo>
                    <a:pt x="2562" y="20613"/>
                  </a:lnTo>
                  <a:cubicBezTo>
                    <a:pt x="3255" y="20323"/>
                    <a:pt x="3818" y="20214"/>
                    <a:pt x="4274" y="20214"/>
                  </a:cubicBezTo>
                  <a:cubicBezTo>
                    <a:pt x="5704" y="20214"/>
                    <a:pt x="6080" y="21293"/>
                    <a:pt x="6080" y="21293"/>
                  </a:cubicBezTo>
                  <a:cubicBezTo>
                    <a:pt x="7666" y="20612"/>
                    <a:pt x="8985" y="20346"/>
                    <a:pt x="10080" y="20346"/>
                  </a:cubicBezTo>
                  <a:cubicBezTo>
                    <a:pt x="13983" y="20346"/>
                    <a:pt x="15020" y="23726"/>
                    <a:pt x="15020" y="23726"/>
                  </a:cubicBezTo>
                  <a:cubicBezTo>
                    <a:pt x="15261" y="23597"/>
                    <a:pt x="15516" y="23542"/>
                    <a:pt x="15775" y="23542"/>
                  </a:cubicBezTo>
                  <a:cubicBezTo>
                    <a:pt x="17221" y="23542"/>
                    <a:pt x="18805" y="25247"/>
                    <a:pt x="18805" y="25247"/>
                  </a:cubicBezTo>
                  <a:cubicBezTo>
                    <a:pt x="18274" y="23215"/>
                    <a:pt x="20503" y="21290"/>
                    <a:pt x="20503" y="21290"/>
                  </a:cubicBezTo>
                  <a:cubicBezTo>
                    <a:pt x="20503" y="21290"/>
                    <a:pt x="19658" y="19356"/>
                    <a:pt x="20532" y="17913"/>
                  </a:cubicBezTo>
                  <a:cubicBezTo>
                    <a:pt x="20772" y="17517"/>
                    <a:pt x="21350" y="17373"/>
                    <a:pt x="22062" y="17373"/>
                  </a:cubicBezTo>
                  <a:cubicBezTo>
                    <a:pt x="23943" y="17373"/>
                    <a:pt x="26762" y="18377"/>
                    <a:pt x="26762" y="18377"/>
                  </a:cubicBezTo>
                  <a:cubicBezTo>
                    <a:pt x="26210" y="16640"/>
                    <a:pt x="29768" y="13252"/>
                    <a:pt x="29768" y="13252"/>
                  </a:cubicBezTo>
                  <a:lnTo>
                    <a:pt x="29768" y="13252"/>
                  </a:lnTo>
                  <a:cubicBezTo>
                    <a:pt x="29651" y="13258"/>
                    <a:pt x="29537" y="13260"/>
                    <a:pt x="29426" y="13260"/>
                  </a:cubicBezTo>
                  <a:cubicBezTo>
                    <a:pt x="25461" y="13260"/>
                    <a:pt x="24997" y="9900"/>
                    <a:pt x="24997" y="9900"/>
                  </a:cubicBezTo>
                  <a:cubicBezTo>
                    <a:pt x="24997" y="9900"/>
                    <a:pt x="22809" y="11656"/>
                    <a:pt x="21183" y="11656"/>
                  </a:cubicBezTo>
                  <a:cubicBezTo>
                    <a:pt x="21026" y="11656"/>
                    <a:pt x="20874" y="11639"/>
                    <a:pt x="20730" y="11604"/>
                  </a:cubicBezTo>
                  <a:cubicBezTo>
                    <a:pt x="19095" y="11195"/>
                    <a:pt x="20879" y="6053"/>
                    <a:pt x="20879" y="6053"/>
                  </a:cubicBezTo>
                  <a:cubicBezTo>
                    <a:pt x="18290" y="5194"/>
                    <a:pt x="18958" y="2"/>
                    <a:pt x="18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29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32201" y="1214962"/>
              <a:ext cx="174816" cy="446881"/>
            </a:xfrm>
            <a:custGeom>
              <a:avLst/>
              <a:gdLst/>
              <a:ahLst/>
              <a:cxnLst/>
              <a:rect l="l" t="t" r="r" b="b"/>
              <a:pathLst>
                <a:path w="8999" h="22924" extrusionOk="0">
                  <a:moveTo>
                    <a:pt x="8656" y="1"/>
                  </a:moveTo>
                  <a:cubicBezTo>
                    <a:pt x="8542" y="1"/>
                    <a:pt x="8427" y="59"/>
                    <a:pt x="8377" y="193"/>
                  </a:cubicBezTo>
                  <a:cubicBezTo>
                    <a:pt x="7438" y="2727"/>
                    <a:pt x="6499" y="5258"/>
                    <a:pt x="5561" y="7791"/>
                  </a:cubicBezTo>
                  <a:cubicBezTo>
                    <a:pt x="4077" y="11791"/>
                    <a:pt x="2594" y="15790"/>
                    <a:pt x="1112" y="19789"/>
                  </a:cubicBezTo>
                  <a:cubicBezTo>
                    <a:pt x="767" y="20721"/>
                    <a:pt x="421" y="21650"/>
                    <a:pt x="76" y="22582"/>
                  </a:cubicBezTo>
                  <a:cubicBezTo>
                    <a:pt x="0" y="22788"/>
                    <a:pt x="169" y="22923"/>
                    <a:pt x="343" y="22923"/>
                  </a:cubicBezTo>
                  <a:cubicBezTo>
                    <a:pt x="457" y="22923"/>
                    <a:pt x="572" y="22865"/>
                    <a:pt x="622" y="22731"/>
                  </a:cubicBezTo>
                  <a:cubicBezTo>
                    <a:pt x="1560" y="20199"/>
                    <a:pt x="2499" y="17667"/>
                    <a:pt x="3438" y="15133"/>
                  </a:cubicBezTo>
                  <a:cubicBezTo>
                    <a:pt x="4921" y="11134"/>
                    <a:pt x="6404" y="7134"/>
                    <a:pt x="7886" y="3135"/>
                  </a:cubicBezTo>
                  <a:cubicBezTo>
                    <a:pt x="8231" y="2204"/>
                    <a:pt x="8577" y="1274"/>
                    <a:pt x="8922" y="342"/>
                  </a:cubicBezTo>
                  <a:cubicBezTo>
                    <a:pt x="8998" y="136"/>
                    <a:pt x="8829" y="1"/>
                    <a:pt x="8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29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70779" y="1297718"/>
              <a:ext cx="370893" cy="193885"/>
            </a:xfrm>
            <a:custGeom>
              <a:avLst/>
              <a:gdLst/>
              <a:ahLst/>
              <a:cxnLst/>
              <a:rect l="l" t="t" r="r" b="b"/>
              <a:pathLst>
                <a:path w="19029" h="10011" extrusionOk="0">
                  <a:moveTo>
                    <a:pt x="397" y="1"/>
                  </a:moveTo>
                  <a:cubicBezTo>
                    <a:pt x="197" y="1"/>
                    <a:pt x="0" y="203"/>
                    <a:pt x="143" y="414"/>
                  </a:cubicBezTo>
                  <a:cubicBezTo>
                    <a:pt x="1996" y="3173"/>
                    <a:pt x="3848" y="5934"/>
                    <a:pt x="5700" y="8694"/>
                  </a:cubicBezTo>
                  <a:cubicBezTo>
                    <a:pt x="5963" y="9086"/>
                    <a:pt x="6227" y="9478"/>
                    <a:pt x="6490" y="9868"/>
                  </a:cubicBezTo>
                  <a:cubicBezTo>
                    <a:pt x="6544" y="9951"/>
                    <a:pt x="6638" y="10010"/>
                    <a:pt x="6737" y="10010"/>
                  </a:cubicBezTo>
                  <a:cubicBezTo>
                    <a:pt x="6761" y="10010"/>
                    <a:pt x="6785" y="10007"/>
                    <a:pt x="6809" y="10000"/>
                  </a:cubicBezTo>
                  <a:cubicBezTo>
                    <a:pt x="10287" y="8895"/>
                    <a:pt x="13765" y="7792"/>
                    <a:pt x="17241" y="6687"/>
                  </a:cubicBezTo>
                  <a:cubicBezTo>
                    <a:pt x="17732" y="6532"/>
                    <a:pt x="18224" y="6375"/>
                    <a:pt x="18716" y="6219"/>
                  </a:cubicBezTo>
                  <a:cubicBezTo>
                    <a:pt x="19029" y="6120"/>
                    <a:pt x="18935" y="5659"/>
                    <a:pt x="18654" y="5659"/>
                  </a:cubicBezTo>
                  <a:cubicBezTo>
                    <a:pt x="18626" y="5659"/>
                    <a:pt x="18597" y="5664"/>
                    <a:pt x="18565" y="5673"/>
                  </a:cubicBezTo>
                  <a:cubicBezTo>
                    <a:pt x="15087" y="6779"/>
                    <a:pt x="11609" y="7882"/>
                    <a:pt x="8134" y="8986"/>
                  </a:cubicBezTo>
                  <a:cubicBezTo>
                    <a:pt x="7706" y="9121"/>
                    <a:pt x="7278" y="9257"/>
                    <a:pt x="6851" y="9393"/>
                  </a:cubicBezTo>
                  <a:lnTo>
                    <a:pt x="6851" y="9393"/>
                  </a:lnTo>
                  <a:cubicBezTo>
                    <a:pt x="5041" y="6696"/>
                    <a:pt x="3232" y="4001"/>
                    <a:pt x="1422" y="1305"/>
                  </a:cubicBezTo>
                  <a:cubicBezTo>
                    <a:pt x="1159" y="913"/>
                    <a:pt x="895" y="521"/>
                    <a:pt x="632" y="129"/>
                  </a:cubicBezTo>
                  <a:cubicBezTo>
                    <a:pt x="571" y="39"/>
                    <a:pt x="484" y="1"/>
                    <a:pt x="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5324;p60">
            <a:extLst>
              <a:ext uri="{FF2B5EF4-FFF2-40B4-BE49-F238E27FC236}"/>
            </a:extLst>
          </p:cNvPr>
          <p:cNvSpPr/>
          <p:nvPr/>
        </p:nvSpPr>
        <p:spPr>
          <a:xfrm>
            <a:off x="2047875" y="4262438"/>
            <a:ext cx="3175" cy="1587"/>
          </a:xfrm>
          <a:custGeom>
            <a:avLst/>
            <a:gdLst/>
            <a:ahLst/>
            <a:cxnLst/>
            <a:rect l="l" t="t" r="r" b="b"/>
            <a:pathLst>
              <a:path w="200" h="82" extrusionOk="0">
                <a:moveTo>
                  <a:pt x="1" y="1"/>
                </a:moveTo>
                <a:cubicBezTo>
                  <a:pt x="1" y="3"/>
                  <a:pt x="6" y="9"/>
                  <a:pt x="10" y="11"/>
                </a:cubicBezTo>
                <a:cubicBezTo>
                  <a:pt x="24" y="18"/>
                  <a:pt x="41" y="25"/>
                  <a:pt x="60" y="34"/>
                </a:cubicBezTo>
                <a:cubicBezTo>
                  <a:pt x="66" y="35"/>
                  <a:pt x="72" y="37"/>
                  <a:pt x="78" y="38"/>
                </a:cubicBezTo>
                <a:lnTo>
                  <a:pt x="70" y="38"/>
                </a:lnTo>
                <a:cubicBezTo>
                  <a:pt x="105" y="51"/>
                  <a:pt x="150" y="67"/>
                  <a:pt x="200" y="82"/>
                </a:cubicBezTo>
                <a:cubicBezTo>
                  <a:pt x="192" y="74"/>
                  <a:pt x="184" y="65"/>
                  <a:pt x="173" y="57"/>
                </a:cubicBezTo>
                <a:cubicBezTo>
                  <a:pt x="165" y="54"/>
                  <a:pt x="157" y="51"/>
                  <a:pt x="146" y="49"/>
                </a:cubicBezTo>
                <a:cubicBezTo>
                  <a:pt x="153" y="49"/>
                  <a:pt x="160" y="50"/>
                  <a:pt x="166" y="50"/>
                </a:cubicBezTo>
                <a:cubicBezTo>
                  <a:pt x="164" y="47"/>
                  <a:pt x="158" y="43"/>
                  <a:pt x="154" y="38"/>
                </a:cubicBezTo>
                <a:lnTo>
                  <a:pt x="117" y="38"/>
                </a:lnTo>
                <a:cubicBezTo>
                  <a:pt x="52" y="17"/>
                  <a:pt x="1" y="2"/>
                  <a:pt x="1" y="1"/>
                </a:cubicBezTo>
                <a:close/>
              </a:path>
            </a:pathLst>
          </a:custGeom>
          <a:solidFill>
            <a:srgbClr val="32246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8" name="Google Shape;5325;p60">
            <a:extLst>
              <a:ext uri="{FF2B5EF4-FFF2-40B4-BE49-F238E27FC236}"/>
            </a:extLst>
          </p:cNvPr>
          <p:cNvSpPr/>
          <p:nvPr/>
        </p:nvSpPr>
        <p:spPr>
          <a:xfrm>
            <a:off x="2068513" y="4241800"/>
            <a:ext cx="3175" cy="1588"/>
          </a:xfrm>
          <a:custGeom>
            <a:avLst/>
            <a:gdLst/>
            <a:ahLst/>
            <a:cxnLst/>
            <a:rect l="l" t="t" r="r" b="b"/>
            <a:pathLst>
              <a:path w="200" h="83" extrusionOk="0">
                <a:moveTo>
                  <a:pt x="1" y="1"/>
                </a:moveTo>
                <a:lnTo>
                  <a:pt x="1" y="1"/>
                </a:lnTo>
                <a:cubicBezTo>
                  <a:pt x="1" y="3"/>
                  <a:pt x="6" y="9"/>
                  <a:pt x="9" y="13"/>
                </a:cubicBezTo>
                <a:cubicBezTo>
                  <a:pt x="22" y="19"/>
                  <a:pt x="41" y="26"/>
                  <a:pt x="60" y="34"/>
                </a:cubicBezTo>
                <a:cubicBezTo>
                  <a:pt x="66" y="35"/>
                  <a:pt x="70" y="37"/>
                  <a:pt x="77" y="39"/>
                </a:cubicBezTo>
                <a:lnTo>
                  <a:pt x="69" y="39"/>
                </a:lnTo>
                <a:cubicBezTo>
                  <a:pt x="104" y="53"/>
                  <a:pt x="149" y="67"/>
                  <a:pt x="200" y="82"/>
                </a:cubicBezTo>
                <a:cubicBezTo>
                  <a:pt x="192" y="74"/>
                  <a:pt x="181" y="66"/>
                  <a:pt x="173" y="57"/>
                </a:cubicBezTo>
                <a:cubicBezTo>
                  <a:pt x="165" y="54"/>
                  <a:pt x="156" y="53"/>
                  <a:pt x="146" y="49"/>
                </a:cubicBezTo>
                <a:cubicBezTo>
                  <a:pt x="153" y="49"/>
                  <a:pt x="160" y="50"/>
                  <a:pt x="166" y="50"/>
                </a:cubicBezTo>
                <a:cubicBezTo>
                  <a:pt x="162" y="47"/>
                  <a:pt x="158" y="43"/>
                  <a:pt x="154" y="39"/>
                </a:cubicBezTo>
                <a:lnTo>
                  <a:pt x="116" y="39"/>
                </a:lnTo>
                <a:cubicBezTo>
                  <a:pt x="50" y="17"/>
                  <a:pt x="1" y="2"/>
                  <a:pt x="1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9" name="Google Shape;5368;p60">
            <a:extLst>
              <a:ext uri="{FF2B5EF4-FFF2-40B4-BE49-F238E27FC236}"/>
            </a:extLst>
          </p:cNvPr>
          <p:cNvSpPr txBox="1"/>
          <p:nvPr/>
        </p:nvSpPr>
        <p:spPr>
          <a:xfrm>
            <a:off x="1046163" y="2368550"/>
            <a:ext cx="10088562" cy="1252538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3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Ngòi: </a:t>
            </a:r>
            <a:r>
              <a:rPr lang="vi-VN" sz="3200" b="1" dirty="0">
                <a:solidFill>
                  <a:schemeClr val="accent6">
                    <a:lumMod val="10000"/>
                  </a:schemeClr>
                </a:solidFill>
                <a:latin typeface="+mj-lt"/>
                <a:cs typeface="+mn-cs"/>
              </a:rPr>
              <a:t>dòng nước chảy tự nhiên, thông với sông hoặc đầm, hồ.</a:t>
            </a:r>
            <a:endParaRPr sz="4000" b="1" kern="0" dirty="0">
              <a:solidFill>
                <a:schemeClr val="accent6">
                  <a:lumMod val="10000"/>
                </a:schemeClr>
              </a:solidFill>
              <a:latin typeface="+mj-lt"/>
              <a:ea typeface="Gorditas"/>
              <a:cs typeface="Gorditas"/>
              <a:sym typeface="Gorditas"/>
            </a:endParaRPr>
          </a:p>
        </p:txBody>
      </p:sp>
      <p:grpSp>
        <p:nvGrpSpPr>
          <p:cNvPr id="88071" name="Google Shape;5369;p60"/>
          <p:cNvGrpSpPr>
            <a:grpSpLocks/>
          </p:cNvGrpSpPr>
          <p:nvPr/>
        </p:nvGrpSpPr>
        <p:grpSpPr bwMode="auto">
          <a:xfrm>
            <a:off x="9939338" y="5200650"/>
            <a:ext cx="271462" cy="258763"/>
            <a:chOff x="453322" y="1836745"/>
            <a:chExt cx="453244" cy="433782"/>
          </a:xfrm>
        </p:grpSpPr>
        <p:sp>
          <p:nvSpPr>
            <p:cNvPr id="21" name="Google Shape;537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3322" y="1836745"/>
              <a:ext cx="453244" cy="433782"/>
            </a:xfrm>
            <a:custGeom>
              <a:avLst/>
              <a:gdLst/>
              <a:ahLst/>
              <a:cxnLst/>
              <a:rect l="l" t="t" r="r" b="b"/>
              <a:pathLst>
                <a:path w="23312" h="22311" extrusionOk="0">
                  <a:moveTo>
                    <a:pt x="11896" y="0"/>
                  </a:moveTo>
                  <a:cubicBezTo>
                    <a:pt x="11384" y="1784"/>
                    <a:pt x="10452" y="2059"/>
                    <a:pt x="9926" y="2059"/>
                  </a:cubicBezTo>
                  <a:cubicBezTo>
                    <a:pt x="9692" y="2059"/>
                    <a:pt x="9538" y="2005"/>
                    <a:pt x="9538" y="2005"/>
                  </a:cubicBezTo>
                  <a:cubicBezTo>
                    <a:pt x="8378" y="6199"/>
                    <a:pt x="6056" y="6955"/>
                    <a:pt x="4533" y="6955"/>
                  </a:cubicBezTo>
                  <a:cubicBezTo>
                    <a:pt x="3675" y="6955"/>
                    <a:pt x="3070" y="6715"/>
                    <a:pt x="3070" y="6715"/>
                  </a:cubicBezTo>
                  <a:cubicBezTo>
                    <a:pt x="2788" y="8240"/>
                    <a:pt x="1" y="8442"/>
                    <a:pt x="1" y="8442"/>
                  </a:cubicBezTo>
                  <a:cubicBezTo>
                    <a:pt x="1656" y="9185"/>
                    <a:pt x="1747" y="11725"/>
                    <a:pt x="1747" y="11725"/>
                  </a:cubicBezTo>
                  <a:cubicBezTo>
                    <a:pt x="1747" y="11725"/>
                    <a:pt x="3507" y="12201"/>
                    <a:pt x="4007" y="13569"/>
                  </a:cubicBezTo>
                  <a:cubicBezTo>
                    <a:pt x="4508" y="14937"/>
                    <a:pt x="330" y="17516"/>
                    <a:pt x="330" y="17516"/>
                  </a:cubicBezTo>
                  <a:cubicBezTo>
                    <a:pt x="1798" y="18082"/>
                    <a:pt x="2159" y="22311"/>
                    <a:pt x="2159" y="22311"/>
                  </a:cubicBezTo>
                  <a:cubicBezTo>
                    <a:pt x="3216" y="20858"/>
                    <a:pt x="4386" y="20484"/>
                    <a:pt x="5311" y="20484"/>
                  </a:cubicBezTo>
                  <a:cubicBezTo>
                    <a:pt x="6291" y="20484"/>
                    <a:pt x="6996" y="20905"/>
                    <a:pt x="6996" y="20905"/>
                  </a:cubicBezTo>
                  <a:cubicBezTo>
                    <a:pt x="6996" y="20905"/>
                    <a:pt x="6996" y="17993"/>
                    <a:pt x="8154" y="17111"/>
                  </a:cubicBezTo>
                  <a:cubicBezTo>
                    <a:pt x="8269" y="17023"/>
                    <a:pt x="8398" y="16984"/>
                    <a:pt x="8537" y="16984"/>
                  </a:cubicBezTo>
                  <a:cubicBezTo>
                    <a:pt x="9787" y="16984"/>
                    <a:pt x="11814" y="20210"/>
                    <a:pt x="11814" y="20210"/>
                  </a:cubicBezTo>
                  <a:cubicBezTo>
                    <a:pt x="12139" y="19999"/>
                    <a:pt x="12496" y="19911"/>
                    <a:pt x="12865" y="19911"/>
                  </a:cubicBezTo>
                  <a:cubicBezTo>
                    <a:pt x="14739" y="19911"/>
                    <a:pt x="16930" y="22184"/>
                    <a:pt x="16930" y="22184"/>
                  </a:cubicBezTo>
                  <a:cubicBezTo>
                    <a:pt x="15192" y="18346"/>
                    <a:pt x="18151" y="16370"/>
                    <a:pt x="18151" y="16370"/>
                  </a:cubicBezTo>
                  <a:cubicBezTo>
                    <a:pt x="18151" y="16370"/>
                    <a:pt x="15039" y="13840"/>
                    <a:pt x="16408" y="12016"/>
                  </a:cubicBezTo>
                  <a:cubicBezTo>
                    <a:pt x="17037" y="11178"/>
                    <a:pt x="18187" y="10951"/>
                    <a:pt x="19246" y="10951"/>
                  </a:cubicBezTo>
                  <a:cubicBezTo>
                    <a:pt x="20488" y="10951"/>
                    <a:pt x="21605" y="11263"/>
                    <a:pt x="21605" y="11263"/>
                  </a:cubicBezTo>
                  <a:cubicBezTo>
                    <a:pt x="21071" y="8807"/>
                    <a:pt x="23312" y="6840"/>
                    <a:pt x="23312" y="6840"/>
                  </a:cubicBezTo>
                  <a:cubicBezTo>
                    <a:pt x="20351" y="6035"/>
                    <a:pt x="20070" y="3719"/>
                    <a:pt x="20070" y="3719"/>
                  </a:cubicBezTo>
                  <a:cubicBezTo>
                    <a:pt x="20070" y="3719"/>
                    <a:pt x="17309" y="5601"/>
                    <a:pt x="15595" y="5601"/>
                  </a:cubicBezTo>
                  <a:cubicBezTo>
                    <a:pt x="15240" y="5601"/>
                    <a:pt x="14929" y="5520"/>
                    <a:pt x="14698" y="5325"/>
                  </a:cubicBezTo>
                  <a:cubicBezTo>
                    <a:pt x="13346" y="4190"/>
                    <a:pt x="14701" y="2005"/>
                    <a:pt x="14701" y="2005"/>
                  </a:cubicBezTo>
                  <a:lnTo>
                    <a:pt x="14701" y="2005"/>
                  </a:lnTo>
                  <a:cubicBezTo>
                    <a:pt x="14486" y="2035"/>
                    <a:pt x="14288" y="2049"/>
                    <a:pt x="14104" y="2049"/>
                  </a:cubicBezTo>
                  <a:cubicBezTo>
                    <a:pt x="11891" y="2049"/>
                    <a:pt x="11897" y="2"/>
                    <a:pt x="1189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" name="Google Shape;537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4886" y="1842067"/>
              <a:ext cx="219997" cy="353945"/>
            </a:xfrm>
            <a:custGeom>
              <a:avLst/>
              <a:gdLst/>
              <a:ahLst/>
              <a:cxnLst/>
              <a:rect l="l" t="t" r="r" b="b"/>
              <a:pathLst>
                <a:path w="11351" h="18244" extrusionOk="0">
                  <a:moveTo>
                    <a:pt x="389" y="1"/>
                  </a:moveTo>
                  <a:cubicBezTo>
                    <a:pt x="195" y="1"/>
                    <a:pt x="0" y="203"/>
                    <a:pt x="130" y="421"/>
                  </a:cubicBezTo>
                  <a:cubicBezTo>
                    <a:pt x="1325" y="2416"/>
                    <a:pt x="2520" y="4411"/>
                    <a:pt x="3717" y="6407"/>
                  </a:cubicBezTo>
                  <a:cubicBezTo>
                    <a:pt x="5614" y="9572"/>
                    <a:pt x="7512" y="12738"/>
                    <a:pt x="9408" y="15902"/>
                  </a:cubicBezTo>
                  <a:cubicBezTo>
                    <a:pt x="9850" y="16637"/>
                    <a:pt x="10290" y="17374"/>
                    <a:pt x="10731" y="18108"/>
                  </a:cubicBezTo>
                  <a:cubicBezTo>
                    <a:pt x="10788" y="18204"/>
                    <a:pt x="10874" y="18243"/>
                    <a:pt x="10960" y="18243"/>
                  </a:cubicBezTo>
                  <a:cubicBezTo>
                    <a:pt x="11154" y="18243"/>
                    <a:pt x="11350" y="18041"/>
                    <a:pt x="11220" y="17824"/>
                  </a:cubicBezTo>
                  <a:cubicBezTo>
                    <a:pt x="10024" y="15830"/>
                    <a:pt x="8829" y="13835"/>
                    <a:pt x="7632" y="11839"/>
                  </a:cubicBezTo>
                  <a:cubicBezTo>
                    <a:pt x="5736" y="8673"/>
                    <a:pt x="3838" y="5507"/>
                    <a:pt x="1941" y="2342"/>
                  </a:cubicBezTo>
                  <a:cubicBezTo>
                    <a:pt x="1500" y="1608"/>
                    <a:pt x="1060" y="871"/>
                    <a:pt x="618" y="136"/>
                  </a:cubicBezTo>
                  <a:cubicBezTo>
                    <a:pt x="561" y="40"/>
                    <a:pt x="475" y="1"/>
                    <a:pt x="38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3" name="Google Shape;537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0187" y="1975129"/>
              <a:ext cx="278309" cy="207576"/>
            </a:xfrm>
            <a:custGeom>
              <a:avLst/>
              <a:gdLst/>
              <a:ahLst/>
              <a:cxnLst/>
              <a:rect l="l" t="t" r="r" b="b"/>
              <a:pathLst>
                <a:path w="14397" h="10612" extrusionOk="0">
                  <a:moveTo>
                    <a:pt x="4217" y="0"/>
                  </a:moveTo>
                  <a:cubicBezTo>
                    <a:pt x="4094" y="0"/>
                    <a:pt x="4004" y="103"/>
                    <a:pt x="3964" y="208"/>
                  </a:cubicBezTo>
                  <a:cubicBezTo>
                    <a:pt x="2833" y="3139"/>
                    <a:pt x="1701" y="6070"/>
                    <a:pt x="569" y="9001"/>
                  </a:cubicBezTo>
                  <a:cubicBezTo>
                    <a:pt x="406" y="9425"/>
                    <a:pt x="242" y="9847"/>
                    <a:pt x="79" y="10271"/>
                  </a:cubicBezTo>
                  <a:cubicBezTo>
                    <a:pt x="0" y="10477"/>
                    <a:pt x="169" y="10612"/>
                    <a:pt x="343" y="10612"/>
                  </a:cubicBezTo>
                  <a:cubicBezTo>
                    <a:pt x="457" y="10612"/>
                    <a:pt x="573" y="10554"/>
                    <a:pt x="625" y="10421"/>
                  </a:cubicBezTo>
                  <a:cubicBezTo>
                    <a:pt x="1756" y="7490"/>
                    <a:pt x="2888" y="4559"/>
                    <a:pt x="4019" y="1627"/>
                  </a:cubicBezTo>
                  <a:cubicBezTo>
                    <a:pt x="4154" y="1278"/>
                    <a:pt x="4289" y="929"/>
                    <a:pt x="4423" y="580"/>
                  </a:cubicBezTo>
                  <a:lnTo>
                    <a:pt x="4423" y="580"/>
                  </a:lnTo>
                  <a:cubicBezTo>
                    <a:pt x="7218" y="817"/>
                    <a:pt x="10013" y="1053"/>
                    <a:pt x="12807" y="1292"/>
                  </a:cubicBezTo>
                  <a:cubicBezTo>
                    <a:pt x="13217" y="1327"/>
                    <a:pt x="13625" y="1361"/>
                    <a:pt x="14034" y="1396"/>
                  </a:cubicBezTo>
                  <a:cubicBezTo>
                    <a:pt x="14044" y="1397"/>
                    <a:pt x="14054" y="1397"/>
                    <a:pt x="14063" y="1397"/>
                  </a:cubicBezTo>
                  <a:cubicBezTo>
                    <a:pt x="14397" y="1397"/>
                    <a:pt x="14384" y="861"/>
                    <a:pt x="14034" y="833"/>
                  </a:cubicBezTo>
                  <a:cubicBezTo>
                    <a:pt x="11177" y="590"/>
                    <a:pt x="8320" y="348"/>
                    <a:pt x="5464" y="105"/>
                  </a:cubicBezTo>
                  <a:cubicBezTo>
                    <a:pt x="5054" y="70"/>
                    <a:pt x="4646" y="36"/>
                    <a:pt x="4236" y="1"/>
                  </a:cubicBezTo>
                  <a:cubicBezTo>
                    <a:pt x="4230" y="0"/>
                    <a:pt x="4223" y="0"/>
                    <a:pt x="4217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88072" name="Google Shape;5373;p60"/>
          <p:cNvGrpSpPr>
            <a:grpSpLocks/>
          </p:cNvGrpSpPr>
          <p:nvPr/>
        </p:nvGrpSpPr>
        <p:grpSpPr bwMode="auto">
          <a:xfrm>
            <a:off x="11752263" y="4811713"/>
            <a:ext cx="206375" cy="269875"/>
            <a:chOff x="3144112" y="2363989"/>
            <a:chExt cx="346290" cy="452311"/>
          </a:xfrm>
        </p:grpSpPr>
        <p:sp>
          <p:nvSpPr>
            <p:cNvPr id="25" name="Google Shape;537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44112" y="2363989"/>
              <a:ext cx="346290" cy="391115"/>
            </a:xfrm>
            <a:custGeom>
              <a:avLst/>
              <a:gdLst/>
              <a:ahLst/>
              <a:cxnLst/>
              <a:rect l="l" t="t" r="r" b="b"/>
              <a:pathLst>
                <a:path w="17811" h="20071" extrusionOk="0">
                  <a:moveTo>
                    <a:pt x="4111" y="0"/>
                  </a:moveTo>
                  <a:cubicBezTo>
                    <a:pt x="4111" y="0"/>
                    <a:pt x="2006" y="3624"/>
                    <a:pt x="709" y="13536"/>
                  </a:cubicBezTo>
                  <a:cubicBezTo>
                    <a:pt x="1" y="18950"/>
                    <a:pt x="4252" y="20070"/>
                    <a:pt x="7893" y="20070"/>
                  </a:cubicBezTo>
                  <a:cubicBezTo>
                    <a:pt x="10463" y="20070"/>
                    <a:pt x="12729" y="19512"/>
                    <a:pt x="12729" y="19512"/>
                  </a:cubicBezTo>
                  <a:cubicBezTo>
                    <a:pt x="12729" y="19512"/>
                    <a:pt x="17811" y="17431"/>
                    <a:pt x="17811" y="11984"/>
                  </a:cubicBezTo>
                  <a:cubicBezTo>
                    <a:pt x="17811" y="6536"/>
                    <a:pt x="4111" y="0"/>
                    <a:pt x="411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6" name="Google Shape;537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7998" y="2438487"/>
              <a:ext cx="175809" cy="377813"/>
            </a:xfrm>
            <a:custGeom>
              <a:avLst/>
              <a:gdLst/>
              <a:ahLst/>
              <a:cxnLst/>
              <a:rect l="l" t="t" r="r" b="b"/>
              <a:pathLst>
                <a:path w="8975" h="19454" extrusionOk="0">
                  <a:moveTo>
                    <a:pt x="380" y="0"/>
                  </a:moveTo>
                  <a:cubicBezTo>
                    <a:pt x="199" y="0"/>
                    <a:pt x="1" y="206"/>
                    <a:pt x="100" y="432"/>
                  </a:cubicBezTo>
                  <a:cubicBezTo>
                    <a:pt x="1034" y="2561"/>
                    <a:pt x="1968" y="4691"/>
                    <a:pt x="2905" y="6819"/>
                  </a:cubicBezTo>
                  <a:cubicBezTo>
                    <a:pt x="4387" y="10197"/>
                    <a:pt x="5870" y="13573"/>
                    <a:pt x="7353" y="16952"/>
                  </a:cubicBezTo>
                  <a:lnTo>
                    <a:pt x="8387" y="19306"/>
                  </a:lnTo>
                  <a:cubicBezTo>
                    <a:pt x="8433" y="19410"/>
                    <a:pt x="8512" y="19454"/>
                    <a:pt x="8596" y="19454"/>
                  </a:cubicBezTo>
                  <a:cubicBezTo>
                    <a:pt x="8777" y="19454"/>
                    <a:pt x="8975" y="19248"/>
                    <a:pt x="8875" y="19022"/>
                  </a:cubicBezTo>
                  <a:cubicBezTo>
                    <a:pt x="7941" y="16893"/>
                    <a:pt x="7007" y="14763"/>
                    <a:pt x="6071" y="12635"/>
                  </a:cubicBezTo>
                  <a:cubicBezTo>
                    <a:pt x="4587" y="9256"/>
                    <a:pt x="3105" y="5880"/>
                    <a:pt x="1622" y="2502"/>
                  </a:cubicBezTo>
                  <a:lnTo>
                    <a:pt x="588" y="148"/>
                  </a:lnTo>
                  <a:cubicBezTo>
                    <a:pt x="543" y="43"/>
                    <a:pt x="463" y="0"/>
                    <a:pt x="380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7" name="Google Shape;537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92060" y="2467754"/>
              <a:ext cx="170481" cy="111747"/>
            </a:xfrm>
            <a:custGeom>
              <a:avLst/>
              <a:gdLst/>
              <a:ahLst/>
              <a:cxnLst/>
              <a:rect l="l" t="t" r="r" b="b"/>
              <a:pathLst>
                <a:path w="8685" h="5711" extrusionOk="0">
                  <a:moveTo>
                    <a:pt x="8341" y="0"/>
                  </a:moveTo>
                  <a:cubicBezTo>
                    <a:pt x="8227" y="0"/>
                    <a:pt x="8109" y="57"/>
                    <a:pt x="8054" y="187"/>
                  </a:cubicBezTo>
                  <a:cubicBezTo>
                    <a:pt x="7368" y="1824"/>
                    <a:pt x="6681" y="3462"/>
                    <a:pt x="5993" y="5099"/>
                  </a:cubicBezTo>
                  <a:lnTo>
                    <a:pt x="5993" y="5099"/>
                  </a:lnTo>
                  <a:cubicBezTo>
                    <a:pt x="4154" y="4661"/>
                    <a:pt x="2316" y="4224"/>
                    <a:pt x="478" y="3786"/>
                  </a:cubicBezTo>
                  <a:cubicBezTo>
                    <a:pt x="453" y="3780"/>
                    <a:pt x="429" y="3777"/>
                    <a:pt x="406" y="3777"/>
                  </a:cubicBezTo>
                  <a:cubicBezTo>
                    <a:pt x="107" y="3777"/>
                    <a:pt x="0" y="4252"/>
                    <a:pt x="329" y="4331"/>
                  </a:cubicBezTo>
                  <a:cubicBezTo>
                    <a:pt x="2248" y="4789"/>
                    <a:pt x="4166" y="5244"/>
                    <a:pt x="6085" y="5702"/>
                  </a:cubicBezTo>
                  <a:cubicBezTo>
                    <a:pt x="6110" y="5708"/>
                    <a:pt x="6135" y="5711"/>
                    <a:pt x="6159" y="5711"/>
                  </a:cubicBezTo>
                  <a:cubicBezTo>
                    <a:pt x="6285" y="5711"/>
                    <a:pt x="6381" y="5628"/>
                    <a:pt x="6433" y="5505"/>
                  </a:cubicBezTo>
                  <a:cubicBezTo>
                    <a:pt x="7155" y="3782"/>
                    <a:pt x="7878" y="2058"/>
                    <a:pt x="8599" y="337"/>
                  </a:cubicBezTo>
                  <a:cubicBezTo>
                    <a:pt x="8685" y="134"/>
                    <a:pt x="8517" y="0"/>
                    <a:pt x="8341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8" name="Google Shape;537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21360" y="2584822"/>
              <a:ext cx="221094" cy="109088"/>
            </a:xfrm>
            <a:custGeom>
              <a:avLst/>
              <a:gdLst/>
              <a:ahLst/>
              <a:cxnLst/>
              <a:rect l="l" t="t" r="r" b="b"/>
              <a:pathLst>
                <a:path w="11406" h="5587" extrusionOk="0">
                  <a:moveTo>
                    <a:pt x="11004" y="1"/>
                  </a:moveTo>
                  <a:cubicBezTo>
                    <a:pt x="10918" y="1"/>
                    <a:pt x="10830" y="37"/>
                    <a:pt x="10766" y="124"/>
                  </a:cubicBezTo>
                  <a:cubicBezTo>
                    <a:pt x="9581" y="1747"/>
                    <a:pt x="8396" y="3370"/>
                    <a:pt x="7209" y="4995"/>
                  </a:cubicBezTo>
                  <a:lnTo>
                    <a:pt x="7209" y="4995"/>
                  </a:lnTo>
                  <a:lnTo>
                    <a:pt x="488" y="3691"/>
                  </a:lnTo>
                  <a:cubicBezTo>
                    <a:pt x="467" y="3687"/>
                    <a:pt x="447" y="3685"/>
                    <a:pt x="427" y="3685"/>
                  </a:cubicBezTo>
                  <a:cubicBezTo>
                    <a:pt x="115" y="3685"/>
                    <a:pt x="0" y="4172"/>
                    <a:pt x="337" y="4237"/>
                  </a:cubicBezTo>
                  <a:lnTo>
                    <a:pt x="7254" y="5579"/>
                  </a:lnTo>
                  <a:cubicBezTo>
                    <a:pt x="7278" y="5584"/>
                    <a:pt x="7302" y="5586"/>
                    <a:pt x="7324" y="5586"/>
                  </a:cubicBezTo>
                  <a:cubicBezTo>
                    <a:pt x="7426" y="5586"/>
                    <a:pt x="7508" y="5538"/>
                    <a:pt x="7575" y="5448"/>
                  </a:cubicBezTo>
                  <a:cubicBezTo>
                    <a:pt x="8801" y="3769"/>
                    <a:pt x="10027" y="2089"/>
                    <a:pt x="11254" y="408"/>
                  </a:cubicBezTo>
                  <a:cubicBezTo>
                    <a:pt x="11405" y="201"/>
                    <a:pt x="11208" y="1"/>
                    <a:pt x="1100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0" name="Google Shape;5457;p60">
            <a:extLst>
              <a:ext uri="{FF2B5EF4-FFF2-40B4-BE49-F238E27FC236}"/>
            </a:extLst>
          </p:cNvPr>
          <p:cNvSpPr/>
          <p:nvPr/>
        </p:nvSpPr>
        <p:spPr>
          <a:xfrm>
            <a:off x="6419850" y="2074863"/>
            <a:ext cx="185738" cy="174625"/>
          </a:xfrm>
          <a:custGeom>
            <a:avLst/>
            <a:gdLst/>
            <a:ahLst/>
            <a:cxnLst/>
            <a:rect l="l" t="t" r="r" b="b"/>
            <a:pathLst>
              <a:path w="10663" h="10062" extrusionOk="0">
                <a:moveTo>
                  <a:pt x="5783" y="0"/>
                </a:moveTo>
                <a:lnTo>
                  <a:pt x="5031" y="3917"/>
                </a:lnTo>
                <a:lnTo>
                  <a:pt x="5031" y="3917"/>
                </a:lnTo>
                <a:lnTo>
                  <a:pt x="0" y="4554"/>
                </a:lnTo>
                <a:lnTo>
                  <a:pt x="4483" y="6770"/>
                </a:lnTo>
                <a:lnTo>
                  <a:pt x="4483" y="6770"/>
                </a:lnTo>
                <a:lnTo>
                  <a:pt x="3851" y="10061"/>
                </a:lnTo>
                <a:lnTo>
                  <a:pt x="3851" y="10061"/>
                </a:lnTo>
                <a:lnTo>
                  <a:pt x="6252" y="7644"/>
                </a:lnTo>
                <a:lnTo>
                  <a:pt x="6252" y="7644"/>
                </a:lnTo>
                <a:lnTo>
                  <a:pt x="10399" y="9694"/>
                </a:lnTo>
                <a:lnTo>
                  <a:pt x="10399" y="9694"/>
                </a:lnTo>
                <a:lnTo>
                  <a:pt x="8395" y="5486"/>
                </a:lnTo>
                <a:lnTo>
                  <a:pt x="8395" y="5486"/>
                </a:lnTo>
                <a:lnTo>
                  <a:pt x="10662" y="3203"/>
                </a:lnTo>
                <a:lnTo>
                  <a:pt x="10662" y="3203"/>
                </a:lnTo>
                <a:lnTo>
                  <a:pt x="7499" y="3604"/>
                </a:lnTo>
                <a:lnTo>
                  <a:pt x="7499" y="3604"/>
                </a:lnTo>
                <a:lnTo>
                  <a:pt x="5783" y="0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5458;p60">
            <a:extLst>
              <a:ext uri="{FF2B5EF4-FFF2-40B4-BE49-F238E27FC236}"/>
            </a:extLst>
          </p:cNvPr>
          <p:cNvSpPr/>
          <p:nvPr/>
        </p:nvSpPr>
        <p:spPr>
          <a:xfrm>
            <a:off x="10833100" y="5657850"/>
            <a:ext cx="298450" cy="282575"/>
          </a:xfrm>
          <a:custGeom>
            <a:avLst/>
            <a:gdLst/>
            <a:ahLst/>
            <a:cxnLst/>
            <a:rect l="l" t="t" r="r" b="b"/>
            <a:pathLst>
              <a:path w="12145" h="11551" extrusionOk="0">
                <a:moveTo>
                  <a:pt x="6700" y="1525"/>
                </a:moveTo>
                <a:lnTo>
                  <a:pt x="7959" y="4169"/>
                </a:lnTo>
                <a:lnTo>
                  <a:pt x="6148" y="4399"/>
                </a:lnTo>
                <a:lnTo>
                  <a:pt x="6700" y="1525"/>
                </a:lnTo>
                <a:close/>
                <a:moveTo>
                  <a:pt x="10821" y="4291"/>
                </a:moveTo>
                <a:lnTo>
                  <a:pt x="9285" y="5838"/>
                </a:lnTo>
                <a:lnTo>
                  <a:pt x="8677" y="4563"/>
                </a:lnTo>
                <a:lnTo>
                  <a:pt x="10821" y="4291"/>
                </a:lnTo>
                <a:close/>
                <a:moveTo>
                  <a:pt x="5553" y="4959"/>
                </a:moveTo>
                <a:lnTo>
                  <a:pt x="5126" y="7178"/>
                </a:lnTo>
                <a:lnTo>
                  <a:pt x="1640" y="5455"/>
                </a:lnTo>
                <a:lnTo>
                  <a:pt x="5553" y="4959"/>
                </a:lnTo>
                <a:close/>
                <a:moveTo>
                  <a:pt x="8177" y="4626"/>
                </a:moveTo>
                <a:lnTo>
                  <a:pt x="8926" y="6199"/>
                </a:lnTo>
                <a:lnTo>
                  <a:pt x="7023" y="8115"/>
                </a:lnTo>
                <a:lnTo>
                  <a:pt x="5572" y="7398"/>
                </a:lnTo>
                <a:lnTo>
                  <a:pt x="6054" y="4896"/>
                </a:lnTo>
                <a:lnTo>
                  <a:pt x="8177" y="4626"/>
                </a:lnTo>
                <a:close/>
                <a:moveTo>
                  <a:pt x="9146" y="6659"/>
                </a:moveTo>
                <a:lnTo>
                  <a:pt x="10707" y="9936"/>
                </a:lnTo>
                <a:lnTo>
                  <a:pt x="7477" y="8339"/>
                </a:lnTo>
                <a:lnTo>
                  <a:pt x="9146" y="6659"/>
                </a:lnTo>
                <a:close/>
                <a:moveTo>
                  <a:pt x="5480" y="7887"/>
                </a:moveTo>
                <a:lnTo>
                  <a:pt x="6666" y="8475"/>
                </a:lnTo>
                <a:lnTo>
                  <a:pt x="5055" y="10097"/>
                </a:lnTo>
                <a:lnTo>
                  <a:pt x="5480" y="7887"/>
                </a:lnTo>
                <a:close/>
                <a:moveTo>
                  <a:pt x="6506" y="1"/>
                </a:moveTo>
                <a:lnTo>
                  <a:pt x="5649" y="4464"/>
                </a:lnTo>
                <a:lnTo>
                  <a:pt x="1" y="5180"/>
                </a:lnTo>
                <a:lnTo>
                  <a:pt x="5034" y="7667"/>
                </a:lnTo>
                <a:lnTo>
                  <a:pt x="4287" y="11551"/>
                </a:lnTo>
                <a:lnTo>
                  <a:pt x="4287" y="11551"/>
                </a:lnTo>
                <a:lnTo>
                  <a:pt x="7121" y="8697"/>
                </a:lnTo>
                <a:lnTo>
                  <a:pt x="11734" y="10978"/>
                </a:lnTo>
                <a:lnTo>
                  <a:pt x="9505" y="6297"/>
                </a:lnTo>
                <a:lnTo>
                  <a:pt x="12144" y="3642"/>
                </a:lnTo>
                <a:lnTo>
                  <a:pt x="8462" y="4107"/>
                </a:lnTo>
                <a:lnTo>
                  <a:pt x="6506" y="1"/>
                </a:ln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32" name="Google Shape;5459;p60">
            <a:extLst>
              <a:ext uri="{FF2B5EF4-FFF2-40B4-BE49-F238E27FC236}"/>
            </a:extLst>
          </p:cNvPr>
          <p:cNvSpPr/>
          <p:nvPr/>
        </p:nvSpPr>
        <p:spPr>
          <a:xfrm>
            <a:off x="10458450" y="5632450"/>
            <a:ext cx="177800" cy="187325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5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2" y="130"/>
                </a:lnTo>
                <a:lnTo>
                  <a:pt x="2032" y="130"/>
                </a:lnTo>
                <a:lnTo>
                  <a:pt x="2471" y="2353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5"/>
                </a:lnTo>
                <a:lnTo>
                  <a:pt x="7224" y="4625"/>
                </a:lnTo>
                <a:lnTo>
                  <a:pt x="5394" y="3041"/>
                </a:lnTo>
                <a:lnTo>
                  <a:pt x="5394" y="3041"/>
                </a:lnTo>
                <a:lnTo>
                  <a:pt x="6645" y="1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88076" name="Google Shape;5460;p60"/>
          <p:cNvGrpSpPr>
            <a:grpSpLocks/>
          </p:cNvGrpSpPr>
          <p:nvPr/>
        </p:nvGrpSpPr>
        <p:grpSpPr bwMode="auto">
          <a:xfrm>
            <a:off x="11241088" y="4216400"/>
            <a:ext cx="285750" cy="331788"/>
            <a:chOff x="5619150" y="4279950"/>
            <a:chExt cx="291350" cy="336450"/>
          </a:xfrm>
        </p:grpSpPr>
        <p:sp>
          <p:nvSpPr>
            <p:cNvPr id="34" name="Google Shape;546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19150" y="4279950"/>
              <a:ext cx="291350" cy="278497"/>
            </a:xfrm>
            <a:custGeom>
              <a:avLst/>
              <a:gdLst/>
              <a:ahLst/>
              <a:cxnLst/>
              <a:rect l="l" t="t" r="r" b="b"/>
              <a:pathLst>
                <a:path w="11654" h="11171" extrusionOk="0">
                  <a:moveTo>
                    <a:pt x="2782" y="0"/>
                  </a:moveTo>
                  <a:cubicBezTo>
                    <a:pt x="2245" y="0"/>
                    <a:pt x="1798" y="422"/>
                    <a:pt x="1683" y="1217"/>
                  </a:cubicBezTo>
                  <a:cubicBezTo>
                    <a:pt x="1487" y="2546"/>
                    <a:pt x="3672" y="4031"/>
                    <a:pt x="2931" y="4371"/>
                  </a:cubicBezTo>
                  <a:cubicBezTo>
                    <a:pt x="2840" y="4413"/>
                    <a:pt x="2738" y="4429"/>
                    <a:pt x="2628" y="4429"/>
                  </a:cubicBezTo>
                  <a:cubicBezTo>
                    <a:pt x="2192" y="4429"/>
                    <a:pt x="1634" y="4168"/>
                    <a:pt x="1171" y="4168"/>
                  </a:cubicBezTo>
                  <a:cubicBezTo>
                    <a:pt x="799" y="4168"/>
                    <a:pt x="490" y="4336"/>
                    <a:pt x="353" y="4942"/>
                  </a:cubicBezTo>
                  <a:cubicBezTo>
                    <a:pt x="0" y="6530"/>
                    <a:pt x="3885" y="7193"/>
                    <a:pt x="3819" y="7788"/>
                  </a:cubicBezTo>
                  <a:cubicBezTo>
                    <a:pt x="3755" y="8384"/>
                    <a:pt x="1983" y="8381"/>
                    <a:pt x="1843" y="8910"/>
                  </a:cubicBezTo>
                  <a:cubicBezTo>
                    <a:pt x="1703" y="9440"/>
                    <a:pt x="1850" y="10030"/>
                    <a:pt x="4018" y="10708"/>
                  </a:cubicBezTo>
                  <a:cubicBezTo>
                    <a:pt x="5228" y="11087"/>
                    <a:pt x="6440" y="11171"/>
                    <a:pt x="7277" y="11171"/>
                  </a:cubicBezTo>
                  <a:cubicBezTo>
                    <a:pt x="7941" y="11171"/>
                    <a:pt x="8369" y="11118"/>
                    <a:pt x="8369" y="11118"/>
                  </a:cubicBezTo>
                  <a:cubicBezTo>
                    <a:pt x="9398" y="10722"/>
                    <a:pt x="11653" y="6036"/>
                    <a:pt x="10057" y="5469"/>
                  </a:cubicBezTo>
                  <a:cubicBezTo>
                    <a:pt x="9878" y="5405"/>
                    <a:pt x="9725" y="5377"/>
                    <a:pt x="9595" y="5377"/>
                  </a:cubicBezTo>
                  <a:cubicBezTo>
                    <a:pt x="8688" y="5377"/>
                    <a:pt x="8818" y="6719"/>
                    <a:pt x="8168" y="6719"/>
                  </a:cubicBezTo>
                  <a:cubicBezTo>
                    <a:pt x="8078" y="6719"/>
                    <a:pt x="7975" y="6694"/>
                    <a:pt x="7851" y="6636"/>
                  </a:cubicBezTo>
                  <a:cubicBezTo>
                    <a:pt x="6703" y="6100"/>
                    <a:pt x="9393" y="2474"/>
                    <a:pt x="7797" y="1593"/>
                  </a:cubicBezTo>
                  <a:cubicBezTo>
                    <a:pt x="7529" y="1445"/>
                    <a:pt x="7306" y="1383"/>
                    <a:pt x="7119" y="1383"/>
                  </a:cubicBezTo>
                  <a:cubicBezTo>
                    <a:pt x="6353" y="1383"/>
                    <a:pt x="6163" y="2418"/>
                    <a:pt x="5762" y="2887"/>
                  </a:cubicBezTo>
                  <a:cubicBezTo>
                    <a:pt x="5701" y="2959"/>
                    <a:pt x="5640" y="2991"/>
                    <a:pt x="5579" y="2991"/>
                  </a:cubicBezTo>
                  <a:cubicBezTo>
                    <a:pt x="5138" y="2991"/>
                    <a:pt x="4663" y="1340"/>
                    <a:pt x="3864" y="533"/>
                  </a:cubicBezTo>
                  <a:cubicBezTo>
                    <a:pt x="3508" y="173"/>
                    <a:pt x="3127" y="0"/>
                    <a:pt x="278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35" name="Google Shape;546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0545" y="4408734"/>
              <a:ext cx="124634" cy="207666"/>
            </a:xfrm>
            <a:custGeom>
              <a:avLst/>
              <a:gdLst/>
              <a:ahLst/>
              <a:cxnLst/>
              <a:rect l="l" t="t" r="r" b="b"/>
              <a:pathLst>
                <a:path w="4997" h="8278" extrusionOk="0">
                  <a:moveTo>
                    <a:pt x="247" y="0"/>
                  </a:moveTo>
                  <a:cubicBezTo>
                    <a:pt x="125" y="0"/>
                    <a:pt x="0" y="130"/>
                    <a:pt x="79" y="269"/>
                  </a:cubicBezTo>
                  <a:cubicBezTo>
                    <a:pt x="1403" y="2584"/>
                    <a:pt x="2725" y="4898"/>
                    <a:pt x="4047" y="7213"/>
                  </a:cubicBezTo>
                  <a:lnTo>
                    <a:pt x="4606" y="8191"/>
                  </a:lnTo>
                  <a:cubicBezTo>
                    <a:pt x="4642" y="8252"/>
                    <a:pt x="4695" y="8278"/>
                    <a:pt x="4750" y="8278"/>
                  </a:cubicBezTo>
                  <a:cubicBezTo>
                    <a:pt x="4872" y="8278"/>
                    <a:pt x="4997" y="8148"/>
                    <a:pt x="4917" y="8009"/>
                  </a:cubicBezTo>
                  <a:cubicBezTo>
                    <a:pt x="3594" y="5695"/>
                    <a:pt x="2272" y="3380"/>
                    <a:pt x="950" y="1066"/>
                  </a:cubicBezTo>
                  <a:lnTo>
                    <a:pt x="390" y="88"/>
                  </a:lnTo>
                  <a:cubicBezTo>
                    <a:pt x="355" y="26"/>
                    <a:pt x="30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6" name="Google Shape;5464;p60">
            <a:extLst>
              <a:ext uri="{FF2B5EF4-FFF2-40B4-BE49-F238E27FC236}"/>
            </a:extLst>
          </p:cNvPr>
          <p:cNvSpPr/>
          <p:nvPr/>
        </p:nvSpPr>
        <p:spPr>
          <a:xfrm>
            <a:off x="9782175" y="5973763"/>
            <a:ext cx="177800" cy="187325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5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2" y="130"/>
                </a:lnTo>
                <a:lnTo>
                  <a:pt x="2032" y="130"/>
                </a:lnTo>
                <a:lnTo>
                  <a:pt x="2471" y="2353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5"/>
                </a:lnTo>
                <a:lnTo>
                  <a:pt x="7224" y="4625"/>
                </a:lnTo>
                <a:lnTo>
                  <a:pt x="5394" y="3041"/>
                </a:lnTo>
                <a:lnTo>
                  <a:pt x="5394" y="3041"/>
                </a:lnTo>
                <a:lnTo>
                  <a:pt x="6645" y="1"/>
                </a:lnTo>
                <a:close/>
              </a:path>
            </a:pathLst>
          </a:custGeom>
          <a:solidFill>
            <a:srgbClr val="FFCC7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88078" name="Google Shape;5466;p60"/>
          <p:cNvGrpSpPr>
            <a:grpSpLocks/>
          </p:cNvGrpSpPr>
          <p:nvPr/>
        </p:nvGrpSpPr>
        <p:grpSpPr bwMode="auto">
          <a:xfrm>
            <a:off x="10421938" y="5067300"/>
            <a:ext cx="1838325" cy="1808163"/>
            <a:chOff x="4798136" y="3095329"/>
            <a:chExt cx="1378632" cy="1356277"/>
          </a:xfrm>
        </p:grpSpPr>
        <p:sp>
          <p:nvSpPr>
            <p:cNvPr id="38" name="Google Shape;546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798136" y="3095329"/>
              <a:ext cx="1378632" cy="1356277"/>
            </a:xfrm>
            <a:custGeom>
              <a:avLst/>
              <a:gdLst/>
              <a:ahLst/>
              <a:cxnLst/>
              <a:rect l="l" t="t" r="r" b="b"/>
              <a:pathLst>
                <a:path w="87200" h="85786" extrusionOk="0">
                  <a:moveTo>
                    <a:pt x="10277" y="15640"/>
                  </a:moveTo>
                  <a:cubicBezTo>
                    <a:pt x="10284" y="15720"/>
                    <a:pt x="10197" y="15865"/>
                    <a:pt x="10181" y="15865"/>
                  </a:cubicBezTo>
                  <a:cubicBezTo>
                    <a:pt x="10171" y="15865"/>
                    <a:pt x="10189" y="15808"/>
                    <a:pt x="10277" y="15640"/>
                  </a:cubicBezTo>
                  <a:close/>
                  <a:moveTo>
                    <a:pt x="49555" y="0"/>
                  </a:moveTo>
                  <a:cubicBezTo>
                    <a:pt x="48975" y="0"/>
                    <a:pt x="48411" y="225"/>
                    <a:pt x="47995" y="757"/>
                  </a:cubicBezTo>
                  <a:cubicBezTo>
                    <a:pt x="46641" y="2486"/>
                    <a:pt x="45290" y="4216"/>
                    <a:pt x="43936" y="5945"/>
                  </a:cubicBezTo>
                  <a:cubicBezTo>
                    <a:pt x="40971" y="5142"/>
                    <a:pt x="37932" y="4748"/>
                    <a:pt x="34899" y="4748"/>
                  </a:cubicBezTo>
                  <a:cubicBezTo>
                    <a:pt x="29978" y="4748"/>
                    <a:pt x="25075" y="5787"/>
                    <a:pt x="20530" y="7809"/>
                  </a:cubicBezTo>
                  <a:cubicBezTo>
                    <a:pt x="18992" y="6365"/>
                    <a:pt x="17455" y="4921"/>
                    <a:pt x="15919" y="3475"/>
                  </a:cubicBezTo>
                  <a:cubicBezTo>
                    <a:pt x="15452" y="3037"/>
                    <a:pt x="14768" y="2810"/>
                    <a:pt x="14091" y="2810"/>
                  </a:cubicBezTo>
                  <a:cubicBezTo>
                    <a:pt x="13024" y="2810"/>
                    <a:pt x="11972" y="3373"/>
                    <a:pt x="11806" y="4561"/>
                  </a:cubicBezTo>
                  <a:cubicBezTo>
                    <a:pt x="11527" y="6564"/>
                    <a:pt x="11251" y="8566"/>
                    <a:pt x="10972" y="10570"/>
                  </a:cubicBezTo>
                  <a:cubicBezTo>
                    <a:pt x="10791" y="11866"/>
                    <a:pt x="10613" y="13159"/>
                    <a:pt x="10432" y="14455"/>
                  </a:cubicBezTo>
                  <a:cubicBezTo>
                    <a:pt x="10411" y="14616"/>
                    <a:pt x="10269" y="15097"/>
                    <a:pt x="10252" y="15404"/>
                  </a:cubicBezTo>
                  <a:cubicBezTo>
                    <a:pt x="10151" y="15532"/>
                    <a:pt x="10054" y="15658"/>
                    <a:pt x="10021" y="15699"/>
                  </a:cubicBezTo>
                  <a:cubicBezTo>
                    <a:pt x="6356" y="20193"/>
                    <a:pt x="4408" y="25579"/>
                    <a:pt x="4627" y="31206"/>
                  </a:cubicBezTo>
                  <a:cubicBezTo>
                    <a:pt x="4195" y="31138"/>
                    <a:pt x="3768" y="31095"/>
                    <a:pt x="3366" y="31095"/>
                  </a:cubicBezTo>
                  <a:cubicBezTo>
                    <a:pt x="2706" y="31095"/>
                    <a:pt x="2112" y="31211"/>
                    <a:pt x="1667" y="31526"/>
                  </a:cubicBezTo>
                  <a:cubicBezTo>
                    <a:pt x="629" y="32263"/>
                    <a:pt x="0" y="33703"/>
                    <a:pt x="784" y="34892"/>
                  </a:cubicBezTo>
                  <a:cubicBezTo>
                    <a:pt x="956" y="35153"/>
                    <a:pt x="1166" y="35370"/>
                    <a:pt x="1400" y="35559"/>
                  </a:cubicBezTo>
                  <a:cubicBezTo>
                    <a:pt x="664" y="36536"/>
                    <a:pt x="350" y="38062"/>
                    <a:pt x="1440" y="38982"/>
                  </a:cubicBezTo>
                  <a:cubicBezTo>
                    <a:pt x="1540" y="39065"/>
                    <a:pt x="1644" y="39138"/>
                    <a:pt x="1751" y="39206"/>
                  </a:cubicBezTo>
                  <a:cubicBezTo>
                    <a:pt x="1736" y="39236"/>
                    <a:pt x="1716" y="39259"/>
                    <a:pt x="1700" y="39288"/>
                  </a:cubicBezTo>
                  <a:cubicBezTo>
                    <a:pt x="1159" y="40440"/>
                    <a:pt x="1317" y="42006"/>
                    <a:pt x="2584" y="42655"/>
                  </a:cubicBezTo>
                  <a:cubicBezTo>
                    <a:pt x="3041" y="42890"/>
                    <a:pt x="3551" y="42985"/>
                    <a:pt x="4090" y="42985"/>
                  </a:cubicBezTo>
                  <a:cubicBezTo>
                    <a:pt x="5367" y="42985"/>
                    <a:pt x="6807" y="42448"/>
                    <a:pt x="8094" y="41941"/>
                  </a:cubicBezTo>
                  <a:cubicBezTo>
                    <a:pt x="11435" y="47049"/>
                    <a:pt x="16693" y="50753"/>
                    <a:pt x="22476" y="52696"/>
                  </a:cubicBezTo>
                  <a:cubicBezTo>
                    <a:pt x="19310" y="54394"/>
                    <a:pt x="16461" y="56712"/>
                    <a:pt x="14780" y="59955"/>
                  </a:cubicBezTo>
                  <a:cubicBezTo>
                    <a:pt x="12303" y="64734"/>
                    <a:pt x="12715" y="71102"/>
                    <a:pt x="16147" y="75301"/>
                  </a:cubicBezTo>
                  <a:cubicBezTo>
                    <a:pt x="15720" y="76904"/>
                    <a:pt x="15734" y="78543"/>
                    <a:pt x="16742" y="80061"/>
                  </a:cubicBezTo>
                  <a:cubicBezTo>
                    <a:pt x="17520" y="81230"/>
                    <a:pt x="18584" y="81887"/>
                    <a:pt x="19771" y="82200"/>
                  </a:cubicBezTo>
                  <a:cubicBezTo>
                    <a:pt x="19743" y="82355"/>
                    <a:pt x="19712" y="82512"/>
                    <a:pt x="19684" y="82667"/>
                  </a:cubicBezTo>
                  <a:cubicBezTo>
                    <a:pt x="19416" y="84102"/>
                    <a:pt x="20293" y="85786"/>
                    <a:pt x="21923" y="85786"/>
                  </a:cubicBezTo>
                  <a:cubicBezTo>
                    <a:pt x="21967" y="85786"/>
                    <a:pt x="22011" y="85785"/>
                    <a:pt x="22057" y="85782"/>
                  </a:cubicBezTo>
                  <a:cubicBezTo>
                    <a:pt x="33025" y="85173"/>
                    <a:pt x="43992" y="84563"/>
                    <a:pt x="54961" y="83956"/>
                  </a:cubicBezTo>
                  <a:cubicBezTo>
                    <a:pt x="55000" y="83957"/>
                    <a:pt x="55039" y="83958"/>
                    <a:pt x="55079" y="83958"/>
                  </a:cubicBezTo>
                  <a:cubicBezTo>
                    <a:pt x="55275" y="83958"/>
                    <a:pt x="55471" y="83936"/>
                    <a:pt x="55662" y="83892"/>
                  </a:cubicBezTo>
                  <a:cubicBezTo>
                    <a:pt x="55756" y="83869"/>
                    <a:pt x="55850" y="83847"/>
                    <a:pt x="55944" y="83825"/>
                  </a:cubicBezTo>
                  <a:cubicBezTo>
                    <a:pt x="57271" y="83512"/>
                    <a:pt x="57959" y="82053"/>
                    <a:pt x="57664" y="80798"/>
                  </a:cubicBezTo>
                  <a:cubicBezTo>
                    <a:pt x="56614" y="76357"/>
                    <a:pt x="55566" y="71917"/>
                    <a:pt x="54515" y="67477"/>
                  </a:cubicBezTo>
                  <a:cubicBezTo>
                    <a:pt x="57077" y="66083"/>
                    <a:pt x="58466" y="63354"/>
                    <a:pt x="58003" y="60640"/>
                  </a:cubicBezTo>
                  <a:cubicBezTo>
                    <a:pt x="60090" y="59905"/>
                    <a:pt x="61951" y="58764"/>
                    <a:pt x="63371" y="56876"/>
                  </a:cubicBezTo>
                  <a:cubicBezTo>
                    <a:pt x="64680" y="55138"/>
                    <a:pt x="65341" y="53097"/>
                    <a:pt x="65340" y="50986"/>
                  </a:cubicBezTo>
                  <a:cubicBezTo>
                    <a:pt x="65531" y="50835"/>
                    <a:pt x="65721" y="50685"/>
                    <a:pt x="65914" y="50536"/>
                  </a:cubicBezTo>
                  <a:cubicBezTo>
                    <a:pt x="66181" y="50418"/>
                    <a:pt x="66421" y="50249"/>
                    <a:pt x="66608" y="50019"/>
                  </a:cubicBezTo>
                  <a:cubicBezTo>
                    <a:pt x="66624" y="49986"/>
                    <a:pt x="66648" y="49959"/>
                    <a:pt x="66676" y="49939"/>
                  </a:cubicBezTo>
                  <a:cubicBezTo>
                    <a:pt x="66891" y="49771"/>
                    <a:pt x="67051" y="49564"/>
                    <a:pt x="67165" y="49333"/>
                  </a:cubicBezTo>
                  <a:cubicBezTo>
                    <a:pt x="67583" y="48819"/>
                    <a:pt x="67999" y="48306"/>
                    <a:pt x="68417" y="47792"/>
                  </a:cubicBezTo>
                  <a:cubicBezTo>
                    <a:pt x="68497" y="47734"/>
                    <a:pt x="68573" y="47672"/>
                    <a:pt x="68646" y="47604"/>
                  </a:cubicBezTo>
                  <a:cubicBezTo>
                    <a:pt x="68715" y="47537"/>
                    <a:pt x="68786" y="47471"/>
                    <a:pt x="68855" y="47405"/>
                  </a:cubicBezTo>
                  <a:cubicBezTo>
                    <a:pt x="69109" y="47164"/>
                    <a:pt x="69292" y="46881"/>
                    <a:pt x="69407" y="46574"/>
                  </a:cubicBezTo>
                  <a:cubicBezTo>
                    <a:pt x="70931" y="44697"/>
                    <a:pt x="72459" y="42818"/>
                    <a:pt x="73985" y="40941"/>
                  </a:cubicBezTo>
                  <a:cubicBezTo>
                    <a:pt x="80809" y="39339"/>
                    <a:pt x="86504" y="33631"/>
                    <a:pt x="86109" y="26218"/>
                  </a:cubicBezTo>
                  <a:cubicBezTo>
                    <a:pt x="86086" y="25805"/>
                    <a:pt x="85979" y="25450"/>
                    <a:pt x="85821" y="25139"/>
                  </a:cubicBezTo>
                  <a:cubicBezTo>
                    <a:pt x="86462" y="23128"/>
                    <a:pt x="86894" y="21053"/>
                    <a:pt x="87067" y="18978"/>
                  </a:cubicBezTo>
                  <a:cubicBezTo>
                    <a:pt x="87200" y="17414"/>
                    <a:pt x="85753" y="16571"/>
                    <a:pt x="84421" y="16571"/>
                  </a:cubicBezTo>
                  <a:cubicBezTo>
                    <a:pt x="84262" y="16571"/>
                    <a:pt x="84106" y="16583"/>
                    <a:pt x="83954" y="16607"/>
                  </a:cubicBezTo>
                  <a:cubicBezTo>
                    <a:pt x="78599" y="17449"/>
                    <a:pt x="72615" y="18550"/>
                    <a:pt x="68184" y="21909"/>
                  </a:cubicBezTo>
                  <a:cubicBezTo>
                    <a:pt x="66487" y="23196"/>
                    <a:pt x="65302" y="24765"/>
                    <a:pt x="64564" y="26545"/>
                  </a:cubicBezTo>
                  <a:cubicBezTo>
                    <a:pt x="64191" y="26632"/>
                    <a:pt x="63816" y="26742"/>
                    <a:pt x="63442" y="26872"/>
                  </a:cubicBezTo>
                  <a:cubicBezTo>
                    <a:pt x="63273" y="25087"/>
                    <a:pt x="62889" y="23324"/>
                    <a:pt x="62258" y="21647"/>
                  </a:cubicBezTo>
                  <a:cubicBezTo>
                    <a:pt x="61650" y="20033"/>
                    <a:pt x="60893" y="18482"/>
                    <a:pt x="59935" y="17046"/>
                  </a:cubicBezTo>
                  <a:cubicBezTo>
                    <a:pt x="59299" y="16094"/>
                    <a:pt x="58586" y="15177"/>
                    <a:pt x="57832" y="14317"/>
                  </a:cubicBezTo>
                  <a:cubicBezTo>
                    <a:pt x="57356" y="13775"/>
                    <a:pt x="56203" y="12175"/>
                    <a:pt x="55486" y="12012"/>
                  </a:cubicBezTo>
                  <a:cubicBezTo>
                    <a:pt x="55357" y="11850"/>
                    <a:pt x="55270" y="11768"/>
                    <a:pt x="55226" y="11768"/>
                  </a:cubicBezTo>
                  <a:cubicBezTo>
                    <a:pt x="55175" y="11768"/>
                    <a:pt x="55178" y="11871"/>
                    <a:pt x="55235" y="12078"/>
                  </a:cubicBezTo>
                  <a:cubicBezTo>
                    <a:pt x="55267" y="12293"/>
                    <a:pt x="55280" y="12400"/>
                    <a:pt x="55271" y="12400"/>
                  </a:cubicBezTo>
                  <a:cubicBezTo>
                    <a:pt x="55268" y="12400"/>
                    <a:pt x="55259" y="12376"/>
                    <a:pt x="55245" y="12326"/>
                  </a:cubicBezTo>
                  <a:cubicBezTo>
                    <a:pt x="55191" y="12255"/>
                    <a:pt x="55197" y="12122"/>
                    <a:pt x="55160" y="12042"/>
                  </a:cubicBezTo>
                  <a:cubicBezTo>
                    <a:pt x="55008" y="11711"/>
                    <a:pt x="54941" y="11310"/>
                    <a:pt x="54837" y="10959"/>
                  </a:cubicBezTo>
                  <a:lnTo>
                    <a:pt x="53745" y="7314"/>
                  </a:lnTo>
                  <a:lnTo>
                    <a:pt x="52108" y="1841"/>
                  </a:lnTo>
                  <a:cubicBezTo>
                    <a:pt x="51796" y="798"/>
                    <a:pt x="50647" y="0"/>
                    <a:pt x="49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94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6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25549" y="4006261"/>
              <a:ext cx="157150" cy="132174"/>
            </a:xfrm>
            <a:custGeom>
              <a:avLst/>
              <a:gdLst/>
              <a:ahLst/>
              <a:cxnLst/>
              <a:rect l="l" t="t" r="r" b="b"/>
              <a:pathLst>
                <a:path w="9931" h="8345" extrusionOk="0">
                  <a:moveTo>
                    <a:pt x="5075" y="1"/>
                  </a:moveTo>
                  <a:cubicBezTo>
                    <a:pt x="4934" y="1"/>
                    <a:pt x="4792" y="6"/>
                    <a:pt x="4648" y="17"/>
                  </a:cubicBezTo>
                  <a:cubicBezTo>
                    <a:pt x="2003" y="220"/>
                    <a:pt x="1" y="2244"/>
                    <a:pt x="177" y="4539"/>
                  </a:cubicBezTo>
                  <a:cubicBezTo>
                    <a:pt x="342" y="6710"/>
                    <a:pt x="2397" y="8345"/>
                    <a:pt x="4858" y="8345"/>
                  </a:cubicBezTo>
                  <a:cubicBezTo>
                    <a:pt x="4999" y="8345"/>
                    <a:pt x="5141" y="8339"/>
                    <a:pt x="5284" y="8328"/>
                  </a:cubicBezTo>
                  <a:cubicBezTo>
                    <a:pt x="7929" y="8126"/>
                    <a:pt x="9930" y="6101"/>
                    <a:pt x="9756" y="3806"/>
                  </a:cubicBezTo>
                  <a:cubicBezTo>
                    <a:pt x="9589" y="1635"/>
                    <a:pt x="7535" y="1"/>
                    <a:pt x="5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6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46960" y="3922908"/>
              <a:ext cx="522642" cy="489402"/>
            </a:xfrm>
            <a:custGeom>
              <a:avLst/>
              <a:gdLst/>
              <a:ahLst/>
              <a:cxnLst/>
              <a:rect l="l" t="t" r="r" b="b"/>
              <a:pathLst>
                <a:path w="33092" h="31008" extrusionOk="0">
                  <a:moveTo>
                    <a:pt x="26200" y="0"/>
                  </a:moveTo>
                  <a:lnTo>
                    <a:pt x="5523" y="1407"/>
                  </a:lnTo>
                  <a:lnTo>
                    <a:pt x="1" y="31007"/>
                  </a:lnTo>
                  <a:lnTo>
                    <a:pt x="33091" y="29170"/>
                  </a:lnTo>
                  <a:lnTo>
                    <a:pt x="26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7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87456" y="4046747"/>
              <a:ext cx="85718" cy="338176"/>
            </a:xfrm>
            <a:custGeom>
              <a:avLst/>
              <a:gdLst/>
              <a:ahLst/>
              <a:cxnLst/>
              <a:rect l="l" t="t" r="r" b="b"/>
              <a:pathLst>
                <a:path w="5422" h="21349" extrusionOk="0">
                  <a:moveTo>
                    <a:pt x="401" y="0"/>
                  </a:moveTo>
                  <a:lnTo>
                    <a:pt x="1" y="95"/>
                  </a:lnTo>
                  <a:lnTo>
                    <a:pt x="5022" y="21349"/>
                  </a:lnTo>
                  <a:lnTo>
                    <a:pt x="5422" y="21254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7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66013" y="3958631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0" y="0"/>
                  </a:moveTo>
                  <a:cubicBezTo>
                    <a:pt x="485" y="0"/>
                    <a:pt x="479" y="1"/>
                    <a:pt x="474" y="1"/>
                  </a:cubicBezTo>
                  <a:cubicBezTo>
                    <a:pt x="190" y="24"/>
                    <a:pt x="0" y="606"/>
                    <a:pt x="53" y="1303"/>
                  </a:cubicBezTo>
                  <a:cubicBezTo>
                    <a:pt x="106" y="1988"/>
                    <a:pt x="373" y="2528"/>
                    <a:pt x="652" y="2528"/>
                  </a:cubicBezTo>
                  <a:cubicBezTo>
                    <a:pt x="657" y="2528"/>
                    <a:pt x="662" y="2528"/>
                    <a:pt x="668" y="2527"/>
                  </a:cubicBezTo>
                  <a:cubicBezTo>
                    <a:pt x="953" y="2504"/>
                    <a:pt x="1142" y="1922"/>
                    <a:pt x="1088" y="1225"/>
                  </a:cubicBezTo>
                  <a:cubicBezTo>
                    <a:pt x="1036" y="540"/>
                    <a:pt x="770" y="0"/>
                    <a:pt x="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7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61251" y="4046747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1" y="1"/>
                    <a:pt x="475" y="1"/>
                  </a:cubicBezTo>
                  <a:cubicBezTo>
                    <a:pt x="191" y="22"/>
                    <a:pt x="1" y="605"/>
                    <a:pt x="54" y="1303"/>
                  </a:cubicBezTo>
                  <a:cubicBezTo>
                    <a:pt x="107" y="1987"/>
                    <a:pt x="374" y="2527"/>
                    <a:pt x="652" y="2527"/>
                  </a:cubicBezTo>
                  <a:cubicBezTo>
                    <a:pt x="658" y="2527"/>
                    <a:pt x="663" y="2526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1"/>
                    <a:pt x="773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7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67209" y="3951486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0"/>
                  </a:moveTo>
                  <a:cubicBezTo>
                    <a:pt x="485" y="0"/>
                    <a:pt x="480" y="0"/>
                    <a:pt x="474" y="1"/>
                  </a:cubicBezTo>
                  <a:cubicBezTo>
                    <a:pt x="189" y="23"/>
                    <a:pt x="0" y="605"/>
                    <a:pt x="54" y="1302"/>
                  </a:cubicBezTo>
                  <a:cubicBezTo>
                    <a:pt x="106" y="1988"/>
                    <a:pt x="372" y="2527"/>
                    <a:pt x="652" y="2527"/>
                  </a:cubicBezTo>
                  <a:cubicBezTo>
                    <a:pt x="657" y="2527"/>
                    <a:pt x="662" y="2527"/>
                    <a:pt x="668" y="2527"/>
                  </a:cubicBezTo>
                  <a:cubicBezTo>
                    <a:pt x="952" y="2504"/>
                    <a:pt x="1142" y="1922"/>
                    <a:pt x="1088" y="1225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7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3165" y="3943151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3" h="2529" extrusionOk="0">
                  <a:moveTo>
                    <a:pt x="491" y="1"/>
                  </a:moveTo>
                  <a:cubicBezTo>
                    <a:pt x="486" y="1"/>
                    <a:pt x="480" y="1"/>
                    <a:pt x="475" y="2"/>
                  </a:cubicBezTo>
                  <a:cubicBezTo>
                    <a:pt x="189" y="24"/>
                    <a:pt x="1" y="606"/>
                    <a:pt x="54" y="1303"/>
                  </a:cubicBezTo>
                  <a:cubicBezTo>
                    <a:pt x="107" y="1989"/>
                    <a:pt x="373" y="2528"/>
                    <a:pt x="652" y="2528"/>
                  </a:cubicBezTo>
                  <a:cubicBezTo>
                    <a:pt x="658" y="2528"/>
                    <a:pt x="663" y="2528"/>
                    <a:pt x="669" y="2528"/>
                  </a:cubicBezTo>
                  <a:cubicBezTo>
                    <a:pt x="953" y="2505"/>
                    <a:pt x="1143" y="1923"/>
                    <a:pt x="1089" y="1226"/>
                  </a:cubicBezTo>
                  <a:cubicBezTo>
                    <a:pt x="1037" y="541"/>
                    <a:pt x="772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7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42212" y="4026504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0"/>
                    <a:pt x="475" y="1"/>
                  </a:cubicBezTo>
                  <a:cubicBezTo>
                    <a:pt x="189" y="23"/>
                    <a:pt x="1" y="606"/>
                    <a:pt x="54" y="1302"/>
                  </a:cubicBezTo>
                  <a:cubicBezTo>
                    <a:pt x="106" y="1988"/>
                    <a:pt x="372" y="2527"/>
                    <a:pt x="652" y="2527"/>
                  </a:cubicBezTo>
                  <a:cubicBezTo>
                    <a:pt x="657" y="2527"/>
                    <a:pt x="663" y="2527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1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38645" y="4011024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4"/>
                    <a:pt x="0" y="606"/>
                    <a:pt x="54" y="1303"/>
                  </a:cubicBezTo>
                  <a:cubicBezTo>
                    <a:pt x="106" y="1988"/>
                    <a:pt x="372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1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7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10063" y="4027695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5" y="0"/>
                    <a:pt x="480" y="0"/>
                    <a:pt x="475" y="1"/>
                  </a:cubicBezTo>
                  <a:cubicBezTo>
                    <a:pt x="189" y="22"/>
                    <a:pt x="1" y="606"/>
                    <a:pt x="54" y="1303"/>
                  </a:cubicBezTo>
                  <a:cubicBezTo>
                    <a:pt x="106" y="1987"/>
                    <a:pt x="372" y="2526"/>
                    <a:pt x="651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4" y="2504"/>
                    <a:pt x="1142" y="1922"/>
                    <a:pt x="1089" y="1224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7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39822" y="4140817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5"/>
                    <a:pt x="54" y="1303"/>
                  </a:cubicBezTo>
                  <a:cubicBezTo>
                    <a:pt x="106" y="1987"/>
                    <a:pt x="372" y="2526"/>
                    <a:pt x="652" y="2526"/>
                  </a:cubicBezTo>
                  <a:cubicBezTo>
                    <a:pt x="657" y="2526"/>
                    <a:pt x="663" y="2526"/>
                    <a:pt x="668" y="2526"/>
                  </a:cubicBezTo>
                  <a:cubicBezTo>
                    <a:pt x="954" y="2505"/>
                    <a:pt x="1142" y="1921"/>
                    <a:pt x="1089" y="1224"/>
                  </a:cubicBezTo>
                  <a:cubicBezTo>
                    <a:pt x="1037" y="540"/>
                    <a:pt x="773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7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80304" y="4130101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6"/>
                    <a:pt x="54" y="1303"/>
                  </a:cubicBezTo>
                  <a:cubicBezTo>
                    <a:pt x="107" y="1988"/>
                    <a:pt x="372" y="2527"/>
                    <a:pt x="652" y="2527"/>
                  </a:cubicBezTo>
                  <a:cubicBezTo>
                    <a:pt x="658" y="2527"/>
                    <a:pt x="663" y="2526"/>
                    <a:pt x="668" y="2526"/>
                  </a:cubicBezTo>
                  <a:cubicBezTo>
                    <a:pt x="954" y="2505"/>
                    <a:pt x="1142" y="1922"/>
                    <a:pt x="1089" y="1224"/>
                  </a:cubicBezTo>
                  <a:cubicBezTo>
                    <a:pt x="1037" y="542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8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16024" y="4124146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0" y="1"/>
                  </a:moveTo>
                  <a:cubicBezTo>
                    <a:pt x="485" y="1"/>
                    <a:pt x="479" y="1"/>
                    <a:pt x="474" y="2"/>
                  </a:cubicBezTo>
                  <a:cubicBezTo>
                    <a:pt x="188" y="23"/>
                    <a:pt x="0" y="605"/>
                    <a:pt x="53" y="1303"/>
                  </a:cubicBezTo>
                  <a:cubicBezTo>
                    <a:pt x="106" y="1987"/>
                    <a:pt x="372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2" y="2505"/>
                    <a:pt x="1142" y="1922"/>
                    <a:pt x="1088" y="1225"/>
                  </a:cubicBezTo>
                  <a:cubicBezTo>
                    <a:pt x="1035" y="541"/>
                    <a:pt x="769" y="1"/>
                    <a:pt x="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8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0784" y="4188447"/>
              <a:ext cx="19048" cy="40486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0"/>
                  </a:moveTo>
                  <a:cubicBezTo>
                    <a:pt x="485" y="0"/>
                    <a:pt x="480" y="0"/>
                    <a:pt x="474" y="1"/>
                  </a:cubicBezTo>
                  <a:cubicBezTo>
                    <a:pt x="190" y="23"/>
                    <a:pt x="0" y="605"/>
                    <a:pt x="54" y="1302"/>
                  </a:cubicBezTo>
                  <a:cubicBezTo>
                    <a:pt x="106" y="1988"/>
                    <a:pt x="373" y="2527"/>
                    <a:pt x="652" y="2527"/>
                  </a:cubicBezTo>
                  <a:cubicBezTo>
                    <a:pt x="657" y="2527"/>
                    <a:pt x="663" y="2527"/>
                    <a:pt x="668" y="2527"/>
                  </a:cubicBezTo>
                  <a:cubicBezTo>
                    <a:pt x="954" y="2504"/>
                    <a:pt x="1142" y="1922"/>
                    <a:pt x="1089" y="1225"/>
                  </a:cubicBezTo>
                  <a:cubicBezTo>
                    <a:pt x="1036" y="540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8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51740" y="4182494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1"/>
                  </a:moveTo>
                  <a:cubicBezTo>
                    <a:pt x="486" y="1"/>
                    <a:pt x="481" y="1"/>
                    <a:pt x="475" y="1"/>
                  </a:cubicBezTo>
                  <a:cubicBezTo>
                    <a:pt x="191" y="23"/>
                    <a:pt x="1" y="605"/>
                    <a:pt x="54" y="1303"/>
                  </a:cubicBezTo>
                  <a:cubicBezTo>
                    <a:pt x="107" y="1987"/>
                    <a:pt x="372" y="2527"/>
                    <a:pt x="652" y="2527"/>
                  </a:cubicBezTo>
                  <a:cubicBezTo>
                    <a:pt x="658" y="2527"/>
                    <a:pt x="663" y="2527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1"/>
                    <a:pt x="772" y="1"/>
                    <a:pt x="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8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16016" y="4200355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4"/>
                    <a:pt x="0" y="606"/>
                    <a:pt x="54" y="1303"/>
                  </a:cubicBezTo>
                  <a:cubicBezTo>
                    <a:pt x="106" y="1988"/>
                    <a:pt x="372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2" y="2505"/>
                    <a:pt x="1142" y="1922"/>
                    <a:pt x="1089" y="1225"/>
                  </a:cubicBezTo>
                  <a:cubicBezTo>
                    <a:pt x="1036" y="540"/>
                    <a:pt x="769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8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35060" y="4263466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89" y="22"/>
                    <a:pt x="0" y="606"/>
                    <a:pt x="54" y="1303"/>
                  </a:cubicBezTo>
                  <a:cubicBezTo>
                    <a:pt x="106" y="1987"/>
                    <a:pt x="371" y="2526"/>
                    <a:pt x="651" y="2526"/>
                  </a:cubicBezTo>
                  <a:cubicBezTo>
                    <a:pt x="656" y="2526"/>
                    <a:pt x="662" y="2526"/>
                    <a:pt x="668" y="2526"/>
                  </a:cubicBezTo>
                  <a:cubicBezTo>
                    <a:pt x="954" y="2504"/>
                    <a:pt x="1142" y="1922"/>
                    <a:pt x="1088" y="1224"/>
                  </a:cubicBezTo>
                  <a:cubicBezTo>
                    <a:pt x="1036" y="540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8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99353" y="4271801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1"/>
                  </a:moveTo>
                  <a:cubicBezTo>
                    <a:pt x="486" y="1"/>
                    <a:pt x="480" y="1"/>
                    <a:pt x="475" y="2"/>
                  </a:cubicBezTo>
                  <a:cubicBezTo>
                    <a:pt x="189" y="23"/>
                    <a:pt x="1" y="606"/>
                    <a:pt x="54" y="1303"/>
                  </a:cubicBezTo>
                  <a:cubicBezTo>
                    <a:pt x="107" y="1988"/>
                    <a:pt x="372" y="2527"/>
                    <a:pt x="651" y="2527"/>
                  </a:cubicBezTo>
                  <a:cubicBezTo>
                    <a:pt x="657" y="2527"/>
                    <a:pt x="663" y="2527"/>
                    <a:pt x="668" y="2526"/>
                  </a:cubicBezTo>
                  <a:cubicBezTo>
                    <a:pt x="953" y="2505"/>
                    <a:pt x="1142" y="1923"/>
                    <a:pt x="1089" y="1225"/>
                  </a:cubicBezTo>
                  <a:cubicBezTo>
                    <a:pt x="1037" y="541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8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26739" y="4267038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0" y="0"/>
                  </a:moveTo>
                  <a:cubicBezTo>
                    <a:pt x="485" y="0"/>
                    <a:pt x="479" y="0"/>
                    <a:pt x="474" y="1"/>
                  </a:cubicBezTo>
                  <a:cubicBezTo>
                    <a:pt x="188" y="22"/>
                    <a:pt x="0" y="604"/>
                    <a:pt x="53" y="1303"/>
                  </a:cubicBezTo>
                  <a:cubicBezTo>
                    <a:pt x="106" y="1986"/>
                    <a:pt x="372" y="2526"/>
                    <a:pt x="651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2" y="2504"/>
                    <a:pt x="1142" y="1922"/>
                    <a:pt x="1088" y="1224"/>
                  </a:cubicBezTo>
                  <a:cubicBezTo>
                    <a:pt x="1036" y="540"/>
                    <a:pt x="770" y="0"/>
                    <a:pt x="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8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13634" y="4326576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3" h="2528" extrusionOk="0">
                  <a:moveTo>
                    <a:pt x="491" y="1"/>
                  </a:moveTo>
                  <a:cubicBezTo>
                    <a:pt x="486" y="1"/>
                    <a:pt x="480" y="1"/>
                    <a:pt x="475" y="1"/>
                  </a:cubicBezTo>
                  <a:cubicBezTo>
                    <a:pt x="189" y="24"/>
                    <a:pt x="1" y="606"/>
                    <a:pt x="54" y="1303"/>
                  </a:cubicBezTo>
                  <a:cubicBezTo>
                    <a:pt x="107" y="1988"/>
                    <a:pt x="372" y="2528"/>
                    <a:pt x="652" y="2528"/>
                  </a:cubicBezTo>
                  <a:cubicBezTo>
                    <a:pt x="658" y="2528"/>
                    <a:pt x="663" y="2528"/>
                    <a:pt x="668" y="2527"/>
                  </a:cubicBezTo>
                  <a:cubicBezTo>
                    <a:pt x="954" y="2505"/>
                    <a:pt x="1142" y="1923"/>
                    <a:pt x="1089" y="1226"/>
                  </a:cubicBezTo>
                  <a:cubicBezTo>
                    <a:pt x="1037" y="540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8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4356" y="4334911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5" y="1"/>
                    <a:pt x="480" y="1"/>
                    <a:pt x="474" y="1"/>
                  </a:cubicBezTo>
                  <a:cubicBezTo>
                    <a:pt x="190" y="24"/>
                    <a:pt x="0" y="606"/>
                    <a:pt x="54" y="1303"/>
                  </a:cubicBezTo>
                  <a:cubicBezTo>
                    <a:pt x="106" y="1988"/>
                    <a:pt x="373" y="2528"/>
                    <a:pt x="652" y="2528"/>
                  </a:cubicBezTo>
                  <a:cubicBezTo>
                    <a:pt x="657" y="2528"/>
                    <a:pt x="663" y="2528"/>
                    <a:pt x="668" y="2527"/>
                  </a:cubicBezTo>
                  <a:cubicBezTo>
                    <a:pt x="954" y="2505"/>
                    <a:pt x="1142" y="1923"/>
                    <a:pt x="1089" y="1226"/>
                  </a:cubicBezTo>
                  <a:cubicBezTo>
                    <a:pt x="1036" y="540"/>
                    <a:pt x="770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8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01742" y="4315859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1"/>
                  </a:moveTo>
                  <a:cubicBezTo>
                    <a:pt x="486" y="1"/>
                    <a:pt x="480" y="1"/>
                    <a:pt x="475" y="1"/>
                  </a:cubicBezTo>
                  <a:cubicBezTo>
                    <a:pt x="189" y="23"/>
                    <a:pt x="1" y="605"/>
                    <a:pt x="54" y="1303"/>
                  </a:cubicBezTo>
                  <a:cubicBezTo>
                    <a:pt x="107" y="1987"/>
                    <a:pt x="373" y="2527"/>
                    <a:pt x="652" y="2527"/>
                  </a:cubicBezTo>
                  <a:cubicBezTo>
                    <a:pt x="658" y="2527"/>
                    <a:pt x="663" y="2526"/>
                    <a:pt x="669" y="2526"/>
                  </a:cubicBezTo>
                  <a:cubicBezTo>
                    <a:pt x="954" y="2505"/>
                    <a:pt x="1143" y="1921"/>
                    <a:pt x="1089" y="1224"/>
                  </a:cubicBezTo>
                  <a:cubicBezTo>
                    <a:pt x="1037" y="540"/>
                    <a:pt x="772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9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01725" y="4340865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0"/>
                    <a:pt x="475" y="1"/>
                  </a:cubicBezTo>
                  <a:cubicBezTo>
                    <a:pt x="189" y="22"/>
                    <a:pt x="1" y="604"/>
                    <a:pt x="54" y="1303"/>
                  </a:cubicBezTo>
                  <a:cubicBezTo>
                    <a:pt x="107" y="1986"/>
                    <a:pt x="372" y="2526"/>
                    <a:pt x="652" y="2526"/>
                  </a:cubicBezTo>
                  <a:cubicBezTo>
                    <a:pt x="658" y="2526"/>
                    <a:pt x="663" y="2526"/>
                    <a:pt x="668" y="2526"/>
                  </a:cubicBezTo>
                  <a:cubicBezTo>
                    <a:pt x="953" y="2504"/>
                    <a:pt x="1142" y="1921"/>
                    <a:pt x="1089" y="1224"/>
                  </a:cubicBezTo>
                  <a:cubicBezTo>
                    <a:pt x="1037" y="539"/>
                    <a:pt x="771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9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04106" y="3827647"/>
              <a:ext cx="344063" cy="163134"/>
            </a:xfrm>
            <a:custGeom>
              <a:avLst/>
              <a:gdLst/>
              <a:ahLst/>
              <a:cxnLst/>
              <a:rect l="l" t="t" r="r" b="b"/>
              <a:pathLst>
                <a:path w="21770" h="10295" extrusionOk="0">
                  <a:moveTo>
                    <a:pt x="16093" y="1"/>
                  </a:moveTo>
                  <a:cubicBezTo>
                    <a:pt x="15955" y="1"/>
                    <a:pt x="15816" y="5"/>
                    <a:pt x="15677" y="13"/>
                  </a:cubicBezTo>
                  <a:cubicBezTo>
                    <a:pt x="13366" y="151"/>
                    <a:pt x="11450" y="1415"/>
                    <a:pt x="10668" y="3105"/>
                  </a:cubicBezTo>
                  <a:cubicBezTo>
                    <a:pt x="9694" y="1787"/>
                    <a:pt x="7937" y="926"/>
                    <a:pt x="5947" y="926"/>
                  </a:cubicBezTo>
                  <a:cubicBezTo>
                    <a:pt x="5811" y="926"/>
                    <a:pt x="5673" y="930"/>
                    <a:pt x="5535" y="938"/>
                  </a:cubicBezTo>
                  <a:cubicBezTo>
                    <a:pt x="2408" y="1125"/>
                    <a:pt x="0" y="3368"/>
                    <a:pt x="154" y="5947"/>
                  </a:cubicBezTo>
                  <a:cubicBezTo>
                    <a:pt x="300" y="8412"/>
                    <a:pt x="2734" y="10295"/>
                    <a:pt x="5676" y="10295"/>
                  </a:cubicBezTo>
                  <a:cubicBezTo>
                    <a:pt x="5813" y="10295"/>
                    <a:pt x="5952" y="10290"/>
                    <a:pt x="6091" y="10282"/>
                  </a:cubicBezTo>
                  <a:cubicBezTo>
                    <a:pt x="8404" y="10143"/>
                    <a:pt x="10320" y="8880"/>
                    <a:pt x="11101" y="7190"/>
                  </a:cubicBezTo>
                  <a:cubicBezTo>
                    <a:pt x="12076" y="8508"/>
                    <a:pt x="13831" y="9368"/>
                    <a:pt x="15822" y="9368"/>
                  </a:cubicBezTo>
                  <a:cubicBezTo>
                    <a:pt x="15958" y="9368"/>
                    <a:pt x="16096" y="9364"/>
                    <a:pt x="16235" y="9355"/>
                  </a:cubicBezTo>
                  <a:cubicBezTo>
                    <a:pt x="19361" y="9169"/>
                    <a:pt x="21769" y="6925"/>
                    <a:pt x="21616" y="4347"/>
                  </a:cubicBezTo>
                  <a:cubicBezTo>
                    <a:pt x="21469" y="1880"/>
                    <a:pt x="19035" y="1"/>
                    <a:pt x="16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49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94573" y="3177492"/>
              <a:ext cx="152388" cy="202429"/>
            </a:xfrm>
            <a:custGeom>
              <a:avLst/>
              <a:gdLst/>
              <a:ahLst/>
              <a:cxnLst/>
              <a:rect l="l" t="t" r="r" b="b"/>
              <a:pathLst>
                <a:path w="9689" h="12779" extrusionOk="0">
                  <a:moveTo>
                    <a:pt x="1775" y="0"/>
                  </a:moveTo>
                  <a:lnTo>
                    <a:pt x="1" y="12778"/>
                  </a:lnTo>
                  <a:lnTo>
                    <a:pt x="1" y="12778"/>
                  </a:lnTo>
                  <a:lnTo>
                    <a:pt x="9689" y="7439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49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23146" y="3225122"/>
              <a:ext cx="97623" cy="125030"/>
            </a:xfrm>
            <a:custGeom>
              <a:avLst/>
              <a:gdLst/>
              <a:ahLst/>
              <a:cxnLst/>
              <a:rect l="l" t="t" r="r" b="b"/>
              <a:pathLst>
                <a:path w="6210" h="7912" extrusionOk="0">
                  <a:moveTo>
                    <a:pt x="968" y="830"/>
                  </a:moveTo>
                  <a:cubicBezTo>
                    <a:pt x="1888" y="1608"/>
                    <a:pt x="4579" y="3881"/>
                    <a:pt x="5453" y="4594"/>
                  </a:cubicBezTo>
                  <a:lnTo>
                    <a:pt x="468" y="7206"/>
                  </a:lnTo>
                  <a:lnTo>
                    <a:pt x="968" y="830"/>
                  </a:lnTo>
                  <a:close/>
                  <a:moveTo>
                    <a:pt x="622" y="1"/>
                  </a:moveTo>
                  <a:lnTo>
                    <a:pt x="1" y="7912"/>
                  </a:lnTo>
                  <a:lnTo>
                    <a:pt x="1" y="7912"/>
                  </a:lnTo>
                  <a:lnTo>
                    <a:pt x="6210" y="4659"/>
                  </a:lnTo>
                  <a:lnTo>
                    <a:pt x="5947" y="4466"/>
                  </a:lnTo>
                  <a:cubicBezTo>
                    <a:pt x="5591" y="4204"/>
                    <a:pt x="974" y="300"/>
                    <a:pt x="928" y="260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49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9118" y="3134624"/>
              <a:ext cx="164293" cy="195285"/>
            </a:xfrm>
            <a:custGeom>
              <a:avLst/>
              <a:gdLst/>
              <a:ahLst/>
              <a:cxnLst/>
              <a:rect l="l" t="t" r="r" b="b"/>
              <a:pathLst>
                <a:path w="10391" h="12362" extrusionOk="0">
                  <a:moveTo>
                    <a:pt x="6691" y="0"/>
                  </a:moveTo>
                  <a:lnTo>
                    <a:pt x="0" y="8556"/>
                  </a:lnTo>
                  <a:lnTo>
                    <a:pt x="10391" y="12361"/>
                  </a:lnTo>
                  <a:lnTo>
                    <a:pt x="6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49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05310" y="3182255"/>
              <a:ext cx="104767" cy="122648"/>
            </a:xfrm>
            <a:custGeom>
              <a:avLst/>
              <a:gdLst/>
              <a:ahLst/>
              <a:cxnLst/>
              <a:rect l="l" t="t" r="r" b="b"/>
              <a:pathLst>
                <a:path w="6635" h="7728" extrusionOk="0">
                  <a:moveTo>
                    <a:pt x="4601" y="874"/>
                  </a:moveTo>
                  <a:lnTo>
                    <a:pt x="6064" y="7100"/>
                  </a:lnTo>
                  <a:lnTo>
                    <a:pt x="742" y="5277"/>
                  </a:lnTo>
                  <a:cubicBezTo>
                    <a:pt x="1495" y="4439"/>
                    <a:pt x="3810" y="1782"/>
                    <a:pt x="4601" y="874"/>
                  </a:cubicBezTo>
                  <a:close/>
                  <a:moveTo>
                    <a:pt x="4817" y="0"/>
                  </a:moveTo>
                  <a:lnTo>
                    <a:pt x="4554" y="304"/>
                  </a:lnTo>
                  <a:cubicBezTo>
                    <a:pt x="4514" y="350"/>
                    <a:pt x="546" y="4910"/>
                    <a:pt x="233" y="5224"/>
                  </a:cubicBezTo>
                  <a:lnTo>
                    <a:pt x="1" y="5455"/>
                  </a:lnTo>
                  <a:lnTo>
                    <a:pt x="6634" y="7727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49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02903" y="3208452"/>
              <a:ext cx="867895" cy="708502"/>
            </a:xfrm>
            <a:custGeom>
              <a:avLst/>
              <a:gdLst/>
              <a:ahLst/>
              <a:cxnLst/>
              <a:rect l="l" t="t" r="r" b="b"/>
              <a:pathLst>
                <a:path w="54891" h="44788" extrusionOk="0">
                  <a:moveTo>
                    <a:pt x="28241" y="1"/>
                  </a:moveTo>
                  <a:cubicBezTo>
                    <a:pt x="27410" y="1"/>
                    <a:pt x="26576" y="32"/>
                    <a:pt x="25740" y="97"/>
                  </a:cubicBezTo>
                  <a:cubicBezTo>
                    <a:pt x="18580" y="644"/>
                    <a:pt x="11895" y="3519"/>
                    <a:pt x="7152" y="8088"/>
                  </a:cubicBezTo>
                  <a:cubicBezTo>
                    <a:pt x="2411" y="12657"/>
                    <a:pt x="1" y="18545"/>
                    <a:pt x="454" y="24459"/>
                  </a:cubicBezTo>
                  <a:cubicBezTo>
                    <a:pt x="906" y="30373"/>
                    <a:pt x="4183" y="35826"/>
                    <a:pt x="9565" y="39621"/>
                  </a:cubicBezTo>
                  <a:cubicBezTo>
                    <a:pt x="14320" y="42973"/>
                    <a:pt x="20373" y="44788"/>
                    <a:pt x="26656" y="44788"/>
                  </a:cubicBezTo>
                  <a:cubicBezTo>
                    <a:pt x="27485" y="44788"/>
                    <a:pt x="28318" y="44756"/>
                    <a:pt x="29152" y="44692"/>
                  </a:cubicBezTo>
                  <a:cubicBezTo>
                    <a:pt x="36310" y="44145"/>
                    <a:pt x="42997" y="41270"/>
                    <a:pt x="47738" y="36701"/>
                  </a:cubicBezTo>
                  <a:cubicBezTo>
                    <a:pt x="52481" y="32132"/>
                    <a:pt x="54891" y="26242"/>
                    <a:pt x="54438" y="20329"/>
                  </a:cubicBezTo>
                  <a:cubicBezTo>
                    <a:pt x="53986" y="14415"/>
                    <a:pt x="50708" y="8961"/>
                    <a:pt x="45326" y="5166"/>
                  </a:cubicBezTo>
                  <a:cubicBezTo>
                    <a:pt x="40572" y="1815"/>
                    <a:pt x="34522" y="1"/>
                    <a:pt x="28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49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00526" y="3208452"/>
              <a:ext cx="664315" cy="152417"/>
            </a:xfrm>
            <a:custGeom>
              <a:avLst/>
              <a:gdLst/>
              <a:ahLst/>
              <a:cxnLst/>
              <a:rect l="l" t="t" r="r" b="b"/>
              <a:pathLst>
                <a:path w="42013" h="9606" extrusionOk="0">
                  <a:moveTo>
                    <a:pt x="22068" y="0"/>
                  </a:moveTo>
                  <a:cubicBezTo>
                    <a:pt x="21233" y="0"/>
                    <a:pt x="20389" y="32"/>
                    <a:pt x="19539" y="97"/>
                  </a:cubicBezTo>
                  <a:cubicBezTo>
                    <a:pt x="11550" y="707"/>
                    <a:pt x="4597" y="4125"/>
                    <a:pt x="1" y="9058"/>
                  </a:cubicBezTo>
                  <a:cubicBezTo>
                    <a:pt x="2213" y="9438"/>
                    <a:pt x="4186" y="9606"/>
                    <a:pt x="5945" y="9606"/>
                  </a:cubicBezTo>
                  <a:cubicBezTo>
                    <a:pt x="18821" y="9606"/>
                    <a:pt x="20245" y="633"/>
                    <a:pt x="20245" y="633"/>
                  </a:cubicBezTo>
                  <a:cubicBezTo>
                    <a:pt x="22780" y="6529"/>
                    <a:pt x="30607" y="7826"/>
                    <a:pt x="36887" y="7826"/>
                  </a:cubicBezTo>
                  <a:cubicBezTo>
                    <a:pt x="38805" y="7826"/>
                    <a:pt x="40578" y="7705"/>
                    <a:pt x="42013" y="7557"/>
                  </a:cubicBezTo>
                  <a:cubicBezTo>
                    <a:pt x="37185" y="2891"/>
                    <a:pt x="30014" y="0"/>
                    <a:pt x="22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49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11236" y="3609738"/>
              <a:ext cx="129768" cy="128602"/>
            </a:xfrm>
            <a:custGeom>
              <a:avLst/>
              <a:gdLst/>
              <a:ahLst/>
              <a:cxnLst/>
              <a:rect l="l" t="t" r="r" b="b"/>
              <a:pathLst>
                <a:path w="8207" h="8071" extrusionOk="0">
                  <a:moveTo>
                    <a:pt x="2664" y="1"/>
                  </a:moveTo>
                  <a:cubicBezTo>
                    <a:pt x="1812" y="1"/>
                    <a:pt x="904" y="72"/>
                    <a:pt x="0" y="184"/>
                  </a:cubicBezTo>
                  <a:cubicBezTo>
                    <a:pt x="390" y="3036"/>
                    <a:pt x="1424" y="5694"/>
                    <a:pt x="2973" y="8071"/>
                  </a:cubicBezTo>
                  <a:cubicBezTo>
                    <a:pt x="5376" y="5742"/>
                    <a:pt x="8207" y="2390"/>
                    <a:pt x="6411" y="906"/>
                  </a:cubicBezTo>
                  <a:cubicBezTo>
                    <a:pt x="5605" y="240"/>
                    <a:pt x="4229" y="1"/>
                    <a:pt x="2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49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38618" y="3366822"/>
              <a:ext cx="110719" cy="79781"/>
            </a:xfrm>
            <a:custGeom>
              <a:avLst/>
              <a:gdLst/>
              <a:ahLst/>
              <a:cxnLst/>
              <a:rect l="l" t="t" r="r" b="b"/>
              <a:pathLst>
                <a:path w="7001" h="5035" extrusionOk="0">
                  <a:moveTo>
                    <a:pt x="3085" y="1"/>
                  </a:moveTo>
                  <a:cubicBezTo>
                    <a:pt x="1842" y="1481"/>
                    <a:pt x="802" y="3081"/>
                    <a:pt x="0" y="4773"/>
                  </a:cubicBezTo>
                  <a:cubicBezTo>
                    <a:pt x="932" y="4926"/>
                    <a:pt x="1909" y="5035"/>
                    <a:pt x="2822" y="5035"/>
                  </a:cubicBezTo>
                  <a:cubicBezTo>
                    <a:pt x="3914" y="5035"/>
                    <a:pt x="4914" y="4880"/>
                    <a:pt x="5634" y="4463"/>
                  </a:cubicBezTo>
                  <a:cubicBezTo>
                    <a:pt x="7001" y="3672"/>
                    <a:pt x="5225" y="1744"/>
                    <a:pt x="3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0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06474" y="3485899"/>
              <a:ext cx="82147" cy="111932"/>
            </a:xfrm>
            <a:custGeom>
              <a:avLst/>
              <a:gdLst/>
              <a:ahLst/>
              <a:cxnLst/>
              <a:rect l="l" t="t" r="r" b="b"/>
              <a:pathLst>
                <a:path w="5197" h="7092" extrusionOk="0">
                  <a:moveTo>
                    <a:pt x="963" y="0"/>
                  </a:moveTo>
                  <a:cubicBezTo>
                    <a:pt x="282" y="2226"/>
                    <a:pt x="0" y="4568"/>
                    <a:pt x="183" y="6963"/>
                  </a:cubicBezTo>
                  <a:cubicBezTo>
                    <a:pt x="187" y="7006"/>
                    <a:pt x="192" y="7049"/>
                    <a:pt x="195" y="7091"/>
                  </a:cubicBezTo>
                  <a:cubicBezTo>
                    <a:pt x="2869" y="5834"/>
                    <a:pt x="5197" y="4207"/>
                    <a:pt x="4541" y="2532"/>
                  </a:cubicBezTo>
                  <a:cubicBezTo>
                    <a:pt x="4044" y="1263"/>
                    <a:pt x="2610" y="482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50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06487" y="3820503"/>
              <a:ext cx="89290" cy="95261"/>
            </a:xfrm>
            <a:custGeom>
              <a:avLst/>
              <a:gdLst/>
              <a:ahLst/>
              <a:cxnLst/>
              <a:rect l="l" t="t" r="r" b="b"/>
              <a:pathLst>
                <a:path w="5685" h="6051" extrusionOk="0">
                  <a:moveTo>
                    <a:pt x="3690" y="1"/>
                  </a:moveTo>
                  <a:cubicBezTo>
                    <a:pt x="3662" y="1"/>
                    <a:pt x="3634" y="2"/>
                    <a:pt x="3606" y="3"/>
                  </a:cubicBezTo>
                  <a:cubicBezTo>
                    <a:pt x="1719" y="99"/>
                    <a:pt x="624" y="2673"/>
                    <a:pt x="1" y="5238"/>
                  </a:cubicBezTo>
                  <a:cubicBezTo>
                    <a:pt x="1746" y="5659"/>
                    <a:pt x="3566" y="5934"/>
                    <a:pt x="5436" y="6050"/>
                  </a:cubicBezTo>
                  <a:cubicBezTo>
                    <a:pt x="5685" y="2987"/>
                    <a:pt x="5471" y="1"/>
                    <a:pt x="3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50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63619" y="3697854"/>
              <a:ext cx="142863" cy="115504"/>
            </a:xfrm>
            <a:custGeom>
              <a:avLst/>
              <a:gdLst/>
              <a:ahLst/>
              <a:cxnLst/>
              <a:rect l="l" t="t" r="r" b="b"/>
              <a:pathLst>
                <a:path w="8986" h="7271" extrusionOk="0">
                  <a:moveTo>
                    <a:pt x="7184" y="1"/>
                  </a:moveTo>
                  <a:cubicBezTo>
                    <a:pt x="5493" y="1"/>
                    <a:pt x="2367" y="1628"/>
                    <a:pt x="0" y="3020"/>
                  </a:cubicBezTo>
                  <a:cubicBezTo>
                    <a:pt x="1078" y="4574"/>
                    <a:pt x="2381" y="5999"/>
                    <a:pt x="3869" y="7270"/>
                  </a:cubicBezTo>
                  <a:cubicBezTo>
                    <a:pt x="6549" y="4329"/>
                    <a:pt x="8986" y="1192"/>
                    <a:pt x="8127" y="311"/>
                  </a:cubicBezTo>
                  <a:cubicBezTo>
                    <a:pt x="7917" y="95"/>
                    <a:pt x="7593" y="1"/>
                    <a:pt x="7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50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63623" y="3793115"/>
              <a:ext cx="115482" cy="97642"/>
            </a:xfrm>
            <a:custGeom>
              <a:avLst/>
              <a:gdLst/>
              <a:ahLst/>
              <a:cxnLst/>
              <a:rect l="l" t="t" r="r" b="b"/>
              <a:pathLst>
                <a:path w="7328" h="6154" extrusionOk="0">
                  <a:moveTo>
                    <a:pt x="5248" y="0"/>
                  </a:moveTo>
                  <a:cubicBezTo>
                    <a:pt x="3700" y="0"/>
                    <a:pt x="1682" y="1492"/>
                    <a:pt x="0" y="3047"/>
                  </a:cubicBezTo>
                  <a:cubicBezTo>
                    <a:pt x="1919" y="4319"/>
                    <a:pt x="4056" y="5368"/>
                    <a:pt x="6356" y="6154"/>
                  </a:cubicBezTo>
                  <a:cubicBezTo>
                    <a:pt x="7026" y="3366"/>
                    <a:pt x="7328" y="377"/>
                    <a:pt x="5675" y="41"/>
                  </a:cubicBezTo>
                  <a:cubicBezTo>
                    <a:pt x="5537" y="13"/>
                    <a:pt x="5395" y="0"/>
                    <a:pt x="5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50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82698" y="3544246"/>
              <a:ext cx="82147" cy="115503"/>
            </a:xfrm>
            <a:custGeom>
              <a:avLst/>
              <a:gdLst/>
              <a:ahLst/>
              <a:cxnLst/>
              <a:rect l="l" t="t" r="r" b="b"/>
              <a:pathLst>
                <a:path w="5208" h="7300" extrusionOk="0">
                  <a:moveTo>
                    <a:pt x="5136" y="0"/>
                  </a:moveTo>
                  <a:lnTo>
                    <a:pt x="5136" y="0"/>
                  </a:lnTo>
                  <a:cubicBezTo>
                    <a:pt x="3097" y="763"/>
                    <a:pt x="388" y="1998"/>
                    <a:pt x="162" y="3246"/>
                  </a:cubicBezTo>
                  <a:cubicBezTo>
                    <a:pt x="0" y="4143"/>
                    <a:pt x="1818" y="5770"/>
                    <a:pt x="3887" y="7300"/>
                  </a:cubicBezTo>
                  <a:cubicBezTo>
                    <a:pt x="4767" y="4985"/>
                    <a:pt x="5208" y="2527"/>
                    <a:pt x="5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50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76746" y="3434696"/>
              <a:ext cx="86908" cy="101214"/>
            </a:xfrm>
            <a:custGeom>
              <a:avLst/>
              <a:gdLst/>
              <a:ahLst/>
              <a:cxnLst/>
              <a:rect l="l" t="t" r="r" b="b"/>
              <a:pathLst>
                <a:path w="5484" h="6374" extrusionOk="0">
                  <a:moveTo>
                    <a:pt x="3975" y="0"/>
                  </a:moveTo>
                  <a:cubicBezTo>
                    <a:pt x="2171" y="1296"/>
                    <a:pt x="198" y="3035"/>
                    <a:pt x="102" y="4511"/>
                  </a:cubicBezTo>
                  <a:cubicBezTo>
                    <a:pt x="0" y="6035"/>
                    <a:pt x="2375" y="6374"/>
                    <a:pt x="4510" y="6374"/>
                  </a:cubicBezTo>
                  <a:cubicBezTo>
                    <a:pt x="4844" y="6374"/>
                    <a:pt x="5172" y="6365"/>
                    <a:pt x="5484" y="6352"/>
                  </a:cubicBezTo>
                  <a:cubicBezTo>
                    <a:pt x="5477" y="6240"/>
                    <a:pt x="5472" y="6130"/>
                    <a:pt x="5464" y="6018"/>
                  </a:cubicBezTo>
                  <a:cubicBezTo>
                    <a:pt x="5301" y="3903"/>
                    <a:pt x="4790" y="1886"/>
                    <a:pt x="3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50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00539" y="3825266"/>
              <a:ext cx="102385" cy="91688"/>
            </a:xfrm>
            <a:custGeom>
              <a:avLst/>
              <a:gdLst/>
              <a:ahLst/>
              <a:cxnLst/>
              <a:rect l="l" t="t" r="r" b="b"/>
              <a:pathLst>
                <a:path w="6451" h="5803" extrusionOk="0">
                  <a:moveTo>
                    <a:pt x="3554" y="0"/>
                  </a:moveTo>
                  <a:cubicBezTo>
                    <a:pt x="3518" y="0"/>
                    <a:pt x="3483" y="2"/>
                    <a:pt x="3447" y="6"/>
                  </a:cubicBezTo>
                  <a:cubicBezTo>
                    <a:pt x="2083" y="132"/>
                    <a:pt x="883" y="2898"/>
                    <a:pt x="0" y="5770"/>
                  </a:cubicBezTo>
                  <a:cubicBezTo>
                    <a:pt x="489" y="5791"/>
                    <a:pt x="981" y="5803"/>
                    <a:pt x="1476" y="5803"/>
                  </a:cubicBezTo>
                  <a:cubicBezTo>
                    <a:pt x="2307" y="5803"/>
                    <a:pt x="3147" y="5771"/>
                    <a:pt x="3993" y="5707"/>
                  </a:cubicBezTo>
                  <a:cubicBezTo>
                    <a:pt x="4824" y="5643"/>
                    <a:pt x="5643" y="5548"/>
                    <a:pt x="6451" y="5424"/>
                  </a:cubicBezTo>
                  <a:cubicBezTo>
                    <a:pt x="5907" y="2757"/>
                    <a:pt x="4996" y="0"/>
                    <a:pt x="3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50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14830" y="3791924"/>
              <a:ext cx="135720" cy="116695"/>
            </a:xfrm>
            <a:custGeom>
              <a:avLst/>
              <a:gdLst/>
              <a:ahLst/>
              <a:cxnLst/>
              <a:rect l="l" t="t" r="r" b="b"/>
              <a:pathLst>
                <a:path w="8614" h="7375" extrusionOk="0">
                  <a:moveTo>
                    <a:pt x="4109" y="0"/>
                  </a:moveTo>
                  <a:cubicBezTo>
                    <a:pt x="3889" y="0"/>
                    <a:pt x="3667" y="36"/>
                    <a:pt x="3444" y="111"/>
                  </a:cubicBezTo>
                  <a:cubicBezTo>
                    <a:pt x="1135" y="893"/>
                    <a:pt x="288" y="4331"/>
                    <a:pt x="0" y="7375"/>
                  </a:cubicBezTo>
                  <a:cubicBezTo>
                    <a:pt x="3098" y="6827"/>
                    <a:pt x="5998" y="5853"/>
                    <a:pt x="8614" y="4535"/>
                  </a:cubicBezTo>
                  <a:cubicBezTo>
                    <a:pt x="7356" y="2091"/>
                    <a:pt x="5791" y="0"/>
                    <a:pt x="4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50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18410" y="3340626"/>
              <a:ext cx="110720" cy="75018"/>
            </a:xfrm>
            <a:custGeom>
              <a:avLst/>
              <a:gdLst/>
              <a:ahLst/>
              <a:cxnLst/>
              <a:rect l="l" t="t" r="r" b="b"/>
              <a:pathLst>
                <a:path w="7048" h="4784" extrusionOk="0">
                  <a:moveTo>
                    <a:pt x="3742" y="0"/>
                  </a:moveTo>
                  <a:cubicBezTo>
                    <a:pt x="1767" y="1443"/>
                    <a:pt x="1" y="3083"/>
                    <a:pt x="680" y="3959"/>
                  </a:cubicBezTo>
                  <a:cubicBezTo>
                    <a:pt x="1162" y="4581"/>
                    <a:pt x="2524" y="4784"/>
                    <a:pt x="4093" y="4784"/>
                  </a:cubicBezTo>
                  <a:cubicBezTo>
                    <a:pt x="5051" y="4784"/>
                    <a:pt x="6088" y="4708"/>
                    <a:pt x="7048" y="4606"/>
                  </a:cubicBezTo>
                  <a:cubicBezTo>
                    <a:pt x="6173" y="2945"/>
                    <a:pt x="5058" y="1402"/>
                    <a:pt x="3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50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10076" y="3662131"/>
              <a:ext cx="128577" cy="136938"/>
            </a:xfrm>
            <a:custGeom>
              <a:avLst/>
              <a:gdLst/>
              <a:ahLst/>
              <a:cxnLst/>
              <a:rect l="l" t="t" r="r" b="b"/>
              <a:pathLst>
                <a:path w="8088" h="8686" extrusionOk="0">
                  <a:moveTo>
                    <a:pt x="4279" y="0"/>
                  </a:moveTo>
                  <a:cubicBezTo>
                    <a:pt x="3133" y="0"/>
                    <a:pt x="2143" y="300"/>
                    <a:pt x="1496" y="1075"/>
                  </a:cubicBezTo>
                  <a:cubicBezTo>
                    <a:pt x="0" y="2864"/>
                    <a:pt x="975" y="6043"/>
                    <a:pt x="2256" y="8685"/>
                  </a:cubicBezTo>
                  <a:cubicBezTo>
                    <a:pt x="4807" y="6403"/>
                    <a:pt x="6806" y="3706"/>
                    <a:pt x="8088" y="755"/>
                  </a:cubicBezTo>
                  <a:cubicBezTo>
                    <a:pt x="6789" y="314"/>
                    <a:pt x="5452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51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42216" y="3746676"/>
              <a:ext cx="96433" cy="111932"/>
            </a:xfrm>
            <a:custGeom>
              <a:avLst/>
              <a:gdLst/>
              <a:ahLst/>
              <a:cxnLst/>
              <a:rect l="l" t="t" r="r" b="b"/>
              <a:pathLst>
                <a:path w="6084" h="7102" extrusionOk="0">
                  <a:moveTo>
                    <a:pt x="1380" y="0"/>
                  </a:moveTo>
                  <a:cubicBezTo>
                    <a:pt x="1134" y="0"/>
                    <a:pt x="924" y="86"/>
                    <a:pt x="759" y="275"/>
                  </a:cubicBezTo>
                  <a:cubicBezTo>
                    <a:pt x="1" y="1146"/>
                    <a:pt x="428" y="4082"/>
                    <a:pt x="1148" y="7102"/>
                  </a:cubicBezTo>
                  <a:cubicBezTo>
                    <a:pt x="2946" y="6144"/>
                    <a:pt x="4602" y="5022"/>
                    <a:pt x="6084" y="3763"/>
                  </a:cubicBezTo>
                  <a:cubicBezTo>
                    <a:pt x="4436" y="1865"/>
                    <a:pt x="2525" y="0"/>
                    <a:pt x="1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51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11253" y="3584732"/>
              <a:ext cx="50002" cy="19052"/>
            </a:xfrm>
            <a:custGeom>
              <a:avLst/>
              <a:gdLst/>
              <a:ahLst/>
              <a:cxnLst/>
              <a:rect l="l" t="t" r="r" b="b"/>
              <a:pathLst>
                <a:path w="3170" h="1196" extrusionOk="0">
                  <a:moveTo>
                    <a:pt x="2815" y="1"/>
                  </a:moveTo>
                  <a:cubicBezTo>
                    <a:pt x="2757" y="1"/>
                    <a:pt x="2697" y="26"/>
                    <a:pt x="2646" y="87"/>
                  </a:cubicBezTo>
                  <a:cubicBezTo>
                    <a:pt x="2324" y="473"/>
                    <a:pt x="1919" y="685"/>
                    <a:pt x="1505" y="685"/>
                  </a:cubicBezTo>
                  <a:cubicBezTo>
                    <a:pt x="1180" y="685"/>
                    <a:pt x="850" y="554"/>
                    <a:pt x="550" y="275"/>
                  </a:cubicBezTo>
                  <a:cubicBezTo>
                    <a:pt x="497" y="225"/>
                    <a:pt x="437" y="204"/>
                    <a:pt x="380" y="204"/>
                  </a:cubicBezTo>
                  <a:cubicBezTo>
                    <a:pt x="178" y="204"/>
                    <a:pt x="0" y="463"/>
                    <a:pt x="188" y="637"/>
                  </a:cubicBezTo>
                  <a:cubicBezTo>
                    <a:pt x="589" y="1011"/>
                    <a:pt x="1057" y="1196"/>
                    <a:pt x="1521" y="1196"/>
                  </a:cubicBezTo>
                  <a:cubicBezTo>
                    <a:pt x="2063" y="1196"/>
                    <a:pt x="2598" y="944"/>
                    <a:pt x="3011" y="449"/>
                  </a:cubicBezTo>
                  <a:cubicBezTo>
                    <a:pt x="3169" y="257"/>
                    <a:pt x="2999" y="1"/>
                    <a:pt x="2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51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85062" y="3528766"/>
              <a:ext cx="107148" cy="40486"/>
            </a:xfrm>
            <a:custGeom>
              <a:avLst/>
              <a:gdLst/>
              <a:ahLst/>
              <a:cxnLst/>
              <a:rect l="l" t="t" r="r" b="b"/>
              <a:pathLst>
                <a:path w="6809" h="2590" extrusionOk="0">
                  <a:moveTo>
                    <a:pt x="3040" y="0"/>
                  </a:moveTo>
                  <a:cubicBezTo>
                    <a:pt x="2916" y="0"/>
                    <a:pt x="2793" y="90"/>
                    <a:pt x="2778" y="250"/>
                  </a:cubicBezTo>
                  <a:cubicBezTo>
                    <a:pt x="2689" y="1250"/>
                    <a:pt x="2250" y="2019"/>
                    <a:pt x="1486" y="2019"/>
                  </a:cubicBezTo>
                  <a:cubicBezTo>
                    <a:pt x="1199" y="2019"/>
                    <a:pt x="867" y="1911"/>
                    <a:pt x="490" y="1666"/>
                  </a:cubicBezTo>
                  <a:cubicBezTo>
                    <a:pt x="445" y="1636"/>
                    <a:pt x="400" y="1623"/>
                    <a:pt x="358" y="1623"/>
                  </a:cubicBezTo>
                  <a:cubicBezTo>
                    <a:pt x="143" y="1623"/>
                    <a:pt x="1" y="1959"/>
                    <a:pt x="232" y="2109"/>
                  </a:cubicBezTo>
                  <a:cubicBezTo>
                    <a:pt x="699" y="2412"/>
                    <a:pt x="1125" y="2547"/>
                    <a:pt x="1503" y="2547"/>
                  </a:cubicBezTo>
                  <a:cubicBezTo>
                    <a:pt x="2273" y="2547"/>
                    <a:pt x="2838" y="1982"/>
                    <a:pt x="3116" y="1132"/>
                  </a:cubicBezTo>
                  <a:lnTo>
                    <a:pt x="3116" y="1132"/>
                  </a:lnTo>
                  <a:cubicBezTo>
                    <a:pt x="3481" y="1893"/>
                    <a:pt x="4028" y="2590"/>
                    <a:pt x="4915" y="2590"/>
                  </a:cubicBezTo>
                  <a:cubicBezTo>
                    <a:pt x="4954" y="2590"/>
                    <a:pt x="4993" y="2588"/>
                    <a:pt x="5033" y="2586"/>
                  </a:cubicBezTo>
                  <a:cubicBezTo>
                    <a:pt x="5637" y="2546"/>
                    <a:pt x="6228" y="2170"/>
                    <a:pt x="6634" y="1732"/>
                  </a:cubicBezTo>
                  <a:cubicBezTo>
                    <a:pt x="6809" y="1547"/>
                    <a:pt x="6635" y="1290"/>
                    <a:pt x="6443" y="1290"/>
                  </a:cubicBezTo>
                  <a:cubicBezTo>
                    <a:pt x="6385" y="1290"/>
                    <a:pt x="6326" y="1313"/>
                    <a:pt x="6274" y="1369"/>
                  </a:cubicBezTo>
                  <a:cubicBezTo>
                    <a:pt x="6049" y="1610"/>
                    <a:pt x="5769" y="1822"/>
                    <a:pt x="5466" y="1946"/>
                  </a:cubicBezTo>
                  <a:cubicBezTo>
                    <a:pt x="5277" y="2024"/>
                    <a:pt x="5102" y="2059"/>
                    <a:pt x="4941" y="2059"/>
                  </a:cubicBezTo>
                  <a:cubicBezTo>
                    <a:pt x="4055" y="2059"/>
                    <a:pt x="3571" y="1002"/>
                    <a:pt x="3283" y="182"/>
                  </a:cubicBezTo>
                  <a:cubicBezTo>
                    <a:pt x="3239" y="58"/>
                    <a:pt x="3139" y="0"/>
                    <a:pt x="30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51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91015" y="3495425"/>
              <a:ext cx="101195" cy="42867"/>
            </a:xfrm>
            <a:custGeom>
              <a:avLst/>
              <a:gdLst/>
              <a:ahLst/>
              <a:cxnLst/>
              <a:rect l="l" t="t" r="r" b="b"/>
              <a:pathLst>
                <a:path w="6443" h="2677" extrusionOk="0">
                  <a:moveTo>
                    <a:pt x="3509" y="1"/>
                  </a:moveTo>
                  <a:cubicBezTo>
                    <a:pt x="1917" y="1"/>
                    <a:pt x="1" y="322"/>
                    <a:pt x="141" y="784"/>
                  </a:cubicBezTo>
                  <a:cubicBezTo>
                    <a:pt x="340" y="1437"/>
                    <a:pt x="2591" y="2676"/>
                    <a:pt x="2591" y="2676"/>
                  </a:cubicBezTo>
                  <a:cubicBezTo>
                    <a:pt x="2591" y="2676"/>
                    <a:pt x="6442" y="600"/>
                    <a:pt x="5147" y="178"/>
                  </a:cubicBezTo>
                  <a:cubicBezTo>
                    <a:pt x="4768" y="55"/>
                    <a:pt x="4166" y="1"/>
                    <a:pt x="35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51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42185" y="3625218"/>
              <a:ext cx="133339" cy="27387"/>
            </a:xfrm>
            <a:custGeom>
              <a:avLst/>
              <a:gdLst/>
              <a:ahLst/>
              <a:cxnLst/>
              <a:rect l="l" t="t" r="r" b="b"/>
              <a:pathLst>
                <a:path w="8435" h="1737" extrusionOk="0">
                  <a:moveTo>
                    <a:pt x="235" y="1"/>
                  </a:moveTo>
                  <a:cubicBezTo>
                    <a:pt x="64" y="1"/>
                    <a:pt x="0" y="267"/>
                    <a:pt x="185" y="300"/>
                  </a:cubicBezTo>
                  <a:cubicBezTo>
                    <a:pt x="2847" y="778"/>
                    <a:pt x="5508" y="1257"/>
                    <a:pt x="8170" y="1734"/>
                  </a:cubicBezTo>
                  <a:cubicBezTo>
                    <a:pt x="8181" y="1736"/>
                    <a:pt x="8191" y="1737"/>
                    <a:pt x="8201" y="1737"/>
                  </a:cubicBezTo>
                  <a:cubicBezTo>
                    <a:pt x="8372" y="1737"/>
                    <a:pt x="8435" y="1470"/>
                    <a:pt x="8252" y="1438"/>
                  </a:cubicBezTo>
                  <a:cubicBezTo>
                    <a:pt x="5591" y="960"/>
                    <a:pt x="2928" y="480"/>
                    <a:pt x="266" y="4"/>
                  </a:cubicBezTo>
                  <a:cubicBezTo>
                    <a:pt x="255" y="2"/>
                    <a:pt x="245" y="1"/>
                    <a:pt x="2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51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46947" y="3666894"/>
              <a:ext cx="120244" cy="19052"/>
            </a:xfrm>
            <a:custGeom>
              <a:avLst/>
              <a:gdLst/>
              <a:ahLst/>
              <a:cxnLst/>
              <a:rect l="l" t="t" r="r" b="b"/>
              <a:pathLst>
                <a:path w="7610" h="1259" extrusionOk="0">
                  <a:moveTo>
                    <a:pt x="7435" y="0"/>
                  </a:moveTo>
                  <a:cubicBezTo>
                    <a:pt x="7429" y="0"/>
                    <a:pt x="7421" y="1"/>
                    <a:pt x="7414" y="2"/>
                  </a:cubicBezTo>
                  <a:cubicBezTo>
                    <a:pt x="5007" y="318"/>
                    <a:pt x="2602" y="635"/>
                    <a:pt x="196" y="950"/>
                  </a:cubicBezTo>
                  <a:cubicBezTo>
                    <a:pt x="10" y="974"/>
                    <a:pt x="0" y="1259"/>
                    <a:pt x="173" y="1259"/>
                  </a:cubicBezTo>
                  <a:cubicBezTo>
                    <a:pt x="180" y="1259"/>
                    <a:pt x="188" y="1258"/>
                    <a:pt x="196" y="1257"/>
                  </a:cubicBezTo>
                  <a:cubicBezTo>
                    <a:pt x="2602" y="942"/>
                    <a:pt x="5007" y="625"/>
                    <a:pt x="7414" y="309"/>
                  </a:cubicBezTo>
                  <a:cubicBezTo>
                    <a:pt x="7600" y="286"/>
                    <a:pt x="7610" y="0"/>
                    <a:pt x="74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51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6472" y="3694282"/>
              <a:ext cx="127387" cy="44058"/>
            </a:xfrm>
            <a:custGeom>
              <a:avLst/>
              <a:gdLst/>
              <a:ahLst/>
              <a:cxnLst/>
              <a:rect l="l" t="t" r="r" b="b"/>
              <a:pathLst>
                <a:path w="8040" h="2789" extrusionOk="0">
                  <a:moveTo>
                    <a:pt x="7845" y="1"/>
                  </a:moveTo>
                  <a:cubicBezTo>
                    <a:pt x="7829" y="1"/>
                    <a:pt x="7811" y="4"/>
                    <a:pt x="7792" y="11"/>
                  </a:cubicBezTo>
                  <a:cubicBezTo>
                    <a:pt x="5294" y="938"/>
                    <a:pt x="2708" y="1667"/>
                    <a:pt x="171" y="2482"/>
                  </a:cubicBezTo>
                  <a:cubicBezTo>
                    <a:pt x="1" y="2537"/>
                    <a:pt x="52" y="2788"/>
                    <a:pt x="204" y="2788"/>
                  </a:cubicBezTo>
                  <a:cubicBezTo>
                    <a:pt x="219" y="2788"/>
                    <a:pt x="235" y="2786"/>
                    <a:pt x="252" y="2780"/>
                  </a:cubicBezTo>
                  <a:cubicBezTo>
                    <a:pt x="2789" y="1963"/>
                    <a:pt x="5375" y="1235"/>
                    <a:pt x="7875" y="307"/>
                  </a:cubicBezTo>
                  <a:cubicBezTo>
                    <a:pt x="8039" y="246"/>
                    <a:pt x="7991" y="1"/>
                    <a:pt x="784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51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17224" y="3549009"/>
              <a:ext cx="127386" cy="46439"/>
            </a:xfrm>
            <a:custGeom>
              <a:avLst/>
              <a:gdLst/>
              <a:ahLst/>
              <a:cxnLst/>
              <a:rect l="l" t="t" r="r" b="b"/>
              <a:pathLst>
                <a:path w="8097" h="2948" extrusionOk="0">
                  <a:moveTo>
                    <a:pt x="7897" y="0"/>
                  </a:moveTo>
                  <a:cubicBezTo>
                    <a:pt x="7881" y="0"/>
                    <a:pt x="7864" y="3"/>
                    <a:pt x="7846" y="9"/>
                  </a:cubicBezTo>
                  <a:cubicBezTo>
                    <a:pt x="5288" y="887"/>
                    <a:pt x="2728" y="1764"/>
                    <a:pt x="170" y="2641"/>
                  </a:cubicBezTo>
                  <a:cubicBezTo>
                    <a:pt x="1" y="2700"/>
                    <a:pt x="50" y="2948"/>
                    <a:pt x="200" y="2948"/>
                  </a:cubicBezTo>
                  <a:cubicBezTo>
                    <a:pt x="216" y="2948"/>
                    <a:pt x="233" y="2945"/>
                    <a:pt x="251" y="2939"/>
                  </a:cubicBezTo>
                  <a:cubicBezTo>
                    <a:pt x="2809" y="2060"/>
                    <a:pt x="5369" y="1184"/>
                    <a:pt x="7927" y="306"/>
                  </a:cubicBezTo>
                  <a:cubicBezTo>
                    <a:pt x="8096" y="249"/>
                    <a:pt x="8047" y="0"/>
                    <a:pt x="789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51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38" y="3604975"/>
              <a:ext cx="121434" cy="8336"/>
            </a:xfrm>
            <a:custGeom>
              <a:avLst/>
              <a:gdLst/>
              <a:ahLst/>
              <a:cxnLst/>
              <a:rect l="l" t="t" r="r" b="b"/>
              <a:pathLst>
                <a:path w="7675" h="471" extrusionOk="0">
                  <a:moveTo>
                    <a:pt x="7481" y="1"/>
                  </a:moveTo>
                  <a:cubicBezTo>
                    <a:pt x="7480" y="1"/>
                    <a:pt x="7478" y="1"/>
                    <a:pt x="7477" y="1"/>
                  </a:cubicBezTo>
                  <a:cubicBezTo>
                    <a:pt x="5050" y="54"/>
                    <a:pt x="2625" y="110"/>
                    <a:pt x="198" y="164"/>
                  </a:cubicBezTo>
                  <a:cubicBezTo>
                    <a:pt x="3" y="168"/>
                    <a:pt x="0" y="471"/>
                    <a:pt x="194" y="471"/>
                  </a:cubicBezTo>
                  <a:cubicBezTo>
                    <a:pt x="195" y="471"/>
                    <a:pt x="196" y="471"/>
                    <a:pt x="198" y="471"/>
                  </a:cubicBezTo>
                  <a:cubicBezTo>
                    <a:pt x="2625" y="417"/>
                    <a:pt x="5050" y="361"/>
                    <a:pt x="7477" y="308"/>
                  </a:cubicBezTo>
                  <a:cubicBezTo>
                    <a:pt x="7672" y="304"/>
                    <a:pt x="7675" y="1"/>
                    <a:pt x="748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51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14843" y="3637126"/>
              <a:ext cx="132148" cy="26197"/>
            </a:xfrm>
            <a:custGeom>
              <a:avLst/>
              <a:gdLst/>
              <a:ahLst/>
              <a:cxnLst/>
              <a:rect l="l" t="t" r="r" b="b"/>
              <a:pathLst>
                <a:path w="8360" h="1588" extrusionOk="0">
                  <a:moveTo>
                    <a:pt x="230" y="1"/>
                  </a:moveTo>
                  <a:cubicBezTo>
                    <a:pt x="62" y="1"/>
                    <a:pt x="0" y="263"/>
                    <a:pt x="182" y="301"/>
                  </a:cubicBezTo>
                  <a:cubicBezTo>
                    <a:pt x="2792" y="835"/>
                    <a:pt x="5460" y="1162"/>
                    <a:pt x="8092" y="1585"/>
                  </a:cubicBezTo>
                  <a:cubicBezTo>
                    <a:pt x="8101" y="1587"/>
                    <a:pt x="8110" y="1587"/>
                    <a:pt x="8119" y="1587"/>
                  </a:cubicBezTo>
                  <a:cubicBezTo>
                    <a:pt x="8293" y="1587"/>
                    <a:pt x="8360" y="1318"/>
                    <a:pt x="8173" y="1287"/>
                  </a:cubicBezTo>
                  <a:cubicBezTo>
                    <a:pt x="5541" y="867"/>
                    <a:pt x="2875" y="540"/>
                    <a:pt x="265" y="4"/>
                  </a:cubicBezTo>
                  <a:cubicBezTo>
                    <a:pt x="253" y="2"/>
                    <a:pt x="241" y="1"/>
                    <a:pt x="23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552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71958" y="3478754"/>
              <a:ext cx="76194" cy="73827"/>
            </a:xfrm>
            <a:custGeom>
              <a:avLst/>
              <a:gdLst/>
              <a:ahLst/>
              <a:cxnLst/>
              <a:rect l="l" t="t" r="r" b="b"/>
              <a:pathLst>
                <a:path w="4833" h="4650" extrusionOk="0">
                  <a:moveTo>
                    <a:pt x="2420" y="1"/>
                  </a:moveTo>
                  <a:cubicBezTo>
                    <a:pt x="2360" y="1"/>
                    <a:pt x="2299" y="3"/>
                    <a:pt x="2239" y="8"/>
                  </a:cubicBezTo>
                  <a:cubicBezTo>
                    <a:pt x="958" y="107"/>
                    <a:pt x="1" y="1223"/>
                    <a:pt x="100" y="2503"/>
                  </a:cubicBezTo>
                  <a:cubicBezTo>
                    <a:pt x="193" y="3723"/>
                    <a:pt x="1211" y="4649"/>
                    <a:pt x="2413" y="4649"/>
                  </a:cubicBezTo>
                  <a:cubicBezTo>
                    <a:pt x="2473" y="4649"/>
                    <a:pt x="2533" y="4647"/>
                    <a:pt x="2594" y="4642"/>
                  </a:cubicBezTo>
                  <a:cubicBezTo>
                    <a:pt x="3874" y="4545"/>
                    <a:pt x="4833" y="3427"/>
                    <a:pt x="4734" y="2148"/>
                  </a:cubicBezTo>
                  <a:cubicBezTo>
                    <a:pt x="4640" y="929"/>
                    <a:pt x="3623" y="1"/>
                    <a:pt x="24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552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95786" y="3446604"/>
              <a:ext cx="76194" cy="72636"/>
            </a:xfrm>
            <a:custGeom>
              <a:avLst/>
              <a:gdLst/>
              <a:ahLst/>
              <a:cxnLst/>
              <a:rect l="l" t="t" r="r" b="b"/>
              <a:pathLst>
                <a:path w="4832" h="4649" extrusionOk="0">
                  <a:moveTo>
                    <a:pt x="2419" y="0"/>
                  </a:moveTo>
                  <a:cubicBezTo>
                    <a:pt x="2359" y="0"/>
                    <a:pt x="2298" y="2"/>
                    <a:pt x="2237" y="7"/>
                  </a:cubicBezTo>
                  <a:cubicBezTo>
                    <a:pt x="960" y="106"/>
                    <a:pt x="1" y="1222"/>
                    <a:pt x="98" y="2503"/>
                  </a:cubicBezTo>
                  <a:cubicBezTo>
                    <a:pt x="191" y="3721"/>
                    <a:pt x="1210" y="4649"/>
                    <a:pt x="2411" y="4649"/>
                  </a:cubicBezTo>
                  <a:cubicBezTo>
                    <a:pt x="2471" y="4649"/>
                    <a:pt x="2532" y="4646"/>
                    <a:pt x="2593" y="4642"/>
                  </a:cubicBezTo>
                  <a:cubicBezTo>
                    <a:pt x="3873" y="4543"/>
                    <a:pt x="4832" y="3426"/>
                    <a:pt x="4733" y="2146"/>
                  </a:cubicBezTo>
                  <a:cubicBezTo>
                    <a:pt x="4639" y="928"/>
                    <a:pt x="3622" y="0"/>
                    <a:pt x="24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552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48169" y="3964584"/>
              <a:ext cx="184532" cy="70255"/>
            </a:xfrm>
            <a:custGeom>
              <a:avLst/>
              <a:gdLst/>
              <a:ahLst/>
              <a:cxnLst/>
              <a:rect l="l" t="t" r="r" b="b"/>
              <a:pathLst>
                <a:path w="11655" h="4454" extrusionOk="0">
                  <a:moveTo>
                    <a:pt x="8787" y="1"/>
                  </a:moveTo>
                  <a:cubicBezTo>
                    <a:pt x="8787" y="1"/>
                    <a:pt x="1" y="4407"/>
                    <a:pt x="3124" y="4452"/>
                  </a:cubicBezTo>
                  <a:cubicBezTo>
                    <a:pt x="3189" y="4453"/>
                    <a:pt x="3255" y="4454"/>
                    <a:pt x="3321" y="4454"/>
                  </a:cubicBezTo>
                  <a:cubicBezTo>
                    <a:pt x="6391" y="4454"/>
                    <a:pt x="9716" y="3438"/>
                    <a:pt x="9716" y="3438"/>
                  </a:cubicBezTo>
                  <a:lnTo>
                    <a:pt x="11655" y="2255"/>
                  </a:lnTo>
                  <a:lnTo>
                    <a:pt x="8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552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50528" y="3699045"/>
              <a:ext cx="773844" cy="662063"/>
            </a:xfrm>
            <a:custGeom>
              <a:avLst/>
              <a:gdLst/>
              <a:ahLst/>
              <a:cxnLst/>
              <a:rect l="l" t="t" r="r" b="b"/>
              <a:pathLst>
                <a:path w="48985" h="41888" extrusionOk="0">
                  <a:moveTo>
                    <a:pt x="39496" y="1"/>
                  </a:moveTo>
                  <a:lnTo>
                    <a:pt x="6224" y="32242"/>
                  </a:lnTo>
                  <a:cubicBezTo>
                    <a:pt x="6224" y="32242"/>
                    <a:pt x="1" y="38144"/>
                    <a:pt x="3317" y="41086"/>
                  </a:cubicBezTo>
                  <a:cubicBezTo>
                    <a:pt x="3972" y="41668"/>
                    <a:pt x="4764" y="41888"/>
                    <a:pt x="5587" y="41888"/>
                  </a:cubicBezTo>
                  <a:cubicBezTo>
                    <a:pt x="8152" y="41888"/>
                    <a:pt x="11023" y="39754"/>
                    <a:pt x="11023" y="39754"/>
                  </a:cubicBezTo>
                  <a:lnTo>
                    <a:pt x="48985" y="10039"/>
                  </a:lnTo>
                  <a:lnTo>
                    <a:pt x="39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552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60083" y="3395401"/>
              <a:ext cx="376207" cy="319124"/>
            </a:xfrm>
            <a:custGeom>
              <a:avLst/>
              <a:gdLst/>
              <a:ahLst/>
              <a:cxnLst/>
              <a:rect l="l" t="t" r="r" b="b"/>
              <a:pathLst>
                <a:path w="23730" h="20155" extrusionOk="0">
                  <a:moveTo>
                    <a:pt x="23730" y="0"/>
                  </a:moveTo>
                  <a:cubicBezTo>
                    <a:pt x="9220" y="2218"/>
                    <a:pt x="6518" y="6185"/>
                    <a:pt x="5571" y="9419"/>
                  </a:cubicBezTo>
                  <a:cubicBezTo>
                    <a:pt x="4623" y="12650"/>
                    <a:pt x="5671" y="16291"/>
                    <a:pt x="5671" y="16291"/>
                  </a:cubicBezTo>
                  <a:cubicBezTo>
                    <a:pt x="5671" y="16291"/>
                    <a:pt x="1" y="20155"/>
                    <a:pt x="6951" y="20155"/>
                  </a:cubicBezTo>
                  <a:cubicBezTo>
                    <a:pt x="7869" y="20155"/>
                    <a:pt x="9008" y="20087"/>
                    <a:pt x="10409" y="19935"/>
                  </a:cubicBezTo>
                  <a:cubicBezTo>
                    <a:pt x="23444" y="18513"/>
                    <a:pt x="22770" y="7239"/>
                    <a:pt x="22770" y="7238"/>
                  </a:cubicBezTo>
                  <a:lnTo>
                    <a:pt x="22770" y="7238"/>
                  </a:lnTo>
                  <a:cubicBezTo>
                    <a:pt x="21605" y="10960"/>
                    <a:pt x="19014" y="12807"/>
                    <a:pt x="19014" y="12807"/>
                  </a:cubicBezTo>
                  <a:cubicBezTo>
                    <a:pt x="23206" y="6752"/>
                    <a:pt x="23730" y="0"/>
                    <a:pt x="23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552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74365" y="3601403"/>
              <a:ext cx="270250" cy="257204"/>
            </a:xfrm>
            <a:custGeom>
              <a:avLst/>
              <a:gdLst/>
              <a:ahLst/>
              <a:cxnLst/>
              <a:rect l="l" t="t" r="r" b="b"/>
              <a:pathLst>
                <a:path w="17073" h="16299" extrusionOk="0">
                  <a:moveTo>
                    <a:pt x="10511" y="0"/>
                  </a:moveTo>
                  <a:lnTo>
                    <a:pt x="1" y="6178"/>
                  </a:lnTo>
                  <a:lnTo>
                    <a:pt x="9422" y="16299"/>
                  </a:lnTo>
                  <a:lnTo>
                    <a:pt x="17073" y="6883"/>
                  </a:lnTo>
                  <a:lnTo>
                    <a:pt x="105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552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17224" y="3670467"/>
              <a:ext cx="142863" cy="150036"/>
            </a:xfrm>
            <a:custGeom>
              <a:avLst/>
              <a:gdLst/>
              <a:ahLst/>
              <a:cxnLst/>
              <a:rect l="l" t="t" r="r" b="b"/>
              <a:pathLst>
                <a:path w="9035" h="9550" extrusionOk="0">
                  <a:moveTo>
                    <a:pt x="300" y="0"/>
                  </a:moveTo>
                  <a:lnTo>
                    <a:pt x="1" y="282"/>
                  </a:lnTo>
                  <a:lnTo>
                    <a:pt x="8737" y="9549"/>
                  </a:lnTo>
                  <a:lnTo>
                    <a:pt x="9035" y="926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190D2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552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2672" y="3949105"/>
              <a:ext cx="410733" cy="333413"/>
            </a:xfrm>
            <a:custGeom>
              <a:avLst/>
              <a:gdLst/>
              <a:ahLst/>
              <a:cxnLst/>
              <a:rect l="l" t="t" r="r" b="b"/>
              <a:pathLst>
                <a:path w="26000" h="21079" extrusionOk="0">
                  <a:moveTo>
                    <a:pt x="8385" y="1"/>
                  </a:moveTo>
                  <a:cubicBezTo>
                    <a:pt x="5202" y="3552"/>
                    <a:pt x="0" y="9987"/>
                    <a:pt x="112" y="14003"/>
                  </a:cubicBezTo>
                  <a:cubicBezTo>
                    <a:pt x="240" y="18604"/>
                    <a:pt x="6509" y="21078"/>
                    <a:pt x="13069" y="21078"/>
                  </a:cubicBezTo>
                  <a:cubicBezTo>
                    <a:pt x="14744" y="21078"/>
                    <a:pt x="16439" y="20917"/>
                    <a:pt x="18055" y="20588"/>
                  </a:cubicBezTo>
                  <a:cubicBezTo>
                    <a:pt x="25999" y="18973"/>
                    <a:pt x="23649" y="16824"/>
                    <a:pt x="22285" y="16709"/>
                  </a:cubicBezTo>
                  <a:lnTo>
                    <a:pt x="22285" y="16709"/>
                  </a:lnTo>
                  <a:cubicBezTo>
                    <a:pt x="22285" y="16709"/>
                    <a:pt x="22285" y="16709"/>
                    <a:pt x="22285" y="16709"/>
                  </a:cubicBezTo>
                  <a:cubicBezTo>
                    <a:pt x="22307" y="16709"/>
                    <a:pt x="23934" y="16705"/>
                    <a:pt x="23783" y="15559"/>
                  </a:cubicBezTo>
                  <a:cubicBezTo>
                    <a:pt x="23698" y="14898"/>
                    <a:pt x="22880" y="14756"/>
                    <a:pt x="22192" y="14756"/>
                  </a:cubicBezTo>
                  <a:cubicBezTo>
                    <a:pt x="21985" y="14756"/>
                    <a:pt x="21790" y="14769"/>
                    <a:pt x="21630" y="14784"/>
                  </a:cubicBezTo>
                  <a:cubicBezTo>
                    <a:pt x="22285" y="14668"/>
                    <a:pt x="23485" y="14311"/>
                    <a:pt x="23247" y="13231"/>
                  </a:cubicBezTo>
                  <a:cubicBezTo>
                    <a:pt x="23131" y="12696"/>
                    <a:pt x="22509" y="12529"/>
                    <a:pt x="21778" y="12529"/>
                  </a:cubicBezTo>
                  <a:cubicBezTo>
                    <a:pt x="20567" y="12529"/>
                    <a:pt x="19056" y="12988"/>
                    <a:pt x="19056" y="12988"/>
                  </a:cubicBezTo>
                  <a:cubicBezTo>
                    <a:pt x="19056" y="12988"/>
                    <a:pt x="15486" y="13575"/>
                    <a:pt x="12236" y="13575"/>
                  </a:cubicBezTo>
                  <a:cubicBezTo>
                    <a:pt x="10314" y="13575"/>
                    <a:pt x="8503" y="13370"/>
                    <a:pt x="7609" y="12716"/>
                  </a:cubicBezTo>
                  <a:cubicBezTo>
                    <a:pt x="5903" y="11467"/>
                    <a:pt x="9138" y="5558"/>
                    <a:pt x="11162" y="2227"/>
                  </a:cubicBezTo>
                  <a:cubicBezTo>
                    <a:pt x="9946" y="1789"/>
                    <a:pt x="8955" y="1001"/>
                    <a:pt x="8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2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33861" y="3943151"/>
              <a:ext cx="252392" cy="376280"/>
            </a:xfrm>
            <a:custGeom>
              <a:avLst/>
              <a:gdLst/>
              <a:ahLst/>
              <a:cxnLst/>
              <a:rect l="l" t="t" r="r" b="b"/>
              <a:pathLst>
                <a:path w="15913" h="23764" extrusionOk="0">
                  <a:moveTo>
                    <a:pt x="11245" y="0"/>
                  </a:moveTo>
                  <a:cubicBezTo>
                    <a:pt x="7144" y="1641"/>
                    <a:pt x="1" y="5720"/>
                    <a:pt x="773" y="14027"/>
                  </a:cubicBezTo>
                  <a:cubicBezTo>
                    <a:pt x="1575" y="22668"/>
                    <a:pt x="8698" y="23764"/>
                    <a:pt x="12261" y="23764"/>
                  </a:cubicBezTo>
                  <a:cubicBezTo>
                    <a:pt x="13472" y="23764"/>
                    <a:pt x="14271" y="23637"/>
                    <a:pt x="14271" y="23637"/>
                  </a:cubicBezTo>
                  <a:cubicBezTo>
                    <a:pt x="14894" y="18589"/>
                    <a:pt x="15912" y="13372"/>
                    <a:pt x="15912" y="13372"/>
                  </a:cubicBezTo>
                  <a:cubicBezTo>
                    <a:pt x="13737" y="12940"/>
                    <a:pt x="12767" y="12606"/>
                    <a:pt x="12034" y="10092"/>
                  </a:cubicBezTo>
                  <a:cubicBezTo>
                    <a:pt x="11581" y="8538"/>
                    <a:pt x="13533" y="5172"/>
                    <a:pt x="15093" y="2826"/>
                  </a:cubicBezTo>
                  <a:cubicBezTo>
                    <a:pt x="13322" y="2466"/>
                    <a:pt x="11880" y="1410"/>
                    <a:pt x="1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2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74343" y="4130101"/>
              <a:ext cx="65479" cy="184568"/>
            </a:xfrm>
            <a:custGeom>
              <a:avLst/>
              <a:gdLst/>
              <a:ahLst/>
              <a:cxnLst/>
              <a:rect l="l" t="t" r="r" b="b"/>
              <a:pathLst>
                <a:path w="4151" h="11651" extrusionOk="0">
                  <a:moveTo>
                    <a:pt x="3840" y="1"/>
                  </a:moveTo>
                  <a:cubicBezTo>
                    <a:pt x="623" y="3714"/>
                    <a:pt x="25" y="11299"/>
                    <a:pt x="1" y="11620"/>
                  </a:cubicBezTo>
                  <a:lnTo>
                    <a:pt x="410" y="11650"/>
                  </a:lnTo>
                  <a:cubicBezTo>
                    <a:pt x="416" y="11573"/>
                    <a:pt x="1022" y="3880"/>
                    <a:pt x="4151" y="269"/>
                  </a:cubicBezTo>
                  <a:lnTo>
                    <a:pt x="38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3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19583" y="4155106"/>
              <a:ext cx="63098" cy="23815"/>
            </a:xfrm>
            <a:custGeom>
              <a:avLst/>
              <a:gdLst/>
              <a:ahLst/>
              <a:cxnLst/>
              <a:rect l="l" t="t" r="r" b="b"/>
              <a:pathLst>
                <a:path w="3984" h="1534" extrusionOk="0">
                  <a:moveTo>
                    <a:pt x="134" y="1"/>
                  </a:moveTo>
                  <a:lnTo>
                    <a:pt x="0" y="388"/>
                  </a:lnTo>
                  <a:cubicBezTo>
                    <a:pt x="126" y="432"/>
                    <a:pt x="3102" y="1454"/>
                    <a:pt x="3944" y="1534"/>
                  </a:cubicBezTo>
                  <a:lnTo>
                    <a:pt x="3983" y="1124"/>
                  </a:lnTo>
                  <a:cubicBezTo>
                    <a:pt x="3189" y="1049"/>
                    <a:pt x="164" y="12"/>
                    <a:pt x="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3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01725" y="4196783"/>
              <a:ext cx="72623" cy="20243"/>
            </a:xfrm>
            <a:custGeom>
              <a:avLst/>
              <a:gdLst/>
              <a:ahLst/>
              <a:cxnLst/>
              <a:rect l="l" t="t" r="r" b="b"/>
              <a:pathLst>
                <a:path w="4632" h="1330" extrusionOk="0">
                  <a:moveTo>
                    <a:pt x="82" y="1"/>
                  </a:moveTo>
                  <a:lnTo>
                    <a:pt x="1" y="403"/>
                  </a:lnTo>
                  <a:lnTo>
                    <a:pt x="4548" y="1329"/>
                  </a:lnTo>
                  <a:lnTo>
                    <a:pt x="4631" y="92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3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89820" y="4234888"/>
              <a:ext cx="79766" cy="21434"/>
            </a:xfrm>
            <a:custGeom>
              <a:avLst/>
              <a:gdLst/>
              <a:ahLst/>
              <a:cxnLst/>
              <a:rect l="l" t="t" r="r" b="b"/>
              <a:pathLst>
                <a:path w="5035" h="1319" extrusionOk="0">
                  <a:moveTo>
                    <a:pt x="75" y="0"/>
                  </a:moveTo>
                  <a:lnTo>
                    <a:pt x="1" y="402"/>
                  </a:lnTo>
                  <a:lnTo>
                    <a:pt x="4961" y="1318"/>
                  </a:lnTo>
                  <a:lnTo>
                    <a:pt x="5034" y="91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3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81486" y="4277755"/>
              <a:ext cx="79765" cy="16671"/>
            </a:xfrm>
            <a:custGeom>
              <a:avLst/>
              <a:gdLst/>
              <a:ahLst/>
              <a:cxnLst/>
              <a:rect l="l" t="t" r="r" b="b"/>
              <a:pathLst>
                <a:path w="5021" h="1078" extrusionOk="0">
                  <a:moveTo>
                    <a:pt x="56" y="0"/>
                  </a:moveTo>
                  <a:lnTo>
                    <a:pt x="0" y="408"/>
                  </a:lnTo>
                  <a:lnTo>
                    <a:pt x="4966" y="1078"/>
                  </a:lnTo>
                  <a:lnTo>
                    <a:pt x="5021" y="6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3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43389" y="4246795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2" y="0"/>
                  </a:moveTo>
                  <a:cubicBezTo>
                    <a:pt x="486" y="0"/>
                    <a:pt x="480" y="1"/>
                    <a:pt x="475" y="1"/>
                  </a:cubicBezTo>
                  <a:cubicBezTo>
                    <a:pt x="189" y="22"/>
                    <a:pt x="1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3" y="2526"/>
                    <a:pt x="668" y="2526"/>
                  </a:cubicBezTo>
                  <a:cubicBezTo>
                    <a:pt x="953" y="2505"/>
                    <a:pt x="1142" y="1921"/>
                    <a:pt x="1089" y="1224"/>
                  </a:cubicBezTo>
                  <a:cubicBezTo>
                    <a:pt x="1036" y="540"/>
                    <a:pt x="770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535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91006" y="4197974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6" y="0"/>
                    <a:pt x="480" y="0"/>
                    <a:pt x="474" y="1"/>
                  </a:cubicBezTo>
                  <a:cubicBezTo>
                    <a:pt x="189" y="22"/>
                    <a:pt x="0" y="604"/>
                    <a:pt x="54" y="1303"/>
                  </a:cubicBezTo>
                  <a:cubicBezTo>
                    <a:pt x="106" y="1986"/>
                    <a:pt x="372" y="2526"/>
                    <a:pt x="652" y="2526"/>
                  </a:cubicBezTo>
                  <a:cubicBezTo>
                    <a:pt x="657" y="2526"/>
                    <a:pt x="662" y="2526"/>
                    <a:pt x="668" y="2526"/>
                  </a:cubicBezTo>
                  <a:cubicBezTo>
                    <a:pt x="952" y="2504"/>
                    <a:pt x="1142" y="1921"/>
                    <a:pt x="1088" y="1224"/>
                  </a:cubicBezTo>
                  <a:cubicBezTo>
                    <a:pt x="1036" y="539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536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37436" y="4147962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5" y="0"/>
                    <a:pt x="480" y="1"/>
                    <a:pt x="474" y="1"/>
                  </a:cubicBezTo>
                  <a:cubicBezTo>
                    <a:pt x="190" y="22"/>
                    <a:pt x="0" y="606"/>
                    <a:pt x="54" y="1303"/>
                  </a:cubicBezTo>
                  <a:cubicBezTo>
                    <a:pt x="106" y="1988"/>
                    <a:pt x="373" y="2527"/>
                    <a:pt x="652" y="2527"/>
                  </a:cubicBezTo>
                  <a:cubicBezTo>
                    <a:pt x="657" y="2527"/>
                    <a:pt x="663" y="2526"/>
                    <a:pt x="668" y="2526"/>
                  </a:cubicBezTo>
                  <a:cubicBezTo>
                    <a:pt x="954" y="2505"/>
                    <a:pt x="1142" y="1922"/>
                    <a:pt x="1089" y="1224"/>
                  </a:cubicBezTo>
                  <a:cubicBezTo>
                    <a:pt x="1036" y="540"/>
                    <a:pt x="770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537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95773" y="4112239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0"/>
                  </a:moveTo>
                  <a:cubicBezTo>
                    <a:pt x="486" y="0"/>
                    <a:pt x="480" y="0"/>
                    <a:pt x="475" y="1"/>
                  </a:cubicBezTo>
                  <a:cubicBezTo>
                    <a:pt x="190" y="22"/>
                    <a:pt x="1" y="606"/>
                    <a:pt x="54" y="1303"/>
                  </a:cubicBezTo>
                  <a:cubicBezTo>
                    <a:pt x="107" y="1986"/>
                    <a:pt x="374" y="2526"/>
                    <a:pt x="652" y="2526"/>
                  </a:cubicBezTo>
                  <a:cubicBezTo>
                    <a:pt x="658" y="2526"/>
                    <a:pt x="663" y="2526"/>
                    <a:pt x="668" y="2526"/>
                  </a:cubicBezTo>
                  <a:cubicBezTo>
                    <a:pt x="954" y="2504"/>
                    <a:pt x="1142" y="1922"/>
                    <a:pt x="1089" y="1224"/>
                  </a:cubicBezTo>
                  <a:cubicBezTo>
                    <a:pt x="1037" y="540"/>
                    <a:pt x="77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538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52913" y="4070563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5" y="1"/>
                    <a:pt x="480" y="1"/>
                    <a:pt x="474" y="2"/>
                  </a:cubicBezTo>
                  <a:cubicBezTo>
                    <a:pt x="190" y="23"/>
                    <a:pt x="0" y="606"/>
                    <a:pt x="54" y="1303"/>
                  </a:cubicBezTo>
                  <a:cubicBezTo>
                    <a:pt x="106" y="1988"/>
                    <a:pt x="373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3"/>
                    <a:pt x="1089" y="1225"/>
                  </a:cubicBezTo>
                  <a:cubicBezTo>
                    <a:pt x="1036" y="541"/>
                    <a:pt x="770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539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3863" y="4106285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2" h="2528" extrusionOk="0">
                  <a:moveTo>
                    <a:pt x="491" y="1"/>
                  </a:moveTo>
                  <a:cubicBezTo>
                    <a:pt x="486" y="1"/>
                    <a:pt x="480" y="1"/>
                    <a:pt x="474" y="2"/>
                  </a:cubicBezTo>
                  <a:cubicBezTo>
                    <a:pt x="189" y="23"/>
                    <a:pt x="0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2"/>
                    <a:pt x="1088" y="1225"/>
                  </a:cubicBezTo>
                  <a:cubicBezTo>
                    <a:pt x="1036" y="542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540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01725" y="4011024"/>
              <a:ext cx="17858" cy="40486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3" y="1"/>
                  </a:moveTo>
                  <a:cubicBezTo>
                    <a:pt x="487" y="1"/>
                    <a:pt x="481" y="1"/>
                    <a:pt x="475" y="1"/>
                  </a:cubicBezTo>
                  <a:cubicBezTo>
                    <a:pt x="189" y="23"/>
                    <a:pt x="1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3" y="2527"/>
                    <a:pt x="668" y="2526"/>
                  </a:cubicBezTo>
                  <a:cubicBezTo>
                    <a:pt x="953" y="2505"/>
                    <a:pt x="1142" y="1923"/>
                    <a:pt x="1089" y="1224"/>
                  </a:cubicBezTo>
                  <a:cubicBezTo>
                    <a:pt x="1037" y="541"/>
                    <a:pt x="771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541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17198" y="4011024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3" h="2527" extrusionOk="0">
                  <a:moveTo>
                    <a:pt x="491" y="1"/>
                  </a:moveTo>
                  <a:cubicBezTo>
                    <a:pt x="485" y="1"/>
                    <a:pt x="480" y="1"/>
                    <a:pt x="475" y="1"/>
                  </a:cubicBezTo>
                  <a:cubicBezTo>
                    <a:pt x="189" y="23"/>
                    <a:pt x="1" y="606"/>
                    <a:pt x="54" y="1303"/>
                  </a:cubicBezTo>
                  <a:cubicBezTo>
                    <a:pt x="106" y="1987"/>
                    <a:pt x="371" y="2527"/>
                    <a:pt x="651" y="2527"/>
                  </a:cubicBezTo>
                  <a:cubicBezTo>
                    <a:pt x="657" y="2527"/>
                    <a:pt x="662" y="2527"/>
                    <a:pt x="668" y="2526"/>
                  </a:cubicBezTo>
                  <a:cubicBezTo>
                    <a:pt x="954" y="2505"/>
                    <a:pt x="1142" y="1923"/>
                    <a:pt x="1089" y="1224"/>
                  </a:cubicBezTo>
                  <a:cubicBezTo>
                    <a:pt x="1036" y="540"/>
                    <a:pt x="771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542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66009" y="3976492"/>
              <a:ext cx="17858" cy="39295"/>
            </a:xfrm>
            <a:custGeom>
              <a:avLst/>
              <a:gdLst/>
              <a:ahLst/>
              <a:cxnLst/>
              <a:rect l="l" t="t" r="r" b="b"/>
              <a:pathLst>
                <a:path w="1142" h="2527" extrusionOk="0">
                  <a:moveTo>
                    <a:pt x="491" y="0"/>
                  </a:moveTo>
                  <a:cubicBezTo>
                    <a:pt x="486" y="0"/>
                    <a:pt x="480" y="1"/>
                    <a:pt x="474" y="1"/>
                  </a:cubicBezTo>
                  <a:cubicBezTo>
                    <a:pt x="188" y="23"/>
                    <a:pt x="0" y="605"/>
                    <a:pt x="54" y="1303"/>
                  </a:cubicBezTo>
                  <a:cubicBezTo>
                    <a:pt x="106" y="1987"/>
                    <a:pt x="372" y="2527"/>
                    <a:pt x="652" y="2527"/>
                  </a:cubicBezTo>
                  <a:cubicBezTo>
                    <a:pt x="657" y="2527"/>
                    <a:pt x="662" y="2526"/>
                    <a:pt x="668" y="2526"/>
                  </a:cubicBezTo>
                  <a:cubicBezTo>
                    <a:pt x="952" y="2505"/>
                    <a:pt x="1142" y="1921"/>
                    <a:pt x="1088" y="1224"/>
                  </a:cubicBezTo>
                  <a:cubicBezTo>
                    <a:pt x="1036" y="541"/>
                    <a:pt x="772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543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07678" y="3986018"/>
              <a:ext cx="78575" cy="171470"/>
            </a:xfrm>
            <a:custGeom>
              <a:avLst/>
              <a:gdLst/>
              <a:ahLst/>
              <a:cxnLst/>
              <a:rect l="l" t="t" r="r" b="b"/>
              <a:pathLst>
                <a:path w="4929" h="10876" extrusionOk="0">
                  <a:moveTo>
                    <a:pt x="3934" y="1"/>
                  </a:moveTo>
                  <a:cubicBezTo>
                    <a:pt x="3774" y="213"/>
                    <a:pt x="1" y="5257"/>
                    <a:pt x="870" y="7942"/>
                  </a:cubicBezTo>
                  <a:cubicBezTo>
                    <a:pt x="1750" y="10661"/>
                    <a:pt x="4875" y="10875"/>
                    <a:pt x="4907" y="10876"/>
                  </a:cubicBezTo>
                  <a:lnTo>
                    <a:pt x="4929" y="10467"/>
                  </a:lnTo>
                  <a:cubicBezTo>
                    <a:pt x="4901" y="10466"/>
                    <a:pt x="2050" y="10266"/>
                    <a:pt x="1260" y="7817"/>
                  </a:cubicBezTo>
                  <a:cubicBezTo>
                    <a:pt x="456" y="5334"/>
                    <a:pt x="4224" y="298"/>
                    <a:pt x="4261" y="248"/>
                  </a:cubicBezTo>
                  <a:lnTo>
                    <a:pt x="39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544;p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654126" y="3852653"/>
              <a:ext cx="160722" cy="165516"/>
            </a:xfrm>
            <a:custGeom>
              <a:avLst/>
              <a:gdLst/>
              <a:ahLst/>
              <a:cxnLst/>
              <a:rect l="l" t="t" r="r" b="b"/>
              <a:pathLst>
                <a:path w="10131" h="10493" extrusionOk="0">
                  <a:moveTo>
                    <a:pt x="6936" y="1"/>
                  </a:moveTo>
                  <a:cubicBezTo>
                    <a:pt x="5247" y="1"/>
                    <a:pt x="5585" y="1936"/>
                    <a:pt x="6044" y="3324"/>
                  </a:cubicBezTo>
                  <a:lnTo>
                    <a:pt x="6044" y="3324"/>
                  </a:lnTo>
                  <a:cubicBezTo>
                    <a:pt x="5764" y="2817"/>
                    <a:pt x="5385" y="2364"/>
                    <a:pt x="4922" y="2364"/>
                  </a:cubicBezTo>
                  <a:cubicBezTo>
                    <a:pt x="4800" y="2364"/>
                    <a:pt x="4672" y="2396"/>
                    <a:pt x="4539" y="2466"/>
                  </a:cubicBezTo>
                  <a:cubicBezTo>
                    <a:pt x="3256" y="3141"/>
                    <a:pt x="4798" y="5398"/>
                    <a:pt x="4798" y="5398"/>
                  </a:cubicBezTo>
                  <a:cubicBezTo>
                    <a:pt x="4798" y="5398"/>
                    <a:pt x="3849" y="4098"/>
                    <a:pt x="2783" y="4098"/>
                  </a:cubicBezTo>
                  <a:cubicBezTo>
                    <a:pt x="2337" y="4098"/>
                    <a:pt x="1871" y="4326"/>
                    <a:pt x="1445" y="4972"/>
                  </a:cubicBezTo>
                  <a:cubicBezTo>
                    <a:pt x="0" y="7162"/>
                    <a:pt x="3018" y="10493"/>
                    <a:pt x="3018" y="10493"/>
                  </a:cubicBezTo>
                  <a:cubicBezTo>
                    <a:pt x="10130" y="8066"/>
                    <a:pt x="9624" y="22"/>
                    <a:pt x="6957" y="1"/>
                  </a:cubicBezTo>
                  <a:cubicBezTo>
                    <a:pt x="6950" y="1"/>
                    <a:pt x="6943" y="1"/>
                    <a:pt x="6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079" name="Group 115"/>
          <p:cNvGrpSpPr>
            <a:grpSpLocks/>
          </p:cNvGrpSpPr>
          <p:nvPr/>
        </p:nvGrpSpPr>
        <p:grpSpPr bwMode="auto">
          <a:xfrm>
            <a:off x="2568575" y="392113"/>
            <a:ext cx="9699625" cy="998537"/>
            <a:chOff x="5610842" y="3352789"/>
            <a:chExt cx="3583159" cy="1114518"/>
          </a:xfrm>
        </p:grpSpPr>
        <p:sp>
          <p:nvSpPr>
            <p:cNvPr id="88082" name="Rectangle: Rounded Corners 116"/>
            <p:cNvSpPr>
              <a:spLocks noChangeArrowheads="1"/>
            </p:cNvSpPr>
            <p:nvPr/>
          </p:nvSpPr>
          <p:spPr bwMode="auto">
            <a:xfrm>
              <a:off x="6248396" y="3352789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FFBD4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Rectangle: Rounded Corners 4"/>
            <p:cNvSpPr txBox="1">
              <a:spLocks noChangeArrowheads="1"/>
            </p:cNvSpPr>
            <p:nvPr/>
          </p:nvSpPr>
          <p:spPr bwMode="auto">
            <a:xfrm>
              <a:off x="5610842" y="3448032"/>
              <a:ext cx="3583159" cy="100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4000" b="1">
                  <a:solidFill>
                    <a:srgbClr val="FFFFFF"/>
                  </a:solidFill>
                  <a:latin typeface="#9Slide02 Noi dung dai"/>
                </a:rPr>
                <a:t>Chú thích và giải nghĩa</a:t>
              </a:r>
              <a:endParaRPr lang="en-US" sz="4000">
                <a:solidFill>
                  <a:srgbClr val="FFFFFF"/>
                </a:solidFill>
                <a:latin typeface="#9Slide02 Noi dung dai"/>
              </a:endParaRPr>
            </a:p>
          </p:txBody>
        </p:sp>
      </p:grpSp>
      <p:sp>
        <p:nvSpPr>
          <p:cNvPr id="119" name="TextBox 118">
            <a:extLst>
              <a:ext uri="{FF2B5EF4-FFF2-40B4-BE49-F238E27FC236}"/>
            </a:extLst>
          </p:cNvPr>
          <p:cNvSpPr txBox="1"/>
          <p:nvPr/>
        </p:nvSpPr>
        <p:spPr>
          <a:xfrm>
            <a:off x="1057275" y="3778250"/>
            <a:ext cx="89376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vi-VN" sz="32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rPr>
              <a:t>Đãi đỗ: </a:t>
            </a:r>
            <a:r>
              <a:rPr lang="vi-VN" sz="3200" b="1" dirty="0">
                <a:solidFill>
                  <a:schemeClr val="accent6">
                    <a:lumMod val="10000"/>
                  </a:schemeClr>
                </a:solidFill>
                <a:latin typeface="+mj-lt"/>
                <a:cs typeface="+mn-cs"/>
              </a:rPr>
              <a:t>Cho đỗ ( đậu) đã ngâm nước nóng vào nước để bỏ vỏ, sạn.</a:t>
            </a:r>
            <a:endParaRPr lang="en-US" sz="3200" b="1" dirty="0">
              <a:solidFill>
                <a:schemeClr val="accent6">
                  <a:lumMod val="1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/>
            </a:extLst>
          </p:cNvPr>
          <p:cNvSpPr txBox="1"/>
          <p:nvPr/>
        </p:nvSpPr>
        <p:spPr>
          <a:xfrm>
            <a:off x="1004888" y="5040313"/>
            <a:ext cx="89376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vi-V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n-cs"/>
              </a:rPr>
              <a:t>Cầu Hàm Rồng: </a:t>
            </a:r>
            <a:r>
              <a:rPr lang="vi-VN" sz="3200" b="1" dirty="0">
                <a:solidFill>
                  <a:schemeClr val="accent6">
                    <a:lumMod val="10000"/>
                  </a:schemeClr>
                </a:solidFill>
                <a:latin typeface="+mj-lt"/>
                <a:cs typeface="+mn-cs"/>
              </a:rPr>
              <a:t>cầu bắc qua sông Mã ở thành phố Thanh Hóa, tỉnh Thanh Hóa.</a:t>
            </a:r>
            <a:endParaRPr lang="en-US" sz="3200" b="1" dirty="0">
              <a:solidFill>
                <a:schemeClr val="accent6">
                  <a:lumMod val="10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63" y="2438400"/>
            <a:ext cx="5856287" cy="1122363"/>
          </a:xfrm>
        </p:spPr>
        <p:txBody>
          <a:bodyPr/>
          <a:lstStyle/>
          <a:p>
            <a:pPr eaLnBrk="1" fontAlgn="auto" hangingPunct="1">
              <a:buClr>
                <a:schemeClr val="dk2"/>
              </a:buClr>
              <a:buFont typeface="Gorditas"/>
              <a:buNone/>
              <a:defRPr/>
            </a:pPr>
            <a:endParaRPr lang="en-US">
              <a:solidFill>
                <a:schemeClr val="dk2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211263" y="1074738"/>
            <a:ext cx="4884737" cy="1122362"/>
          </a:xfrm>
        </p:spPr>
        <p:txBody>
          <a:bodyPr/>
          <a:lstStyle/>
          <a:p>
            <a:pPr eaLnBrk="1" fontAlgn="auto" hangingPunct="1">
              <a:buClr>
                <a:schemeClr val="dk2"/>
              </a:buClr>
              <a:buFont typeface="Gorditas"/>
              <a:buNone/>
              <a:defRPr/>
            </a:pPr>
            <a:endParaRPr lang="en-US"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89091" name="Subtitle 3"/>
          <p:cNvSpPr txBox="1">
            <a:spLocks noGrp="1"/>
          </p:cNvSpPr>
          <p:nvPr>
            <p:ph type="subTitle" idx="1"/>
          </p:nvPr>
        </p:nvSpPr>
        <p:spPr>
          <a:xfrm>
            <a:off x="1211263" y="3711575"/>
            <a:ext cx="5456237" cy="566738"/>
          </a:xfrm>
        </p:spPr>
        <p:txBody>
          <a:bodyPr/>
          <a:lstStyle/>
          <a:p>
            <a:pPr marL="457200" indent="-317500" eaLnBrk="1" hangingPunct="1">
              <a:spcBef>
                <a:spcPct val="0"/>
              </a:spcBef>
              <a:spcAft>
                <a:spcPct val="0"/>
              </a:spcAft>
              <a:buClr>
                <a:srgbClr val="004468"/>
              </a:buClr>
              <a:buFont typeface="Kodchasan"/>
              <a:buNone/>
            </a:pPr>
            <a:endParaRPr lang="en-US" smtClean="0">
              <a:solidFill>
                <a:srgbClr val="004468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pic>
        <p:nvPicPr>
          <p:cNvPr id="890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10972800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40"/>
          <p:cNvSpPr/>
          <p:nvPr/>
        </p:nvSpPr>
        <p:spPr>
          <a:xfrm rot="329428">
            <a:off x="10260013" y="520700"/>
            <a:ext cx="93662" cy="93663"/>
          </a:xfrm>
          <a:custGeom>
            <a:avLst/>
            <a:gdLst/>
            <a:ahLst/>
            <a:cxnLst/>
            <a:rect l="l" t="t" r="r" b="b"/>
            <a:pathLst>
              <a:path w="2187" h="2167" extrusionOk="0">
                <a:moveTo>
                  <a:pt x="1102" y="1"/>
                </a:moveTo>
                <a:cubicBezTo>
                  <a:pt x="489" y="1"/>
                  <a:pt x="1" y="500"/>
                  <a:pt x="17" y="1113"/>
                </a:cubicBezTo>
                <a:cubicBezTo>
                  <a:pt x="30" y="1667"/>
                  <a:pt x="471" y="2128"/>
                  <a:pt x="1023" y="2164"/>
                </a:cubicBezTo>
                <a:cubicBezTo>
                  <a:pt x="1049" y="2166"/>
                  <a:pt x="1076" y="2167"/>
                  <a:pt x="1102" y="2167"/>
                </a:cubicBezTo>
                <a:cubicBezTo>
                  <a:pt x="1702" y="2167"/>
                  <a:pt x="2187" y="1683"/>
                  <a:pt x="2187" y="1086"/>
                </a:cubicBezTo>
                <a:cubicBezTo>
                  <a:pt x="2187" y="489"/>
                  <a:pt x="1701" y="1"/>
                  <a:pt x="1102" y="1"/>
                </a:cubicBezTo>
                <a:close/>
              </a:path>
            </a:pathLst>
          </a:custGeom>
          <a:solidFill>
            <a:srgbClr val="FAB21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0114" name="Google Shape;2507;p40"/>
          <p:cNvGrpSpPr>
            <a:grpSpLocks/>
          </p:cNvGrpSpPr>
          <p:nvPr/>
        </p:nvGrpSpPr>
        <p:grpSpPr bwMode="auto">
          <a:xfrm>
            <a:off x="10074275" y="1281113"/>
            <a:ext cx="1863725" cy="2889250"/>
            <a:chOff x="6868057" y="522821"/>
            <a:chExt cx="1714059" cy="2656712"/>
          </a:xfrm>
        </p:grpSpPr>
        <p:sp>
          <p:nvSpPr>
            <p:cNvPr id="2508" name="Google Shape;2508;p40"/>
            <p:cNvSpPr/>
            <p:nvPr/>
          </p:nvSpPr>
          <p:spPr>
            <a:xfrm rot="329428">
              <a:off x="6984858" y="588508"/>
              <a:ext cx="1480456" cy="2525336"/>
            </a:xfrm>
            <a:custGeom>
              <a:avLst/>
              <a:gdLst/>
              <a:ahLst/>
              <a:cxnLst/>
              <a:rect l="l" t="t" r="r" b="b"/>
              <a:pathLst>
                <a:path w="45688" h="78051" extrusionOk="0">
                  <a:moveTo>
                    <a:pt x="21730" y="0"/>
                  </a:moveTo>
                  <a:cubicBezTo>
                    <a:pt x="20082" y="0"/>
                    <a:pt x="18527" y="817"/>
                    <a:pt x="17098" y="2428"/>
                  </a:cubicBezTo>
                  <a:cubicBezTo>
                    <a:pt x="16271" y="3362"/>
                    <a:pt x="15454" y="4601"/>
                    <a:pt x="14677" y="6109"/>
                  </a:cubicBezTo>
                  <a:lnTo>
                    <a:pt x="12900" y="9708"/>
                  </a:lnTo>
                  <a:lnTo>
                    <a:pt x="12880" y="9726"/>
                  </a:lnTo>
                  <a:lnTo>
                    <a:pt x="12837" y="12918"/>
                  </a:lnTo>
                  <a:cubicBezTo>
                    <a:pt x="12798" y="12880"/>
                    <a:pt x="12757" y="12844"/>
                    <a:pt x="12721" y="12808"/>
                  </a:cubicBezTo>
                  <a:lnTo>
                    <a:pt x="8039" y="8223"/>
                  </a:lnTo>
                  <a:lnTo>
                    <a:pt x="7919" y="14777"/>
                  </a:lnTo>
                  <a:cubicBezTo>
                    <a:pt x="7919" y="14824"/>
                    <a:pt x="7901" y="15975"/>
                    <a:pt x="7926" y="17318"/>
                  </a:cubicBezTo>
                  <a:cubicBezTo>
                    <a:pt x="7935" y="17750"/>
                    <a:pt x="7947" y="18134"/>
                    <a:pt x="7960" y="18482"/>
                  </a:cubicBezTo>
                  <a:lnTo>
                    <a:pt x="0" y="20103"/>
                  </a:lnTo>
                  <a:lnTo>
                    <a:pt x="2724" y="23684"/>
                  </a:lnTo>
                  <a:cubicBezTo>
                    <a:pt x="2797" y="23777"/>
                    <a:pt x="4533" y="26042"/>
                    <a:pt x="7691" y="28703"/>
                  </a:cubicBezTo>
                  <a:cubicBezTo>
                    <a:pt x="8060" y="29015"/>
                    <a:pt x="8435" y="29320"/>
                    <a:pt x="8812" y="29616"/>
                  </a:cubicBezTo>
                  <a:cubicBezTo>
                    <a:pt x="8462" y="30152"/>
                    <a:pt x="8164" y="30803"/>
                    <a:pt x="7913" y="31574"/>
                  </a:cubicBezTo>
                  <a:cubicBezTo>
                    <a:pt x="7576" y="32605"/>
                    <a:pt x="7327" y="33862"/>
                    <a:pt x="7185" y="35205"/>
                  </a:cubicBezTo>
                  <a:cubicBezTo>
                    <a:pt x="7047" y="36545"/>
                    <a:pt x="7024" y="37927"/>
                    <a:pt x="7117" y="39202"/>
                  </a:cubicBezTo>
                  <a:cubicBezTo>
                    <a:pt x="7228" y="40701"/>
                    <a:pt x="7497" y="42012"/>
                    <a:pt x="7913" y="43099"/>
                  </a:cubicBezTo>
                  <a:lnTo>
                    <a:pt x="8042" y="43436"/>
                  </a:lnTo>
                  <a:cubicBezTo>
                    <a:pt x="7877" y="43748"/>
                    <a:pt x="7528" y="44501"/>
                    <a:pt x="7167" y="46285"/>
                  </a:cubicBezTo>
                  <a:cubicBezTo>
                    <a:pt x="6916" y="47517"/>
                    <a:pt x="6726" y="48912"/>
                    <a:pt x="6633" y="50214"/>
                  </a:cubicBezTo>
                  <a:cubicBezTo>
                    <a:pt x="6516" y="51850"/>
                    <a:pt x="6547" y="53311"/>
                    <a:pt x="6724" y="54554"/>
                  </a:cubicBezTo>
                  <a:cubicBezTo>
                    <a:pt x="6990" y="56438"/>
                    <a:pt x="7594" y="57826"/>
                    <a:pt x="8559" y="58791"/>
                  </a:cubicBezTo>
                  <a:cubicBezTo>
                    <a:pt x="9538" y="59765"/>
                    <a:pt x="10761" y="60652"/>
                    <a:pt x="12213" y="61431"/>
                  </a:cubicBezTo>
                  <a:lnTo>
                    <a:pt x="12188" y="63312"/>
                  </a:lnTo>
                  <a:cubicBezTo>
                    <a:pt x="12129" y="63398"/>
                    <a:pt x="12070" y="63482"/>
                    <a:pt x="12016" y="63572"/>
                  </a:cubicBezTo>
                  <a:cubicBezTo>
                    <a:pt x="11720" y="64063"/>
                    <a:pt x="11496" y="64658"/>
                    <a:pt x="11358" y="65338"/>
                  </a:cubicBezTo>
                  <a:cubicBezTo>
                    <a:pt x="11193" y="66141"/>
                    <a:pt x="11155" y="67015"/>
                    <a:pt x="11245" y="67793"/>
                  </a:cubicBezTo>
                  <a:cubicBezTo>
                    <a:pt x="11304" y="68311"/>
                    <a:pt x="11421" y="68781"/>
                    <a:pt x="11598" y="69190"/>
                  </a:cubicBezTo>
                  <a:cubicBezTo>
                    <a:pt x="11625" y="69251"/>
                    <a:pt x="11654" y="69315"/>
                    <a:pt x="11681" y="69373"/>
                  </a:cubicBezTo>
                  <a:cubicBezTo>
                    <a:pt x="11713" y="70158"/>
                    <a:pt x="11760" y="71329"/>
                    <a:pt x="11815" y="72249"/>
                  </a:cubicBezTo>
                  <a:lnTo>
                    <a:pt x="11815" y="72256"/>
                  </a:lnTo>
                  <a:cubicBezTo>
                    <a:pt x="11869" y="73138"/>
                    <a:pt x="12070" y="73940"/>
                    <a:pt x="12412" y="74641"/>
                  </a:cubicBezTo>
                  <a:cubicBezTo>
                    <a:pt x="13834" y="77551"/>
                    <a:pt x="17333" y="78050"/>
                    <a:pt x="20238" y="78050"/>
                  </a:cubicBezTo>
                  <a:cubicBezTo>
                    <a:pt x="21719" y="78050"/>
                    <a:pt x="23412" y="77960"/>
                    <a:pt x="25008" y="77792"/>
                  </a:cubicBezTo>
                  <a:cubicBezTo>
                    <a:pt x="27224" y="77562"/>
                    <a:pt x="28406" y="76511"/>
                    <a:pt x="29008" y="75667"/>
                  </a:cubicBezTo>
                  <a:cubicBezTo>
                    <a:pt x="29864" y="74476"/>
                    <a:pt x="30000" y="73067"/>
                    <a:pt x="29835" y="72061"/>
                  </a:cubicBezTo>
                  <a:lnTo>
                    <a:pt x="29693" y="70368"/>
                  </a:lnTo>
                  <a:cubicBezTo>
                    <a:pt x="29932" y="70086"/>
                    <a:pt x="30095" y="69803"/>
                    <a:pt x="30204" y="69575"/>
                  </a:cubicBezTo>
                  <a:cubicBezTo>
                    <a:pt x="30613" y="68693"/>
                    <a:pt x="30586" y="67863"/>
                    <a:pt x="30563" y="67196"/>
                  </a:cubicBezTo>
                  <a:cubicBezTo>
                    <a:pt x="30554" y="67020"/>
                    <a:pt x="30547" y="66860"/>
                    <a:pt x="30552" y="66704"/>
                  </a:cubicBezTo>
                  <a:cubicBezTo>
                    <a:pt x="30556" y="66337"/>
                    <a:pt x="30518" y="65978"/>
                    <a:pt x="30434" y="65630"/>
                  </a:cubicBezTo>
                  <a:lnTo>
                    <a:pt x="30434" y="65630"/>
                  </a:lnTo>
                  <a:cubicBezTo>
                    <a:pt x="33038" y="65808"/>
                    <a:pt x="35186" y="65842"/>
                    <a:pt x="36402" y="65842"/>
                  </a:cubicBezTo>
                  <a:cubicBezTo>
                    <a:pt x="37058" y="65842"/>
                    <a:pt x="37438" y="65833"/>
                    <a:pt x="37454" y="65833"/>
                  </a:cubicBezTo>
                  <a:lnTo>
                    <a:pt x="42705" y="65697"/>
                  </a:lnTo>
                  <a:lnTo>
                    <a:pt x="37664" y="58468"/>
                  </a:lnTo>
                  <a:cubicBezTo>
                    <a:pt x="38030" y="58153"/>
                    <a:pt x="38444" y="57785"/>
                    <a:pt x="38916" y="57353"/>
                  </a:cubicBezTo>
                  <a:cubicBezTo>
                    <a:pt x="40117" y="56254"/>
                    <a:pt x="41127" y="55255"/>
                    <a:pt x="41170" y="55214"/>
                  </a:cubicBezTo>
                  <a:lnTo>
                    <a:pt x="45687" y="50752"/>
                  </a:lnTo>
                  <a:lnTo>
                    <a:pt x="39341" y="50390"/>
                  </a:lnTo>
                  <a:cubicBezTo>
                    <a:pt x="38087" y="50315"/>
                    <a:pt x="36773" y="50189"/>
                    <a:pt x="35442" y="50006"/>
                  </a:cubicBezTo>
                  <a:cubicBezTo>
                    <a:pt x="35055" y="49951"/>
                    <a:pt x="34666" y="49893"/>
                    <a:pt x="34273" y="49829"/>
                  </a:cubicBezTo>
                  <a:cubicBezTo>
                    <a:pt x="34899" y="48751"/>
                    <a:pt x="35333" y="47521"/>
                    <a:pt x="35559" y="46171"/>
                  </a:cubicBezTo>
                  <a:cubicBezTo>
                    <a:pt x="35740" y="45091"/>
                    <a:pt x="35790" y="43929"/>
                    <a:pt x="35708" y="42717"/>
                  </a:cubicBezTo>
                  <a:cubicBezTo>
                    <a:pt x="35570" y="40646"/>
                    <a:pt x="35069" y="38896"/>
                    <a:pt x="34795" y="38191"/>
                  </a:cubicBezTo>
                  <a:lnTo>
                    <a:pt x="33922" y="35935"/>
                  </a:lnTo>
                  <a:cubicBezTo>
                    <a:pt x="36683" y="29711"/>
                    <a:pt x="35188" y="25771"/>
                    <a:pt x="34580" y="24581"/>
                  </a:cubicBezTo>
                  <a:cubicBezTo>
                    <a:pt x="34350" y="23996"/>
                    <a:pt x="34085" y="23422"/>
                    <a:pt x="33791" y="22870"/>
                  </a:cubicBezTo>
                  <a:cubicBezTo>
                    <a:pt x="33222" y="21796"/>
                    <a:pt x="33045" y="21683"/>
                    <a:pt x="31870" y="21432"/>
                  </a:cubicBezTo>
                  <a:cubicBezTo>
                    <a:pt x="31856" y="21430"/>
                    <a:pt x="31424" y="21340"/>
                    <a:pt x="30690" y="21159"/>
                  </a:cubicBezTo>
                  <a:lnTo>
                    <a:pt x="31015" y="11282"/>
                  </a:lnTo>
                  <a:lnTo>
                    <a:pt x="31015" y="11236"/>
                  </a:lnTo>
                  <a:cubicBezTo>
                    <a:pt x="31015" y="10556"/>
                    <a:pt x="30755" y="9862"/>
                    <a:pt x="30296" y="9308"/>
                  </a:cubicBezTo>
                  <a:lnTo>
                    <a:pt x="28680" y="5517"/>
                  </a:lnTo>
                  <a:cubicBezTo>
                    <a:pt x="27979" y="4282"/>
                    <a:pt x="27242" y="3245"/>
                    <a:pt x="26485" y="2431"/>
                  </a:cubicBezTo>
                  <a:cubicBezTo>
                    <a:pt x="25359" y="1221"/>
                    <a:pt x="24145" y="450"/>
                    <a:pt x="22870" y="138"/>
                  </a:cubicBezTo>
                  <a:cubicBezTo>
                    <a:pt x="22497" y="46"/>
                    <a:pt x="22115" y="0"/>
                    <a:pt x="2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23825" dir="2760000" algn="bl" rotWithShape="0">
                <a:schemeClr val="dk2">
                  <a:alpha val="22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 rot="329428">
              <a:off x="7344022" y="1365086"/>
              <a:ext cx="671607" cy="626225"/>
            </a:xfrm>
            <a:custGeom>
              <a:avLst/>
              <a:gdLst/>
              <a:ahLst/>
              <a:cxnLst/>
              <a:rect l="l" t="t" r="r" b="b"/>
              <a:pathLst>
                <a:path w="20750" h="19308" extrusionOk="0">
                  <a:moveTo>
                    <a:pt x="20750" y="1"/>
                  </a:moveTo>
                  <a:lnTo>
                    <a:pt x="1059" y="6484"/>
                  </a:lnTo>
                  <a:lnTo>
                    <a:pt x="1" y="17892"/>
                  </a:lnTo>
                  <a:lnTo>
                    <a:pt x="6089" y="19228"/>
                  </a:lnTo>
                  <a:cubicBezTo>
                    <a:pt x="6503" y="19282"/>
                    <a:pt x="6913" y="19307"/>
                    <a:pt x="7318" y="19307"/>
                  </a:cubicBezTo>
                  <a:cubicBezTo>
                    <a:pt x="14783" y="19307"/>
                    <a:pt x="20750" y="10717"/>
                    <a:pt x="20750" y="10717"/>
                  </a:cubicBezTo>
                  <a:lnTo>
                    <a:pt x="20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 rot="329428">
              <a:off x="7295842" y="1845338"/>
              <a:ext cx="687667" cy="649580"/>
            </a:xfrm>
            <a:custGeom>
              <a:avLst/>
              <a:gdLst/>
              <a:ahLst/>
              <a:cxnLst/>
              <a:rect l="l" t="t" r="r" b="b"/>
              <a:pathLst>
                <a:path w="21236" h="20076" extrusionOk="0">
                  <a:moveTo>
                    <a:pt x="20759" y="0"/>
                  </a:moveTo>
                  <a:lnTo>
                    <a:pt x="0" y="5682"/>
                  </a:lnTo>
                  <a:lnTo>
                    <a:pt x="3731" y="18963"/>
                  </a:lnTo>
                  <a:lnTo>
                    <a:pt x="6143" y="20010"/>
                  </a:lnTo>
                  <a:cubicBezTo>
                    <a:pt x="6485" y="20054"/>
                    <a:pt x="6826" y="20075"/>
                    <a:pt x="7165" y="20075"/>
                  </a:cubicBezTo>
                  <a:cubicBezTo>
                    <a:pt x="14761" y="20075"/>
                    <a:pt x="21236" y="9428"/>
                    <a:pt x="21236" y="9428"/>
                  </a:cubicBezTo>
                  <a:lnTo>
                    <a:pt x="20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 rot="329428">
              <a:off x="7646246" y="680472"/>
              <a:ext cx="293463" cy="157651"/>
            </a:xfrm>
            <a:custGeom>
              <a:avLst/>
              <a:gdLst/>
              <a:ahLst/>
              <a:cxnLst/>
              <a:rect l="l" t="t" r="r" b="b"/>
              <a:pathLst>
                <a:path w="9039" h="4869" extrusionOk="0">
                  <a:moveTo>
                    <a:pt x="4544" y="0"/>
                  </a:moveTo>
                  <a:cubicBezTo>
                    <a:pt x="2767" y="0"/>
                    <a:pt x="1123" y="2407"/>
                    <a:pt x="0" y="4581"/>
                  </a:cubicBezTo>
                  <a:cubicBezTo>
                    <a:pt x="1164" y="4770"/>
                    <a:pt x="2338" y="4868"/>
                    <a:pt x="3510" y="4868"/>
                  </a:cubicBezTo>
                  <a:cubicBezTo>
                    <a:pt x="5375" y="4868"/>
                    <a:pt x="7234" y="4619"/>
                    <a:pt x="9039" y="4086"/>
                  </a:cubicBezTo>
                  <a:cubicBezTo>
                    <a:pt x="7996" y="2250"/>
                    <a:pt x="6597" y="442"/>
                    <a:pt x="5015" y="57"/>
                  </a:cubicBezTo>
                  <a:cubicBezTo>
                    <a:pt x="4857" y="19"/>
                    <a:pt x="4700" y="0"/>
                    <a:pt x="4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0"/>
            <p:cNvSpPr/>
            <p:nvPr/>
          </p:nvSpPr>
          <p:spPr>
            <a:xfrm rot="329428">
              <a:off x="7577625" y="811848"/>
              <a:ext cx="404425" cy="324060"/>
            </a:xfrm>
            <a:custGeom>
              <a:avLst/>
              <a:gdLst/>
              <a:ahLst/>
              <a:cxnLst/>
              <a:rect l="l" t="t" r="r" b="b"/>
              <a:pathLst>
                <a:path w="12501" h="10007" extrusionOk="0">
                  <a:moveTo>
                    <a:pt x="10536" y="1"/>
                  </a:moveTo>
                  <a:cubicBezTo>
                    <a:pt x="8732" y="534"/>
                    <a:pt x="6872" y="782"/>
                    <a:pt x="5008" y="782"/>
                  </a:cubicBezTo>
                  <a:cubicBezTo>
                    <a:pt x="3835" y="782"/>
                    <a:pt x="2661" y="684"/>
                    <a:pt x="1497" y="496"/>
                  </a:cubicBezTo>
                  <a:cubicBezTo>
                    <a:pt x="575" y="2293"/>
                    <a:pt x="1" y="3928"/>
                    <a:pt x="1" y="3928"/>
                  </a:cubicBezTo>
                  <a:lnTo>
                    <a:pt x="2931" y="10007"/>
                  </a:lnTo>
                  <a:lnTo>
                    <a:pt x="11149" y="8185"/>
                  </a:lnTo>
                  <a:lnTo>
                    <a:pt x="12500" y="4321"/>
                  </a:lnTo>
                  <a:cubicBezTo>
                    <a:pt x="12500" y="4321"/>
                    <a:pt x="11757" y="2142"/>
                    <a:pt x="10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0"/>
            <p:cNvSpPr/>
            <p:nvPr/>
          </p:nvSpPr>
          <p:spPr>
            <a:xfrm rot="329428">
              <a:off x="7392203" y="2804381"/>
              <a:ext cx="383984" cy="210201"/>
            </a:xfrm>
            <a:custGeom>
              <a:avLst/>
              <a:gdLst/>
              <a:ahLst/>
              <a:cxnLst/>
              <a:rect l="l" t="t" r="r" b="b"/>
              <a:pathLst>
                <a:path w="11820" h="6491" extrusionOk="0">
                  <a:moveTo>
                    <a:pt x="7935" y="1"/>
                  </a:moveTo>
                  <a:cubicBezTo>
                    <a:pt x="5103" y="1583"/>
                    <a:pt x="2437" y="3464"/>
                    <a:pt x="0" y="5599"/>
                  </a:cubicBezTo>
                  <a:cubicBezTo>
                    <a:pt x="294" y="5813"/>
                    <a:pt x="642" y="5996"/>
                    <a:pt x="1063" y="6148"/>
                  </a:cubicBezTo>
                  <a:cubicBezTo>
                    <a:pt x="1762" y="6392"/>
                    <a:pt x="3044" y="6491"/>
                    <a:pt x="4506" y="6491"/>
                  </a:cubicBezTo>
                  <a:cubicBezTo>
                    <a:pt x="5956" y="6491"/>
                    <a:pt x="7582" y="6394"/>
                    <a:pt x="8991" y="6245"/>
                  </a:cubicBezTo>
                  <a:cubicBezTo>
                    <a:pt x="11819" y="5949"/>
                    <a:pt x="11304" y="3706"/>
                    <a:pt x="11304" y="3706"/>
                  </a:cubicBezTo>
                  <a:lnTo>
                    <a:pt x="10996" y="105"/>
                  </a:lnTo>
                  <a:lnTo>
                    <a:pt x="7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 rot="329428">
              <a:off x="7354243" y="2785405"/>
              <a:ext cx="297843" cy="192685"/>
            </a:xfrm>
            <a:custGeom>
              <a:avLst/>
              <a:gdLst/>
              <a:ahLst/>
              <a:cxnLst/>
              <a:rect l="l" t="t" r="r" b="b"/>
              <a:pathLst>
                <a:path w="9191" h="5920" extrusionOk="0">
                  <a:moveTo>
                    <a:pt x="0" y="1"/>
                  </a:moveTo>
                  <a:cubicBezTo>
                    <a:pt x="0" y="1"/>
                    <a:pt x="77" y="2198"/>
                    <a:pt x="163" y="3672"/>
                  </a:cubicBezTo>
                  <a:cubicBezTo>
                    <a:pt x="224" y="4701"/>
                    <a:pt x="577" y="5413"/>
                    <a:pt x="1255" y="5919"/>
                  </a:cubicBezTo>
                  <a:cubicBezTo>
                    <a:pt x="3692" y="3785"/>
                    <a:pt x="6360" y="1904"/>
                    <a:pt x="9190" y="3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 rot="329428">
              <a:off x="7344022" y="2671546"/>
              <a:ext cx="462826" cy="137215"/>
            </a:xfrm>
            <a:custGeom>
              <a:avLst/>
              <a:gdLst/>
              <a:ahLst/>
              <a:cxnLst/>
              <a:rect l="l" t="t" r="r" b="b"/>
              <a:pathLst>
                <a:path w="14314" h="4226" extrusionOk="0">
                  <a:moveTo>
                    <a:pt x="1218" y="1"/>
                  </a:moveTo>
                  <a:cubicBezTo>
                    <a:pt x="242" y="1"/>
                    <a:pt x="1" y="3412"/>
                    <a:pt x="767" y="3741"/>
                  </a:cubicBezTo>
                  <a:cubicBezTo>
                    <a:pt x="1662" y="4123"/>
                    <a:pt x="6019" y="4225"/>
                    <a:pt x="9317" y="4225"/>
                  </a:cubicBezTo>
                  <a:cubicBezTo>
                    <a:pt x="11095" y="4225"/>
                    <a:pt x="12565" y="4196"/>
                    <a:pt x="13018" y="4164"/>
                  </a:cubicBezTo>
                  <a:cubicBezTo>
                    <a:pt x="14314" y="4076"/>
                    <a:pt x="14002" y="3246"/>
                    <a:pt x="14020" y="1989"/>
                  </a:cubicBezTo>
                  <a:cubicBezTo>
                    <a:pt x="14038" y="730"/>
                    <a:pt x="12709" y="567"/>
                    <a:pt x="12709" y="567"/>
                  </a:cubicBezTo>
                  <a:cubicBezTo>
                    <a:pt x="11598" y="629"/>
                    <a:pt x="10542" y="654"/>
                    <a:pt x="9552" y="654"/>
                  </a:cubicBezTo>
                  <a:cubicBezTo>
                    <a:pt x="4579" y="654"/>
                    <a:pt x="1287" y="6"/>
                    <a:pt x="1287" y="6"/>
                  </a:cubicBezTo>
                  <a:cubicBezTo>
                    <a:pt x="1264" y="3"/>
                    <a:pt x="1240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 rot="329428">
              <a:off x="7475424" y="916949"/>
              <a:ext cx="100742" cy="1760437"/>
            </a:xfrm>
            <a:custGeom>
              <a:avLst/>
              <a:gdLst/>
              <a:ahLst/>
              <a:cxnLst/>
              <a:rect l="l" t="t" r="r" b="b"/>
              <a:pathLst>
                <a:path w="3103" h="54392" extrusionOk="0">
                  <a:moveTo>
                    <a:pt x="879" y="0"/>
                  </a:moveTo>
                  <a:cubicBezTo>
                    <a:pt x="763" y="0"/>
                    <a:pt x="695" y="75"/>
                    <a:pt x="695" y="75"/>
                  </a:cubicBezTo>
                  <a:lnTo>
                    <a:pt x="1" y="53926"/>
                  </a:lnTo>
                  <a:cubicBezTo>
                    <a:pt x="679" y="54138"/>
                    <a:pt x="1547" y="54290"/>
                    <a:pt x="2503" y="54391"/>
                  </a:cubicBezTo>
                  <a:lnTo>
                    <a:pt x="3103" y="3088"/>
                  </a:lnTo>
                  <a:cubicBezTo>
                    <a:pt x="2065" y="3012"/>
                    <a:pt x="1748" y="1076"/>
                    <a:pt x="1380" y="434"/>
                  </a:cubicBezTo>
                  <a:cubicBezTo>
                    <a:pt x="1177" y="85"/>
                    <a:pt x="1001" y="0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 rot="329428">
              <a:off x="7776187" y="951982"/>
              <a:ext cx="124102" cy="1761896"/>
            </a:xfrm>
            <a:custGeom>
              <a:avLst/>
              <a:gdLst/>
              <a:ahLst/>
              <a:cxnLst/>
              <a:rect l="l" t="t" r="r" b="b"/>
              <a:pathLst>
                <a:path w="3848" h="54392" extrusionOk="0">
                  <a:moveTo>
                    <a:pt x="3375" y="0"/>
                  </a:moveTo>
                  <a:cubicBezTo>
                    <a:pt x="3245" y="0"/>
                    <a:pt x="3079" y="32"/>
                    <a:pt x="2870" y="116"/>
                  </a:cubicBezTo>
                  <a:cubicBezTo>
                    <a:pt x="2096" y="423"/>
                    <a:pt x="1601" y="2569"/>
                    <a:pt x="604" y="2723"/>
                  </a:cubicBezTo>
                  <a:lnTo>
                    <a:pt x="1" y="54392"/>
                  </a:lnTo>
                  <a:cubicBezTo>
                    <a:pt x="1237" y="54356"/>
                    <a:pt x="2067" y="54308"/>
                    <a:pt x="2067" y="54308"/>
                  </a:cubicBezTo>
                  <a:lnTo>
                    <a:pt x="3846" y="292"/>
                  </a:lnTo>
                  <a:cubicBezTo>
                    <a:pt x="3848" y="291"/>
                    <a:pt x="3772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 rot="329428">
              <a:off x="7555725" y="931546"/>
              <a:ext cx="240902" cy="1767735"/>
            </a:xfrm>
            <a:custGeom>
              <a:avLst/>
              <a:gdLst/>
              <a:ahLst/>
              <a:cxnLst/>
              <a:rect l="l" t="t" r="r" b="b"/>
              <a:pathLst>
                <a:path w="7453" h="54583" extrusionOk="0">
                  <a:moveTo>
                    <a:pt x="3736" y="1"/>
                  </a:moveTo>
                  <a:cubicBezTo>
                    <a:pt x="2319" y="1"/>
                    <a:pt x="792" y="3064"/>
                    <a:pt x="792" y="3064"/>
                  </a:cubicBezTo>
                  <a:cubicBezTo>
                    <a:pt x="752" y="3071"/>
                    <a:pt x="714" y="3073"/>
                    <a:pt x="676" y="3073"/>
                  </a:cubicBezTo>
                  <a:cubicBezTo>
                    <a:pt x="650" y="3073"/>
                    <a:pt x="625" y="3072"/>
                    <a:pt x="600" y="3071"/>
                  </a:cubicBezTo>
                  <a:lnTo>
                    <a:pt x="1" y="54372"/>
                  </a:lnTo>
                  <a:cubicBezTo>
                    <a:pt x="1492" y="54534"/>
                    <a:pt x="3192" y="54583"/>
                    <a:pt x="4705" y="54583"/>
                  </a:cubicBezTo>
                  <a:cubicBezTo>
                    <a:pt x="5489" y="54583"/>
                    <a:pt x="6223" y="54570"/>
                    <a:pt x="6851" y="54553"/>
                  </a:cubicBezTo>
                  <a:lnTo>
                    <a:pt x="7452" y="2884"/>
                  </a:lnTo>
                  <a:lnTo>
                    <a:pt x="7452" y="2884"/>
                  </a:lnTo>
                  <a:cubicBezTo>
                    <a:pt x="7406" y="2890"/>
                    <a:pt x="7360" y="2894"/>
                    <a:pt x="7313" y="2894"/>
                  </a:cubicBezTo>
                  <a:cubicBezTo>
                    <a:pt x="7272" y="2894"/>
                    <a:pt x="7230" y="2891"/>
                    <a:pt x="7186" y="2881"/>
                  </a:cubicBezTo>
                  <a:cubicBezTo>
                    <a:pt x="6001" y="2648"/>
                    <a:pt x="5194" y="46"/>
                    <a:pt x="3767" y="1"/>
                  </a:cubicBezTo>
                  <a:cubicBezTo>
                    <a:pt x="3757" y="1"/>
                    <a:pt x="3747" y="1"/>
                    <a:pt x="3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 rot="329428">
              <a:off x="7193641" y="1055623"/>
              <a:ext cx="874549" cy="607248"/>
            </a:xfrm>
            <a:custGeom>
              <a:avLst/>
              <a:gdLst/>
              <a:ahLst/>
              <a:cxnLst/>
              <a:rect l="l" t="t" r="r" b="b"/>
              <a:pathLst>
                <a:path w="27015" h="18756" extrusionOk="0">
                  <a:moveTo>
                    <a:pt x="5775" y="1"/>
                  </a:moveTo>
                  <a:cubicBezTo>
                    <a:pt x="5775" y="1"/>
                    <a:pt x="5691" y="4522"/>
                    <a:pt x="6057" y="5910"/>
                  </a:cubicBezTo>
                  <a:lnTo>
                    <a:pt x="1" y="7145"/>
                  </a:lnTo>
                  <a:cubicBezTo>
                    <a:pt x="1" y="7145"/>
                    <a:pt x="6329" y="15457"/>
                    <a:pt x="17332" y="18756"/>
                  </a:cubicBezTo>
                  <a:cubicBezTo>
                    <a:pt x="21489" y="17521"/>
                    <a:pt x="25111" y="14619"/>
                    <a:pt x="27014" y="10877"/>
                  </a:cubicBezTo>
                  <a:cubicBezTo>
                    <a:pt x="26824" y="10389"/>
                    <a:pt x="26601" y="9889"/>
                    <a:pt x="26327" y="9374"/>
                  </a:cubicBezTo>
                  <a:cubicBezTo>
                    <a:pt x="26327" y="9374"/>
                    <a:pt x="12410" y="6496"/>
                    <a:pt x="5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 rot="329428">
              <a:off x="7733847" y="1438072"/>
              <a:ext cx="381064" cy="297785"/>
            </a:xfrm>
            <a:custGeom>
              <a:avLst/>
              <a:gdLst/>
              <a:ahLst/>
              <a:cxnLst/>
              <a:rect l="l" t="t" r="r" b="b"/>
              <a:pathLst>
                <a:path w="11772" h="9213" extrusionOk="0">
                  <a:moveTo>
                    <a:pt x="9681" y="0"/>
                  </a:moveTo>
                  <a:cubicBezTo>
                    <a:pt x="7782" y="3742"/>
                    <a:pt x="4160" y="6644"/>
                    <a:pt x="0" y="7883"/>
                  </a:cubicBezTo>
                  <a:cubicBezTo>
                    <a:pt x="2722" y="8699"/>
                    <a:pt x="5724" y="9213"/>
                    <a:pt x="8996" y="9213"/>
                  </a:cubicBezTo>
                  <a:cubicBezTo>
                    <a:pt x="8996" y="9213"/>
                    <a:pt x="11772" y="5421"/>
                    <a:pt x="9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 rot="329428">
              <a:off x="7212621" y="2030724"/>
              <a:ext cx="864330" cy="545940"/>
            </a:xfrm>
            <a:custGeom>
              <a:avLst/>
              <a:gdLst/>
              <a:ahLst/>
              <a:cxnLst/>
              <a:rect l="l" t="t" r="r" b="b"/>
              <a:pathLst>
                <a:path w="26714" h="16898" extrusionOk="0">
                  <a:moveTo>
                    <a:pt x="2211" y="1"/>
                  </a:moveTo>
                  <a:cubicBezTo>
                    <a:pt x="1472" y="1285"/>
                    <a:pt x="0" y="9853"/>
                    <a:pt x="2211" y="12064"/>
                  </a:cubicBezTo>
                  <a:cubicBezTo>
                    <a:pt x="4653" y="14506"/>
                    <a:pt x="8851" y="15991"/>
                    <a:pt x="13212" y="16897"/>
                  </a:cubicBezTo>
                  <a:cubicBezTo>
                    <a:pt x="18321" y="15141"/>
                    <a:pt x="23164" y="12161"/>
                    <a:pt x="26713" y="8076"/>
                  </a:cubicBezTo>
                  <a:cubicBezTo>
                    <a:pt x="13646" y="6274"/>
                    <a:pt x="2211" y="1"/>
                    <a:pt x="2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 rot="329428">
              <a:off x="7624345" y="2318291"/>
              <a:ext cx="569406" cy="329899"/>
            </a:xfrm>
            <a:custGeom>
              <a:avLst/>
              <a:gdLst/>
              <a:ahLst/>
              <a:cxnLst/>
              <a:rect l="l" t="t" r="r" b="b"/>
              <a:pathLst>
                <a:path w="17625" h="10215" extrusionOk="0">
                  <a:moveTo>
                    <a:pt x="13501" y="1"/>
                  </a:moveTo>
                  <a:cubicBezTo>
                    <a:pt x="9956" y="4086"/>
                    <a:pt x="5109" y="7066"/>
                    <a:pt x="0" y="8822"/>
                  </a:cubicBezTo>
                  <a:cubicBezTo>
                    <a:pt x="6076" y="10084"/>
                    <a:pt x="12465" y="10215"/>
                    <a:pt x="14851" y="10215"/>
                  </a:cubicBezTo>
                  <a:cubicBezTo>
                    <a:pt x="15475" y="10215"/>
                    <a:pt x="15825" y="10206"/>
                    <a:pt x="15825" y="10206"/>
                  </a:cubicBezTo>
                  <a:lnTo>
                    <a:pt x="12224" y="5045"/>
                  </a:lnTo>
                  <a:cubicBezTo>
                    <a:pt x="13623" y="4364"/>
                    <a:pt x="17625" y="406"/>
                    <a:pt x="17625" y="406"/>
                  </a:cubicBezTo>
                  <a:cubicBezTo>
                    <a:pt x="16241" y="327"/>
                    <a:pt x="14862" y="189"/>
                    <a:pt x="13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 rot="329428">
              <a:off x="7754287" y="1875992"/>
              <a:ext cx="310983" cy="310923"/>
            </a:xfrm>
            <a:custGeom>
              <a:avLst/>
              <a:gdLst/>
              <a:ahLst/>
              <a:cxnLst/>
              <a:rect l="l" t="t" r="r" b="b"/>
              <a:pathLst>
                <a:path w="9623" h="9601" extrusionOk="0">
                  <a:moveTo>
                    <a:pt x="7929" y="1"/>
                  </a:moveTo>
                  <a:lnTo>
                    <a:pt x="7929" y="1"/>
                  </a:lnTo>
                  <a:cubicBezTo>
                    <a:pt x="6403" y="3663"/>
                    <a:pt x="3568" y="6722"/>
                    <a:pt x="1" y="8476"/>
                  </a:cubicBezTo>
                  <a:cubicBezTo>
                    <a:pt x="2630" y="9178"/>
                    <a:pt x="4936" y="9601"/>
                    <a:pt x="6299" y="9601"/>
                  </a:cubicBezTo>
                  <a:cubicBezTo>
                    <a:pt x="6979" y="9601"/>
                    <a:pt x="7425" y="9496"/>
                    <a:pt x="7561" y="9268"/>
                  </a:cubicBezTo>
                  <a:cubicBezTo>
                    <a:pt x="9622" y="5800"/>
                    <a:pt x="8304" y="971"/>
                    <a:pt x="7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 rot="329428">
              <a:off x="7284162" y="1573828"/>
              <a:ext cx="741688" cy="550318"/>
            </a:xfrm>
            <a:custGeom>
              <a:avLst/>
              <a:gdLst/>
              <a:ahLst/>
              <a:cxnLst/>
              <a:rect l="l" t="t" r="r" b="b"/>
              <a:pathLst>
                <a:path w="22941" h="17004" extrusionOk="0">
                  <a:moveTo>
                    <a:pt x="2392" y="0"/>
                  </a:moveTo>
                  <a:cubicBezTo>
                    <a:pt x="837" y="1119"/>
                    <a:pt x="0" y="7918"/>
                    <a:pt x="1334" y="11408"/>
                  </a:cubicBezTo>
                  <a:cubicBezTo>
                    <a:pt x="4624" y="13624"/>
                    <a:pt x="10336" y="15755"/>
                    <a:pt x="15016" y="17003"/>
                  </a:cubicBezTo>
                  <a:cubicBezTo>
                    <a:pt x="18579" y="15249"/>
                    <a:pt x="21414" y="12190"/>
                    <a:pt x="22940" y="8526"/>
                  </a:cubicBezTo>
                  <a:cubicBezTo>
                    <a:pt x="22908" y="8449"/>
                    <a:pt x="22886" y="8392"/>
                    <a:pt x="22870" y="8365"/>
                  </a:cubicBezTo>
                  <a:cubicBezTo>
                    <a:pt x="22307" y="7472"/>
                    <a:pt x="19924" y="7088"/>
                    <a:pt x="19924" y="7088"/>
                  </a:cubicBezTo>
                  <a:cubicBezTo>
                    <a:pt x="9873" y="6007"/>
                    <a:pt x="2392" y="0"/>
                    <a:pt x="2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25" name="Google Shape;2525;p40"/>
          <p:cNvSpPr/>
          <p:nvPr/>
        </p:nvSpPr>
        <p:spPr>
          <a:xfrm rot="329428">
            <a:off x="9823450" y="82550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6478" h="6476" extrusionOk="0">
                <a:moveTo>
                  <a:pt x="6043" y="1"/>
                </a:moveTo>
                <a:lnTo>
                  <a:pt x="3131" y="1436"/>
                </a:lnTo>
                <a:lnTo>
                  <a:pt x="0" y="437"/>
                </a:lnTo>
                <a:lnTo>
                  <a:pt x="1436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77" y="6041"/>
                </a:lnTo>
                <a:lnTo>
                  <a:pt x="6477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40"/>
          <p:cNvSpPr/>
          <p:nvPr/>
        </p:nvSpPr>
        <p:spPr>
          <a:xfrm rot="329428">
            <a:off x="10133013" y="341313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0117" name="Google Shape;2528;p40"/>
          <p:cNvGrpSpPr>
            <a:grpSpLocks/>
          </p:cNvGrpSpPr>
          <p:nvPr/>
        </p:nvGrpSpPr>
        <p:grpSpPr bwMode="auto">
          <a:xfrm>
            <a:off x="8916988" y="5027613"/>
            <a:ext cx="3451225" cy="2057400"/>
            <a:chOff x="3079028" y="2569961"/>
            <a:chExt cx="3502080" cy="2087423"/>
          </a:xfrm>
        </p:grpSpPr>
        <p:sp>
          <p:nvSpPr>
            <p:cNvPr id="2529" name="Google Shape;2529;p40"/>
            <p:cNvSpPr/>
            <p:nvPr/>
          </p:nvSpPr>
          <p:spPr>
            <a:xfrm rot="-517073">
              <a:off x="3180514" y="2808340"/>
              <a:ext cx="3299108" cy="1610666"/>
            </a:xfrm>
            <a:custGeom>
              <a:avLst/>
              <a:gdLst/>
              <a:ahLst/>
              <a:cxnLst/>
              <a:rect l="l" t="t" r="r" b="b"/>
              <a:pathLst>
                <a:path w="78159" h="38194" extrusionOk="0">
                  <a:moveTo>
                    <a:pt x="54086" y="1"/>
                  </a:moveTo>
                  <a:cubicBezTo>
                    <a:pt x="53896" y="1"/>
                    <a:pt x="53704" y="17"/>
                    <a:pt x="53509" y="51"/>
                  </a:cubicBezTo>
                  <a:cubicBezTo>
                    <a:pt x="52989" y="141"/>
                    <a:pt x="52101" y="430"/>
                    <a:pt x="51355" y="1326"/>
                  </a:cubicBezTo>
                  <a:cubicBezTo>
                    <a:pt x="51346" y="1335"/>
                    <a:pt x="51335" y="1339"/>
                    <a:pt x="51323" y="1339"/>
                  </a:cubicBezTo>
                  <a:lnTo>
                    <a:pt x="51251" y="1339"/>
                  </a:lnTo>
                  <a:cubicBezTo>
                    <a:pt x="50674" y="1339"/>
                    <a:pt x="50112" y="1479"/>
                    <a:pt x="49587" y="1751"/>
                  </a:cubicBezTo>
                  <a:lnTo>
                    <a:pt x="49580" y="1753"/>
                  </a:lnTo>
                  <a:cubicBezTo>
                    <a:pt x="49286" y="1904"/>
                    <a:pt x="49024" y="2090"/>
                    <a:pt x="48791" y="2298"/>
                  </a:cubicBezTo>
                  <a:cubicBezTo>
                    <a:pt x="48791" y="2300"/>
                    <a:pt x="48789" y="2305"/>
                    <a:pt x="48787" y="2305"/>
                  </a:cubicBezTo>
                  <a:lnTo>
                    <a:pt x="44268" y="4920"/>
                  </a:lnTo>
                  <a:cubicBezTo>
                    <a:pt x="41290" y="6648"/>
                    <a:pt x="39079" y="9462"/>
                    <a:pt x="38503" y="12268"/>
                  </a:cubicBezTo>
                  <a:cubicBezTo>
                    <a:pt x="38446" y="12546"/>
                    <a:pt x="38396" y="12828"/>
                    <a:pt x="38356" y="13115"/>
                  </a:cubicBezTo>
                  <a:cubicBezTo>
                    <a:pt x="38353" y="13139"/>
                    <a:pt x="38336" y="13151"/>
                    <a:pt x="38317" y="13151"/>
                  </a:cubicBezTo>
                  <a:cubicBezTo>
                    <a:pt x="38302" y="13151"/>
                    <a:pt x="38286" y="13142"/>
                    <a:pt x="38279" y="13125"/>
                  </a:cubicBezTo>
                  <a:cubicBezTo>
                    <a:pt x="38069" y="12550"/>
                    <a:pt x="37788" y="12094"/>
                    <a:pt x="37515" y="11736"/>
                  </a:cubicBezTo>
                  <a:cubicBezTo>
                    <a:pt x="36968" y="11027"/>
                    <a:pt x="36321" y="10552"/>
                    <a:pt x="35706" y="10231"/>
                  </a:cubicBezTo>
                  <a:cubicBezTo>
                    <a:pt x="35695" y="10229"/>
                    <a:pt x="35688" y="10219"/>
                    <a:pt x="35686" y="10210"/>
                  </a:cubicBezTo>
                  <a:cubicBezTo>
                    <a:pt x="34999" y="8314"/>
                    <a:pt x="33549" y="6837"/>
                    <a:pt x="31463" y="5958"/>
                  </a:cubicBezTo>
                  <a:cubicBezTo>
                    <a:pt x="30321" y="5476"/>
                    <a:pt x="29141" y="5232"/>
                    <a:pt x="28092" y="5115"/>
                  </a:cubicBezTo>
                  <a:cubicBezTo>
                    <a:pt x="28081" y="5112"/>
                    <a:pt x="28069" y="5108"/>
                    <a:pt x="28065" y="5097"/>
                  </a:cubicBezTo>
                  <a:cubicBezTo>
                    <a:pt x="27608" y="4301"/>
                    <a:pt x="26912" y="3643"/>
                    <a:pt x="25987" y="3132"/>
                  </a:cubicBezTo>
                  <a:cubicBezTo>
                    <a:pt x="25063" y="2621"/>
                    <a:pt x="23921" y="2262"/>
                    <a:pt x="22494" y="2029"/>
                  </a:cubicBezTo>
                  <a:cubicBezTo>
                    <a:pt x="21848" y="1925"/>
                    <a:pt x="21163" y="1871"/>
                    <a:pt x="20457" y="1871"/>
                  </a:cubicBezTo>
                  <a:cubicBezTo>
                    <a:pt x="18497" y="1871"/>
                    <a:pt x="16336" y="2271"/>
                    <a:pt x="14019" y="3057"/>
                  </a:cubicBezTo>
                  <a:cubicBezTo>
                    <a:pt x="14015" y="3059"/>
                    <a:pt x="14010" y="3060"/>
                    <a:pt x="14006" y="3060"/>
                  </a:cubicBezTo>
                  <a:cubicBezTo>
                    <a:pt x="13993" y="3060"/>
                    <a:pt x="13980" y="3053"/>
                    <a:pt x="13974" y="3042"/>
                  </a:cubicBezTo>
                  <a:cubicBezTo>
                    <a:pt x="13442" y="2128"/>
                    <a:pt x="12581" y="1513"/>
                    <a:pt x="11528" y="1294"/>
                  </a:cubicBezTo>
                  <a:lnTo>
                    <a:pt x="11523" y="1294"/>
                  </a:lnTo>
                  <a:cubicBezTo>
                    <a:pt x="11281" y="1244"/>
                    <a:pt x="11032" y="1219"/>
                    <a:pt x="10788" y="1219"/>
                  </a:cubicBezTo>
                  <a:cubicBezTo>
                    <a:pt x="9789" y="1219"/>
                    <a:pt x="8864" y="1633"/>
                    <a:pt x="8188" y="2388"/>
                  </a:cubicBezTo>
                  <a:cubicBezTo>
                    <a:pt x="8062" y="2531"/>
                    <a:pt x="7947" y="2680"/>
                    <a:pt x="7843" y="2840"/>
                  </a:cubicBezTo>
                  <a:cubicBezTo>
                    <a:pt x="7834" y="2852"/>
                    <a:pt x="7822" y="2859"/>
                    <a:pt x="7811" y="2859"/>
                  </a:cubicBezTo>
                  <a:cubicBezTo>
                    <a:pt x="7221" y="2883"/>
                    <a:pt x="6644" y="3057"/>
                    <a:pt x="6131" y="3367"/>
                  </a:cubicBezTo>
                  <a:cubicBezTo>
                    <a:pt x="5666" y="3645"/>
                    <a:pt x="5259" y="4034"/>
                    <a:pt x="4919" y="4513"/>
                  </a:cubicBezTo>
                  <a:cubicBezTo>
                    <a:pt x="4198" y="5537"/>
                    <a:pt x="3965" y="6783"/>
                    <a:pt x="4253" y="8020"/>
                  </a:cubicBezTo>
                  <a:cubicBezTo>
                    <a:pt x="4277" y="8131"/>
                    <a:pt x="4307" y="8239"/>
                    <a:pt x="4341" y="8345"/>
                  </a:cubicBezTo>
                  <a:cubicBezTo>
                    <a:pt x="4345" y="8359"/>
                    <a:pt x="4343" y="8375"/>
                    <a:pt x="4332" y="8386"/>
                  </a:cubicBezTo>
                  <a:cubicBezTo>
                    <a:pt x="3133" y="9575"/>
                    <a:pt x="2498" y="11183"/>
                    <a:pt x="2523" y="13009"/>
                  </a:cubicBezTo>
                  <a:cubicBezTo>
                    <a:pt x="2530" y="13310"/>
                    <a:pt x="2548" y="13597"/>
                    <a:pt x="2582" y="13864"/>
                  </a:cubicBezTo>
                  <a:cubicBezTo>
                    <a:pt x="2582" y="13873"/>
                    <a:pt x="2582" y="13882"/>
                    <a:pt x="2577" y="13891"/>
                  </a:cubicBezTo>
                  <a:cubicBezTo>
                    <a:pt x="2023" y="14752"/>
                    <a:pt x="1745" y="15736"/>
                    <a:pt x="1775" y="16767"/>
                  </a:cubicBezTo>
                  <a:cubicBezTo>
                    <a:pt x="1775" y="16778"/>
                    <a:pt x="1768" y="16789"/>
                    <a:pt x="1761" y="16798"/>
                  </a:cubicBezTo>
                  <a:cubicBezTo>
                    <a:pt x="647" y="17757"/>
                    <a:pt x="0" y="19222"/>
                    <a:pt x="39" y="20836"/>
                  </a:cubicBezTo>
                  <a:cubicBezTo>
                    <a:pt x="59" y="21566"/>
                    <a:pt x="215" y="22269"/>
                    <a:pt x="497" y="22916"/>
                  </a:cubicBezTo>
                  <a:cubicBezTo>
                    <a:pt x="780" y="23562"/>
                    <a:pt x="1187" y="24157"/>
                    <a:pt x="1705" y="24659"/>
                  </a:cubicBezTo>
                  <a:cubicBezTo>
                    <a:pt x="2394" y="25330"/>
                    <a:pt x="3561" y="26112"/>
                    <a:pt x="5349" y="26296"/>
                  </a:cubicBezTo>
                  <a:cubicBezTo>
                    <a:pt x="5367" y="26298"/>
                    <a:pt x="5378" y="26307"/>
                    <a:pt x="5383" y="26320"/>
                  </a:cubicBezTo>
                  <a:cubicBezTo>
                    <a:pt x="5989" y="27991"/>
                    <a:pt x="7318" y="29666"/>
                    <a:pt x="9147" y="31052"/>
                  </a:cubicBezTo>
                  <a:cubicBezTo>
                    <a:pt x="11069" y="32508"/>
                    <a:pt x="13420" y="33571"/>
                    <a:pt x="15941" y="34118"/>
                  </a:cubicBezTo>
                  <a:cubicBezTo>
                    <a:pt x="17367" y="34432"/>
                    <a:pt x="18950" y="34595"/>
                    <a:pt x="20516" y="34595"/>
                  </a:cubicBezTo>
                  <a:cubicBezTo>
                    <a:pt x="22777" y="34595"/>
                    <a:pt x="24925" y="34260"/>
                    <a:pt x="26724" y="33629"/>
                  </a:cubicBezTo>
                  <a:cubicBezTo>
                    <a:pt x="27782" y="33259"/>
                    <a:pt x="28720" y="32784"/>
                    <a:pt x="29512" y="32221"/>
                  </a:cubicBezTo>
                  <a:cubicBezTo>
                    <a:pt x="30463" y="31547"/>
                    <a:pt x="31210" y="30738"/>
                    <a:pt x="31734" y="29820"/>
                  </a:cubicBezTo>
                  <a:cubicBezTo>
                    <a:pt x="31779" y="29743"/>
                    <a:pt x="31822" y="29666"/>
                    <a:pt x="31865" y="29592"/>
                  </a:cubicBezTo>
                  <a:cubicBezTo>
                    <a:pt x="31873" y="29578"/>
                    <a:pt x="31884" y="29571"/>
                    <a:pt x="31898" y="29571"/>
                  </a:cubicBezTo>
                  <a:cubicBezTo>
                    <a:pt x="31900" y="29571"/>
                    <a:pt x="31902" y="29571"/>
                    <a:pt x="31904" y="29571"/>
                  </a:cubicBezTo>
                  <a:cubicBezTo>
                    <a:pt x="32288" y="29637"/>
                    <a:pt x="32668" y="29666"/>
                    <a:pt x="33041" y="29666"/>
                  </a:cubicBezTo>
                  <a:cubicBezTo>
                    <a:pt x="33875" y="29666"/>
                    <a:pt x="34666" y="29508"/>
                    <a:pt x="35383" y="29201"/>
                  </a:cubicBezTo>
                  <a:cubicBezTo>
                    <a:pt x="35388" y="29198"/>
                    <a:pt x="35394" y="29197"/>
                    <a:pt x="35399" y="29197"/>
                  </a:cubicBezTo>
                  <a:cubicBezTo>
                    <a:pt x="35411" y="29197"/>
                    <a:pt x="35422" y="29203"/>
                    <a:pt x="35430" y="29214"/>
                  </a:cubicBezTo>
                  <a:lnTo>
                    <a:pt x="35480" y="29287"/>
                  </a:lnTo>
                  <a:cubicBezTo>
                    <a:pt x="35494" y="29309"/>
                    <a:pt x="35482" y="29336"/>
                    <a:pt x="35460" y="29345"/>
                  </a:cubicBezTo>
                  <a:lnTo>
                    <a:pt x="38430" y="32436"/>
                  </a:lnTo>
                  <a:cubicBezTo>
                    <a:pt x="38589" y="32601"/>
                    <a:pt x="40015" y="34073"/>
                    <a:pt x="41268" y="34956"/>
                  </a:cubicBezTo>
                  <a:lnTo>
                    <a:pt x="41566" y="35167"/>
                  </a:lnTo>
                  <a:lnTo>
                    <a:pt x="41575" y="35176"/>
                  </a:lnTo>
                  <a:lnTo>
                    <a:pt x="41702" y="35357"/>
                  </a:lnTo>
                  <a:cubicBezTo>
                    <a:pt x="41950" y="35707"/>
                    <a:pt x="43327" y="37482"/>
                    <a:pt x="45931" y="38054"/>
                  </a:cubicBezTo>
                  <a:cubicBezTo>
                    <a:pt x="46347" y="38149"/>
                    <a:pt x="46761" y="38194"/>
                    <a:pt x="47161" y="38194"/>
                  </a:cubicBezTo>
                  <a:cubicBezTo>
                    <a:pt x="48335" y="38194"/>
                    <a:pt x="49408" y="37810"/>
                    <a:pt x="50267" y="37077"/>
                  </a:cubicBezTo>
                  <a:cubicBezTo>
                    <a:pt x="50900" y="36539"/>
                    <a:pt x="51228" y="35962"/>
                    <a:pt x="51339" y="35743"/>
                  </a:cubicBezTo>
                  <a:cubicBezTo>
                    <a:pt x="51683" y="35054"/>
                    <a:pt x="51726" y="34776"/>
                    <a:pt x="51599" y="34011"/>
                  </a:cubicBezTo>
                  <a:cubicBezTo>
                    <a:pt x="51511" y="33487"/>
                    <a:pt x="51409" y="32802"/>
                    <a:pt x="51319" y="32069"/>
                  </a:cubicBezTo>
                  <a:cubicBezTo>
                    <a:pt x="51317" y="32047"/>
                    <a:pt x="51335" y="32026"/>
                    <a:pt x="51358" y="32026"/>
                  </a:cubicBezTo>
                  <a:cubicBezTo>
                    <a:pt x="51360" y="32026"/>
                    <a:pt x="51362" y="32026"/>
                    <a:pt x="51364" y="32027"/>
                  </a:cubicBezTo>
                  <a:cubicBezTo>
                    <a:pt x="52350" y="32194"/>
                    <a:pt x="53365" y="32277"/>
                    <a:pt x="54387" y="32277"/>
                  </a:cubicBezTo>
                  <a:cubicBezTo>
                    <a:pt x="54893" y="32277"/>
                    <a:pt x="55408" y="32259"/>
                    <a:pt x="55913" y="32216"/>
                  </a:cubicBezTo>
                  <a:cubicBezTo>
                    <a:pt x="58689" y="31993"/>
                    <a:pt x="61671" y="31136"/>
                    <a:pt x="64124" y="29863"/>
                  </a:cubicBezTo>
                  <a:cubicBezTo>
                    <a:pt x="64130" y="29859"/>
                    <a:pt x="64136" y="29857"/>
                    <a:pt x="64143" y="29857"/>
                  </a:cubicBezTo>
                  <a:cubicBezTo>
                    <a:pt x="64160" y="29857"/>
                    <a:pt x="64175" y="29870"/>
                    <a:pt x="64180" y="29888"/>
                  </a:cubicBezTo>
                  <a:cubicBezTo>
                    <a:pt x="64334" y="30584"/>
                    <a:pt x="64467" y="31242"/>
                    <a:pt x="64558" y="31746"/>
                  </a:cubicBezTo>
                  <a:lnTo>
                    <a:pt x="64718" y="32639"/>
                  </a:lnTo>
                  <a:cubicBezTo>
                    <a:pt x="64718" y="32648"/>
                    <a:pt x="64725" y="32657"/>
                    <a:pt x="64729" y="32662"/>
                  </a:cubicBezTo>
                  <a:lnTo>
                    <a:pt x="65385" y="33290"/>
                  </a:lnTo>
                  <a:cubicBezTo>
                    <a:pt x="65677" y="33571"/>
                    <a:pt x="66764" y="34482"/>
                    <a:pt x="68480" y="34482"/>
                  </a:cubicBezTo>
                  <a:cubicBezTo>
                    <a:pt x="69436" y="34482"/>
                    <a:pt x="70370" y="34199"/>
                    <a:pt x="71256" y="33641"/>
                  </a:cubicBezTo>
                  <a:cubicBezTo>
                    <a:pt x="73512" y="32216"/>
                    <a:pt x="74206" y="30085"/>
                    <a:pt x="74322" y="29673"/>
                  </a:cubicBezTo>
                  <a:lnTo>
                    <a:pt x="74378" y="29472"/>
                  </a:lnTo>
                  <a:cubicBezTo>
                    <a:pt x="74378" y="29470"/>
                    <a:pt x="74380" y="29463"/>
                    <a:pt x="74383" y="29461"/>
                  </a:cubicBezTo>
                  <a:lnTo>
                    <a:pt x="74602" y="29151"/>
                  </a:lnTo>
                  <a:cubicBezTo>
                    <a:pt x="75477" y="27898"/>
                    <a:pt x="76322" y="26033"/>
                    <a:pt x="76415" y="25823"/>
                  </a:cubicBezTo>
                  <a:lnTo>
                    <a:pt x="78145" y="21964"/>
                  </a:lnTo>
                  <a:cubicBezTo>
                    <a:pt x="78158" y="21935"/>
                    <a:pt x="78140" y="21907"/>
                    <a:pt x="78111" y="21907"/>
                  </a:cubicBezTo>
                  <a:lnTo>
                    <a:pt x="73860" y="21826"/>
                  </a:lnTo>
                  <a:cubicBezTo>
                    <a:pt x="73705" y="21822"/>
                    <a:pt x="73519" y="21806"/>
                    <a:pt x="73309" y="21774"/>
                  </a:cubicBezTo>
                  <a:cubicBezTo>
                    <a:pt x="73275" y="21770"/>
                    <a:pt x="73264" y="21727"/>
                    <a:pt x="73291" y="21704"/>
                  </a:cubicBezTo>
                  <a:cubicBezTo>
                    <a:pt x="73472" y="21557"/>
                    <a:pt x="73630" y="21410"/>
                    <a:pt x="73768" y="21268"/>
                  </a:cubicBezTo>
                  <a:cubicBezTo>
                    <a:pt x="74310" y="20712"/>
                    <a:pt x="74722" y="20063"/>
                    <a:pt x="74993" y="19335"/>
                  </a:cubicBezTo>
                  <a:cubicBezTo>
                    <a:pt x="75249" y="18661"/>
                    <a:pt x="75366" y="17953"/>
                    <a:pt x="75350" y="17232"/>
                  </a:cubicBezTo>
                  <a:lnTo>
                    <a:pt x="75350" y="17230"/>
                  </a:lnTo>
                  <a:lnTo>
                    <a:pt x="75350" y="17228"/>
                  </a:lnTo>
                  <a:cubicBezTo>
                    <a:pt x="75298" y="15082"/>
                    <a:pt x="74050" y="13247"/>
                    <a:pt x="72167" y="12553"/>
                  </a:cubicBezTo>
                  <a:lnTo>
                    <a:pt x="72163" y="12550"/>
                  </a:lnTo>
                  <a:cubicBezTo>
                    <a:pt x="71733" y="12394"/>
                    <a:pt x="71292" y="12286"/>
                    <a:pt x="70849" y="12225"/>
                  </a:cubicBezTo>
                  <a:cubicBezTo>
                    <a:pt x="70833" y="12225"/>
                    <a:pt x="70822" y="12213"/>
                    <a:pt x="70818" y="12200"/>
                  </a:cubicBezTo>
                  <a:cubicBezTo>
                    <a:pt x="70318" y="10674"/>
                    <a:pt x="69459" y="8551"/>
                    <a:pt x="67992" y="5911"/>
                  </a:cubicBezTo>
                  <a:cubicBezTo>
                    <a:pt x="67133" y="4357"/>
                    <a:pt x="65426" y="2481"/>
                    <a:pt x="62102" y="1898"/>
                  </a:cubicBezTo>
                  <a:cubicBezTo>
                    <a:pt x="62096" y="1893"/>
                    <a:pt x="62089" y="1891"/>
                    <a:pt x="62082" y="1886"/>
                  </a:cubicBezTo>
                  <a:lnTo>
                    <a:pt x="62048" y="1852"/>
                  </a:lnTo>
                  <a:cubicBezTo>
                    <a:pt x="62039" y="1846"/>
                    <a:pt x="62032" y="1841"/>
                    <a:pt x="62023" y="1841"/>
                  </a:cubicBezTo>
                  <a:lnTo>
                    <a:pt x="61044" y="1762"/>
                  </a:lnTo>
                  <a:cubicBezTo>
                    <a:pt x="61040" y="1758"/>
                    <a:pt x="61033" y="1758"/>
                    <a:pt x="61029" y="1758"/>
                  </a:cubicBezTo>
                  <a:lnTo>
                    <a:pt x="56711" y="1403"/>
                  </a:lnTo>
                  <a:cubicBezTo>
                    <a:pt x="56699" y="1403"/>
                    <a:pt x="56688" y="1396"/>
                    <a:pt x="56681" y="1385"/>
                  </a:cubicBezTo>
                  <a:cubicBezTo>
                    <a:pt x="56105" y="519"/>
                    <a:pt x="55137" y="1"/>
                    <a:pt x="54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64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0"/>
            <p:cNvSpPr/>
            <p:nvPr/>
          </p:nvSpPr>
          <p:spPr>
            <a:xfrm rot="-517073">
              <a:off x="4952495" y="3769907"/>
              <a:ext cx="351175" cy="489642"/>
            </a:xfrm>
            <a:custGeom>
              <a:avLst/>
              <a:gdLst/>
              <a:ahLst/>
              <a:cxnLst/>
              <a:rect l="l" t="t" r="r" b="b"/>
              <a:pathLst>
                <a:path w="8343" h="11615" extrusionOk="0">
                  <a:moveTo>
                    <a:pt x="3646" y="1"/>
                  </a:moveTo>
                  <a:cubicBezTo>
                    <a:pt x="3473" y="1"/>
                    <a:pt x="3307" y="24"/>
                    <a:pt x="3152" y="74"/>
                  </a:cubicBezTo>
                  <a:cubicBezTo>
                    <a:pt x="3152" y="74"/>
                    <a:pt x="4592" y="2719"/>
                    <a:pt x="5076" y="3356"/>
                  </a:cubicBezTo>
                  <a:cubicBezTo>
                    <a:pt x="5076" y="3356"/>
                    <a:pt x="1911" y="6004"/>
                    <a:pt x="0" y="6725"/>
                  </a:cubicBezTo>
                  <a:cubicBezTo>
                    <a:pt x="0" y="6725"/>
                    <a:pt x="1364" y="8142"/>
                    <a:pt x="2429" y="8895"/>
                  </a:cubicBezTo>
                  <a:cubicBezTo>
                    <a:pt x="2429" y="8895"/>
                    <a:pt x="3168" y="8420"/>
                    <a:pt x="3550" y="7756"/>
                  </a:cubicBezTo>
                  <a:cubicBezTo>
                    <a:pt x="3589" y="7686"/>
                    <a:pt x="3620" y="7655"/>
                    <a:pt x="3644" y="7655"/>
                  </a:cubicBezTo>
                  <a:cubicBezTo>
                    <a:pt x="3850" y="7655"/>
                    <a:pt x="3536" y="9964"/>
                    <a:pt x="3536" y="9964"/>
                  </a:cubicBezTo>
                  <a:cubicBezTo>
                    <a:pt x="3536" y="9964"/>
                    <a:pt x="4398" y="11174"/>
                    <a:pt x="6073" y="11542"/>
                  </a:cubicBezTo>
                  <a:cubicBezTo>
                    <a:pt x="6299" y="11592"/>
                    <a:pt x="6505" y="11614"/>
                    <a:pt x="6693" y="11614"/>
                  </a:cubicBezTo>
                  <a:cubicBezTo>
                    <a:pt x="7896" y="11614"/>
                    <a:pt x="8343" y="10726"/>
                    <a:pt x="8343" y="10726"/>
                  </a:cubicBezTo>
                  <a:cubicBezTo>
                    <a:pt x="8343" y="10726"/>
                    <a:pt x="7637" y="6526"/>
                    <a:pt x="7784" y="4365"/>
                  </a:cubicBezTo>
                  <a:cubicBezTo>
                    <a:pt x="7920" y="2391"/>
                    <a:pt x="5399" y="1"/>
                    <a:pt x="3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0"/>
            <p:cNvSpPr/>
            <p:nvPr/>
          </p:nvSpPr>
          <p:spPr>
            <a:xfrm rot="-517073">
              <a:off x="5099087" y="3840776"/>
              <a:ext cx="202972" cy="133686"/>
            </a:xfrm>
            <a:custGeom>
              <a:avLst/>
              <a:gdLst/>
              <a:ahLst/>
              <a:cxnLst/>
              <a:rect l="l" t="t" r="r" b="b"/>
              <a:pathLst>
                <a:path w="4825" h="3138" extrusionOk="0">
                  <a:moveTo>
                    <a:pt x="1067" y="0"/>
                  </a:moveTo>
                  <a:cubicBezTo>
                    <a:pt x="1067" y="0"/>
                    <a:pt x="0" y="520"/>
                    <a:pt x="1732" y="2019"/>
                  </a:cubicBezTo>
                  <a:cubicBezTo>
                    <a:pt x="2644" y="2809"/>
                    <a:pt x="3455" y="3137"/>
                    <a:pt x="4017" y="3137"/>
                  </a:cubicBezTo>
                  <a:cubicBezTo>
                    <a:pt x="4521" y="3137"/>
                    <a:pt x="4824" y="2872"/>
                    <a:pt x="4818" y="2437"/>
                  </a:cubicBezTo>
                  <a:cubicBezTo>
                    <a:pt x="4806" y="1517"/>
                    <a:pt x="1067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 rot="-517073">
              <a:off x="5943195" y="3434888"/>
              <a:ext cx="380171" cy="513803"/>
            </a:xfrm>
            <a:custGeom>
              <a:avLst/>
              <a:gdLst/>
              <a:ahLst/>
              <a:cxnLst/>
              <a:rect l="l" t="t" r="r" b="b"/>
              <a:pathLst>
                <a:path w="8998" h="12179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1974" y="61"/>
                    <a:pt x="0" y="3611"/>
                    <a:pt x="873" y="5596"/>
                  </a:cubicBezTo>
                  <a:cubicBezTo>
                    <a:pt x="1741" y="7580"/>
                    <a:pt x="2498" y="11770"/>
                    <a:pt x="2498" y="11770"/>
                  </a:cubicBezTo>
                  <a:cubicBezTo>
                    <a:pt x="2498" y="11770"/>
                    <a:pt x="2926" y="12178"/>
                    <a:pt x="3641" y="12178"/>
                  </a:cubicBezTo>
                  <a:cubicBezTo>
                    <a:pt x="3998" y="12178"/>
                    <a:pt x="4426" y="12077"/>
                    <a:pt x="4908" y="11772"/>
                  </a:cubicBezTo>
                  <a:cubicBezTo>
                    <a:pt x="6362" y="10854"/>
                    <a:pt x="6762" y="9430"/>
                    <a:pt x="6762" y="9430"/>
                  </a:cubicBezTo>
                  <a:cubicBezTo>
                    <a:pt x="6762" y="9430"/>
                    <a:pt x="5647" y="7291"/>
                    <a:pt x="5893" y="7291"/>
                  </a:cubicBezTo>
                  <a:cubicBezTo>
                    <a:pt x="5917" y="7291"/>
                    <a:pt x="5953" y="7311"/>
                    <a:pt x="6005" y="7354"/>
                  </a:cubicBezTo>
                  <a:cubicBezTo>
                    <a:pt x="6588" y="7852"/>
                    <a:pt x="7447" y="8051"/>
                    <a:pt x="7447" y="8051"/>
                  </a:cubicBezTo>
                  <a:cubicBezTo>
                    <a:pt x="8193" y="6981"/>
                    <a:pt x="8998" y="5189"/>
                    <a:pt x="8998" y="5189"/>
                  </a:cubicBezTo>
                  <a:cubicBezTo>
                    <a:pt x="6954" y="5157"/>
                    <a:pt x="3082" y="3735"/>
                    <a:pt x="3082" y="3735"/>
                  </a:cubicBezTo>
                  <a:cubicBezTo>
                    <a:pt x="3323" y="2978"/>
                    <a:pt x="3785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 rot="-517073">
              <a:off x="5923864" y="3552467"/>
              <a:ext cx="177198" cy="170731"/>
            </a:xfrm>
            <a:custGeom>
              <a:avLst/>
              <a:gdLst/>
              <a:ahLst/>
              <a:cxnLst/>
              <a:rect l="l" t="t" r="r" b="b"/>
              <a:pathLst>
                <a:path w="4190" h="4021" extrusionOk="0">
                  <a:moveTo>
                    <a:pt x="3005" y="1"/>
                  </a:moveTo>
                  <a:cubicBezTo>
                    <a:pt x="3005" y="1"/>
                    <a:pt x="0" y="2694"/>
                    <a:pt x="296" y="3562"/>
                  </a:cubicBezTo>
                  <a:cubicBezTo>
                    <a:pt x="400" y="3861"/>
                    <a:pt x="626" y="4020"/>
                    <a:pt x="924" y="4020"/>
                  </a:cubicBezTo>
                  <a:cubicBezTo>
                    <a:pt x="1495" y="4020"/>
                    <a:pt x="2327" y="3437"/>
                    <a:pt x="3063" y="2126"/>
                  </a:cubicBezTo>
                  <a:cubicBezTo>
                    <a:pt x="4189" y="128"/>
                    <a:pt x="3005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0"/>
            <p:cNvSpPr/>
            <p:nvPr/>
          </p:nvSpPr>
          <p:spPr>
            <a:xfrm rot="-517073">
              <a:off x="4860675" y="3703870"/>
              <a:ext cx="228747" cy="140127"/>
            </a:xfrm>
            <a:custGeom>
              <a:avLst/>
              <a:gdLst/>
              <a:ahLst/>
              <a:cxnLst/>
              <a:rect l="l" t="t" r="r" b="b"/>
              <a:pathLst>
                <a:path w="5443" h="3334" extrusionOk="0">
                  <a:moveTo>
                    <a:pt x="3507" y="0"/>
                  </a:moveTo>
                  <a:cubicBezTo>
                    <a:pt x="2220" y="0"/>
                    <a:pt x="937" y="496"/>
                    <a:pt x="1" y="1428"/>
                  </a:cubicBezTo>
                  <a:cubicBezTo>
                    <a:pt x="339" y="2441"/>
                    <a:pt x="1283" y="3333"/>
                    <a:pt x="2742" y="3333"/>
                  </a:cubicBezTo>
                  <a:cubicBezTo>
                    <a:pt x="3506" y="3333"/>
                    <a:pt x="4410" y="3089"/>
                    <a:pt x="5442" y="2490"/>
                  </a:cubicBezTo>
                  <a:lnTo>
                    <a:pt x="5049" y="247"/>
                  </a:lnTo>
                  <a:cubicBezTo>
                    <a:pt x="4549" y="81"/>
                    <a:pt x="4028" y="0"/>
                    <a:pt x="3507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0"/>
            <p:cNvSpPr/>
            <p:nvPr/>
          </p:nvSpPr>
          <p:spPr>
            <a:xfrm rot="-517073">
              <a:off x="4836511" y="3631389"/>
              <a:ext cx="225525" cy="135296"/>
            </a:xfrm>
            <a:custGeom>
              <a:avLst/>
              <a:gdLst/>
              <a:ahLst/>
              <a:cxnLst/>
              <a:rect l="l" t="t" r="r" b="b"/>
              <a:pathLst>
                <a:path w="5347" h="3206" extrusionOk="0">
                  <a:moveTo>
                    <a:pt x="3051" y="0"/>
                  </a:moveTo>
                  <a:cubicBezTo>
                    <a:pt x="2349" y="0"/>
                    <a:pt x="1559" y="185"/>
                    <a:pt x="841" y="784"/>
                  </a:cubicBezTo>
                  <a:cubicBezTo>
                    <a:pt x="161" y="1352"/>
                    <a:pt x="0" y="2326"/>
                    <a:pt x="294" y="3206"/>
                  </a:cubicBezTo>
                  <a:cubicBezTo>
                    <a:pt x="1230" y="2273"/>
                    <a:pt x="2513" y="1777"/>
                    <a:pt x="3804" y="1777"/>
                  </a:cubicBezTo>
                  <a:cubicBezTo>
                    <a:pt x="4325" y="1777"/>
                    <a:pt x="4846" y="1858"/>
                    <a:pt x="5347" y="2023"/>
                  </a:cubicBezTo>
                  <a:lnTo>
                    <a:pt x="5078" y="479"/>
                  </a:lnTo>
                  <a:cubicBezTo>
                    <a:pt x="5076" y="478"/>
                    <a:pt x="4178" y="0"/>
                    <a:pt x="3051" y="0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0"/>
            <p:cNvSpPr/>
            <p:nvPr/>
          </p:nvSpPr>
          <p:spPr>
            <a:xfrm rot="-517073">
              <a:off x="4918667" y="3707091"/>
              <a:ext cx="151424" cy="103083"/>
            </a:xfrm>
            <a:custGeom>
              <a:avLst/>
              <a:gdLst/>
              <a:ahLst/>
              <a:cxnLst/>
              <a:rect l="l" t="t" r="r" b="b"/>
              <a:pathLst>
                <a:path w="3584" h="2424" extrusionOk="0">
                  <a:moveTo>
                    <a:pt x="1734" y="0"/>
                  </a:moveTo>
                  <a:cubicBezTo>
                    <a:pt x="1156" y="0"/>
                    <a:pt x="558" y="234"/>
                    <a:pt x="36" y="462"/>
                  </a:cubicBezTo>
                  <a:cubicBezTo>
                    <a:pt x="0" y="472"/>
                    <a:pt x="22" y="514"/>
                    <a:pt x="50" y="514"/>
                  </a:cubicBezTo>
                  <a:cubicBezTo>
                    <a:pt x="53" y="514"/>
                    <a:pt x="55" y="514"/>
                    <a:pt x="57" y="514"/>
                  </a:cubicBezTo>
                  <a:cubicBezTo>
                    <a:pt x="614" y="412"/>
                    <a:pt x="1205" y="148"/>
                    <a:pt x="1768" y="148"/>
                  </a:cubicBezTo>
                  <a:cubicBezTo>
                    <a:pt x="2085" y="148"/>
                    <a:pt x="2393" y="232"/>
                    <a:pt x="2681" y="475"/>
                  </a:cubicBezTo>
                  <a:cubicBezTo>
                    <a:pt x="3192" y="907"/>
                    <a:pt x="3269" y="1746"/>
                    <a:pt x="3396" y="2356"/>
                  </a:cubicBezTo>
                  <a:cubicBezTo>
                    <a:pt x="3406" y="2404"/>
                    <a:pt x="3438" y="2424"/>
                    <a:pt x="3473" y="2424"/>
                  </a:cubicBezTo>
                  <a:cubicBezTo>
                    <a:pt x="3526" y="2424"/>
                    <a:pt x="3584" y="2377"/>
                    <a:pt x="3574" y="2309"/>
                  </a:cubicBezTo>
                  <a:cubicBezTo>
                    <a:pt x="3470" y="1628"/>
                    <a:pt x="3305" y="665"/>
                    <a:pt x="2666" y="258"/>
                  </a:cubicBezTo>
                  <a:cubicBezTo>
                    <a:pt x="2372" y="72"/>
                    <a:pt x="2056" y="0"/>
                    <a:pt x="1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 rot="-517073">
              <a:off x="4981491" y="3731251"/>
              <a:ext cx="82156" cy="38656"/>
            </a:xfrm>
            <a:custGeom>
              <a:avLst/>
              <a:gdLst/>
              <a:ahLst/>
              <a:cxnLst/>
              <a:rect l="l" t="t" r="r" b="b"/>
              <a:pathLst>
                <a:path w="1971" h="918" extrusionOk="0">
                  <a:moveTo>
                    <a:pt x="723" y="0"/>
                  </a:moveTo>
                  <a:cubicBezTo>
                    <a:pt x="488" y="0"/>
                    <a:pt x="253" y="97"/>
                    <a:pt x="41" y="333"/>
                  </a:cubicBezTo>
                  <a:cubicBezTo>
                    <a:pt x="0" y="379"/>
                    <a:pt x="38" y="454"/>
                    <a:pt x="91" y="454"/>
                  </a:cubicBezTo>
                  <a:cubicBezTo>
                    <a:pt x="103" y="454"/>
                    <a:pt x="116" y="450"/>
                    <a:pt x="129" y="441"/>
                  </a:cubicBezTo>
                  <a:cubicBezTo>
                    <a:pt x="337" y="298"/>
                    <a:pt x="526" y="202"/>
                    <a:pt x="731" y="202"/>
                  </a:cubicBezTo>
                  <a:cubicBezTo>
                    <a:pt x="851" y="202"/>
                    <a:pt x="976" y="235"/>
                    <a:pt x="1115" y="310"/>
                  </a:cubicBezTo>
                  <a:cubicBezTo>
                    <a:pt x="1377" y="452"/>
                    <a:pt x="1549" y="701"/>
                    <a:pt x="1768" y="893"/>
                  </a:cubicBezTo>
                  <a:cubicBezTo>
                    <a:pt x="1787" y="910"/>
                    <a:pt x="1810" y="918"/>
                    <a:pt x="1833" y="918"/>
                  </a:cubicBezTo>
                  <a:cubicBezTo>
                    <a:pt x="1903" y="918"/>
                    <a:pt x="1971" y="847"/>
                    <a:pt x="1919" y="773"/>
                  </a:cubicBezTo>
                  <a:cubicBezTo>
                    <a:pt x="1628" y="358"/>
                    <a:pt x="1176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 rot="-517073">
              <a:off x="6006019" y="3323753"/>
              <a:ext cx="219081" cy="144960"/>
            </a:xfrm>
            <a:custGeom>
              <a:avLst/>
              <a:gdLst/>
              <a:ahLst/>
              <a:cxnLst/>
              <a:rect l="l" t="t" r="r" b="b"/>
              <a:pathLst>
                <a:path w="5187" h="3423" extrusionOk="0">
                  <a:moveTo>
                    <a:pt x="3085" y="1"/>
                  </a:moveTo>
                  <a:cubicBezTo>
                    <a:pt x="1980" y="1"/>
                    <a:pt x="882" y="365"/>
                    <a:pt x="1" y="1056"/>
                  </a:cubicBezTo>
                  <a:lnTo>
                    <a:pt x="389" y="3299"/>
                  </a:lnTo>
                  <a:cubicBezTo>
                    <a:pt x="857" y="3384"/>
                    <a:pt x="1286" y="3423"/>
                    <a:pt x="1679" y="3423"/>
                  </a:cubicBezTo>
                  <a:cubicBezTo>
                    <a:pt x="4163" y="3423"/>
                    <a:pt x="5186" y="1863"/>
                    <a:pt x="5155" y="457"/>
                  </a:cubicBezTo>
                  <a:cubicBezTo>
                    <a:pt x="4499" y="150"/>
                    <a:pt x="3791" y="1"/>
                    <a:pt x="3085" y="1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 rot="-517073">
              <a:off x="5981856" y="3248051"/>
              <a:ext cx="228747" cy="122411"/>
            </a:xfrm>
            <a:custGeom>
              <a:avLst/>
              <a:gdLst/>
              <a:ahLst/>
              <a:cxnLst/>
              <a:rect l="l" t="t" r="r" b="b"/>
              <a:pathLst>
                <a:path w="5426" h="2901" extrusionOk="0">
                  <a:moveTo>
                    <a:pt x="2942" y="1"/>
                  </a:moveTo>
                  <a:cubicBezTo>
                    <a:pt x="1225" y="1"/>
                    <a:pt x="0" y="1354"/>
                    <a:pt x="0" y="1354"/>
                  </a:cubicBezTo>
                  <a:lnTo>
                    <a:pt x="272" y="2900"/>
                  </a:lnTo>
                  <a:cubicBezTo>
                    <a:pt x="1153" y="2211"/>
                    <a:pt x="2252" y="1847"/>
                    <a:pt x="3356" y="1847"/>
                  </a:cubicBezTo>
                  <a:cubicBezTo>
                    <a:pt x="4062" y="1847"/>
                    <a:pt x="4771" y="1995"/>
                    <a:pt x="5426" y="2303"/>
                  </a:cubicBezTo>
                  <a:cubicBezTo>
                    <a:pt x="5401" y="1372"/>
                    <a:pt x="4920" y="515"/>
                    <a:pt x="4090" y="207"/>
                  </a:cubicBezTo>
                  <a:cubicBezTo>
                    <a:pt x="3690" y="61"/>
                    <a:pt x="3305" y="1"/>
                    <a:pt x="2942" y="1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 rot="-517073">
              <a:off x="6028571" y="3335027"/>
              <a:ext cx="127261" cy="128853"/>
            </a:xfrm>
            <a:custGeom>
              <a:avLst/>
              <a:gdLst/>
              <a:ahLst/>
              <a:cxnLst/>
              <a:rect l="l" t="t" r="r" b="b"/>
              <a:pathLst>
                <a:path w="3044" h="3048" extrusionOk="0">
                  <a:moveTo>
                    <a:pt x="2409" y="1"/>
                  </a:moveTo>
                  <a:cubicBezTo>
                    <a:pt x="1667" y="1"/>
                    <a:pt x="897" y="134"/>
                    <a:pt x="442" y="758"/>
                  </a:cubicBezTo>
                  <a:cubicBezTo>
                    <a:pt x="1" y="1364"/>
                    <a:pt x="170" y="2305"/>
                    <a:pt x="306" y="2980"/>
                  </a:cubicBezTo>
                  <a:cubicBezTo>
                    <a:pt x="316" y="3027"/>
                    <a:pt x="349" y="3047"/>
                    <a:pt x="383" y="3047"/>
                  </a:cubicBezTo>
                  <a:cubicBezTo>
                    <a:pt x="436" y="3047"/>
                    <a:pt x="493" y="3001"/>
                    <a:pt x="482" y="2933"/>
                  </a:cubicBezTo>
                  <a:cubicBezTo>
                    <a:pt x="390" y="2277"/>
                    <a:pt x="234" y="1581"/>
                    <a:pt x="514" y="950"/>
                  </a:cubicBezTo>
                  <a:cubicBezTo>
                    <a:pt x="923" y="12"/>
                    <a:pt x="2201" y="227"/>
                    <a:pt x="3012" y="84"/>
                  </a:cubicBezTo>
                  <a:cubicBezTo>
                    <a:pt x="3044" y="78"/>
                    <a:pt x="3033" y="28"/>
                    <a:pt x="3001" y="23"/>
                  </a:cubicBezTo>
                  <a:cubicBezTo>
                    <a:pt x="2810" y="11"/>
                    <a:pt x="2611" y="1"/>
                    <a:pt x="2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0"/>
            <p:cNvSpPr/>
            <p:nvPr/>
          </p:nvSpPr>
          <p:spPr>
            <a:xfrm rot="-517073">
              <a:off x="6035015" y="3376904"/>
              <a:ext cx="70879" cy="54763"/>
            </a:xfrm>
            <a:custGeom>
              <a:avLst/>
              <a:gdLst/>
              <a:ahLst/>
              <a:cxnLst/>
              <a:rect l="l" t="t" r="r" b="b"/>
              <a:pathLst>
                <a:path w="1705" h="1297" extrusionOk="0">
                  <a:moveTo>
                    <a:pt x="1163" y="0"/>
                  </a:moveTo>
                  <a:cubicBezTo>
                    <a:pt x="593" y="0"/>
                    <a:pt x="160" y="580"/>
                    <a:pt x="17" y="1173"/>
                  </a:cubicBezTo>
                  <a:cubicBezTo>
                    <a:pt x="1" y="1244"/>
                    <a:pt x="59" y="1296"/>
                    <a:pt x="117" y="1296"/>
                  </a:cubicBezTo>
                  <a:cubicBezTo>
                    <a:pt x="148" y="1296"/>
                    <a:pt x="178" y="1282"/>
                    <a:pt x="198" y="1250"/>
                  </a:cubicBezTo>
                  <a:cubicBezTo>
                    <a:pt x="354" y="983"/>
                    <a:pt x="438" y="694"/>
                    <a:pt x="639" y="450"/>
                  </a:cubicBezTo>
                  <a:cubicBezTo>
                    <a:pt x="798" y="261"/>
                    <a:pt x="986" y="196"/>
                    <a:pt x="1191" y="196"/>
                  </a:cubicBezTo>
                  <a:cubicBezTo>
                    <a:pt x="1318" y="196"/>
                    <a:pt x="1452" y="221"/>
                    <a:pt x="1588" y="257"/>
                  </a:cubicBezTo>
                  <a:cubicBezTo>
                    <a:pt x="1594" y="259"/>
                    <a:pt x="1600" y="260"/>
                    <a:pt x="1606" y="260"/>
                  </a:cubicBezTo>
                  <a:cubicBezTo>
                    <a:pt x="1668" y="260"/>
                    <a:pt x="1704" y="164"/>
                    <a:pt x="1638" y="131"/>
                  </a:cubicBezTo>
                  <a:cubicBezTo>
                    <a:pt x="1472" y="40"/>
                    <a:pt x="1313" y="0"/>
                    <a:pt x="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0"/>
            <p:cNvSpPr/>
            <p:nvPr/>
          </p:nvSpPr>
          <p:spPr>
            <a:xfrm rot="-517073">
              <a:off x="4907390" y="2967795"/>
              <a:ext cx="1135680" cy="984117"/>
            </a:xfrm>
            <a:custGeom>
              <a:avLst/>
              <a:gdLst/>
              <a:ahLst/>
              <a:cxnLst/>
              <a:rect l="l" t="t" r="r" b="b"/>
              <a:pathLst>
                <a:path w="26925" h="23337" extrusionOk="0">
                  <a:moveTo>
                    <a:pt x="12344" y="0"/>
                  </a:moveTo>
                  <a:cubicBezTo>
                    <a:pt x="6352" y="0"/>
                    <a:pt x="0" y="2425"/>
                    <a:pt x="2215" y="13542"/>
                  </a:cubicBezTo>
                  <a:cubicBezTo>
                    <a:pt x="2215" y="13542"/>
                    <a:pt x="2855" y="17926"/>
                    <a:pt x="4279" y="19902"/>
                  </a:cubicBezTo>
                  <a:cubicBezTo>
                    <a:pt x="5571" y="21693"/>
                    <a:pt x="8932" y="23337"/>
                    <a:pt x="13101" y="23337"/>
                  </a:cubicBezTo>
                  <a:cubicBezTo>
                    <a:pt x="13526" y="23337"/>
                    <a:pt x="13960" y="23320"/>
                    <a:pt x="14400" y="23284"/>
                  </a:cubicBezTo>
                  <a:cubicBezTo>
                    <a:pt x="19166" y="22900"/>
                    <a:pt x="25125" y="20270"/>
                    <a:pt x="25953" y="16628"/>
                  </a:cubicBezTo>
                  <a:cubicBezTo>
                    <a:pt x="26780" y="12988"/>
                    <a:pt x="26925" y="10547"/>
                    <a:pt x="25894" y="7167"/>
                  </a:cubicBezTo>
                  <a:cubicBezTo>
                    <a:pt x="24856" y="3789"/>
                    <a:pt x="24404" y="2282"/>
                    <a:pt x="20929" y="1298"/>
                  </a:cubicBezTo>
                  <a:cubicBezTo>
                    <a:pt x="19602" y="924"/>
                    <a:pt x="16041" y="0"/>
                    <a:pt x="12344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 rot="-517073">
              <a:off x="5134527" y="3386568"/>
              <a:ext cx="86988" cy="85366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936" y="0"/>
                  </a:moveTo>
                  <a:cubicBezTo>
                    <a:pt x="1933" y="0"/>
                    <a:pt x="1929" y="0"/>
                    <a:pt x="1925" y="1"/>
                  </a:cubicBezTo>
                  <a:cubicBezTo>
                    <a:pt x="1097" y="80"/>
                    <a:pt x="19" y="1099"/>
                    <a:pt x="1" y="1954"/>
                  </a:cubicBezTo>
                  <a:cubicBezTo>
                    <a:pt x="1" y="1988"/>
                    <a:pt x="31" y="2009"/>
                    <a:pt x="60" y="2009"/>
                  </a:cubicBezTo>
                  <a:cubicBezTo>
                    <a:pt x="77" y="2009"/>
                    <a:pt x="94" y="2001"/>
                    <a:pt x="103" y="1983"/>
                  </a:cubicBezTo>
                  <a:cubicBezTo>
                    <a:pt x="516" y="1109"/>
                    <a:pt x="1057" y="566"/>
                    <a:pt x="1952" y="200"/>
                  </a:cubicBezTo>
                  <a:cubicBezTo>
                    <a:pt x="2046" y="160"/>
                    <a:pt x="2049" y="0"/>
                    <a:pt x="19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 rot="-517073">
              <a:off x="5677397" y="3199731"/>
              <a:ext cx="114374" cy="35435"/>
            </a:xfrm>
            <a:custGeom>
              <a:avLst/>
              <a:gdLst/>
              <a:ahLst/>
              <a:cxnLst/>
              <a:rect l="l" t="t" r="r" b="b"/>
              <a:pathLst>
                <a:path w="2691" h="836" extrusionOk="0">
                  <a:moveTo>
                    <a:pt x="814" y="1"/>
                  </a:moveTo>
                  <a:cubicBezTo>
                    <a:pt x="547" y="1"/>
                    <a:pt x="291" y="40"/>
                    <a:pt x="70" y="125"/>
                  </a:cubicBezTo>
                  <a:cubicBezTo>
                    <a:pt x="0" y="150"/>
                    <a:pt x="12" y="250"/>
                    <a:pt x="88" y="254"/>
                  </a:cubicBezTo>
                  <a:cubicBezTo>
                    <a:pt x="918" y="311"/>
                    <a:pt x="1716" y="295"/>
                    <a:pt x="2426" y="812"/>
                  </a:cubicBezTo>
                  <a:cubicBezTo>
                    <a:pt x="2448" y="829"/>
                    <a:pt x="2471" y="835"/>
                    <a:pt x="2493" y="835"/>
                  </a:cubicBezTo>
                  <a:cubicBezTo>
                    <a:pt x="2599" y="835"/>
                    <a:pt x="2691" y="677"/>
                    <a:pt x="2596" y="593"/>
                  </a:cubicBezTo>
                  <a:cubicBezTo>
                    <a:pt x="2165" y="230"/>
                    <a:pt x="1458" y="1"/>
                    <a:pt x="8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 rot="-517073">
              <a:off x="5221515" y="3676488"/>
              <a:ext cx="211026" cy="185227"/>
            </a:xfrm>
            <a:custGeom>
              <a:avLst/>
              <a:gdLst/>
              <a:ahLst/>
              <a:cxnLst/>
              <a:rect l="l" t="t" r="r" b="b"/>
              <a:pathLst>
                <a:path w="5011" h="4395" extrusionOk="0">
                  <a:moveTo>
                    <a:pt x="2569" y="1"/>
                  </a:moveTo>
                  <a:cubicBezTo>
                    <a:pt x="2425" y="1"/>
                    <a:pt x="2278" y="14"/>
                    <a:pt x="2130" y="40"/>
                  </a:cubicBezTo>
                  <a:cubicBezTo>
                    <a:pt x="862" y="259"/>
                    <a:pt x="1" y="1408"/>
                    <a:pt x="209" y="2599"/>
                  </a:cubicBezTo>
                  <a:cubicBezTo>
                    <a:pt x="393" y="3655"/>
                    <a:pt x="1361" y="4394"/>
                    <a:pt x="2462" y="4394"/>
                  </a:cubicBezTo>
                  <a:cubicBezTo>
                    <a:pt x="2601" y="4394"/>
                    <a:pt x="2741" y="4382"/>
                    <a:pt x="2883" y="4358"/>
                  </a:cubicBezTo>
                  <a:cubicBezTo>
                    <a:pt x="4151" y="4134"/>
                    <a:pt x="5010" y="2990"/>
                    <a:pt x="4805" y="1797"/>
                  </a:cubicBezTo>
                  <a:cubicBezTo>
                    <a:pt x="4623" y="740"/>
                    <a:pt x="3666" y="1"/>
                    <a:pt x="2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 rot="-517073">
              <a:off x="5732167" y="3505757"/>
              <a:ext cx="211027" cy="185227"/>
            </a:xfrm>
            <a:custGeom>
              <a:avLst/>
              <a:gdLst/>
              <a:ahLst/>
              <a:cxnLst/>
              <a:rect l="l" t="t" r="r" b="b"/>
              <a:pathLst>
                <a:path w="5013" h="4393" extrusionOk="0">
                  <a:moveTo>
                    <a:pt x="2560" y="0"/>
                  </a:moveTo>
                  <a:cubicBezTo>
                    <a:pt x="2418" y="0"/>
                    <a:pt x="2273" y="13"/>
                    <a:pt x="2128" y="38"/>
                  </a:cubicBezTo>
                  <a:cubicBezTo>
                    <a:pt x="859" y="260"/>
                    <a:pt x="0" y="1406"/>
                    <a:pt x="208" y="2597"/>
                  </a:cubicBezTo>
                  <a:cubicBezTo>
                    <a:pt x="393" y="3653"/>
                    <a:pt x="1359" y="4392"/>
                    <a:pt x="2461" y="4392"/>
                  </a:cubicBezTo>
                  <a:cubicBezTo>
                    <a:pt x="2600" y="4392"/>
                    <a:pt x="2741" y="4380"/>
                    <a:pt x="2883" y="4356"/>
                  </a:cubicBezTo>
                  <a:cubicBezTo>
                    <a:pt x="4151" y="4132"/>
                    <a:pt x="5012" y="2988"/>
                    <a:pt x="4804" y="1797"/>
                  </a:cubicBezTo>
                  <a:cubicBezTo>
                    <a:pt x="4622" y="740"/>
                    <a:pt x="3662" y="0"/>
                    <a:pt x="2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 rot="-517073">
              <a:off x="5498588" y="3623336"/>
              <a:ext cx="93432" cy="53151"/>
            </a:xfrm>
            <a:custGeom>
              <a:avLst/>
              <a:gdLst/>
              <a:ahLst/>
              <a:cxnLst/>
              <a:rect l="l" t="t" r="r" b="b"/>
              <a:pathLst>
                <a:path w="2237" h="1261" extrusionOk="0">
                  <a:moveTo>
                    <a:pt x="55" y="1"/>
                  </a:moveTo>
                  <a:cubicBezTo>
                    <a:pt x="26" y="1"/>
                    <a:pt x="0" y="19"/>
                    <a:pt x="3" y="57"/>
                  </a:cubicBezTo>
                  <a:cubicBezTo>
                    <a:pt x="39" y="1044"/>
                    <a:pt x="1215" y="1261"/>
                    <a:pt x="2019" y="1261"/>
                  </a:cubicBezTo>
                  <a:cubicBezTo>
                    <a:pt x="2053" y="1261"/>
                    <a:pt x="2086" y="1260"/>
                    <a:pt x="2119" y="1260"/>
                  </a:cubicBezTo>
                  <a:cubicBezTo>
                    <a:pt x="2236" y="1255"/>
                    <a:pt x="2232" y="1092"/>
                    <a:pt x="2119" y="1079"/>
                  </a:cubicBezTo>
                  <a:cubicBezTo>
                    <a:pt x="1264" y="973"/>
                    <a:pt x="480" y="939"/>
                    <a:pt x="120" y="41"/>
                  </a:cubicBezTo>
                  <a:cubicBezTo>
                    <a:pt x="108" y="15"/>
                    <a:pt x="81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 rot="-517073">
              <a:off x="5255343" y="3547635"/>
              <a:ext cx="66047" cy="69259"/>
            </a:xfrm>
            <a:custGeom>
              <a:avLst/>
              <a:gdLst/>
              <a:ahLst/>
              <a:cxnLst/>
              <a:rect l="l" t="t" r="r" b="b"/>
              <a:pathLst>
                <a:path w="1537" h="1651" extrusionOk="0">
                  <a:moveTo>
                    <a:pt x="725" y="0"/>
                  </a:moveTo>
                  <a:cubicBezTo>
                    <a:pt x="687" y="0"/>
                    <a:pt x="648" y="4"/>
                    <a:pt x="609" y="12"/>
                  </a:cubicBezTo>
                  <a:cubicBezTo>
                    <a:pt x="234" y="89"/>
                    <a:pt x="1" y="512"/>
                    <a:pt x="91" y="959"/>
                  </a:cubicBezTo>
                  <a:cubicBezTo>
                    <a:pt x="171" y="1366"/>
                    <a:pt x="483" y="1650"/>
                    <a:pt x="816" y="1650"/>
                  </a:cubicBezTo>
                  <a:cubicBezTo>
                    <a:pt x="853" y="1650"/>
                    <a:pt x="891" y="1647"/>
                    <a:pt x="928" y="1640"/>
                  </a:cubicBezTo>
                  <a:cubicBezTo>
                    <a:pt x="1303" y="1563"/>
                    <a:pt x="1536" y="1140"/>
                    <a:pt x="1446" y="690"/>
                  </a:cubicBezTo>
                  <a:cubicBezTo>
                    <a:pt x="1365" y="285"/>
                    <a:pt x="1055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 rot="-517073">
              <a:off x="5704783" y="3384958"/>
              <a:ext cx="66046" cy="69258"/>
            </a:xfrm>
            <a:custGeom>
              <a:avLst/>
              <a:gdLst/>
              <a:ahLst/>
              <a:cxnLst/>
              <a:rect l="l" t="t" r="r" b="b"/>
              <a:pathLst>
                <a:path w="1534" h="1650" extrusionOk="0">
                  <a:moveTo>
                    <a:pt x="716" y="1"/>
                  </a:moveTo>
                  <a:cubicBezTo>
                    <a:pt x="679" y="1"/>
                    <a:pt x="642" y="4"/>
                    <a:pt x="605" y="12"/>
                  </a:cubicBezTo>
                  <a:cubicBezTo>
                    <a:pt x="232" y="86"/>
                    <a:pt x="1" y="511"/>
                    <a:pt x="91" y="961"/>
                  </a:cubicBezTo>
                  <a:cubicBezTo>
                    <a:pt x="173" y="1364"/>
                    <a:pt x="483" y="1650"/>
                    <a:pt x="819" y="1650"/>
                  </a:cubicBezTo>
                  <a:cubicBezTo>
                    <a:pt x="856" y="1650"/>
                    <a:pt x="893" y="1646"/>
                    <a:pt x="930" y="1639"/>
                  </a:cubicBezTo>
                  <a:cubicBezTo>
                    <a:pt x="1305" y="1565"/>
                    <a:pt x="1534" y="1142"/>
                    <a:pt x="1448" y="692"/>
                  </a:cubicBezTo>
                  <a:cubicBezTo>
                    <a:pt x="1366" y="287"/>
                    <a:pt x="1052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0"/>
            <p:cNvSpPr/>
            <p:nvPr/>
          </p:nvSpPr>
          <p:spPr>
            <a:xfrm rot="-517073">
              <a:off x="5480868" y="3436499"/>
              <a:ext cx="78934" cy="115968"/>
            </a:xfrm>
            <a:custGeom>
              <a:avLst/>
              <a:gdLst/>
              <a:ahLst/>
              <a:cxnLst/>
              <a:rect l="l" t="t" r="r" b="b"/>
              <a:pathLst>
                <a:path w="1873" h="2764" extrusionOk="0">
                  <a:moveTo>
                    <a:pt x="85" y="1"/>
                  </a:moveTo>
                  <a:cubicBezTo>
                    <a:pt x="67" y="1"/>
                    <a:pt x="48" y="12"/>
                    <a:pt x="46" y="30"/>
                  </a:cubicBezTo>
                  <a:cubicBezTo>
                    <a:pt x="0" y="349"/>
                    <a:pt x="57" y="704"/>
                    <a:pt x="46" y="1030"/>
                  </a:cubicBezTo>
                  <a:cubicBezTo>
                    <a:pt x="34" y="1351"/>
                    <a:pt x="14" y="1719"/>
                    <a:pt x="197" y="2002"/>
                  </a:cubicBezTo>
                  <a:cubicBezTo>
                    <a:pt x="288" y="2138"/>
                    <a:pt x="442" y="2222"/>
                    <a:pt x="598" y="2222"/>
                  </a:cubicBezTo>
                  <a:cubicBezTo>
                    <a:pt x="647" y="2222"/>
                    <a:pt x="697" y="2214"/>
                    <a:pt x="744" y="2196"/>
                  </a:cubicBezTo>
                  <a:cubicBezTo>
                    <a:pt x="828" y="2164"/>
                    <a:pt x="898" y="2090"/>
                    <a:pt x="961" y="2027"/>
                  </a:cubicBezTo>
                  <a:cubicBezTo>
                    <a:pt x="1034" y="1957"/>
                    <a:pt x="1097" y="1882"/>
                    <a:pt x="1178" y="1821"/>
                  </a:cubicBezTo>
                  <a:cubicBezTo>
                    <a:pt x="1279" y="1800"/>
                    <a:pt x="1344" y="1790"/>
                    <a:pt x="1389" y="1790"/>
                  </a:cubicBezTo>
                  <a:cubicBezTo>
                    <a:pt x="1450" y="1790"/>
                    <a:pt x="1479" y="1808"/>
                    <a:pt x="1517" y="1846"/>
                  </a:cubicBezTo>
                  <a:cubicBezTo>
                    <a:pt x="1583" y="1911"/>
                    <a:pt x="1603" y="2045"/>
                    <a:pt x="1581" y="2207"/>
                  </a:cubicBezTo>
                  <a:cubicBezTo>
                    <a:pt x="1531" y="2366"/>
                    <a:pt x="1438" y="2481"/>
                    <a:pt x="1294" y="2556"/>
                  </a:cubicBezTo>
                  <a:cubicBezTo>
                    <a:pt x="1190" y="2617"/>
                    <a:pt x="1254" y="2764"/>
                    <a:pt x="1351" y="2764"/>
                  </a:cubicBezTo>
                  <a:cubicBezTo>
                    <a:pt x="1369" y="2764"/>
                    <a:pt x="1387" y="2759"/>
                    <a:pt x="1407" y="2748"/>
                  </a:cubicBezTo>
                  <a:cubicBezTo>
                    <a:pt x="1707" y="2565"/>
                    <a:pt x="1872" y="2248"/>
                    <a:pt x="1786" y="1900"/>
                  </a:cubicBezTo>
                  <a:cubicBezTo>
                    <a:pt x="1739" y="1712"/>
                    <a:pt x="1516" y="1571"/>
                    <a:pt x="1314" y="1571"/>
                  </a:cubicBezTo>
                  <a:cubicBezTo>
                    <a:pt x="1254" y="1571"/>
                    <a:pt x="1196" y="1583"/>
                    <a:pt x="1144" y="1611"/>
                  </a:cubicBezTo>
                  <a:cubicBezTo>
                    <a:pt x="1013" y="1683"/>
                    <a:pt x="921" y="1780"/>
                    <a:pt x="823" y="1891"/>
                  </a:cubicBezTo>
                  <a:cubicBezTo>
                    <a:pt x="724" y="2000"/>
                    <a:pt x="639" y="2044"/>
                    <a:pt x="568" y="2044"/>
                  </a:cubicBezTo>
                  <a:cubicBezTo>
                    <a:pt x="316" y="2044"/>
                    <a:pt x="228" y="1494"/>
                    <a:pt x="224" y="1281"/>
                  </a:cubicBezTo>
                  <a:cubicBezTo>
                    <a:pt x="215" y="932"/>
                    <a:pt x="378" y="297"/>
                    <a:pt x="113" y="15"/>
                  </a:cubicBezTo>
                  <a:cubicBezTo>
                    <a:pt x="107" y="5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0"/>
            <p:cNvSpPr/>
            <p:nvPr/>
          </p:nvSpPr>
          <p:spPr>
            <a:xfrm rot="-517073">
              <a:off x="4857453" y="3096648"/>
              <a:ext cx="217470" cy="542795"/>
            </a:xfrm>
            <a:custGeom>
              <a:avLst/>
              <a:gdLst/>
              <a:ahLst/>
              <a:cxnLst/>
              <a:rect l="l" t="t" r="r" b="b"/>
              <a:pathLst>
                <a:path w="5138" h="12867" extrusionOk="0">
                  <a:moveTo>
                    <a:pt x="5122" y="0"/>
                  </a:moveTo>
                  <a:lnTo>
                    <a:pt x="5122" y="0"/>
                  </a:lnTo>
                  <a:cubicBezTo>
                    <a:pt x="2807" y="1339"/>
                    <a:pt x="1111" y="3507"/>
                    <a:pt x="706" y="5471"/>
                  </a:cubicBezTo>
                  <a:cubicBezTo>
                    <a:pt x="1" y="8905"/>
                    <a:pt x="1109" y="12559"/>
                    <a:pt x="1109" y="12559"/>
                  </a:cubicBezTo>
                  <a:cubicBezTo>
                    <a:pt x="1115" y="12559"/>
                    <a:pt x="1121" y="12558"/>
                    <a:pt x="1128" y="12558"/>
                  </a:cubicBezTo>
                  <a:cubicBezTo>
                    <a:pt x="1577" y="12558"/>
                    <a:pt x="2818" y="12788"/>
                    <a:pt x="3015" y="12857"/>
                  </a:cubicBezTo>
                  <a:cubicBezTo>
                    <a:pt x="3032" y="12863"/>
                    <a:pt x="3047" y="12866"/>
                    <a:pt x="3060" y="12866"/>
                  </a:cubicBezTo>
                  <a:cubicBezTo>
                    <a:pt x="3317" y="12866"/>
                    <a:pt x="2557" y="11633"/>
                    <a:pt x="2908" y="11471"/>
                  </a:cubicBezTo>
                  <a:cubicBezTo>
                    <a:pt x="3625" y="11134"/>
                    <a:pt x="4376" y="10831"/>
                    <a:pt x="5137" y="10567"/>
                  </a:cubicBezTo>
                  <a:cubicBezTo>
                    <a:pt x="4324" y="7628"/>
                    <a:pt x="4335" y="4612"/>
                    <a:pt x="4873" y="1757"/>
                  </a:cubicBezTo>
                  <a:cubicBezTo>
                    <a:pt x="4952" y="1169"/>
                    <a:pt x="5036" y="581"/>
                    <a:pt x="5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17073">
              <a:off x="5028208" y="3040275"/>
              <a:ext cx="170755" cy="478367"/>
            </a:xfrm>
            <a:custGeom>
              <a:avLst/>
              <a:gdLst/>
              <a:ahLst/>
              <a:cxnLst/>
              <a:rect l="l" t="t" r="r" b="b"/>
              <a:pathLst>
                <a:path w="4050" h="11352" extrusionOk="0">
                  <a:moveTo>
                    <a:pt x="2537" y="0"/>
                  </a:moveTo>
                  <a:lnTo>
                    <a:pt x="2537" y="0"/>
                  </a:lnTo>
                  <a:cubicBezTo>
                    <a:pt x="1933" y="208"/>
                    <a:pt x="1345" y="473"/>
                    <a:pt x="801" y="789"/>
                  </a:cubicBezTo>
                  <a:cubicBezTo>
                    <a:pt x="715" y="1370"/>
                    <a:pt x="631" y="1958"/>
                    <a:pt x="552" y="2546"/>
                  </a:cubicBezTo>
                  <a:cubicBezTo>
                    <a:pt x="14" y="5401"/>
                    <a:pt x="0" y="8415"/>
                    <a:pt x="816" y="11351"/>
                  </a:cubicBezTo>
                  <a:cubicBezTo>
                    <a:pt x="1890" y="10974"/>
                    <a:pt x="2984" y="10662"/>
                    <a:pt x="4049" y="10402"/>
                  </a:cubicBezTo>
                  <a:cubicBezTo>
                    <a:pt x="2835" y="7054"/>
                    <a:pt x="2376" y="3522"/>
                    <a:pt x="2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 rot="-517073">
              <a:off x="5110363" y="2827668"/>
              <a:ext cx="699127" cy="597557"/>
            </a:xfrm>
            <a:custGeom>
              <a:avLst/>
              <a:gdLst/>
              <a:ahLst/>
              <a:cxnLst/>
              <a:rect l="l" t="t" r="r" b="b"/>
              <a:pathLst>
                <a:path w="16581" h="14150" extrusionOk="0">
                  <a:moveTo>
                    <a:pt x="6824" y="1"/>
                  </a:moveTo>
                  <a:cubicBezTo>
                    <a:pt x="6796" y="1"/>
                    <a:pt x="6767" y="4"/>
                    <a:pt x="6735" y="9"/>
                  </a:cubicBezTo>
                  <a:cubicBezTo>
                    <a:pt x="5646" y="201"/>
                    <a:pt x="5528" y="3127"/>
                    <a:pt x="5528" y="3127"/>
                  </a:cubicBezTo>
                  <a:cubicBezTo>
                    <a:pt x="5528" y="3127"/>
                    <a:pt x="4919" y="1341"/>
                    <a:pt x="3991" y="1341"/>
                  </a:cubicBezTo>
                  <a:cubicBezTo>
                    <a:pt x="3872" y="1341"/>
                    <a:pt x="3747" y="1371"/>
                    <a:pt x="3618" y="1438"/>
                  </a:cubicBezTo>
                  <a:cubicBezTo>
                    <a:pt x="2487" y="2021"/>
                    <a:pt x="4373" y="3373"/>
                    <a:pt x="4373" y="3373"/>
                  </a:cubicBezTo>
                  <a:cubicBezTo>
                    <a:pt x="3916" y="3293"/>
                    <a:pt x="3462" y="3256"/>
                    <a:pt x="3014" y="3256"/>
                  </a:cubicBezTo>
                  <a:cubicBezTo>
                    <a:pt x="2027" y="3256"/>
                    <a:pt x="1067" y="3437"/>
                    <a:pt x="163" y="3748"/>
                  </a:cubicBezTo>
                  <a:cubicBezTo>
                    <a:pt x="1" y="7270"/>
                    <a:pt x="455" y="10802"/>
                    <a:pt x="1678" y="14150"/>
                  </a:cubicBezTo>
                  <a:cubicBezTo>
                    <a:pt x="5720" y="13171"/>
                    <a:pt x="9292" y="12970"/>
                    <a:pt x="9292" y="12970"/>
                  </a:cubicBezTo>
                  <a:cubicBezTo>
                    <a:pt x="9292" y="12970"/>
                    <a:pt x="8611" y="9582"/>
                    <a:pt x="8966" y="9582"/>
                  </a:cubicBezTo>
                  <a:cubicBezTo>
                    <a:pt x="9002" y="9582"/>
                    <a:pt x="9048" y="9616"/>
                    <a:pt x="9107" y="9692"/>
                  </a:cubicBezTo>
                  <a:cubicBezTo>
                    <a:pt x="9749" y="10517"/>
                    <a:pt x="10339" y="12900"/>
                    <a:pt x="10339" y="12900"/>
                  </a:cubicBezTo>
                  <a:lnTo>
                    <a:pt x="13585" y="12441"/>
                  </a:lnTo>
                  <a:cubicBezTo>
                    <a:pt x="13619" y="11645"/>
                    <a:pt x="12812" y="7999"/>
                    <a:pt x="12812" y="7998"/>
                  </a:cubicBezTo>
                  <a:lnTo>
                    <a:pt x="12812" y="7998"/>
                  </a:lnTo>
                  <a:cubicBezTo>
                    <a:pt x="13753" y="9104"/>
                    <a:pt x="14985" y="12418"/>
                    <a:pt x="14985" y="12418"/>
                  </a:cubicBezTo>
                  <a:cubicBezTo>
                    <a:pt x="15426" y="12443"/>
                    <a:pt x="15984" y="12459"/>
                    <a:pt x="16581" y="12470"/>
                  </a:cubicBezTo>
                  <a:cubicBezTo>
                    <a:pt x="15270" y="8690"/>
                    <a:pt x="12747" y="5150"/>
                    <a:pt x="10126" y="1953"/>
                  </a:cubicBezTo>
                  <a:cubicBezTo>
                    <a:pt x="8046" y="2315"/>
                    <a:pt x="6432" y="2968"/>
                    <a:pt x="6432" y="2968"/>
                  </a:cubicBezTo>
                  <a:cubicBezTo>
                    <a:pt x="6432" y="2968"/>
                    <a:pt x="7743" y="1"/>
                    <a:pt x="6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 rot="-517073">
              <a:off x="5534028" y="2858270"/>
              <a:ext cx="399501" cy="454208"/>
            </a:xfrm>
            <a:custGeom>
              <a:avLst/>
              <a:gdLst/>
              <a:ahLst/>
              <a:cxnLst/>
              <a:rect l="l" t="t" r="r" b="b"/>
              <a:pathLst>
                <a:path w="9464" h="10767" extrusionOk="0">
                  <a:moveTo>
                    <a:pt x="2553" y="0"/>
                  </a:moveTo>
                  <a:cubicBezTo>
                    <a:pt x="1678" y="0"/>
                    <a:pt x="805" y="97"/>
                    <a:pt x="0" y="237"/>
                  </a:cubicBezTo>
                  <a:cubicBezTo>
                    <a:pt x="2621" y="3436"/>
                    <a:pt x="5141" y="6974"/>
                    <a:pt x="6455" y="10752"/>
                  </a:cubicBezTo>
                  <a:cubicBezTo>
                    <a:pt x="7044" y="10762"/>
                    <a:pt x="7671" y="10767"/>
                    <a:pt x="8267" y="10767"/>
                  </a:cubicBezTo>
                  <a:cubicBezTo>
                    <a:pt x="8689" y="10767"/>
                    <a:pt x="9096" y="10764"/>
                    <a:pt x="9464" y="10761"/>
                  </a:cubicBezTo>
                  <a:cubicBezTo>
                    <a:pt x="8507" y="6737"/>
                    <a:pt x="6376" y="2923"/>
                    <a:pt x="3412" y="33"/>
                  </a:cubicBezTo>
                  <a:cubicBezTo>
                    <a:pt x="3127" y="11"/>
                    <a:pt x="284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 rot="-517073">
              <a:off x="5679008" y="2843774"/>
              <a:ext cx="333454" cy="473536"/>
            </a:xfrm>
            <a:custGeom>
              <a:avLst/>
              <a:gdLst/>
              <a:ahLst/>
              <a:cxnLst/>
              <a:rect l="l" t="t" r="r" b="b"/>
              <a:pathLst>
                <a:path w="7896" h="11223" extrusionOk="0">
                  <a:moveTo>
                    <a:pt x="1" y="0"/>
                  </a:moveTo>
                  <a:cubicBezTo>
                    <a:pt x="2965" y="2887"/>
                    <a:pt x="5096" y="6704"/>
                    <a:pt x="6053" y="10728"/>
                  </a:cubicBezTo>
                  <a:cubicBezTo>
                    <a:pt x="6120" y="10728"/>
                    <a:pt x="6187" y="10729"/>
                    <a:pt x="6252" y="10729"/>
                  </a:cubicBezTo>
                  <a:cubicBezTo>
                    <a:pt x="6410" y="10729"/>
                    <a:pt x="6559" y="10727"/>
                    <a:pt x="6695" y="10725"/>
                  </a:cubicBezTo>
                  <a:cubicBezTo>
                    <a:pt x="6700" y="10725"/>
                    <a:pt x="6705" y="10725"/>
                    <a:pt x="6710" y="10725"/>
                  </a:cubicBezTo>
                  <a:cubicBezTo>
                    <a:pt x="7252" y="10725"/>
                    <a:pt x="6644" y="11223"/>
                    <a:pt x="6950" y="11223"/>
                  </a:cubicBezTo>
                  <a:cubicBezTo>
                    <a:pt x="6951" y="11223"/>
                    <a:pt x="6952" y="11223"/>
                    <a:pt x="6953" y="11223"/>
                  </a:cubicBezTo>
                  <a:cubicBezTo>
                    <a:pt x="7210" y="11216"/>
                    <a:pt x="7895" y="10703"/>
                    <a:pt x="7895" y="10703"/>
                  </a:cubicBezTo>
                  <a:cubicBezTo>
                    <a:pt x="7895" y="10703"/>
                    <a:pt x="7574" y="7836"/>
                    <a:pt x="4728" y="2704"/>
                  </a:cubicBezTo>
                  <a:cubicBezTo>
                    <a:pt x="3708" y="864"/>
                    <a:pt x="1900" y="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 rot="-517073">
              <a:off x="3335159" y="3872989"/>
              <a:ext cx="214249" cy="138517"/>
            </a:xfrm>
            <a:custGeom>
              <a:avLst/>
              <a:gdLst/>
              <a:ahLst/>
              <a:cxnLst/>
              <a:rect l="l" t="t" r="r" b="b"/>
              <a:pathLst>
                <a:path w="5079" h="3298" extrusionOk="0">
                  <a:moveTo>
                    <a:pt x="2247" y="0"/>
                  </a:moveTo>
                  <a:cubicBezTo>
                    <a:pt x="1474" y="0"/>
                    <a:pt x="699" y="181"/>
                    <a:pt x="1" y="553"/>
                  </a:cubicBezTo>
                  <a:cubicBezTo>
                    <a:pt x="32" y="1879"/>
                    <a:pt x="1035" y="3297"/>
                    <a:pt x="3276" y="3297"/>
                  </a:cubicBezTo>
                  <a:cubicBezTo>
                    <a:pt x="3733" y="3297"/>
                    <a:pt x="4241" y="3238"/>
                    <a:pt x="4802" y="3108"/>
                  </a:cubicBezTo>
                  <a:lnTo>
                    <a:pt x="5078" y="890"/>
                  </a:lnTo>
                  <a:cubicBezTo>
                    <a:pt x="4249" y="304"/>
                    <a:pt x="3249" y="0"/>
                    <a:pt x="22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 rot="-517073">
              <a:off x="3322272" y="3795677"/>
              <a:ext cx="222303" cy="114358"/>
            </a:xfrm>
            <a:custGeom>
              <a:avLst/>
              <a:gdLst/>
              <a:ahLst/>
              <a:cxnLst/>
              <a:rect l="l" t="t" r="r" b="b"/>
              <a:pathLst>
                <a:path w="5289" h="2713" extrusionOk="0">
                  <a:moveTo>
                    <a:pt x="2504" y="0"/>
                  </a:moveTo>
                  <a:cubicBezTo>
                    <a:pt x="2102" y="0"/>
                    <a:pt x="1673" y="75"/>
                    <a:pt x="1231" y="262"/>
                  </a:cubicBezTo>
                  <a:cubicBezTo>
                    <a:pt x="430" y="601"/>
                    <a:pt x="1" y="1467"/>
                    <a:pt x="24" y="2376"/>
                  </a:cubicBezTo>
                  <a:cubicBezTo>
                    <a:pt x="723" y="2005"/>
                    <a:pt x="1498" y="1824"/>
                    <a:pt x="2271" y="1824"/>
                  </a:cubicBezTo>
                  <a:cubicBezTo>
                    <a:pt x="3273" y="1824"/>
                    <a:pt x="4272" y="2127"/>
                    <a:pt x="5101" y="2713"/>
                  </a:cubicBezTo>
                  <a:lnTo>
                    <a:pt x="5289" y="1182"/>
                  </a:lnTo>
                  <a:cubicBezTo>
                    <a:pt x="5289" y="1182"/>
                    <a:pt x="4104" y="0"/>
                    <a:pt x="25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 rot="-517073">
              <a:off x="3401206" y="3874600"/>
              <a:ext cx="127260" cy="124021"/>
            </a:xfrm>
            <a:custGeom>
              <a:avLst/>
              <a:gdLst/>
              <a:ahLst/>
              <a:cxnLst/>
              <a:rect l="l" t="t" r="r" b="b"/>
              <a:pathLst>
                <a:path w="3021" h="2929" extrusionOk="0">
                  <a:moveTo>
                    <a:pt x="929" y="31"/>
                  </a:moveTo>
                  <a:cubicBezTo>
                    <a:pt x="617" y="31"/>
                    <a:pt x="310" y="62"/>
                    <a:pt x="48" y="93"/>
                  </a:cubicBezTo>
                  <a:cubicBezTo>
                    <a:pt x="16" y="98"/>
                    <a:pt x="1" y="147"/>
                    <a:pt x="39" y="154"/>
                  </a:cubicBezTo>
                  <a:cubicBezTo>
                    <a:pt x="889" y="270"/>
                    <a:pt x="1940" y="1"/>
                    <a:pt x="2506" y="844"/>
                  </a:cubicBezTo>
                  <a:cubicBezTo>
                    <a:pt x="2879" y="1400"/>
                    <a:pt x="2707" y="2218"/>
                    <a:pt x="2650" y="2838"/>
                  </a:cubicBezTo>
                  <a:cubicBezTo>
                    <a:pt x="2645" y="2896"/>
                    <a:pt x="2698" y="2928"/>
                    <a:pt x="2747" y="2928"/>
                  </a:cubicBezTo>
                  <a:cubicBezTo>
                    <a:pt x="2787" y="2928"/>
                    <a:pt x="2825" y="2908"/>
                    <a:pt x="2831" y="2863"/>
                  </a:cubicBezTo>
                  <a:cubicBezTo>
                    <a:pt x="2944" y="2135"/>
                    <a:pt x="3021" y="1298"/>
                    <a:pt x="2573" y="665"/>
                  </a:cubicBezTo>
                  <a:cubicBezTo>
                    <a:pt x="2218" y="158"/>
                    <a:pt x="1562" y="31"/>
                    <a:pt x="92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 rot="-517073">
              <a:off x="3452755" y="3906814"/>
              <a:ext cx="72490" cy="53151"/>
            </a:xfrm>
            <a:custGeom>
              <a:avLst/>
              <a:gdLst/>
              <a:ahLst/>
              <a:cxnLst/>
              <a:rect l="l" t="t" r="r" b="b"/>
              <a:pathLst>
                <a:path w="1718" h="1225" extrusionOk="0">
                  <a:moveTo>
                    <a:pt x="559" y="1"/>
                  </a:moveTo>
                  <a:cubicBezTo>
                    <a:pt x="399" y="1"/>
                    <a:pt x="231" y="48"/>
                    <a:pt x="58" y="154"/>
                  </a:cubicBezTo>
                  <a:cubicBezTo>
                    <a:pt x="1" y="191"/>
                    <a:pt x="29" y="285"/>
                    <a:pt x="89" y="285"/>
                  </a:cubicBezTo>
                  <a:cubicBezTo>
                    <a:pt x="96" y="285"/>
                    <a:pt x="104" y="284"/>
                    <a:pt x="112" y="281"/>
                  </a:cubicBezTo>
                  <a:cubicBezTo>
                    <a:pt x="263" y="233"/>
                    <a:pt x="403" y="201"/>
                    <a:pt x="537" y="201"/>
                  </a:cubicBezTo>
                  <a:cubicBezTo>
                    <a:pt x="708" y="201"/>
                    <a:pt x="868" y="254"/>
                    <a:pt x="1025" y="399"/>
                  </a:cubicBezTo>
                  <a:cubicBezTo>
                    <a:pt x="1260" y="613"/>
                    <a:pt x="1351" y="921"/>
                    <a:pt x="1518" y="1179"/>
                  </a:cubicBezTo>
                  <a:cubicBezTo>
                    <a:pt x="1538" y="1211"/>
                    <a:pt x="1570" y="1224"/>
                    <a:pt x="1601" y="1224"/>
                  </a:cubicBezTo>
                  <a:cubicBezTo>
                    <a:pt x="1659" y="1224"/>
                    <a:pt x="1717" y="1174"/>
                    <a:pt x="1697" y="1102"/>
                  </a:cubicBezTo>
                  <a:cubicBezTo>
                    <a:pt x="1534" y="543"/>
                    <a:pt x="1100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 rot="-517073">
              <a:off x="4511111" y="3839166"/>
              <a:ext cx="222303" cy="135296"/>
            </a:xfrm>
            <a:custGeom>
              <a:avLst/>
              <a:gdLst/>
              <a:ahLst/>
              <a:cxnLst/>
              <a:rect l="l" t="t" r="r" b="b"/>
              <a:pathLst>
                <a:path w="5280" h="3238" extrusionOk="0">
                  <a:moveTo>
                    <a:pt x="2018" y="1"/>
                  </a:moveTo>
                  <a:cubicBezTo>
                    <a:pt x="1426" y="1"/>
                    <a:pt x="834" y="106"/>
                    <a:pt x="274" y="321"/>
                  </a:cubicBezTo>
                  <a:lnTo>
                    <a:pt x="1" y="2538"/>
                  </a:lnTo>
                  <a:cubicBezTo>
                    <a:pt x="961" y="3033"/>
                    <a:pt x="1799" y="3237"/>
                    <a:pt x="2511" y="3237"/>
                  </a:cubicBezTo>
                  <a:cubicBezTo>
                    <a:pt x="4044" y="3237"/>
                    <a:pt x="4986" y="2285"/>
                    <a:pt x="5279" y="1232"/>
                  </a:cubicBezTo>
                  <a:cubicBezTo>
                    <a:pt x="4379" y="422"/>
                    <a:pt x="3201" y="1"/>
                    <a:pt x="201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 rot="-517073">
              <a:off x="4511111" y="3763464"/>
              <a:ext cx="220693" cy="125632"/>
            </a:xfrm>
            <a:custGeom>
              <a:avLst/>
              <a:gdLst/>
              <a:ahLst/>
              <a:cxnLst/>
              <a:rect l="l" t="t" r="r" b="b"/>
              <a:pathLst>
                <a:path w="5250" h="3008" extrusionOk="0">
                  <a:moveTo>
                    <a:pt x="2341" y="1"/>
                  </a:moveTo>
                  <a:cubicBezTo>
                    <a:pt x="1147" y="1"/>
                    <a:pt x="190" y="571"/>
                    <a:pt x="190" y="571"/>
                  </a:cubicBezTo>
                  <a:lnTo>
                    <a:pt x="0" y="2099"/>
                  </a:lnTo>
                  <a:cubicBezTo>
                    <a:pt x="561" y="1883"/>
                    <a:pt x="1156" y="1777"/>
                    <a:pt x="1749" y="1777"/>
                  </a:cubicBezTo>
                  <a:cubicBezTo>
                    <a:pt x="2930" y="1777"/>
                    <a:pt x="4107" y="2198"/>
                    <a:pt x="5005" y="3008"/>
                  </a:cubicBezTo>
                  <a:cubicBezTo>
                    <a:pt x="5250" y="2133"/>
                    <a:pt x="5042" y="1188"/>
                    <a:pt x="4352" y="666"/>
                  </a:cubicBezTo>
                  <a:cubicBezTo>
                    <a:pt x="3687" y="164"/>
                    <a:pt x="2980" y="1"/>
                    <a:pt x="234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 rot="-517073">
              <a:off x="4527220" y="3847219"/>
              <a:ext cx="144980" cy="104694"/>
            </a:xfrm>
            <a:custGeom>
              <a:avLst/>
              <a:gdLst/>
              <a:ahLst/>
              <a:cxnLst/>
              <a:rect l="l" t="t" r="r" b="b"/>
              <a:pathLst>
                <a:path w="3410" h="2485" extrusionOk="0">
                  <a:moveTo>
                    <a:pt x="1763" y="1"/>
                  </a:moveTo>
                  <a:cubicBezTo>
                    <a:pt x="1415" y="1"/>
                    <a:pt x="1084" y="83"/>
                    <a:pt x="816" y="307"/>
                  </a:cubicBezTo>
                  <a:cubicBezTo>
                    <a:pt x="210" y="816"/>
                    <a:pt x="79" y="1643"/>
                    <a:pt x="7" y="2394"/>
                  </a:cubicBezTo>
                  <a:cubicBezTo>
                    <a:pt x="1" y="2452"/>
                    <a:pt x="53" y="2484"/>
                    <a:pt x="102" y="2484"/>
                  </a:cubicBezTo>
                  <a:cubicBezTo>
                    <a:pt x="142" y="2484"/>
                    <a:pt x="181" y="2464"/>
                    <a:pt x="188" y="2419"/>
                  </a:cubicBezTo>
                  <a:cubicBezTo>
                    <a:pt x="289" y="1752"/>
                    <a:pt x="346" y="1031"/>
                    <a:pt x="823" y="511"/>
                  </a:cubicBezTo>
                  <a:cubicBezTo>
                    <a:pt x="1070" y="241"/>
                    <a:pt x="1381" y="153"/>
                    <a:pt x="1715" y="153"/>
                  </a:cubicBezTo>
                  <a:cubicBezTo>
                    <a:pt x="2269" y="153"/>
                    <a:pt x="2885" y="394"/>
                    <a:pt x="3375" y="452"/>
                  </a:cubicBezTo>
                  <a:cubicBezTo>
                    <a:pt x="3409" y="452"/>
                    <a:pt x="3409" y="398"/>
                    <a:pt x="3380" y="386"/>
                  </a:cubicBezTo>
                  <a:cubicBezTo>
                    <a:pt x="2927" y="213"/>
                    <a:pt x="2323" y="1"/>
                    <a:pt x="1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0"/>
            <p:cNvSpPr/>
            <p:nvPr/>
          </p:nvSpPr>
          <p:spPr>
            <a:xfrm rot="-517073">
              <a:off x="4530442" y="3881043"/>
              <a:ext cx="80545" cy="40266"/>
            </a:xfrm>
            <a:custGeom>
              <a:avLst/>
              <a:gdLst/>
              <a:ahLst/>
              <a:cxnLst/>
              <a:rect l="l" t="t" r="r" b="b"/>
              <a:pathLst>
                <a:path w="1911" h="962" extrusionOk="0">
                  <a:moveTo>
                    <a:pt x="1218" y="0"/>
                  </a:moveTo>
                  <a:cubicBezTo>
                    <a:pt x="761" y="0"/>
                    <a:pt x="317" y="379"/>
                    <a:pt x="44" y="815"/>
                  </a:cubicBezTo>
                  <a:cubicBezTo>
                    <a:pt x="0" y="886"/>
                    <a:pt x="65" y="961"/>
                    <a:pt x="133" y="961"/>
                  </a:cubicBezTo>
                  <a:cubicBezTo>
                    <a:pt x="156" y="961"/>
                    <a:pt x="179" y="953"/>
                    <a:pt x="198" y="933"/>
                  </a:cubicBezTo>
                  <a:cubicBezTo>
                    <a:pt x="404" y="731"/>
                    <a:pt x="564" y="501"/>
                    <a:pt x="806" y="331"/>
                  </a:cubicBezTo>
                  <a:cubicBezTo>
                    <a:pt x="938" y="237"/>
                    <a:pt x="1068" y="199"/>
                    <a:pt x="1197" y="199"/>
                  </a:cubicBezTo>
                  <a:cubicBezTo>
                    <a:pt x="1394" y="199"/>
                    <a:pt x="1586" y="288"/>
                    <a:pt x="1776" y="404"/>
                  </a:cubicBezTo>
                  <a:cubicBezTo>
                    <a:pt x="1789" y="411"/>
                    <a:pt x="1801" y="414"/>
                    <a:pt x="1813" y="414"/>
                  </a:cubicBezTo>
                  <a:cubicBezTo>
                    <a:pt x="1870" y="414"/>
                    <a:pt x="1911" y="342"/>
                    <a:pt x="1864" y="295"/>
                  </a:cubicBezTo>
                  <a:cubicBezTo>
                    <a:pt x="1657" y="87"/>
                    <a:pt x="1436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0"/>
            <p:cNvSpPr/>
            <p:nvPr/>
          </p:nvSpPr>
          <p:spPr>
            <a:xfrm rot="-517073">
              <a:off x="3502692" y="3277043"/>
              <a:ext cx="1040636" cy="993781"/>
            </a:xfrm>
            <a:custGeom>
              <a:avLst/>
              <a:gdLst/>
              <a:ahLst/>
              <a:cxnLst/>
              <a:rect l="l" t="t" r="r" b="b"/>
              <a:pathLst>
                <a:path w="24683" h="23584" extrusionOk="0">
                  <a:moveTo>
                    <a:pt x="9523" y="0"/>
                  </a:moveTo>
                  <a:cubicBezTo>
                    <a:pt x="5308" y="0"/>
                    <a:pt x="1469" y="2387"/>
                    <a:pt x="656" y="10554"/>
                  </a:cubicBezTo>
                  <a:cubicBezTo>
                    <a:pt x="656" y="10554"/>
                    <a:pt x="0" y="14847"/>
                    <a:pt x="773" y="17108"/>
                  </a:cubicBezTo>
                  <a:cubicBezTo>
                    <a:pt x="1544" y="19368"/>
                    <a:pt x="4723" y="22174"/>
                    <a:pt x="9299" y="23171"/>
                  </a:cubicBezTo>
                  <a:cubicBezTo>
                    <a:pt x="10535" y="23442"/>
                    <a:pt x="11901" y="23583"/>
                    <a:pt x="13271" y="23583"/>
                  </a:cubicBezTo>
                  <a:cubicBezTo>
                    <a:pt x="16972" y="23583"/>
                    <a:pt x="20708" y="22550"/>
                    <a:pt x="22031" y="20232"/>
                  </a:cubicBezTo>
                  <a:cubicBezTo>
                    <a:pt x="23849" y="17056"/>
                    <a:pt x="24683" y="14811"/>
                    <a:pt x="24676" y="11343"/>
                  </a:cubicBezTo>
                  <a:cubicBezTo>
                    <a:pt x="24672" y="7879"/>
                    <a:pt x="24681" y="6331"/>
                    <a:pt x="21699" y="4418"/>
                  </a:cubicBezTo>
                  <a:cubicBezTo>
                    <a:pt x="20082" y="3378"/>
                    <a:pt x="14537" y="0"/>
                    <a:pt x="952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 rot="-517073">
              <a:off x="3755603" y="3821448"/>
              <a:ext cx="62824" cy="69259"/>
            </a:xfrm>
            <a:custGeom>
              <a:avLst/>
              <a:gdLst/>
              <a:ahLst/>
              <a:cxnLst/>
              <a:rect l="l" t="t" r="r" b="b"/>
              <a:pathLst>
                <a:path w="1484" h="1652" extrusionOk="0">
                  <a:moveTo>
                    <a:pt x="775" y="1"/>
                  </a:moveTo>
                  <a:cubicBezTo>
                    <a:pt x="424" y="1"/>
                    <a:pt x="112" y="317"/>
                    <a:pt x="59" y="740"/>
                  </a:cubicBezTo>
                  <a:cubicBezTo>
                    <a:pt x="1" y="1195"/>
                    <a:pt x="263" y="1601"/>
                    <a:pt x="643" y="1647"/>
                  </a:cubicBezTo>
                  <a:cubicBezTo>
                    <a:pt x="668" y="1650"/>
                    <a:pt x="692" y="1652"/>
                    <a:pt x="717" y="1652"/>
                  </a:cubicBezTo>
                  <a:cubicBezTo>
                    <a:pt x="1066" y="1652"/>
                    <a:pt x="1377" y="1332"/>
                    <a:pt x="1429" y="910"/>
                  </a:cubicBezTo>
                  <a:cubicBezTo>
                    <a:pt x="1484" y="451"/>
                    <a:pt x="1221" y="51"/>
                    <a:pt x="848" y="5"/>
                  </a:cubicBezTo>
                  <a:cubicBezTo>
                    <a:pt x="824" y="2"/>
                    <a:pt x="80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 rot="-517073">
              <a:off x="4234037" y="3808563"/>
              <a:ext cx="62825" cy="69259"/>
            </a:xfrm>
            <a:custGeom>
              <a:avLst/>
              <a:gdLst/>
              <a:ahLst/>
              <a:cxnLst/>
              <a:rect l="l" t="t" r="r" b="b"/>
              <a:pathLst>
                <a:path w="1482" h="1655" extrusionOk="0">
                  <a:moveTo>
                    <a:pt x="777" y="0"/>
                  </a:moveTo>
                  <a:cubicBezTo>
                    <a:pt x="423" y="0"/>
                    <a:pt x="108" y="314"/>
                    <a:pt x="55" y="743"/>
                  </a:cubicBezTo>
                  <a:cubicBezTo>
                    <a:pt x="1" y="1198"/>
                    <a:pt x="261" y="1605"/>
                    <a:pt x="641" y="1650"/>
                  </a:cubicBezTo>
                  <a:cubicBezTo>
                    <a:pt x="665" y="1653"/>
                    <a:pt x="689" y="1654"/>
                    <a:pt x="713" y="1654"/>
                  </a:cubicBezTo>
                  <a:cubicBezTo>
                    <a:pt x="1061" y="1654"/>
                    <a:pt x="1377" y="1338"/>
                    <a:pt x="1425" y="913"/>
                  </a:cubicBezTo>
                  <a:cubicBezTo>
                    <a:pt x="1482" y="461"/>
                    <a:pt x="1222" y="54"/>
                    <a:pt x="844" y="4"/>
                  </a:cubicBezTo>
                  <a:cubicBezTo>
                    <a:pt x="822" y="1"/>
                    <a:pt x="799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 rot="-517073">
              <a:off x="3992403" y="3779571"/>
              <a:ext cx="70879" cy="128853"/>
            </a:xfrm>
            <a:custGeom>
              <a:avLst/>
              <a:gdLst/>
              <a:ahLst/>
              <a:cxnLst/>
              <a:rect l="l" t="t" r="r" b="b"/>
              <a:pathLst>
                <a:path w="1645" h="3031" extrusionOk="0">
                  <a:moveTo>
                    <a:pt x="589" y="0"/>
                  </a:moveTo>
                  <a:cubicBezTo>
                    <a:pt x="577" y="0"/>
                    <a:pt x="566" y="6"/>
                    <a:pt x="559" y="19"/>
                  </a:cubicBezTo>
                  <a:cubicBezTo>
                    <a:pt x="428" y="313"/>
                    <a:pt x="363" y="657"/>
                    <a:pt x="250" y="964"/>
                  </a:cubicBezTo>
                  <a:cubicBezTo>
                    <a:pt x="157" y="1220"/>
                    <a:pt x="1" y="1568"/>
                    <a:pt x="66" y="1846"/>
                  </a:cubicBezTo>
                  <a:cubicBezTo>
                    <a:pt x="114" y="2056"/>
                    <a:pt x="231" y="2217"/>
                    <a:pt x="433" y="2293"/>
                  </a:cubicBezTo>
                  <a:cubicBezTo>
                    <a:pt x="450" y="2300"/>
                    <a:pt x="470" y="2303"/>
                    <a:pt x="492" y="2303"/>
                  </a:cubicBezTo>
                  <a:cubicBezTo>
                    <a:pt x="555" y="2303"/>
                    <a:pt x="630" y="2280"/>
                    <a:pt x="679" y="2262"/>
                  </a:cubicBezTo>
                  <a:cubicBezTo>
                    <a:pt x="738" y="2237"/>
                    <a:pt x="797" y="2212"/>
                    <a:pt x="858" y="2178"/>
                  </a:cubicBezTo>
                  <a:cubicBezTo>
                    <a:pt x="969" y="2121"/>
                    <a:pt x="1065" y="2097"/>
                    <a:pt x="1144" y="2097"/>
                  </a:cubicBezTo>
                  <a:cubicBezTo>
                    <a:pt x="1513" y="2097"/>
                    <a:pt x="1518" y="2618"/>
                    <a:pt x="953" y="2813"/>
                  </a:cubicBezTo>
                  <a:cubicBezTo>
                    <a:pt x="825" y="2845"/>
                    <a:pt x="866" y="3030"/>
                    <a:pt x="981" y="3030"/>
                  </a:cubicBezTo>
                  <a:cubicBezTo>
                    <a:pt x="991" y="3030"/>
                    <a:pt x="1001" y="3029"/>
                    <a:pt x="1011" y="3026"/>
                  </a:cubicBezTo>
                  <a:cubicBezTo>
                    <a:pt x="1278" y="2958"/>
                    <a:pt x="1644" y="2725"/>
                    <a:pt x="1629" y="2400"/>
                  </a:cubicBezTo>
                  <a:cubicBezTo>
                    <a:pt x="1616" y="2101"/>
                    <a:pt x="1437" y="1866"/>
                    <a:pt x="1133" y="1866"/>
                  </a:cubicBezTo>
                  <a:cubicBezTo>
                    <a:pt x="1116" y="1866"/>
                    <a:pt x="1098" y="1867"/>
                    <a:pt x="1079" y="1868"/>
                  </a:cubicBezTo>
                  <a:cubicBezTo>
                    <a:pt x="966" y="1880"/>
                    <a:pt x="853" y="1950"/>
                    <a:pt x="756" y="2004"/>
                  </a:cubicBezTo>
                  <a:cubicBezTo>
                    <a:pt x="652" y="2062"/>
                    <a:pt x="569" y="2086"/>
                    <a:pt x="503" y="2086"/>
                  </a:cubicBezTo>
                  <a:cubicBezTo>
                    <a:pt x="185" y="2086"/>
                    <a:pt x="262" y="1513"/>
                    <a:pt x="331" y="1274"/>
                  </a:cubicBezTo>
                  <a:cubicBezTo>
                    <a:pt x="435" y="923"/>
                    <a:pt x="781" y="397"/>
                    <a:pt x="632" y="30"/>
                  </a:cubicBezTo>
                  <a:cubicBezTo>
                    <a:pt x="626" y="13"/>
                    <a:pt x="607" y="0"/>
                    <a:pt x="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 rot="-517073">
              <a:off x="3965019" y="3963186"/>
              <a:ext cx="151424" cy="115968"/>
            </a:xfrm>
            <a:custGeom>
              <a:avLst/>
              <a:gdLst/>
              <a:ahLst/>
              <a:cxnLst/>
              <a:rect l="l" t="t" r="r" b="b"/>
              <a:pathLst>
                <a:path w="3602" h="2747" extrusionOk="0">
                  <a:moveTo>
                    <a:pt x="487" y="1"/>
                  </a:moveTo>
                  <a:cubicBezTo>
                    <a:pt x="381" y="1"/>
                    <a:pt x="276" y="62"/>
                    <a:pt x="191" y="233"/>
                  </a:cubicBezTo>
                  <a:cubicBezTo>
                    <a:pt x="103" y="407"/>
                    <a:pt x="28" y="640"/>
                    <a:pt x="1" y="897"/>
                  </a:cubicBezTo>
                  <a:cubicBezTo>
                    <a:pt x="871" y="1431"/>
                    <a:pt x="1819" y="2012"/>
                    <a:pt x="2594" y="2747"/>
                  </a:cubicBezTo>
                  <a:cubicBezTo>
                    <a:pt x="3247" y="2457"/>
                    <a:pt x="3498" y="1736"/>
                    <a:pt x="3548" y="1327"/>
                  </a:cubicBezTo>
                  <a:cubicBezTo>
                    <a:pt x="3602" y="904"/>
                    <a:pt x="3458" y="787"/>
                    <a:pt x="3322" y="787"/>
                  </a:cubicBezTo>
                  <a:cubicBezTo>
                    <a:pt x="3252" y="787"/>
                    <a:pt x="3184" y="818"/>
                    <a:pt x="3146" y="855"/>
                  </a:cubicBezTo>
                  <a:cubicBezTo>
                    <a:pt x="2855" y="1132"/>
                    <a:pt x="2473" y="1282"/>
                    <a:pt x="2112" y="1282"/>
                  </a:cubicBezTo>
                  <a:cubicBezTo>
                    <a:pt x="1620" y="1282"/>
                    <a:pt x="1166" y="1003"/>
                    <a:pt x="1032" y="389"/>
                  </a:cubicBezTo>
                  <a:cubicBezTo>
                    <a:pt x="1032" y="389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 rot="-517073">
              <a:off x="3965019" y="4005064"/>
              <a:ext cx="112762" cy="82144"/>
            </a:xfrm>
            <a:custGeom>
              <a:avLst/>
              <a:gdLst/>
              <a:ahLst/>
              <a:cxnLst/>
              <a:rect l="l" t="t" r="r" b="b"/>
              <a:pathLst>
                <a:path w="2673" h="1978" extrusionOk="0">
                  <a:moveTo>
                    <a:pt x="77" y="1"/>
                  </a:moveTo>
                  <a:cubicBezTo>
                    <a:pt x="0" y="641"/>
                    <a:pt x="192" y="1421"/>
                    <a:pt x="1117" y="1780"/>
                  </a:cubicBezTo>
                  <a:cubicBezTo>
                    <a:pt x="1475" y="1919"/>
                    <a:pt x="1785" y="1978"/>
                    <a:pt x="2053" y="1978"/>
                  </a:cubicBezTo>
                  <a:cubicBezTo>
                    <a:pt x="2292" y="1978"/>
                    <a:pt x="2497" y="1931"/>
                    <a:pt x="2673" y="1852"/>
                  </a:cubicBezTo>
                  <a:cubicBezTo>
                    <a:pt x="1897" y="1118"/>
                    <a:pt x="948" y="537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 rot="-517073">
              <a:off x="3658949" y="3661992"/>
              <a:ext cx="104707" cy="57984"/>
            </a:xfrm>
            <a:custGeom>
              <a:avLst/>
              <a:gdLst/>
              <a:ahLst/>
              <a:cxnLst/>
              <a:rect l="l" t="t" r="r" b="b"/>
              <a:pathLst>
                <a:path w="2487" h="1371" extrusionOk="0">
                  <a:moveTo>
                    <a:pt x="2126" y="0"/>
                  </a:moveTo>
                  <a:cubicBezTo>
                    <a:pt x="1325" y="0"/>
                    <a:pt x="256" y="572"/>
                    <a:pt x="11" y="1302"/>
                  </a:cubicBezTo>
                  <a:cubicBezTo>
                    <a:pt x="1" y="1339"/>
                    <a:pt x="34" y="1370"/>
                    <a:pt x="66" y="1370"/>
                  </a:cubicBezTo>
                  <a:cubicBezTo>
                    <a:pt x="79" y="1370"/>
                    <a:pt x="91" y="1365"/>
                    <a:pt x="101" y="1354"/>
                  </a:cubicBezTo>
                  <a:cubicBezTo>
                    <a:pt x="739" y="664"/>
                    <a:pt x="1399" y="284"/>
                    <a:pt x="2344" y="212"/>
                  </a:cubicBezTo>
                  <a:cubicBezTo>
                    <a:pt x="2448" y="203"/>
                    <a:pt x="2486" y="40"/>
                    <a:pt x="2369" y="20"/>
                  </a:cubicBezTo>
                  <a:cubicBezTo>
                    <a:pt x="2291" y="7"/>
                    <a:pt x="2210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 rot="-517073">
              <a:off x="4243703" y="3624947"/>
              <a:ext cx="101487" cy="56374"/>
            </a:xfrm>
            <a:custGeom>
              <a:avLst/>
              <a:gdLst/>
              <a:ahLst/>
              <a:cxnLst/>
              <a:rect l="l" t="t" r="r" b="b"/>
              <a:pathLst>
                <a:path w="2382" h="1354" extrusionOk="0">
                  <a:moveTo>
                    <a:pt x="204" y="0"/>
                  </a:moveTo>
                  <a:cubicBezTo>
                    <a:pt x="164" y="0"/>
                    <a:pt x="125" y="1"/>
                    <a:pt x="86" y="5"/>
                  </a:cubicBezTo>
                  <a:cubicBezTo>
                    <a:pt x="12" y="7"/>
                    <a:pt x="0" y="102"/>
                    <a:pt x="68" y="131"/>
                  </a:cubicBezTo>
                  <a:cubicBezTo>
                    <a:pt x="816" y="416"/>
                    <a:pt x="1574" y="626"/>
                    <a:pt x="2082" y="1295"/>
                  </a:cubicBezTo>
                  <a:cubicBezTo>
                    <a:pt x="2113" y="1336"/>
                    <a:pt x="2156" y="1353"/>
                    <a:pt x="2197" y="1353"/>
                  </a:cubicBezTo>
                  <a:cubicBezTo>
                    <a:pt x="2292" y="1353"/>
                    <a:pt x="2381" y="1264"/>
                    <a:pt x="2315" y="1160"/>
                  </a:cubicBezTo>
                  <a:cubicBezTo>
                    <a:pt x="1918" y="541"/>
                    <a:pt x="967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 rot="-517073">
              <a:off x="3670225" y="3943859"/>
              <a:ext cx="202972" cy="180395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377" y="0"/>
                  </a:moveTo>
                  <a:cubicBezTo>
                    <a:pt x="1249" y="0"/>
                    <a:pt x="283" y="787"/>
                    <a:pt x="148" y="1868"/>
                  </a:cubicBezTo>
                  <a:cubicBezTo>
                    <a:pt x="1" y="3049"/>
                    <a:pt x="898" y="4125"/>
                    <a:pt x="2153" y="4283"/>
                  </a:cubicBezTo>
                  <a:cubicBezTo>
                    <a:pt x="2253" y="4295"/>
                    <a:pt x="2352" y="4301"/>
                    <a:pt x="2449" y="4301"/>
                  </a:cubicBezTo>
                  <a:cubicBezTo>
                    <a:pt x="3580" y="4301"/>
                    <a:pt x="4554" y="3516"/>
                    <a:pt x="4685" y="2431"/>
                  </a:cubicBezTo>
                  <a:cubicBezTo>
                    <a:pt x="4830" y="1254"/>
                    <a:pt x="3932" y="173"/>
                    <a:pt x="2680" y="19"/>
                  </a:cubicBezTo>
                  <a:cubicBezTo>
                    <a:pt x="2578" y="6"/>
                    <a:pt x="2477" y="0"/>
                    <a:pt x="2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 rot="-517073">
              <a:off x="4196987" y="3929363"/>
              <a:ext cx="204583" cy="180395"/>
            </a:xfrm>
            <a:custGeom>
              <a:avLst/>
              <a:gdLst/>
              <a:ahLst/>
              <a:cxnLst/>
              <a:rect l="l" t="t" r="r" b="b"/>
              <a:pathLst>
                <a:path w="4834" h="4301" extrusionOk="0">
                  <a:moveTo>
                    <a:pt x="2380" y="0"/>
                  </a:moveTo>
                  <a:cubicBezTo>
                    <a:pt x="1251" y="0"/>
                    <a:pt x="280" y="787"/>
                    <a:pt x="147" y="1868"/>
                  </a:cubicBezTo>
                  <a:cubicBezTo>
                    <a:pt x="0" y="3048"/>
                    <a:pt x="896" y="4124"/>
                    <a:pt x="2150" y="4282"/>
                  </a:cubicBezTo>
                  <a:cubicBezTo>
                    <a:pt x="2250" y="4294"/>
                    <a:pt x="2349" y="4300"/>
                    <a:pt x="2447" y="4300"/>
                  </a:cubicBezTo>
                  <a:cubicBezTo>
                    <a:pt x="3579" y="4300"/>
                    <a:pt x="4551" y="3515"/>
                    <a:pt x="4687" y="2431"/>
                  </a:cubicBezTo>
                  <a:cubicBezTo>
                    <a:pt x="4834" y="1251"/>
                    <a:pt x="3934" y="172"/>
                    <a:pt x="2679" y="19"/>
                  </a:cubicBezTo>
                  <a:cubicBezTo>
                    <a:pt x="2578" y="6"/>
                    <a:pt x="2479" y="0"/>
                    <a:pt x="2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 rot="-517073">
              <a:off x="3436646" y="3322141"/>
              <a:ext cx="1198504" cy="534741"/>
            </a:xfrm>
            <a:custGeom>
              <a:avLst/>
              <a:gdLst/>
              <a:ahLst/>
              <a:cxnLst/>
              <a:rect l="l" t="t" r="r" b="b"/>
              <a:pathLst>
                <a:path w="28387" h="12674" extrusionOk="0">
                  <a:moveTo>
                    <a:pt x="21631" y="1439"/>
                  </a:move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close/>
                  <a:moveTo>
                    <a:pt x="3993" y="1"/>
                  </a:moveTo>
                  <a:cubicBezTo>
                    <a:pt x="2403" y="2890"/>
                    <a:pt x="2003" y="6440"/>
                    <a:pt x="0" y="9238"/>
                  </a:cubicBezTo>
                  <a:cubicBezTo>
                    <a:pt x="1049" y="9582"/>
                    <a:pt x="1766" y="10192"/>
                    <a:pt x="1766" y="10192"/>
                  </a:cubicBezTo>
                  <a:cubicBezTo>
                    <a:pt x="4287" y="10009"/>
                    <a:pt x="4915" y="1538"/>
                    <a:pt x="4915" y="1538"/>
                  </a:cubicBezTo>
                  <a:cubicBezTo>
                    <a:pt x="4915" y="1538"/>
                    <a:pt x="9837" y="5734"/>
                    <a:pt x="12547" y="6315"/>
                  </a:cubicBezTo>
                  <a:cubicBezTo>
                    <a:pt x="12818" y="6373"/>
                    <a:pt x="13070" y="6400"/>
                    <a:pt x="13303" y="6400"/>
                  </a:cubicBezTo>
                  <a:cubicBezTo>
                    <a:pt x="15404" y="6400"/>
                    <a:pt x="16018" y="4269"/>
                    <a:pt x="16018" y="4269"/>
                  </a:cubicBezTo>
                  <a:cubicBezTo>
                    <a:pt x="16018" y="4269"/>
                    <a:pt x="16888" y="6234"/>
                    <a:pt x="18875" y="6666"/>
                  </a:cubicBezTo>
                  <a:cubicBezTo>
                    <a:pt x="19053" y="6704"/>
                    <a:pt x="19216" y="6722"/>
                    <a:pt x="19366" y="6722"/>
                  </a:cubicBezTo>
                  <a:cubicBezTo>
                    <a:pt x="20890" y="6722"/>
                    <a:pt x="21012" y="4889"/>
                    <a:pt x="21012" y="4889"/>
                  </a:cubicBezTo>
                  <a:cubicBezTo>
                    <a:pt x="22007" y="6545"/>
                    <a:pt x="22849" y="6971"/>
                    <a:pt x="23453" y="6971"/>
                  </a:cubicBezTo>
                  <a:cubicBezTo>
                    <a:pt x="24092" y="6971"/>
                    <a:pt x="24464" y="6492"/>
                    <a:pt x="24464" y="6492"/>
                  </a:cubicBezTo>
                  <a:lnTo>
                    <a:pt x="24464" y="6492"/>
                  </a:lnTo>
                  <a:cubicBezTo>
                    <a:pt x="24464" y="6492"/>
                    <a:pt x="23763" y="12157"/>
                    <a:pt x="25662" y="12607"/>
                  </a:cubicBezTo>
                  <a:cubicBezTo>
                    <a:pt x="25858" y="12653"/>
                    <a:pt x="26036" y="12674"/>
                    <a:pt x="26199" y="12674"/>
                  </a:cubicBezTo>
                  <a:cubicBezTo>
                    <a:pt x="27613" y="12674"/>
                    <a:pt x="27828" y="11108"/>
                    <a:pt x="27828" y="11108"/>
                  </a:cubicBezTo>
                  <a:cubicBezTo>
                    <a:pt x="27964" y="11177"/>
                    <a:pt x="28097" y="11204"/>
                    <a:pt x="28228" y="11204"/>
                  </a:cubicBezTo>
                  <a:cubicBezTo>
                    <a:pt x="28281" y="11204"/>
                    <a:pt x="28334" y="11199"/>
                    <a:pt x="28386" y="11192"/>
                  </a:cubicBezTo>
                  <a:cubicBezTo>
                    <a:pt x="26799" y="9634"/>
                    <a:pt x="26526" y="6600"/>
                    <a:pt x="26521" y="3901"/>
                  </a:cubicBezTo>
                  <a:cubicBezTo>
                    <a:pt x="26131" y="4611"/>
                    <a:pt x="25610" y="4870"/>
                    <a:pt x="25062" y="4870"/>
                  </a:cubicBezTo>
                  <a:cubicBezTo>
                    <a:pt x="24269" y="4870"/>
                    <a:pt x="23418" y="4325"/>
                    <a:pt x="22822" y="3813"/>
                  </a:cubicBezTo>
                  <a:cubicBezTo>
                    <a:pt x="22549" y="3035"/>
                    <a:pt x="21496" y="2533"/>
                    <a:pt x="21631" y="1439"/>
                  </a:cubicBezTo>
                  <a:lnTo>
                    <a:pt x="21631" y="1439"/>
                  </a:lnTo>
                  <a:cubicBezTo>
                    <a:pt x="21440" y="2981"/>
                    <a:pt x="20403" y="4946"/>
                    <a:pt x="19039" y="4946"/>
                  </a:cubicBezTo>
                  <a:cubicBezTo>
                    <a:pt x="18787" y="4946"/>
                    <a:pt x="18524" y="4879"/>
                    <a:pt x="18253" y="4730"/>
                  </a:cubicBezTo>
                  <a:cubicBezTo>
                    <a:pt x="17250" y="3862"/>
                    <a:pt x="16696" y="2311"/>
                    <a:pt x="15735" y="1082"/>
                  </a:cubicBezTo>
                  <a:cubicBezTo>
                    <a:pt x="15046" y="3480"/>
                    <a:pt x="13766" y="4332"/>
                    <a:pt x="12263" y="4332"/>
                  </a:cubicBezTo>
                  <a:cubicBezTo>
                    <a:pt x="9498" y="4332"/>
                    <a:pt x="5977" y="1448"/>
                    <a:pt x="3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0"/>
            <p:cNvSpPr/>
            <p:nvPr/>
          </p:nvSpPr>
          <p:spPr>
            <a:xfrm rot="-517073">
              <a:off x="3298109" y="3098259"/>
              <a:ext cx="1448192" cy="697418"/>
            </a:xfrm>
            <a:custGeom>
              <a:avLst/>
              <a:gdLst/>
              <a:ahLst/>
              <a:cxnLst/>
              <a:rect l="l" t="t" r="r" b="b"/>
              <a:pathLst>
                <a:path w="34294" h="16520" extrusionOk="0">
                  <a:moveTo>
                    <a:pt x="7207" y="1"/>
                  </a:moveTo>
                  <a:cubicBezTo>
                    <a:pt x="5897" y="1"/>
                    <a:pt x="6286" y="3534"/>
                    <a:pt x="6286" y="3534"/>
                  </a:cubicBezTo>
                  <a:cubicBezTo>
                    <a:pt x="6286" y="3534"/>
                    <a:pt x="5335" y="1635"/>
                    <a:pt x="4383" y="1635"/>
                  </a:cubicBezTo>
                  <a:cubicBezTo>
                    <a:pt x="4133" y="1635"/>
                    <a:pt x="3883" y="1766"/>
                    <a:pt x="3650" y="2096"/>
                  </a:cubicBezTo>
                  <a:cubicBezTo>
                    <a:pt x="2524" y="3690"/>
                    <a:pt x="5237" y="5695"/>
                    <a:pt x="5237" y="5695"/>
                  </a:cubicBezTo>
                  <a:cubicBezTo>
                    <a:pt x="4968" y="5781"/>
                    <a:pt x="4776" y="5810"/>
                    <a:pt x="4627" y="5810"/>
                  </a:cubicBezTo>
                  <a:cubicBezTo>
                    <a:pt x="4313" y="5810"/>
                    <a:pt x="4192" y="5681"/>
                    <a:pt x="3962" y="5681"/>
                  </a:cubicBezTo>
                  <a:cubicBezTo>
                    <a:pt x="3792" y="5681"/>
                    <a:pt x="3563" y="5752"/>
                    <a:pt x="3152" y="5996"/>
                  </a:cubicBezTo>
                  <a:cubicBezTo>
                    <a:pt x="896" y="7628"/>
                    <a:pt x="2074" y="10624"/>
                    <a:pt x="2074" y="10624"/>
                  </a:cubicBezTo>
                  <a:cubicBezTo>
                    <a:pt x="1" y="12224"/>
                    <a:pt x="1615" y="14343"/>
                    <a:pt x="1615" y="14343"/>
                  </a:cubicBezTo>
                  <a:cubicBezTo>
                    <a:pt x="2029" y="14363"/>
                    <a:pt x="2422" y="14451"/>
                    <a:pt x="2779" y="14566"/>
                  </a:cubicBezTo>
                  <a:cubicBezTo>
                    <a:pt x="4782" y="11772"/>
                    <a:pt x="5178" y="8220"/>
                    <a:pt x="6772" y="5329"/>
                  </a:cubicBezTo>
                  <a:cubicBezTo>
                    <a:pt x="8756" y="6778"/>
                    <a:pt x="12277" y="9661"/>
                    <a:pt x="15043" y="9661"/>
                  </a:cubicBezTo>
                  <a:cubicBezTo>
                    <a:pt x="16546" y="9661"/>
                    <a:pt x="17825" y="8809"/>
                    <a:pt x="18514" y="6412"/>
                  </a:cubicBezTo>
                  <a:cubicBezTo>
                    <a:pt x="19475" y="7639"/>
                    <a:pt x="20024" y="9195"/>
                    <a:pt x="21033" y="10058"/>
                  </a:cubicBezTo>
                  <a:cubicBezTo>
                    <a:pt x="21304" y="10208"/>
                    <a:pt x="21567" y="10275"/>
                    <a:pt x="21819" y="10275"/>
                  </a:cubicBezTo>
                  <a:cubicBezTo>
                    <a:pt x="23181" y="10275"/>
                    <a:pt x="24217" y="8311"/>
                    <a:pt x="24408" y="6768"/>
                  </a:cubicBezTo>
                  <a:lnTo>
                    <a:pt x="24408" y="6768"/>
                  </a:lnTo>
                  <a:cubicBezTo>
                    <a:pt x="24273" y="7861"/>
                    <a:pt x="25323" y="8363"/>
                    <a:pt x="25601" y="9141"/>
                  </a:cubicBezTo>
                  <a:cubicBezTo>
                    <a:pt x="26197" y="9653"/>
                    <a:pt x="27048" y="10197"/>
                    <a:pt x="27841" y="10197"/>
                  </a:cubicBezTo>
                  <a:cubicBezTo>
                    <a:pt x="28390" y="10197"/>
                    <a:pt x="28910" y="9937"/>
                    <a:pt x="29300" y="9229"/>
                  </a:cubicBezTo>
                  <a:cubicBezTo>
                    <a:pt x="29302" y="11928"/>
                    <a:pt x="29578" y="14962"/>
                    <a:pt x="31170" y="16520"/>
                  </a:cubicBezTo>
                  <a:cubicBezTo>
                    <a:pt x="31766" y="16418"/>
                    <a:pt x="32253" y="15778"/>
                    <a:pt x="32253" y="15778"/>
                  </a:cubicBezTo>
                  <a:cubicBezTo>
                    <a:pt x="34294" y="13029"/>
                    <a:pt x="32158" y="12057"/>
                    <a:pt x="32158" y="12057"/>
                  </a:cubicBezTo>
                  <a:cubicBezTo>
                    <a:pt x="32768" y="8607"/>
                    <a:pt x="29707" y="8352"/>
                    <a:pt x="29707" y="8352"/>
                  </a:cubicBezTo>
                  <a:cubicBezTo>
                    <a:pt x="29355" y="4197"/>
                    <a:pt x="24575" y="3804"/>
                    <a:pt x="22780" y="3804"/>
                  </a:cubicBezTo>
                  <a:cubicBezTo>
                    <a:pt x="22362" y="3804"/>
                    <a:pt x="22106" y="3826"/>
                    <a:pt x="22106" y="3826"/>
                  </a:cubicBezTo>
                  <a:cubicBezTo>
                    <a:pt x="22106" y="3826"/>
                    <a:pt x="23311" y="1560"/>
                    <a:pt x="18462" y="776"/>
                  </a:cubicBezTo>
                  <a:cubicBezTo>
                    <a:pt x="17944" y="692"/>
                    <a:pt x="17412" y="655"/>
                    <a:pt x="16877" y="655"/>
                  </a:cubicBezTo>
                  <a:cubicBezTo>
                    <a:pt x="12405" y="655"/>
                    <a:pt x="7651" y="3269"/>
                    <a:pt x="7651" y="3269"/>
                  </a:cubicBezTo>
                  <a:cubicBezTo>
                    <a:pt x="7651" y="3269"/>
                    <a:pt x="8881" y="331"/>
                    <a:pt x="7373" y="19"/>
                  </a:cubicBezTo>
                  <a:cubicBezTo>
                    <a:pt x="7315" y="7"/>
                    <a:pt x="7259" y="1"/>
                    <a:pt x="7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0"/>
            <p:cNvSpPr/>
            <p:nvPr/>
          </p:nvSpPr>
          <p:spPr>
            <a:xfrm rot="-517073">
              <a:off x="3737882" y="3204563"/>
              <a:ext cx="278685" cy="252874"/>
            </a:xfrm>
            <a:custGeom>
              <a:avLst/>
              <a:gdLst/>
              <a:ahLst/>
              <a:cxnLst/>
              <a:rect l="l" t="t" r="r" b="b"/>
              <a:pathLst>
                <a:path w="6610" h="6016" extrusionOk="0">
                  <a:moveTo>
                    <a:pt x="5211" y="1"/>
                  </a:moveTo>
                  <a:cubicBezTo>
                    <a:pt x="5112" y="1"/>
                    <a:pt x="5030" y="126"/>
                    <a:pt x="5119" y="220"/>
                  </a:cubicBezTo>
                  <a:cubicBezTo>
                    <a:pt x="5836" y="955"/>
                    <a:pt x="6010" y="2156"/>
                    <a:pt x="6035" y="3134"/>
                  </a:cubicBezTo>
                  <a:cubicBezTo>
                    <a:pt x="6059" y="3952"/>
                    <a:pt x="5660" y="4676"/>
                    <a:pt x="4911" y="4676"/>
                  </a:cubicBezTo>
                  <a:cubicBezTo>
                    <a:pt x="4732" y="4676"/>
                    <a:pt x="4533" y="4635"/>
                    <a:pt x="4314" y="4543"/>
                  </a:cubicBezTo>
                  <a:cubicBezTo>
                    <a:pt x="3706" y="4292"/>
                    <a:pt x="3216" y="3702"/>
                    <a:pt x="2949" y="3116"/>
                  </a:cubicBezTo>
                  <a:cubicBezTo>
                    <a:pt x="2932" y="3078"/>
                    <a:pt x="2899" y="3061"/>
                    <a:pt x="2865" y="3061"/>
                  </a:cubicBezTo>
                  <a:cubicBezTo>
                    <a:pt x="2796" y="3061"/>
                    <a:pt x="2721" y="3126"/>
                    <a:pt x="2746" y="3207"/>
                  </a:cubicBezTo>
                  <a:cubicBezTo>
                    <a:pt x="2924" y="3817"/>
                    <a:pt x="2972" y="4439"/>
                    <a:pt x="2856" y="5063"/>
                  </a:cubicBezTo>
                  <a:cubicBezTo>
                    <a:pt x="2765" y="5552"/>
                    <a:pt x="2504" y="5725"/>
                    <a:pt x="2197" y="5725"/>
                  </a:cubicBezTo>
                  <a:cubicBezTo>
                    <a:pt x="1812" y="5725"/>
                    <a:pt x="1356" y="5453"/>
                    <a:pt x="1073" y="5194"/>
                  </a:cubicBezTo>
                  <a:cubicBezTo>
                    <a:pt x="593" y="4760"/>
                    <a:pt x="327" y="4102"/>
                    <a:pt x="175" y="3496"/>
                  </a:cubicBezTo>
                  <a:cubicBezTo>
                    <a:pt x="163" y="3449"/>
                    <a:pt x="132" y="3429"/>
                    <a:pt x="99" y="3429"/>
                  </a:cubicBezTo>
                  <a:cubicBezTo>
                    <a:pt x="51" y="3429"/>
                    <a:pt x="1" y="3473"/>
                    <a:pt x="10" y="3535"/>
                  </a:cubicBezTo>
                  <a:cubicBezTo>
                    <a:pt x="133" y="4356"/>
                    <a:pt x="1056" y="6016"/>
                    <a:pt x="2089" y="6016"/>
                  </a:cubicBezTo>
                  <a:cubicBezTo>
                    <a:pt x="2286" y="6016"/>
                    <a:pt x="2488" y="5955"/>
                    <a:pt x="2689" y="5816"/>
                  </a:cubicBezTo>
                  <a:cubicBezTo>
                    <a:pt x="3035" y="5576"/>
                    <a:pt x="3096" y="5043"/>
                    <a:pt x="3137" y="4665"/>
                  </a:cubicBezTo>
                  <a:cubicBezTo>
                    <a:pt x="3167" y="4394"/>
                    <a:pt x="3152" y="4100"/>
                    <a:pt x="3111" y="3828"/>
                  </a:cubicBezTo>
                  <a:lnTo>
                    <a:pt x="3111" y="3828"/>
                  </a:lnTo>
                  <a:cubicBezTo>
                    <a:pt x="3120" y="3840"/>
                    <a:pt x="3130" y="3852"/>
                    <a:pt x="3141" y="3865"/>
                  </a:cubicBezTo>
                  <a:cubicBezTo>
                    <a:pt x="3596" y="4388"/>
                    <a:pt x="4380" y="4924"/>
                    <a:pt x="5063" y="4924"/>
                  </a:cubicBezTo>
                  <a:cubicBezTo>
                    <a:pt x="5498" y="4924"/>
                    <a:pt x="5891" y="4707"/>
                    <a:pt x="6132" y="4131"/>
                  </a:cubicBezTo>
                  <a:cubicBezTo>
                    <a:pt x="6609" y="2994"/>
                    <a:pt x="6198" y="880"/>
                    <a:pt x="5298" y="37"/>
                  </a:cubicBezTo>
                  <a:cubicBezTo>
                    <a:pt x="5270" y="12"/>
                    <a:pt x="5240" y="1"/>
                    <a:pt x="5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0"/>
            <p:cNvSpPr/>
            <p:nvPr/>
          </p:nvSpPr>
          <p:spPr>
            <a:xfrm rot="-517073">
              <a:off x="4408014" y="3352745"/>
              <a:ext cx="149813" cy="149791"/>
            </a:xfrm>
            <a:custGeom>
              <a:avLst/>
              <a:gdLst/>
              <a:ahLst/>
              <a:cxnLst/>
              <a:rect l="l" t="t" r="r" b="b"/>
              <a:pathLst>
                <a:path w="3557" h="3560" extrusionOk="0">
                  <a:moveTo>
                    <a:pt x="81" y="1"/>
                  </a:moveTo>
                  <a:cubicBezTo>
                    <a:pt x="40" y="1"/>
                    <a:pt x="1" y="25"/>
                    <a:pt x="7" y="78"/>
                  </a:cubicBezTo>
                  <a:cubicBezTo>
                    <a:pt x="152" y="1183"/>
                    <a:pt x="321" y="3067"/>
                    <a:pt x="1551" y="3503"/>
                  </a:cubicBezTo>
                  <a:cubicBezTo>
                    <a:pt x="1660" y="3542"/>
                    <a:pt x="1765" y="3559"/>
                    <a:pt x="1866" y="3559"/>
                  </a:cubicBezTo>
                  <a:cubicBezTo>
                    <a:pt x="2844" y="3559"/>
                    <a:pt x="3442" y="1888"/>
                    <a:pt x="3543" y="1138"/>
                  </a:cubicBezTo>
                  <a:cubicBezTo>
                    <a:pt x="3556" y="1051"/>
                    <a:pt x="3485" y="980"/>
                    <a:pt x="3414" y="980"/>
                  </a:cubicBezTo>
                  <a:cubicBezTo>
                    <a:pt x="3378" y="980"/>
                    <a:pt x="3342" y="998"/>
                    <a:pt x="3317" y="1041"/>
                  </a:cubicBezTo>
                  <a:cubicBezTo>
                    <a:pt x="2956" y="1704"/>
                    <a:pt x="2817" y="3267"/>
                    <a:pt x="1839" y="3267"/>
                  </a:cubicBezTo>
                  <a:cubicBezTo>
                    <a:pt x="1770" y="3267"/>
                    <a:pt x="1697" y="3259"/>
                    <a:pt x="1619" y="3243"/>
                  </a:cubicBezTo>
                  <a:cubicBezTo>
                    <a:pt x="455" y="2997"/>
                    <a:pt x="531" y="912"/>
                    <a:pt x="165" y="49"/>
                  </a:cubicBezTo>
                  <a:cubicBezTo>
                    <a:pt x="152" y="18"/>
                    <a:pt x="11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 rot="-517073">
              <a:off x="3438256" y="3586291"/>
              <a:ext cx="128871" cy="149792"/>
            </a:xfrm>
            <a:custGeom>
              <a:avLst/>
              <a:gdLst/>
              <a:ahLst/>
              <a:cxnLst/>
              <a:rect l="l" t="t" r="r" b="b"/>
              <a:pathLst>
                <a:path w="3057" h="3556" extrusionOk="0">
                  <a:moveTo>
                    <a:pt x="2630" y="0"/>
                  </a:moveTo>
                  <a:cubicBezTo>
                    <a:pt x="2564" y="0"/>
                    <a:pt x="2494" y="55"/>
                    <a:pt x="2514" y="137"/>
                  </a:cubicBezTo>
                  <a:cubicBezTo>
                    <a:pt x="2668" y="883"/>
                    <a:pt x="2686" y="1701"/>
                    <a:pt x="2512" y="2445"/>
                  </a:cubicBezTo>
                  <a:cubicBezTo>
                    <a:pt x="2405" y="2900"/>
                    <a:pt x="2133" y="3327"/>
                    <a:pt x="1662" y="3327"/>
                  </a:cubicBezTo>
                  <a:cubicBezTo>
                    <a:pt x="1603" y="3327"/>
                    <a:pt x="1541" y="3321"/>
                    <a:pt x="1477" y="3307"/>
                  </a:cubicBezTo>
                  <a:cubicBezTo>
                    <a:pt x="934" y="3187"/>
                    <a:pt x="523" y="2468"/>
                    <a:pt x="245" y="2038"/>
                  </a:cubicBezTo>
                  <a:cubicBezTo>
                    <a:pt x="222" y="2002"/>
                    <a:pt x="189" y="1987"/>
                    <a:pt x="155" y="1987"/>
                  </a:cubicBezTo>
                  <a:cubicBezTo>
                    <a:pt x="78" y="1987"/>
                    <a:pt x="1" y="2066"/>
                    <a:pt x="55" y="2147"/>
                  </a:cubicBezTo>
                  <a:cubicBezTo>
                    <a:pt x="400" y="2682"/>
                    <a:pt x="1053" y="3555"/>
                    <a:pt x="1721" y="3555"/>
                  </a:cubicBezTo>
                  <a:cubicBezTo>
                    <a:pt x="1953" y="3555"/>
                    <a:pt x="2187" y="3450"/>
                    <a:pt x="2410" y="3189"/>
                  </a:cubicBezTo>
                  <a:cubicBezTo>
                    <a:pt x="3057" y="2436"/>
                    <a:pt x="2912" y="976"/>
                    <a:pt x="2727" y="78"/>
                  </a:cubicBezTo>
                  <a:cubicBezTo>
                    <a:pt x="2714" y="24"/>
                    <a:pt x="2673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5382;p60">
            <a:extLst>
              <a:ext uri="{FF2B5EF4-FFF2-40B4-BE49-F238E27FC236}"/>
            </a:extLst>
          </p:cNvPr>
          <p:cNvSpPr txBox="1"/>
          <p:nvPr/>
        </p:nvSpPr>
        <p:spPr>
          <a:xfrm>
            <a:off x="773113" y="1203325"/>
            <a:ext cx="8988425" cy="17399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Chum: </a:t>
            </a:r>
            <a:r>
              <a:rPr lang="vi-VN" sz="32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đồ đựng bằng đất nung, loại to, miệng tròn, giữa phình ra</a:t>
            </a:r>
            <a:endParaRPr sz="4800" b="1" kern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  <a:sym typeface="Gorditas"/>
            </a:endParaRPr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485775" y="277813"/>
            <a:ext cx="9699625" cy="996950"/>
            <a:chOff x="5610842" y="3352789"/>
            <a:chExt cx="3583159" cy="1114518"/>
          </a:xfrm>
        </p:grpSpPr>
        <p:sp>
          <p:nvSpPr>
            <p:cNvPr id="90122" name="Rectangle: Rounded Corners 116"/>
            <p:cNvSpPr>
              <a:spLocks noChangeArrowheads="1"/>
            </p:cNvSpPr>
            <p:nvPr/>
          </p:nvSpPr>
          <p:spPr bwMode="auto">
            <a:xfrm>
              <a:off x="6248396" y="3352789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FFBD4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Rectangle: Rounded Corners 4"/>
            <p:cNvSpPr txBox="1">
              <a:spLocks noChangeArrowheads="1"/>
            </p:cNvSpPr>
            <p:nvPr/>
          </p:nvSpPr>
          <p:spPr bwMode="auto">
            <a:xfrm>
              <a:off x="5610842" y="3448032"/>
              <a:ext cx="3583159" cy="100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4000" b="1">
                  <a:solidFill>
                    <a:srgbClr val="FFFFFF"/>
                  </a:solidFill>
                  <a:latin typeface="#9Slide02 Noi dung dai"/>
                </a:rPr>
                <a:t>Chú thích và giải nghĩa</a:t>
              </a:r>
              <a:endParaRPr lang="en-US" sz="4000">
                <a:solidFill>
                  <a:srgbClr val="FFFFFF"/>
                </a:solidFill>
                <a:latin typeface="#9Slide02 Noi dung da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3430588"/>
            <a:ext cx="3414713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5113" y="3640138"/>
            <a:ext cx="4740275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 with low confidenc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6675" y="1752600"/>
            <a:ext cx="32353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1752600"/>
            <a:ext cx="76612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4800" b="1">
                <a:solidFill>
                  <a:srgbClr val="00334E"/>
                </a:solidFill>
                <a:latin typeface="#9Slide03 NettoOTLight"/>
              </a:rPr>
              <a:t>     </a:t>
            </a:r>
            <a:r>
              <a:rPr lang="vi-VN" sz="4800" b="1">
                <a:solidFill>
                  <a:srgbClr val="00334E"/>
                </a:solidFill>
                <a:latin typeface="Times New Roman" pitchFamily="18" charset="0"/>
              </a:rPr>
              <a:t>Bài thơ </a:t>
            </a:r>
            <a:r>
              <a:rPr lang="vi-VN" sz="4800" b="1">
                <a:solidFill>
                  <a:schemeClr val="bg2"/>
                </a:solidFill>
                <a:latin typeface="Times New Roman" pitchFamily="18" charset="0"/>
              </a:rPr>
              <a:t>t</a:t>
            </a:r>
            <a:r>
              <a:rPr lang="en-US" sz="4800" b="1">
                <a:solidFill>
                  <a:schemeClr val="bg2"/>
                </a:solidFill>
                <a:latin typeface="Times New Roman" pitchFamily="18" charset="0"/>
                <a:cs typeface="Calibri" pitchFamily="34" charset="0"/>
              </a:rPr>
              <a:t>h</a:t>
            </a:r>
            <a:r>
              <a:rPr lang="vi-VN" sz="4800" b="1">
                <a:solidFill>
                  <a:schemeClr val="bg2"/>
                </a:solidFill>
                <a:latin typeface="Times New Roman" pitchFamily="18" charset="0"/>
                <a:cs typeface="Calibri" pitchFamily="34" charset="0"/>
              </a:rPr>
              <a:t>ể</a:t>
            </a:r>
            <a:r>
              <a:rPr lang="en-US" sz="4800" b="1">
                <a:solidFill>
                  <a:schemeClr val="bg2"/>
                </a:solidFill>
                <a:latin typeface="Times New Roman" pitchFamily="18" charset="0"/>
                <a:cs typeface="Calibri" pitchFamily="34" charset="0"/>
              </a:rPr>
              <a:t> hiện tình yêu và niềm tự hào của một bạn nhỏ về người cha và chiếc cầu mà cha vừa bắc qua dòng sông sâu.</a:t>
            </a:r>
            <a:endParaRPr lang="en-US" sz="4800" b="1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028700"/>
            <a:ext cx="9794875" cy="1447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4400">
                <a:solidFill>
                  <a:srgbClr val="29021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4400">
                <a:solidFill>
                  <a:srgbClr val="290214"/>
                </a:solidFill>
                <a:latin typeface="Times New Roman" pitchFamily="18" charset="0"/>
                <a:cs typeface="Times New Roman" pitchFamily="18" charset="0"/>
              </a:rPr>
              <a:t>Qua câu chuyện, em thấy bạn nhỏ có tình cảm như thế nào với cha ?</a:t>
            </a:r>
            <a:endParaRPr lang="en-US" sz="4400">
              <a:solidFill>
                <a:srgbClr val="2902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52400"/>
            <a:ext cx="12725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685800"/>
            <a:ext cx="7086600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đọc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Cái cầu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trích)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Google Shape;3469;p48"/>
          <p:cNvGrpSpPr>
            <a:grpSpLocks/>
          </p:cNvGrpSpPr>
          <p:nvPr/>
        </p:nvGrpSpPr>
        <p:grpSpPr bwMode="auto">
          <a:xfrm>
            <a:off x="509588" y="1976438"/>
            <a:ext cx="2860675" cy="3128962"/>
            <a:chOff x="813800" y="298125"/>
            <a:chExt cx="2397550" cy="2621575"/>
          </a:xfrm>
        </p:grpSpPr>
        <p:sp>
          <p:nvSpPr>
            <p:cNvPr id="3470" name="Google Shape;3470;p48"/>
            <p:cNvSpPr/>
            <p:nvPr/>
          </p:nvSpPr>
          <p:spPr>
            <a:xfrm>
              <a:off x="813800" y="298125"/>
              <a:ext cx="2397550" cy="2621575"/>
            </a:xfrm>
            <a:custGeom>
              <a:avLst/>
              <a:gdLst/>
              <a:ahLst/>
              <a:cxnLst/>
              <a:rect l="l" t="t" r="r" b="b"/>
              <a:pathLst>
                <a:path w="95902" h="104863" extrusionOk="0">
                  <a:moveTo>
                    <a:pt x="38861" y="1"/>
                  </a:moveTo>
                  <a:cubicBezTo>
                    <a:pt x="37307" y="1"/>
                    <a:pt x="35792" y="295"/>
                    <a:pt x="34356" y="877"/>
                  </a:cubicBezTo>
                  <a:cubicBezTo>
                    <a:pt x="32869" y="1481"/>
                    <a:pt x="31535" y="2365"/>
                    <a:pt x="30393" y="3506"/>
                  </a:cubicBezTo>
                  <a:cubicBezTo>
                    <a:pt x="29250" y="4649"/>
                    <a:pt x="28366" y="5981"/>
                    <a:pt x="27762" y="7471"/>
                  </a:cubicBezTo>
                  <a:cubicBezTo>
                    <a:pt x="27181" y="8907"/>
                    <a:pt x="26886" y="10422"/>
                    <a:pt x="26886" y="11976"/>
                  </a:cubicBezTo>
                  <a:cubicBezTo>
                    <a:pt x="26886" y="13528"/>
                    <a:pt x="27181" y="15045"/>
                    <a:pt x="27762" y="16481"/>
                  </a:cubicBezTo>
                  <a:cubicBezTo>
                    <a:pt x="28223" y="17614"/>
                    <a:pt x="28849" y="18661"/>
                    <a:pt x="29629" y="19602"/>
                  </a:cubicBezTo>
                  <a:cubicBezTo>
                    <a:pt x="28478" y="19887"/>
                    <a:pt x="27342" y="20223"/>
                    <a:pt x="26225" y="20614"/>
                  </a:cubicBezTo>
                  <a:cubicBezTo>
                    <a:pt x="26181" y="20629"/>
                    <a:pt x="26141" y="20644"/>
                    <a:pt x="26099" y="20659"/>
                  </a:cubicBezTo>
                  <a:lnTo>
                    <a:pt x="17498" y="11226"/>
                  </a:lnTo>
                  <a:lnTo>
                    <a:pt x="13805" y="28179"/>
                  </a:lnTo>
                  <a:cubicBezTo>
                    <a:pt x="13122" y="28844"/>
                    <a:pt x="12478" y="29530"/>
                    <a:pt x="11872" y="30243"/>
                  </a:cubicBezTo>
                  <a:lnTo>
                    <a:pt x="8760" y="34750"/>
                  </a:lnTo>
                  <a:cubicBezTo>
                    <a:pt x="8637" y="34975"/>
                    <a:pt x="8513" y="35206"/>
                    <a:pt x="8394" y="35436"/>
                  </a:cubicBezTo>
                  <a:cubicBezTo>
                    <a:pt x="6731" y="38688"/>
                    <a:pt x="5822" y="42136"/>
                    <a:pt x="5694" y="45691"/>
                  </a:cubicBezTo>
                  <a:cubicBezTo>
                    <a:pt x="5199" y="45559"/>
                    <a:pt x="4701" y="45433"/>
                    <a:pt x="4206" y="45304"/>
                  </a:cubicBezTo>
                  <a:cubicBezTo>
                    <a:pt x="3929" y="45233"/>
                    <a:pt x="3649" y="45196"/>
                    <a:pt x="3367" y="45196"/>
                  </a:cubicBezTo>
                  <a:cubicBezTo>
                    <a:pt x="2478" y="45196"/>
                    <a:pt x="1614" y="45564"/>
                    <a:pt x="998" y="46200"/>
                  </a:cubicBezTo>
                  <a:cubicBezTo>
                    <a:pt x="508" y="46710"/>
                    <a:pt x="186" y="47384"/>
                    <a:pt x="95" y="48089"/>
                  </a:cubicBezTo>
                  <a:cubicBezTo>
                    <a:pt x="1" y="48822"/>
                    <a:pt x="154" y="49569"/>
                    <a:pt x="533" y="50200"/>
                  </a:cubicBezTo>
                  <a:cubicBezTo>
                    <a:pt x="595" y="50307"/>
                    <a:pt x="664" y="50408"/>
                    <a:pt x="738" y="50507"/>
                  </a:cubicBezTo>
                  <a:cubicBezTo>
                    <a:pt x="290" y="51109"/>
                    <a:pt x="55" y="51846"/>
                    <a:pt x="75" y="52599"/>
                  </a:cubicBezTo>
                  <a:cubicBezTo>
                    <a:pt x="95" y="53393"/>
                    <a:pt x="392" y="54116"/>
                    <a:pt x="869" y="54668"/>
                  </a:cubicBezTo>
                  <a:cubicBezTo>
                    <a:pt x="570" y="55250"/>
                    <a:pt x="449" y="55918"/>
                    <a:pt x="525" y="56574"/>
                  </a:cubicBezTo>
                  <a:cubicBezTo>
                    <a:pt x="723" y="58242"/>
                    <a:pt x="2134" y="59502"/>
                    <a:pt x="3808" y="59502"/>
                  </a:cubicBezTo>
                  <a:cubicBezTo>
                    <a:pt x="4072" y="59502"/>
                    <a:pt x="4332" y="59470"/>
                    <a:pt x="4585" y="59408"/>
                  </a:cubicBezTo>
                  <a:cubicBezTo>
                    <a:pt x="5486" y="59193"/>
                    <a:pt x="6414" y="58982"/>
                    <a:pt x="7310" y="58777"/>
                  </a:cubicBezTo>
                  <a:cubicBezTo>
                    <a:pt x="7800" y="58666"/>
                    <a:pt x="8293" y="58554"/>
                    <a:pt x="8788" y="58440"/>
                  </a:cubicBezTo>
                  <a:cubicBezTo>
                    <a:pt x="10476" y="61502"/>
                    <a:pt x="12790" y="64259"/>
                    <a:pt x="15671" y="66638"/>
                  </a:cubicBezTo>
                  <a:cubicBezTo>
                    <a:pt x="17312" y="67995"/>
                    <a:pt x="19089" y="69193"/>
                    <a:pt x="21000" y="70222"/>
                  </a:cubicBezTo>
                  <a:cubicBezTo>
                    <a:pt x="20983" y="70410"/>
                    <a:pt x="20978" y="70603"/>
                    <a:pt x="20978" y="70792"/>
                  </a:cubicBezTo>
                  <a:cubicBezTo>
                    <a:pt x="20978" y="70965"/>
                    <a:pt x="20983" y="71136"/>
                    <a:pt x="20995" y="71304"/>
                  </a:cubicBezTo>
                  <a:cubicBezTo>
                    <a:pt x="20295" y="71794"/>
                    <a:pt x="19560" y="72299"/>
                    <a:pt x="18812" y="72806"/>
                  </a:cubicBezTo>
                  <a:lnTo>
                    <a:pt x="18329" y="73128"/>
                  </a:lnTo>
                  <a:cubicBezTo>
                    <a:pt x="17386" y="73759"/>
                    <a:pt x="16483" y="74346"/>
                    <a:pt x="15644" y="74878"/>
                  </a:cubicBezTo>
                  <a:lnTo>
                    <a:pt x="15320" y="75086"/>
                  </a:lnTo>
                  <a:cubicBezTo>
                    <a:pt x="14369" y="75680"/>
                    <a:pt x="13429" y="76249"/>
                    <a:pt x="12525" y="76762"/>
                  </a:cubicBezTo>
                  <a:cubicBezTo>
                    <a:pt x="12451" y="76806"/>
                    <a:pt x="12377" y="76846"/>
                    <a:pt x="12302" y="76885"/>
                  </a:cubicBezTo>
                  <a:lnTo>
                    <a:pt x="11810" y="77150"/>
                  </a:lnTo>
                  <a:cubicBezTo>
                    <a:pt x="11117" y="77522"/>
                    <a:pt x="10419" y="77863"/>
                    <a:pt x="9733" y="78173"/>
                  </a:cubicBezTo>
                  <a:lnTo>
                    <a:pt x="9379" y="78333"/>
                  </a:lnTo>
                  <a:cubicBezTo>
                    <a:pt x="8493" y="78725"/>
                    <a:pt x="7674" y="79046"/>
                    <a:pt x="6941" y="79336"/>
                  </a:cubicBezTo>
                  <a:cubicBezTo>
                    <a:pt x="5622" y="79856"/>
                    <a:pt x="4580" y="80269"/>
                    <a:pt x="3716" y="80821"/>
                  </a:cubicBezTo>
                  <a:cubicBezTo>
                    <a:pt x="3006" y="81276"/>
                    <a:pt x="2473" y="81791"/>
                    <a:pt x="2090" y="82398"/>
                  </a:cubicBezTo>
                  <a:cubicBezTo>
                    <a:pt x="1540" y="83259"/>
                    <a:pt x="1335" y="84254"/>
                    <a:pt x="1488" y="85269"/>
                  </a:cubicBezTo>
                  <a:cubicBezTo>
                    <a:pt x="1582" y="85878"/>
                    <a:pt x="1788" y="86435"/>
                    <a:pt x="2095" y="86922"/>
                  </a:cubicBezTo>
                  <a:cubicBezTo>
                    <a:pt x="2067" y="87521"/>
                    <a:pt x="2166" y="88135"/>
                    <a:pt x="2399" y="88737"/>
                  </a:cubicBezTo>
                  <a:cubicBezTo>
                    <a:pt x="2518" y="89046"/>
                    <a:pt x="2676" y="89336"/>
                    <a:pt x="2864" y="89603"/>
                  </a:cubicBezTo>
                  <a:cubicBezTo>
                    <a:pt x="2882" y="89900"/>
                    <a:pt x="2931" y="90200"/>
                    <a:pt x="3013" y="90499"/>
                  </a:cubicBezTo>
                  <a:cubicBezTo>
                    <a:pt x="3298" y="91546"/>
                    <a:pt x="3998" y="92397"/>
                    <a:pt x="4976" y="92888"/>
                  </a:cubicBezTo>
                  <a:cubicBezTo>
                    <a:pt x="5597" y="93202"/>
                    <a:pt x="6322" y="93363"/>
                    <a:pt x="7122" y="93363"/>
                  </a:cubicBezTo>
                  <a:cubicBezTo>
                    <a:pt x="8005" y="93363"/>
                    <a:pt x="9429" y="93197"/>
                    <a:pt x="12258" y="92100"/>
                  </a:cubicBezTo>
                  <a:lnTo>
                    <a:pt x="12292" y="92180"/>
                  </a:lnTo>
                  <a:lnTo>
                    <a:pt x="14763" y="91041"/>
                  </a:lnTo>
                  <a:cubicBezTo>
                    <a:pt x="15339" y="90781"/>
                    <a:pt x="15958" y="90492"/>
                    <a:pt x="16622" y="90170"/>
                  </a:cubicBezTo>
                  <a:cubicBezTo>
                    <a:pt x="17164" y="89905"/>
                    <a:pt x="17721" y="89628"/>
                    <a:pt x="18295" y="89336"/>
                  </a:cubicBezTo>
                  <a:lnTo>
                    <a:pt x="18669" y="89148"/>
                  </a:lnTo>
                  <a:lnTo>
                    <a:pt x="18686" y="89185"/>
                  </a:lnTo>
                  <a:lnTo>
                    <a:pt x="19656" y="88653"/>
                  </a:lnTo>
                  <a:lnTo>
                    <a:pt x="20394" y="88284"/>
                  </a:lnTo>
                  <a:lnTo>
                    <a:pt x="20381" y="88256"/>
                  </a:lnTo>
                  <a:lnTo>
                    <a:pt x="21067" y="87880"/>
                  </a:lnTo>
                  <a:cubicBezTo>
                    <a:pt x="21149" y="87836"/>
                    <a:pt x="21228" y="87794"/>
                    <a:pt x="21305" y="87749"/>
                  </a:cubicBezTo>
                  <a:lnTo>
                    <a:pt x="21305" y="87749"/>
                  </a:lnTo>
                  <a:lnTo>
                    <a:pt x="17936" y="104684"/>
                  </a:lnTo>
                  <a:lnTo>
                    <a:pt x="21639" y="104749"/>
                  </a:lnTo>
                  <a:cubicBezTo>
                    <a:pt x="21706" y="104749"/>
                    <a:pt x="28334" y="104863"/>
                    <a:pt x="33393" y="104863"/>
                  </a:cubicBezTo>
                  <a:cubicBezTo>
                    <a:pt x="37539" y="104863"/>
                    <a:pt x="38703" y="104786"/>
                    <a:pt x="39220" y="104729"/>
                  </a:cubicBezTo>
                  <a:cubicBezTo>
                    <a:pt x="43586" y="104241"/>
                    <a:pt x="52702" y="103877"/>
                    <a:pt x="52794" y="103875"/>
                  </a:cubicBezTo>
                  <a:lnTo>
                    <a:pt x="56286" y="103739"/>
                  </a:lnTo>
                  <a:lnTo>
                    <a:pt x="53155" y="84479"/>
                  </a:lnTo>
                  <a:lnTo>
                    <a:pt x="53155" y="84479"/>
                  </a:lnTo>
                  <a:cubicBezTo>
                    <a:pt x="54460" y="84863"/>
                    <a:pt x="55779" y="85160"/>
                    <a:pt x="57101" y="85368"/>
                  </a:cubicBezTo>
                  <a:lnTo>
                    <a:pt x="57744" y="85608"/>
                  </a:lnTo>
                  <a:cubicBezTo>
                    <a:pt x="57626" y="86172"/>
                    <a:pt x="57623" y="86764"/>
                    <a:pt x="57737" y="87348"/>
                  </a:cubicBezTo>
                  <a:cubicBezTo>
                    <a:pt x="57994" y="88645"/>
                    <a:pt x="58801" y="89801"/>
                    <a:pt x="59903" y="90445"/>
                  </a:cubicBezTo>
                  <a:cubicBezTo>
                    <a:pt x="60596" y="90853"/>
                    <a:pt x="61375" y="91066"/>
                    <a:pt x="62158" y="91066"/>
                  </a:cubicBezTo>
                  <a:cubicBezTo>
                    <a:pt x="63588" y="91066"/>
                    <a:pt x="64942" y="90368"/>
                    <a:pt x="65878" y="89148"/>
                  </a:cubicBezTo>
                  <a:cubicBezTo>
                    <a:pt x="67039" y="87635"/>
                    <a:pt x="68202" y="86118"/>
                    <a:pt x="69360" y="84606"/>
                  </a:cubicBezTo>
                  <a:cubicBezTo>
                    <a:pt x="69719" y="84494"/>
                    <a:pt x="70048" y="84380"/>
                    <a:pt x="70345" y="84269"/>
                  </a:cubicBezTo>
                  <a:cubicBezTo>
                    <a:pt x="71444" y="83861"/>
                    <a:pt x="72415" y="83378"/>
                    <a:pt x="73155" y="82870"/>
                  </a:cubicBezTo>
                  <a:cubicBezTo>
                    <a:pt x="73618" y="82551"/>
                    <a:pt x="73996" y="82227"/>
                    <a:pt x="74303" y="81878"/>
                  </a:cubicBezTo>
                  <a:cubicBezTo>
                    <a:pt x="75095" y="80970"/>
                    <a:pt x="75261" y="80061"/>
                    <a:pt x="75261" y="79452"/>
                  </a:cubicBezTo>
                  <a:cubicBezTo>
                    <a:pt x="75261" y="78940"/>
                    <a:pt x="75182" y="78462"/>
                    <a:pt x="75036" y="78022"/>
                  </a:cubicBezTo>
                  <a:cubicBezTo>
                    <a:pt x="75103" y="77715"/>
                    <a:pt x="75135" y="77403"/>
                    <a:pt x="75125" y="77093"/>
                  </a:cubicBezTo>
                  <a:lnTo>
                    <a:pt x="75739" y="76296"/>
                  </a:lnTo>
                  <a:cubicBezTo>
                    <a:pt x="80870" y="69603"/>
                    <a:pt x="86179" y="62678"/>
                    <a:pt x="91449" y="55807"/>
                  </a:cubicBezTo>
                  <a:cubicBezTo>
                    <a:pt x="92422" y="54539"/>
                    <a:pt x="93392" y="53272"/>
                    <a:pt x="94365" y="52005"/>
                  </a:cubicBezTo>
                  <a:lnTo>
                    <a:pt x="95058" y="51101"/>
                  </a:lnTo>
                  <a:cubicBezTo>
                    <a:pt x="95778" y="50158"/>
                    <a:pt x="95902" y="48908"/>
                    <a:pt x="95380" y="47844"/>
                  </a:cubicBezTo>
                  <a:lnTo>
                    <a:pt x="95137" y="47354"/>
                  </a:lnTo>
                  <a:cubicBezTo>
                    <a:pt x="94763" y="46596"/>
                    <a:pt x="93991" y="46116"/>
                    <a:pt x="93147" y="46116"/>
                  </a:cubicBezTo>
                  <a:lnTo>
                    <a:pt x="92602" y="46116"/>
                  </a:lnTo>
                  <a:cubicBezTo>
                    <a:pt x="92127" y="46116"/>
                    <a:pt x="91204" y="46238"/>
                    <a:pt x="90399" y="47037"/>
                  </a:cubicBezTo>
                  <a:cubicBezTo>
                    <a:pt x="90375" y="47062"/>
                    <a:pt x="90338" y="47099"/>
                    <a:pt x="90293" y="47148"/>
                  </a:cubicBezTo>
                  <a:cubicBezTo>
                    <a:pt x="90236" y="47205"/>
                    <a:pt x="90162" y="47287"/>
                    <a:pt x="90063" y="47391"/>
                  </a:cubicBezTo>
                  <a:cubicBezTo>
                    <a:pt x="89882" y="47587"/>
                    <a:pt x="89627" y="47866"/>
                    <a:pt x="89303" y="48218"/>
                  </a:cubicBezTo>
                  <a:cubicBezTo>
                    <a:pt x="88615" y="48970"/>
                    <a:pt x="87687" y="49990"/>
                    <a:pt x="86620" y="51173"/>
                  </a:cubicBezTo>
                  <a:cubicBezTo>
                    <a:pt x="85075" y="52879"/>
                    <a:pt x="81929" y="56369"/>
                    <a:pt x="78182" y="60579"/>
                  </a:cubicBezTo>
                  <a:cubicBezTo>
                    <a:pt x="75115" y="64022"/>
                    <a:pt x="71576" y="68027"/>
                    <a:pt x="68511" y="71571"/>
                  </a:cubicBezTo>
                  <a:cubicBezTo>
                    <a:pt x="67734" y="71690"/>
                    <a:pt x="66613" y="71826"/>
                    <a:pt x="64927" y="71868"/>
                  </a:cubicBezTo>
                  <a:cubicBezTo>
                    <a:pt x="64578" y="71878"/>
                    <a:pt x="64219" y="71881"/>
                    <a:pt x="63858" y="71881"/>
                  </a:cubicBezTo>
                  <a:cubicBezTo>
                    <a:pt x="63375" y="71881"/>
                    <a:pt x="62873" y="71876"/>
                    <a:pt x="62365" y="71858"/>
                  </a:cubicBezTo>
                  <a:lnTo>
                    <a:pt x="62190" y="71853"/>
                  </a:lnTo>
                  <a:cubicBezTo>
                    <a:pt x="61712" y="71839"/>
                    <a:pt x="61222" y="71819"/>
                    <a:pt x="60715" y="71791"/>
                  </a:cubicBezTo>
                  <a:lnTo>
                    <a:pt x="59853" y="71727"/>
                  </a:lnTo>
                  <a:cubicBezTo>
                    <a:pt x="58923" y="71655"/>
                    <a:pt x="58056" y="71534"/>
                    <a:pt x="57279" y="71368"/>
                  </a:cubicBezTo>
                  <a:lnTo>
                    <a:pt x="57019" y="71311"/>
                  </a:lnTo>
                  <a:cubicBezTo>
                    <a:pt x="56564" y="71207"/>
                    <a:pt x="56118" y="71084"/>
                    <a:pt x="55690" y="70943"/>
                  </a:cubicBezTo>
                  <a:cubicBezTo>
                    <a:pt x="58130" y="69762"/>
                    <a:pt x="60380" y="68324"/>
                    <a:pt x="62413" y="66643"/>
                  </a:cubicBezTo>
                  <a:cubicBezTo>
                    <a:pt x="65249" y="64302"/>
                    <a:pt x="67534" y="61594"/>
                    <a:pt x="69217" y="58589"/>
                  </a:cubicBezTo>
                  <a:cubicBezTo>
                    <a:pt x="69501" y="58653"/>
                    <a:pt x="69786" y="58720"/>
                    <a:pt x="70066" y="58784"/>
                  </a:cubicBezTo>
                  <a:cubicBezTo>
                    <a:pt x="70962" y="58987"/>
                    <a:pt x="71885" y="59198"/>
                    <a:pt x="72781" y="59413"/>
                  </a:cubicBezTo>
                  <a:cubicBezTo>
                    <a:pt x="73034" y="59475"/>
                    <a:pt x="73296" y="59505"/>
                    <a:pt x="73556" y="59505"/>
                  </a:cubicBezTo>
                  <a:cubicBezTo>
                    <a:pt x="75227" y="59505"/>
                    <a:pt x="76637" y="58245"/>
                    <a:pt x="76840" y="56574"/>
                  </a:cubicBezTo>
                  <a:cubicBezTo>
                    <a:pt x="76917" y="55918"/>
                    <a:pt x="76796" y="55250"/>
                    <a:pt x="76496" y="54668"/>
                  </a:cubicBezTo>
                  <a:cubicBezTo>
                    <a:pt x="76972" y="54116"/>
                    <a:pt x="77269" y="53393"/>
                    <a:pt x="77291" y="52599"/>
                  </a:cubicBezTo>
                  <a:cubicBezTo>
                    <a:pt x="77313" y="51844"/>
                    <a:pt x="77078" y="51104"/>
                    <a:pt x="76625" y="50507"/>
                  </a:cubicBezTo>
                  <a:cubicBezTo>
                    <a:pt x="76699" y="50411"/>
                    <a:pt x="76769" y="50309"/>
                    <a:pt x="76830" y="50205"/>
                  </a:cubicBezTo>
                  <a:cubicBezTo>
                    <a:pt x="77204" y="49574"/>
                    <a:pt x="77360" y="48822"/>
                    <a:pt x="77266" y="48089"/>
                  </a:cubicBezTo>
                  <a:cubicBezTo>
                    <a:pt x="77175" y="47379"/>
                    <a:pt x="76853" y="46708"/>
                    <a:pt x="76360" y="46198"/>
                  </a:cubicBezTo>
                  <a:cubicBezTo>
                    <a:pt x="75744" y="45559"/>
                    <a:pt x="74880" y="45196"/>
                    <a:pt x="73996" y="45196"/>
                  </a:cubicBezTo>
                  <a:cubicBezTo>
                    <a:pt x="73714" y="45196"/>
                    <a:pt x="73432" y="45233"/>
                    <a:pt x="73157" y="45304"/>
                  </a:cubicBezTo>
                  <a:cubicBezTo>
                    <a:pt x="72897" y="45371"/>
                    <a:pt x="72638" y="45441"/>
                    <a:pt x="72378" y="45505"/>
                  </a:cubicBezTo>
                  <a:cubicBezTo>
                    <a:pt x="72224" y="42015"/>
                    <a:pt x="71321" y="38629"/>
                    <a:pt x="69682" y="35433"/>
                  </a:cubicBezTo>
                  <a:cubicBezTo>
                    <a:pt x="69006" y="34112"/>
                    <a:pt x="68217" y="32847"/>
                    <a:pt x="67318" y="31641"/>
                  </a:cubicBezTo>
                  <a:lnTo>
                    <a:pt x="64625" y="28490"/>
                  </a:lnTo>
                  <a:lnTo>
                    <a:pt x="60866" y="11223"/>
                  </a:lnTo>
                  <a:lnTo>
                    <a:pt x="52180" y="20733"/>
                  </a:lnTo>
                  <a:cubicBezTo>
                    <a:pt x="52066" y="20694"/>
                    <a:pt x="51955" y="20654"/>
                    <a:pt x="51841" y="20614"/>
                  </a:cubicBezTo>
                  <a:cubicBezTo>
                    <a:pt x="51178" y="20382"/>
                    <a:pt x="50509" y="20171"/>
                    <a:pt x="49836" y="19976"/>
                  </a:cubicBezTo>
                  <a:cubicBezTo>
                    <a:pt x="49814" y="19971"/>
                    <a:pt x="49789" y="19963"/>
                    <a:pt x="49767" y="19958"/>
                  </a:cubicBezTo>
                  <a:cubicBezTo>
                    <a:pt x="49663" y="19926"/>
                    <a:pt x="49554" y="19897"/>
                    <a:pt x="49447" y="19867"/>
                  </a:cubicBezTo>
                  <a:cubicBezTo>
                    <a:pt x="49398" y="19854"/>
                    <a:pt x="49353" y="19840"/>
                    <a:pt x="49304" y="19827"/>
                  </a:cubicBezTo>
                  <a:lnTo>
                    <a:pt x="49061" y="19763"/>
                  </a:lnTo>
                  <a:cubicBezTo>
                    <a:pt x="48997" y="19743"/>
                    <a:pt x="48928" y="19728"/>
                    <a:pt x="48861" y="19711"/>
                  </a:cubicBezTo>
                  <a:cubicBezTo>
                    <a:pt x="48799" y="19694"/>
                    <a:pt x="48737" y="19679"/>
                    <a:pt x="48675" y="19661"/>
                  </a:cubicBezTo>
                  <a:cubicBezTo>
                    <a:pt x="48594" y="19639"/>
                    <a:pt x="48514" y="19619"/>
                    <a:pt x="48433" y="19602"/>
                  </a:cubicBezTo>
                  <a:cubicBezTo>
                    <a:pt x="48383" y="19590"/>
                    <a:pt x="48339" y="19577"/>
                    <a:pt x="48289" y="19567"/>
                  </a:cubicBezTo>
                  <a:cubicBezTo>
                    <a:pt x="48242" y="19555"/>
                    <a:pt x="48198" y="19545"/>
                    <a:pt x="48153" y="19533"/>
                  </a:cubicBezTo>
                  <a:cubicBezTo>
                    <a:pt x="48903" y="18612"/>
                    <a:pt x="49509" y="17590"/>
                    <a:pt x="49960" y="16481"/>
                  </a:cubicBezTo>
                  <a:cubicBezTo>
                    <a:pt x="50542" y="15045"/>
                    <a:pt x="50834" y="13530"/>
                    <a:pt x="50834" y="11976"/>
                  </a:cubicBezTo>
                  <a:cubicBezTo>
                    <a:pt x="50834" y="10422"/>
                    <a:pt x="50542" y="8907"/>
                    <a:pt x="49960" y="7471"/>
                  </a:cubicBezTo>
                  <a:cubicBezTo>
                    <a:pt x="49356" y="5981"/>
                    <a:pt x="48470" y="4649"/>
                    <a:pt x="47329" y="3506"/>
                  </a:cubicBezTo>
                  <a:cubicBezTo>
                    <a:pt x="46188" y="2365"/>
                    <a:pt x="44854" y="1481"/>
                    <a:pt x="43366" y="877"/>
                  </a:cubicBezTo>
                  <a:cubicBezTo>
                    <a:pt x="41930" y="295"/>
                    <a:pt x="40418" y="1"/>
                    <a:pt x="38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58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1646689" y="1996629"/>
              <a:ext cx="973922" cy="367100"/>
            </a:xfrm>
            <a:custGeom>
              <a:avLst/>
              <a:gdLst/>
              <a:ahLst/>
              <a:cxnLst/>
              <a:rect l="l" t="t" r="r" b="b"/>
              <a:pathLst>
                <a:path w="38918" h="14677" extrusionOk="0">
                  <a:moveTo>
                    <a:pt x="11348" y="1"/>
                  </a:moveTo>
                  <a:cubicBezTo>
                    <a:pt x="7497" y="1"/>
                    <a:pt x="1" y="880"/>
                    <a:pt x="11200" y="8856"/>
                  </a:cubicBezTo>
                  <a:cubicBezTo>
                    <a:pt x="17454" y="13307"/>
                    <a:pt x="23499" y="14676"/>
                    <a:pt x="28331" y="14676"/>
                  </a:cubicBezTo>
                  <a:cubicBezTo>
                    <a:pt x="34602" y="14676"/>
                    <a:pt x="38833" y="12370"/>
                    <a:pt x="38833" y="11499"/>
                  </a:cubicBezTo>
                  <a:cubicBezTo>
                    <a:pt x="38833" y="10748"/>
                    <a:pt x="38420" y="10513"/>
                    <a:pt x="37904" y="10513"/>
                  </a:cubicBezTo>
                  <a:cubicBezTo>
                    <a:pt x="37717" y="10513"/>
                    <a:pt x="37516" y="10544"/>
                    <a:pt x="37317" y="10592"/>
                  </a:cubicBezTo>
                  <a:lnTo>
                    <a:pt x="37317" y="10592"/>
                  </a:lnTo>
                  <a:cubicBezTo>
                    <a:pt x="38123" y="10188"/>
                    <a:pt x="38917" y="9613"/>
                    <a:pt x="38647" y="8997"/>
                  </a:cubicBezTo>
                  <a:cubicBezTo>
                    <a:pt x="38472" y="8596"/>
                    <a:pt x="38089" y="8465"/>
                    <a:pt x="37663" y="8465"/>
                  </a:cubicBezTo>
                  <a:cubicBezTo>
                    <a:pt x="37443" y="8465"/>
                    <a:pt x="37211" y="8500"/>
                    <a:pt x="36990" y="8551"/>
                  </a:cubicBezTo>
                  <a:lnTo>
                    <a:pt x="36990" y="8551"/>
                  </a:lnTo>
                  <a:cubicBezTo>
                    <a:pt x="37783" y="8189"/>
                    <a:pt x="38598" y="7587"/>
                    <a:pt x="37910" y="6784"/>
                  </a:cubicBezTo>
                  <a:cubicBezTo>
                    <a:pt x="37701" y="6541"/>
                    <a:pt x="37509" y="6454"/>
                    <a:pt x="37203" y="6454"/>
                  </a:cubicBezTo>
                  <a:cubicBezTo>
                    <a:pt x="36427" y="6454"/>
                    <a:pt x="34916" y="7016"/>
                    <a:pt x="30529" y="7016"/>
                  </a:cubicBezTo>
                  <a:cubicBezTo>
                    <a:pt x="29431" y="7016"/>
                    <a:pt x="28152" y="6981"/>
                    <a:pt x="26660" y="6893"/>
                  </a:cubicBezTo>
                  <a:cubicBezTo>
                    <a:pt x="16863" y="6314"/>
                    <a:pt x="13237" y="71"/>
                    <a:pt x="13237" y="71"/>
                  </a:cubicBezTo>
                  <a:cubicBezTo>
                    <a:pt x="13237" y="71"/>
                    <a:pt x="12439" y="1"/>
                    <a:pt x="1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2333224" y="2172199"/>
              <a:ext cx="106440" cy="191531"/>
            </a:xfrm>
            <a:custGeom>
              <a:avLst/>
              <a:gdLst/>
              <a:ahLst/>
              <a:cxnLst/>
              <a:rect l="l" t="t" r="r" b="b"/>
              <a:pathLst>
                <a:path w="4258" h="7680" extrusionOk="0">
                  <a:moveTo>
                    <a:pt x="1490" y="0"/>
                  </a:moveTo>
                  <a:cubicBezTo>
                    <a:pt x="1141" y="1820"/>
                    <a:pt x="495" y="5144"/>
                    <a:pt x="0" y="7666"/>
                  </a:cubicBezTo>
                  <a:cubicBezTo>
                    <a:pt x="283" y="7675"/>
                    <a:pt x="563" y="7680"/>
                    <a:pt x="838" y="7680"/>
                  </a:cubicBezTo>
                  <a:cubicBezTo>
                    <a:pt x="1804" y="7680"/>
                    <a:pt x="2721" y="7625"/>
                    <a:pt x="3582" y="7532"/>
                  </a:cubicBezTo>
                  <a:lnTo>
                    <a:pt x="4258" y="10"/>
                  </a:lnTo>
                  <a:lnTo>
                    <a:pt x="4258" y="10"/>
                  </a:lnTo>
                  <a:cubicBezTo>
                    <a:pt x="3880" y="17"/>
                    <a:pt x="3477" y="22"/>
                    <a:pt x="3046" y="22"/>
                  </a:cubicBezTo>
                  <a:cubicBezTo>
                    <a:pt x="2564" y="22"/>
                    <a:pt x="2046" y="16"/>
                    <a:pt x="1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2176226" y="2157568"/>
              <a:ext cx="127727" cy="196851"/>
            </a:xfrm>
            <a:custGeom>
              <a:avLst/>
              <a:gdLst/>
              <a:ahLst/>
              <a:cxnLst/>
              <a:rect l="l" t="t" r="r" b="b"/>
              <a:pathLst>
                <a:path w="5105" h="7852" extrusionOk="0">
                  <a:moveTo>
                    <a:pt x="2107" y="0"/>
                  </a:moveTo>
                  <a:lnTo>
                    <a:pt x="1" y="7253"/>
                  </a:lnTo>
                  <a:cubicBezTo>
                    <a:pt x="914" y="7503"/>
                    <a:pt x="1808" y="7703"/>
                    <a:pt x="2676" y="7852"/>
                  </a:cubicBezTo>
                  <a:lnTo>
                    <a:pt x="5104" y="421"/>
                  </a:lnTo>
                  <a:cubicBezTo>
                    <a:pt x="4033" y="340"/>
                    <a:pt x="3030" y="201"/>
                    <a:pt x="2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1989957" y="2088404"/>
              <a:ext cx="138371" cy="210152"/>
            </a:xfrm>
            <a:custGeom>
              <a:avLst/>
              <a:gdLst/>
              <a:ahLst/>
              <a:cxnLst/>
              <a:rect l="l" t="t" r="r" b="b"/>
              <a:pathLst>
                <a:path w="5535" h="8375" extrusionOk="0">
                  <a:moveTo>
                    <a:pt x="3119" y="1"/>
                  </a:moveTo>
                  <a:lnTo>
                    <a:pt x="0" y="6817"/>
                  </a:lnTo>
                  <a:cubicBezTo>
                    <a:pt x="1003" y="7409"/>
                    <a:pt x="1995" y="7926"/>
                    <a:pt x="2976" y="8374"/>
                  </a:cubicBezTo>
                  <a:lnTo>
                    <a:pt x="5535" y="1402"/>
                  </a:lnTo>
                  <a:cubicBezTo>
                    <a:pt x="4609" y="966"/>
                    <a:pt x="3815" y="483"/>
                    <a:pt x="3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48"/>
            <p:cNvSpPr/>
            <p:nvPr/>
          </p:nvSpPr>
          <p:spPr>
            <a:xfrm>
              <a:off x="920240" y="2023230"/>
              <a:ext cx="792974" cy="532030"/>
            </a:xfrm>
            <a:custGeom>
              <a:avLst/>
              <a:gdLst/>
              <a:ahLst/>
              <a:cxnLst/>
              <a:rect l="l" t="t" r="r" b="b"/>
              <a:pathLst>
                <a:path w="31739" h="21279" extrusionOk="0">
                  <a:moveTo>
                    <a:pt x="25369" y="1"/>
                  </a:moveTo>
                  <a:cubicBezTo>
                    <a:pt x="25211" y="1"/>
                    <a:pt x="25075" y="50"/>
                    <a:pt x="24970" y="155"/>
                  </a:cubicBezTo>
                  <a:cubicBezTo>
                    <a:pt x="24970" y="155"/>
                    <a:pt x="16498" y="6659"/>
                    <a:pt x="9802" y="10466"/>
                  </a:cubicBezTo>
                  <a:cubicBezTo>
                    <a:pt x="4176" y="13664"/>
                    <a:pt x="1" y="13912"/>
                    <a:pt x="293" y="15813"/>
                  </a:cubicBezTo>
                  <a:cubicBezTo>
                    <a:pt x="415" y="16616"/>
                    <a:pt x="1077" y="16849"/>
                    <a:pt x="1802" y="16849"/>
                  </a:cubicBezTo>
                  <a:cubicBezTo>
                    <a:pt x="1891" y="16849"/>
                    <a:pt x="1980" y="16845"/>
                    <a:pt x="2070" y="16839"/>
                  </a:cubicBezTo>
                  <a:lnTo>
                    <a:pt x="2070" y="16839"/>
                  </a:lnTo>
                  <a:cubicBezTo>
                    <a:pt x="1307" y="17159"/>
                    <a:pt x="674" y="17707"/>
                    <a:pt x="1033" y="18634"/>
                  </a:cubicBezTo>
                  <a:cubicBezTo>
                    <a:pt x="1180" y="19017"/>
                    <a:pt x="1553" y="19150"/>
                    <a:pt x="2002" y="19150"/>
                  </a:cubicBezTo>
                  <a:cubicBezTo>
                    <a:pt x="2235" y="19150"/>
                    <a:pt x="2488" y="19115"/>
                    <a:pt x="2741" y="19059"/>
                  </a:cubicBezTo>
                  <a:lnTo>
                    <a:pt x="2741" y="19059"/>
                  </a:lnTo>
                  <a:cubicBezTo>
                    <a:pt x="2085" y="19423"/>
                    <a:pt x="1544" y="19958"/>
                    <a:pt x="1746" y="20696"/>
                  </a:cubicBezTo>
                  <a:cubicBezTo>
                    <a:pt x="1855" y="21096"/>
                    <a:pt x="2248" y="21279"/>
                    <a:pt x="2873" y="21279"/>
                  </a:cubicBezTo>
                  <a:cubicBezTo>
                    <a:pt x="5983" y="21279"/>
                    <a:pt x="14827" y="16740"/>
                    <a:pt x="22866" y="11845"/>
                  </a:cubicBezTo>
                  <a:cubicBezTo>
                    <a:pt x="31738" y="6436"/>
                    <a:pt x="27168" y="1"/>
                    <a:pt x="25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48"/>
            <p:cNvSpPr/>
            <p:nvPr/>
          </p:nvSpPr>
          <p:spPr>
            <a:xfrm>
              <a:off x="1404539" y="2081754"/>
              <a:ext cx="150345" cy="240744"/>
            </a:xfrm>
            <a:custGeom>
              <a:avLst/>
              <a:gdLst/>
              <a:ahLst/>
              <a:cxnLst/>
              <a:rect l="l" t="t" r="r" b="b"/>
              <a:pathLst>
                <a:path w="6018" h="9652" extrusionOk="0">
                  <a:moveTo>
                    <a:pt x="2636" y="0"/>
                  </a:moveTo>
                  <a:cubicBezTo>
                    <a:pt x="1862" y="562"/>
                    <a:pt x="968" y="1211"/>
                    <a:pt x="0" y="1894"/>
                  </a:cubicBezTo>
                  <a:lnTo>
                    <a:pt x="3211" y="9651"/>
                  </a:lnTo>
                  <a:cubicBezTo>
                    <a:pt x="3305" y="9594"/>
                    <a:pt x="3396" y="9540"/>
                    <a:pt x="3488" y="9483"/>
                  </a:cubicBezTo>
                  <a:cubicBezTo>
                    <a:pt x="4500" y="8864"/>
                    <a:pt x="5329" y="8235"/>
                    <a:pt x="6018" y="7599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1246210" y="2190820"/>
              <a:ext cx="145024" cy="227443"/>
            </a:xfrm>
            <a:custGeom>
              <a:avLst/>
              <a:gdLst/>
              <a:ahLst/>
              <a:cxnLst/>
              <a:rect l="l" t="t" r="r" b="b"/>
              <a:pathLst>
                <a:path w="5798" h="9097" extrusionOk="0">
                  <a:moveTo>
                    <a:pt x="2745" y="0"/>
                  </a:moveTo>
                  <a:cubicBezTo>
                    <a:pt x="1842" y="604"/>
                    <a:pt x="921" y="1208"/>
                    <a:pt x="0" y="1792"/>
                  </a:cubicBezTo>
                  <a:lnTo>
                    <a:pt x="2951" y="9097"/>
                  </a:lnTo>
                  <a:cubicBezTo>
                    <a:pt x="3889" y="8584"/>
                    <a:pt x="4842" y="8052"/>
                    <a:pt x="5797" y="7500"/>
                  </a:cubicBezTo>
                  <a:lnTo>
                    <a:pt x="27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1089212" y="2295896"/>
              <a:ext cx="133049" cy="203501"/>
            </a:xfrm>
            <a:custGeom>
              <a:avLst/>
              <a:gdLst/>
              <a:ahLst/>
              <a:cxnLst/>
              <a:rect l="l" t="t" r="r" b="b"/>
              <a:pathLst>
                <a:path w="5360" h="8142" extrusionOk="0">
                  <a:moveTo>
                    <a:pt x="2260" y="0"/>
                  </a:moveTo>
                  <a:cubicBezTo>
                    <a:pt x="1473" y="421"/>
                    <a:pt x="713" y="792"/>
                    <a:pt x="0" y="1114"/>
                  </a:cubicBezTo>
                  <a:lnTo>
                    <a:pt x="2914" y="8141"/>
                  </a:lnTo>
                  <a:cubicBezTo>
                    <a:pt x="3693" y="7782"/>
                    <a:pt x="4513" y="7386"/>
                    <a:pt x="5359" y="696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1356642" y="1950077"/>
              <a:ext cx="774347" cy="892479"/>
            </a:xfrm>
            <a:custGeom>
              <a:avLst/>
              <a:gdLst/>
              <a:ahLst/>
              <a:cxnLst/>
              <a:rect l="l" t="t" r="r" b="b"/>
              <a:pathLst>
                <a:path w="30980" h="35702" extrusionOk="0">
                  <a:moveTo>
                    <a:pt x="25334" y="1"/>
                  </a:moveTo>
                  <a:lnTo>
                    <a:pt x="6980" y="508"/>
                  </a:lnTo>
                  <a:lnTo>
                    <a:pt x="0" y="35587"/>
                  </a:lnTo>
                  <a:cubicBezTo>
                    <a:pt x="0" y="35587"/>
                    <a:pt x="6651" y="35702"/>
                    <a:pt x="11749" y="35702"/>
                  </a:cubicBezTo>
                  <a:cubicBezTo>
                    <a:pt x="14273" y="35702"/>
                    <a:pt x="16416" y="35674"/>
                    <a:pt x="17183" y="35589"/>
                  </a:cubicBezTo>
                  <a:cubicBezTo>
                    <a:pt x="21710" y="35082"/>
                    <a:pt x="30980" y="34715"/>
                    <a:pt x="30980" y="34715"/>
                  </a:cubicBezTo>
                  <a:lnTo>
                    <a:pt x="25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1584156" y="2371710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3" h="3718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0" y="3718"/>
                    <a:pt x="495" y="3718"/>
                  </a:cubicBezTo>
                  <a:cubicBezTo>
                    <a:pt x="770" y="3718"/>
                    <a:pt x="993" y="3495"/>
                    <a:pt x="990" y="3223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1659994" y="2233382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1743815" y="2371710"/>
              <a:ext cx="23949" cy="93105"/>
            </a:xfrm>
            <a:custGeom>
              <a:avLst/>
              <a:gdLst/>
              <a:ahLst/>
              <a:cxnLst/>
              <a:rect l="l" t="t" r="r" b="b"/>
              <a:pathLst>
                <a:path w="991" h="3718" extrusionOk="0">
                  <a:moveTo>
                    <a:pt x="496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1" y="3718"/>
                    <a:pt x="496" y="3718"/>
                  </a:cubicBezTo>
                  <a:cubicBezTo>
                    <a:pt x="770" y="3718"/>
                    <a:pt x="991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1513640" y="2221412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21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5"/>
                  </a:lnTo>
                  <a:cubicBezTo>
                    <a:pt x="0" y="3497"/>
                    <a:pt x="218" y="3720"/>
                    <a:pt x="495" y="3720"/>
                  </a:cubicBezTo>
                  <a:cubicBezTo>
                    <a:pt x="767" y="3720"/>
                    <a:pt x="990" y="3497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1819653" y="2242693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4" h="3716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71" y="3716"/>
                    <a:pt x="993" y="3498"/>
                    <a:pt x="991" y="3221"/>
                  </a:cubicBezTo>
                  <a:lnTo>
                    <a:pt x="991" y="496"/>
                  </a:lnTo>
                  <a:cubicBezTo>
                    <a:pt x="991" y="223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1915449" y="2350428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0"/>
                  </a:lnTo>
                  <a:cubicBezTo>
                    <a:pt x="0" y="3493"/>
                    <a:pt x="221" y="3715"/>
                    <a:pt x="495" y="3715"/>
                  </a:cubicBezTo>
                  <a:cubicBezTo>
                    <a:pt x="770" y="3715"/>
                    <a:pt x="990" y="3495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1844932" y="2472795"/>
              <a:ext cx="23949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48"/>
            <p:cNvSpPr/>
            <p:nvPr/>
          </p:nvSpPr>
          <p:spPr>
            <a:xfrm>
              <a:off x="1997940" y="2462155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9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3"/>
                  </a:lnTo>
                  <a:cubicBezTo>
                    <a:pt x="0" y="3496"/>
                    <a:pt x="221" y="3718"/>
                    <a:pt x="495" y="3718"/>
                  </a:cubicBezTo>
                  <a:cubicBezTo>
                    <a:pt x="768" y="3718"/>
                    <a:pt x="990" y="3498"/>
                    <a:pt x="990" y="3223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48"/>
            <p:cNvSpPr/>
            <p:nvPr/>
          </p:nvSpPr>
          <p:spPr>
            <a:xfrm>
              <a:off x="1927423" y="2572551"/>
              <a:ext cx="25280" cy="91775"/>
            </a:xfrm>
            <a:custGeom>
              <a:avLst/>
              <a:gdLst/>
              <a:ahLst/>
              <a:cxnLst/>
              <a:rect l="l" t="t" r="r" b="b"/>
              <a:pathLst>
                <a:path w="993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1659994" y="2508708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19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6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48"/>
            <p:cNvSpPr/>
            <p:nvPr/>
          </p:nvSpPr>
          <p:spPr>
            <a:xfrm>
              <a:off x="1473725" y="2508708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19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68" y="3716"/>
                    <a:pt x="991" y="3496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48"/>
            <p:cNvSpPr/>
            <p:nvPr/>
          </p:nvSpPr>
          <p:spPr>
            <a:xfrm>
              <a:off x="1580164" y="2639055"/>
              <a:ext cx="23949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5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1786391" y="2664326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4" h="3718" extrusionOk="0">
                  <a:moveTo>
                    <a:pt x="496" y="0"/>
                  </a:moveTo>
                  <a:cubicBezTo>
                    <a:pt x="223" y="0"/>
                    <a:pt x="1" y="221"/>
                    <a:pt x="1" y="495"/>
                  </a:cubicBezTo>
                  <a:lnTo>
                    <a:pt x="1" y="3223"/>
                  </a:lnTo>
                  <a:cubicBezTo>
                    <a:pt x="1" y="3495"/>
                    <a:pt x="218" y="3718"/>
                    <a:pt x="496" y="3718"/>
                  </a:cubicBezTo>
                  <a:cubicBezTo>
                    <a:pt x="770" y="3718"/>
                    <a:pt x="993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2041845" y="2673637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2" h="3716" extrusionOk="0">
                  <a:moveTo>
                    <a:pt x="496" y="0"/>
                  </a:moveTo>
                  <a:cubicBezTo>
                    <a:pt x="224" y="0"/>
                    <a:pt x="1" y="221"/>
                    <a:pt x="1" y="495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68" y="3716"/>
                    <a:pt x="991" y="3493"/>
                    <a:pt x="991" y="3221"/>
                  </a:cubicBezTo>
                  <a:lnTo>
                    <a:pt x="991" y="495"/>
                  </a:lnTo>
                  <a:cubicBezTo>
                    <a:pt x="991" y="223"/>
                    <a:pt x="771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1443123" y="2698908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1698578" y="2732160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1927423" y="2757431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3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1972660" y="2233382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71" y="3716"/>
                    <a:pt x="991" y="3493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1415183" y="1935445"/>
              <a:ext cx="639967" cy="277986"/>
            </a:xfrm>
            <a:custGeom>
              <a:avLst/>
              <a:gdLst/>
              <a:ahLst/>
              <a:cxnLst/>
              <a:rect l="l" t="t" r="r" b="b"/>
              <a:pathLst>
                <a:path w="25580" h="11120" extrusionOk="0">
                  <a:moveTo>
                    <a:pt x="6696" y="1"/>
                  </a:moveTo>
                  <a:cubicBezTo>
                    <a:pt x="2998" y="1"/>
                    <a:pt x="0" y="2370"/>
                    <a:pt x="0" y="5285"/>
                  </a:cubicBezTo>
                  <a:cubicBezTo>
                    <a:pt x="0" y="8206"/>
                    <a:pt x="2995" y="10572"/>
                    <a:pt x="6696" y="10572"/>
                  </a:cubicBezTo>
                  <a:cubicBezTo>
                    <a:pt x="9282" y="10572"/>
                    <a:pt x="11520" y="9414"/>
                    <a:pt x="12634" y="7719"/>
                  </a:cubicBezTo>
                  <a:cubicBezTo>
                    <a:pt x="13597" y="9706"/>
                    <a:pt x="16027" y="11120"/>
                    <a:pt x="18884" y="11120"/>
                  </a:cubicBezTo>
                  <a:cubicBezTo>
                    <a:pt x="22582" y="11120"/>
                    <a:pt x="25579" y="8753"/>
                    <a:pt x="25579" y="5835"/>
                  </a:cubicBezTo>
                  <a:cubicBezTo>
                    <a:pt x="25579" y="2917"/>
                    <a:pt x="22582" y="550"/>
                    <a:pt x="18884" y="550"/>
                  </a:cubicBezTo>
                  <a:cubicBezTo>
                    <a:pt x="16297" y="550"/>
                    <a:pt x="14060" y="1706"/>
                    <a:pt x="12946" y="3402"/>
                  </a:cubicBezTo>
                  <a:cubicBezTo>
                    <a:pt x="11985" y="1417"/>
                    <a:pt x="9552" y="1"/>
                    <a:pt x="6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2087082" y="741039"/>
              <a:ext cx="282065" cy="352470"/>
            </a:xfrm>
            <a:custGeom>
              <a:avLst/>
              <a:gdLst/>
              <a:ahLst/>
              <a:cxnLst/>
              <a:rect l="l" t="t" r="r" b="b"/>
              <a:pathLst>
                <a:path w="11260" h="14097" extrusionOk="0">
                  <a:moveTo>
                    <a:pt x="8191" y="0"/>
                  </a:moveTo>
                  <a:lnTo>
                    <a:pt x="0" y="8970"/>
                  </a:lnTo>
                  <a:lnTo>
                    <a:pt x="11260" y="14096"/>
                  </a:lnTo>
                  <a:lnTo>
                    <a:pt x="11260" y="14096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2130989" y="822174"/>
              <a:ext cx="184938" cy="224782"/>
            </a:xfrm>
            <a:custGeom>
              <a:avLst/>
              <a:gdLst/>
              <a:ahLst/>
              <a:cxnLst/>
              <a:rect l="l" t="t" r="r" b="b"/>
              <a:pathLst>
                <a:path w="7377" h="8974" extrusionOk="0">
                  <a:moveTo>
                    <a:pt x="5582" y="1186"/>
                  </a:moveTo>
                  <a:lnTo>
                    <a:pt x="6654" y="8043"/>
                  </a:lnTo>
                  <a:lnTo>
                    <a:pt x="1048" y="5629"/>
                  </a:lnTo>
                  <a:cubicBezTo>
                    <a:pt x="1991" y="4726"/>
                    <a:pt x="4582" y="2174"/>
                    <a:pt x="5582" y="1186"/>
                  </a:cubicBezTo>
                  <a:close/>
                  <a:moveTo>
                    <a:pt x="5978" y="1"/>
                  </a:moveTo>
                  <a:lnTo>
                    <a:pt x="5582" y="392"/>
                  </a:lnTo>
                  <a:cubicBezTo>
                    <a:pt x="3901" y="2050"/>
                    <a:pt x="644" y="5248"/>
                    <a:pt x="347" y="5506"/>
                  </a:cubicBezTo>
                  <a:lnTo>
                    <a:pt x="1" y="5803"/>
                  </a:lnTo>
                  <a:lnTo>
                    <a:pt x="7377" y="8973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48"/>
            <p:cNvSpPr/>
            <p:nvPr/>
          </p:nvSpPr>
          <p:spPr>
            <a:xfrm>
              <a:off x="1218270" y="741039"/>
              <a:ext cx="282065" cy="352470"/>
            </a:xfrm>
            <a:custGeom>
              <a:avLst/>
              <a:gdLst/>
              <a:ahLst/>
              <a:cxnLst/>
              <a:rect l="l" t="t" r="r" b="b"/>
              <a:pathLst>
                <a:path w="11261" h="14097" extrusionOk="0">
                  <a:moveTo>
                    <a:pt x="3070" y="0"/>
                  </a:moveTo>
                  <a:lnTo>
                    <a:pt x="0" y="14096"/>
                  </a:lnTo>
                  <a:lnTo>
                    <a:pt x="11260" y="8970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48"/>
            <p:cNvSpPr/>
            <p:nvPr/>
          </p:nvSpPr>
          <p:spPr>
            <a:xfrm>
              <a:off x="1271490" y="822174"/>
              <a:ext cx="184938" cy="224782"/>
            </a:xfrm>
            <a:custGeom>
              <a:avLst/>
              <a:gdLst/>
              <a:ahLst/>
              <a:cxnLst/>
              <a:rect l="l" t="t" r="r" b="b"/>
              <a:pathLst>
                <a:path w="7377" h="8976" extrusionOk="0">
                  <a:moveTo>
                    <a:pt x="1793" y="1188"/>
                  </a:moveTo>
                  <a:cubicBezTo>
                    <a:pt x="2795" y="2176"/>
                    <a:pt x="5384" y="4728"/>
                    <a:pt x="6327" y="5631"/>
                  </a:cubicBezTo>
                  <a:lnTo>
                    <a:pt x="721" y="8045"/>
                  </a:lnTo>
                  <a:lnTo>
                    <a:pt x="1793" y="1188"/>
                  </a:lnTo>
                  <a:close/>
                  <a:moveTo>
                    <a:pt x="1399" y="0"/>
                  </a:moveTo>
                  <a:lnTo>
                    <a:pt x="1" y="8975"/>
                  </a:lnTo>
                  <a:lnTo>
                    <a:pt x="7377" y="5802"/>
                  </a:lnTo>
                  <a:lnTo>
                    <a:pt x="7030" y="5505"/>
                  </a:lnTo>
                  <a:cubicBezTo>
                    <a:pt x="6728" y="5248"/>
                    <a:pt x="3476" y="2045"/>
                    <a:pt x="1795" y="391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1033331" y="836804"/>
              <a:ext cx="1512772" cy="1250269"/>
            </a:xfrm>
            <a:custGeom>
              <a:avLst/>
              <a:gdLst/>
              <a:ahLst/>
              <a:cxnLst/>
              <a:rect l="l" t="t" r="r" b="b"/>
              <a:pathLst>
                <a:path w="60536" h="50012" extrusionOk="0">
                  <a:moveTo>
                    <a:pt x="30269" y="0"/>
                  </a:moveTo>
                  <a:cubicBezTo>
                    <a:pt x="22240" y="0"/>
                    <a:pt x="14542" y="2634"/>
                    <a:pt x="8864" y="7324"/>
                  </a:cubicBezTo>
                  <a:cubicBezTo>
                    <a:pt x="3188" y="12015"/>
                    <a:pt x="0" y="18374"/>
                    <a:pt x="0" y="25007"/>
                  </a:cubicBezTo>
                  <a:cubicBezTo>
                    <a:pt x="0" y="31638"/>
                    <a:pt x="3188" y="37997"/>
                    <a:pt x="8864" y="42687"/>
                  </a:cubicBezTo>
                  <a:cubicBezTo>
                    <a:pt x="14542" y="47378"/>
                    <a:pt x="22240" y="50012"/>
                    <a:pt x="30269" y="50012"/>
                  </a:cubicBezTo>
                  <a:cubicBezTo>
                    <a:pt x="38296" y="50012"/>
                    <a:pt x="45994" y="47378"/>
                    <a:pt x="51672" y="42687"/>
                  </a:cubicBezTo>
                  <a:cubicBezTo>
                    <a:pt x="57348" y="37997"/>
                    <a:pt x="60536" y="31638"/>
                    <a:pt x="60536" y="25007"/>
                  </a:cubicBezTo>
                  <a:cubicBezTo>
                    <a:pt x="60536" y="18374"/>
                    <a:pt x="57348" y="12015"/>
                    <a:pt x="51672" y="7324"/>
                  </a:cubicBezTo>
                  <a:cubicBezTo>
                    <a:pt x="45994" y="2634"/>
                    <a:pt x="38296" y="0"/>
                    <a:pt x="30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1179685" y="836804"/>
              <a:ext cx="1173496" cy="256705"/>
            </a:xfrm>
            <a:custGeom>
              <a:avLst/>
              <a:gdLst/>
              <a:ahLst/>
              <a:cxnLst/>
              <a:rect l="l" t="t" r="r" b="b"/>
              <a:pathLst>
                <a:path w="46968" h="10255" extrusionOk="0">
                  <a:moveTo>
                    <a:pt x="24423" y="0"/>
                  </a:moveTo>
                  <a:cubicBezTo>
                    <a:pt x="14394" y="0"/>
                    <a:pt x="5508" y="4032"/>
                    <a:pt x="1" y="10235"/>
                  </a:cubicBezTo>
                  <a:cubicBezTo>
                    <a:pt x="470" y="10247"/>
                    <a:pt x="972" y="10255"/>
                    <a:pt x="1500" y="10255"/>
                  </a:cubicBezTo>
                  <a:cubicBezTo>
                    <a:pt x="8718" y="10255"/>
                    <a:pt x="20855" y="8916"/>
                    <a:pt x="23681" y="659"/>
                  </a:cubicBezTo>
                  <a:cubicBezTo>
                    <a:pt x="23681" y="659"/>
                    <a:pt x="25792" y="9530"/>
                    <a:pt x="38220" y="9530"/>
                  </a:cubicBezTo>
                  <a:cubicBezTo>
                    <a:pt x="40702" y="9530"/>
                    <a:pt x="43596" y="9176"/>
                    <a:pt x="46967" y="8327"/>
                  </a:cubicBezTo>
                  <a:cubicBezTo>
                    <a:pt x="41423" y="3218"/>
                    <a:pt x="33376" y="0"/>
                    <a:pt x="2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1151745" y="1560365"/>
              <a:ext cx="168972" cy="168920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391" y="0"/>
                  </a:moveTo>
                  <a:cubicBezTo>
                    <a:pt x="1517" y="0"/>
                    <a:pt x="0" y="1517"/>
                    <a:pt x="0" y="3391"/>
                  </a:cubicBezTo>
                  <a:cubicBezTo>
                    <a:pt x="0" y="5265"/>
                    <a:pt x="1517" y="6782"/>
                    <a:pt x="3391" y="6782"/>
                  </a:cubicBezTo>
                  <a:cubicBezTo>
                    <a:pt x="5262" y="6782"/>
                    <a:pt x="6782" y="5265"/>
                    <a:pt x="6782" y="3391"/>
                  </a:cubicBezTo>
                  <a:cubicBezTo>
                    <a:pt x="6782" y="1517"/>
                    <a:pt x="5262" y="0"/>
                    <a:pt x="3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2241420" y="1560365"/>
              <a:ext cx="186269" cy="168920"/>
            </a:xfrm>
            <a:custGeom>
              <a:avLst/>
              <a:gdLst/>
              <a:ahLst/>
              <a:cxnLst/>
              <a:rect l="l" t="t" r="r" b="b"/>
              <a:pathLst>
                <a:path w="7446" h="6784" extrusionOk="0">
                  <a:moveTo>
                    <a:pt x="3723" y="1"/>
                  </a:moveTo>
                  <a:cubicBezTo>
                    <a:pt x="2855" y="1"/>
                    <a:pt x="1987" y="332"/>
                    <a:pt x="1325" y="994"/>
                  </a:cubicBezTo>
                  <a:cubicBezTo>
                    <a:pt x="1" y="2318"/>
                    <a:pt x="1" y="4466"/>
                    <a:pt x="1325" y="5791"/>
                  </a:cubicBezTo>
                  <a:cubicBezTo>
                    <a:pt x="1987" y="6453"/>
                    <a:pt x="2855" y="6784"/>
                    <a:pt x="3723" y="6784"/>
                  </a:cubicBezTo>
                  <a:cubicBezTo>
                    <a:pt x="4591" y="6784"/>
                    <a:pt x="5460" y="6453"/>
                    <a:pt x="6122" y="5791"/>
                  </a:cubicBezTo>
                  <a:cubicBezTo>
                    <a:pt x="7446" y="4466"/>
                    <a:pt x="7446" y="2318"/>
                    <a:pt x="6122" y="994"/>
                  </a:cubicBezTo>
                  <a:cubicBezTo>
                    <a:pt x="5460" y="332"/>
                    <a:pt x="4591" y="1"/>
                    <a:pt x="3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1746476" y="1501841"/>
              <a:ext cx="93135" cy="33252"/>
            </a:xfrm>
            <a:custGeom>
              <a:avLst/>
              <a:gdLst/>
              <a:ahLst/>
              <a:cxnLst/>
              <a:rect l="l" t="t" r="r" b="b"/>
              <a:pathLst>
                <a:path w="3745" h="1362" extrusionOk="0">
                  <a:moveTo>
                    <a:pt x="3238" y="0"/>
                  </a:moveTo>
                  <a:cubicBezTo>
                    <a:pt x="3158" y="0"/>
                    <a:pt x="3074" y="33"/>
                    <a:pt x="3002" y="111"/>
                  </a:cubicBezTo>
                  <a:cubicBezTo>
                    <a:pt x="2667" y="473"/>
                    <a:pt x="2279" y="648"/>
                    <a:pt x="1891" y="648"/>
                  </a:cubicBezTo>
                  <a:cubicBezTo>
                    <a:pt x="1493" y="648"/>
                    <a:pt x="1094" y="465"/>
                    <a:pt x="749" y="111"/>
                  </a:cubicBezTo>
                  <a:cubicBezTo>
                    <a:pt x="676" y="36"/>
                    <a:pt x="593" y="4"/>
                    <a:pt x="513" y="4"/>
                  </a:cubicBezTo>
                  <a:cubicBezTo>
                    <a:pt x="243" y="4"/>
                    <a:pt x="0" y="363"/>
                    <a:pt x="244" y="616"/>
                  </a:cubicBezTo>
                  <a:cubicBezTo>
                    <a:pt x="725" y="1109"/>
                    <a:pt x="1313" y="1362"/>
                    <a:pt x="1898" y="1362"/>
                  </a:cubicBezTo>
                  <a:cubicBezTo>
                    <a:pt x="2473" y="1362"/>
                    <a:pt x="3045" y="1117"/>
                    <a:pt x="3507" y="616"/>
                  </a:cubicBezTo>
                  <a:cubicBezTo>
                    <a:pt x="3744" y="356"/>
                    <a:pt x="3504" y="0"/>
                    <a:pt x="3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1687934" y="1400756"/>
              <a:ext cx="194252" cy="79804"/>
            </a:xfrm>
            <a:custGeom>
              <a:avLst/>
              <a:gdLst/>
              <a:ahLst/>
              <a:cxnLst/>
              <a:rect l="l" t="t" r="r" b="b"/>
              <a:pathLst>
                <a:path w="7815" h="3196" extrusionOk="0">
                  <a:moveTo>
                    <a:pt x="4238" y="1"/>
                  </a:moveTo>
                  <a:cubicBezTo>
                    <a:pt x="4080" y="1"/>
                    <a:pt x="3916" y="90"/>
                    <a:pt x="3873" y="255"/>
                  </a:cubicBezTo>
                  <a:cubicBezTo>
                    <a:pt x="3627" y="1181"/>
                    <a:pt x="3197" y="2469"/>
                    <a:pt x="2146" y="2469"/>
                  </a:cubicBezTo>
                  <a:cubicBezTo>
                    <a:pt x="2022" y="2469"/>
                    <a:pt x="1890" y="2452"/>
                    <a:pt x="1749" y="2413"/>
                  </a:cubicBezTo>
                  <a:cubicBezTo>
                    <a:pt x="1395" y="2317"/>
                    <a:pt x="1038" y="2092"/>
                    <a:pt x="771" y="1839"/>
                  </a:cubicBezTo>
                  <a:cubicBezTo>
                    <a:pt x="695" y="1769"/>
                    <a:pt x="611" y="1740"/>
                    <a:pt x="530" y="1740"/>
                  </a:cubicBezTo>
                  <a:cubicBezTo>
                    <a:pt x="247" y="1740"/>
                    <a:pt x="0" y="2099"/>
                    <a:pt x="264" y="2342"/>
                  </a:cubicBezTo>
                  <a:cubicBezTo>
                    <a:pt x="764" y="2802"/>
                    <a:pt x="1464" y="3191"/>
                    <a:pt x="2157" y="3196"/>
                  </a:cubicBezTo>
                  <a:cubicBezTo>
                    <a:pt x="2162" y="3196"/>
                    <a:pt x="2167" y="3196"/>
                    <a:pt x="2171" y="3196"/>
                  </a:cubicBezTo>
                  <a:cubicBezTo>
                    <a:pt x="3216" y="3196"/>
                    <a:pt x="3822" y="2409"/>
                    <a:pt x="4200" y="1525"/>
                  </a:cubicBezTo>
                  <a:lnTo>
                    <a:pt x="4200" y="1525"/>
                  </a:lnTo>
                  <a:cubicBezTo>
                    <a:pt x="4581" y="2341"/>
                    <a:pt x="5212" y="2858"/>
                    <a:pt x="5988" y="2858"/>
                  </a:cubicBezTo>
                  <a:cubicBezTo>
                    <a:pt x="6453" y="2858"/>
                    <a:pt x="6971" y="2672"/>
                    <a:pt x="7519" y="2255"/>
                  </a:cubicBezTo>
                  <a:cubicBezTo>
                    <a:pt x="7814" y="2029"/>
                    <a:pt x="7626" y="1569"/>
                    <a:pt x="7347" y="1569"/>
                  </a:cubicBezTo>
                  <a:cubicBezTo>
                    <a:pt x="7288" y="1569"/>
                    <a:pt x="7224" y="1590"/>
                    <a:pt x="7160" y="1639"/>
                  </a:cubicBezTo>
                  <a:cubicBezTo>
                    <a:pt x="6732" y="1964"/>
                    <a:pt x="6323" y="2158"/>
                    <a:pt x="5953" y="2158"/>
                  </a:cubicBezTo>
                  <a:cubicBezTo>
                    <a:pt x="5539" y="2158"/>
                    <a:pt x="5175" y="1915"/>
                    <a:pt x="4892" y="1339"/>
                  </a:cubicBezTo>
                  <a:cubicBezTo>
                    <a:pt x="4727" y="1005"/>
                    <a:pt x="4623" y="621"/>
                    <a:pt x="4561" y="255"/>
                  </a:cubicBezTo>
                  <a:cubicBezTo>
                    <a:pt x="4532" y="81"/>
                    <a:pt x="4388" y="1"/>
                    <a:pt x="4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1683943" y="1344893"/>
              <a:ext cx="178286" cy="73154"/>
            </a:xfrm>
            <a:custGeom>
              <a:avLst/>
              <a:gdLst/>
              <a:ahLst/>
              <a:cxnLst/>
              <a:rect l="l" t="t" r="r" b="b"/>
              <a:pathLst>
                <a:path w="7136" h="2948" extrusionOk="0">
                  <a:moveTo>
                    <a:pt x="4334" y="0"/>
                  </a:moveTo>
                  <a:cubicBezTo>
                    <a:pt x="3209" y="0"/>
                    <a:pt x="2024" y="127"/>
                    <a:pt x="1408" y="381"/>
                  </a:cubicBezTo>
                  <a:cubicBezTo>
                    <a:pt x="0" y="963"/>
                    <a:pt x="4473" y="2948"/>
                    <a:pt x="4473" y="2948"/>
                  </a:cubicBezTo>
                  <a:cubicBezTo>
                    <a:pt x="4473" y="2948"/>
                    <a:pt x="6876" y="1376"/>
                    <a:pt x="7042" y="629"/>
                  </a:cubicBezTo>
                  <a:cubicBezTo>
                    <a:pt x="7135" y="211"/>
                    <a:pt x="5784" y="0"/>
                    <a:pt x="4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1185007" y="1106810"/>
              <a:ext cx="474987" cy="474836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7" y="4891"/>
                    <a:pt x="17857" y="9497"/>
                  </a:cubicBezTo>
                  <a:cubicBezTo>
                    <a:pt x="17857" y="14104"/>
                    <a:pt x="14107" y="17854"/>
                    <a:pt x="9500" y="17854"/>
                  </a:cubicBezTo>
                  <a:cubicBezTo>
                    <a:pt x="4892" y="17854"/>
                    <a:pt x="1142" y="14104"/>
                    <a:pt x="1142" y="9497"/>
                  </a:cubicBezTo>
                  <a:cubicBezTo>
                    <a:pt x="1142" y="4891"/>
                    <a:pt x="4892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1" y="4260"/>
                    <a:pt x="1" y="9497"/>
                  </a:cubicBezTo>
                  <a:cubicBezTo>
                    <a:pt x="1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1954033" y="1106810"/>
              <a:ext cx="474987" cy="474836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6" y="4891"/>
                    <a:pt x="17856" y="9497"/>
                  </a:cubicBezTo>
                  <a:cubicBezTo>
                    <a:pt x="17856" y="14104"/>
                    <a:pt x="14107" y="17854"/>
                    <a:pt x="9500" y="17854"/>
                  </a:cubicBezTo>
                  <a:cubicBezTo>
                    <a:pt x="4891" y="17854"/>
                    <a:pt x="1142" y="14104"/>
                    <a:pt x="1142" y="9497"/>
                  </a:cubicBezTo>
                  <a:cubicBezTo>
                    <a:pt x="1142" y="4891"/>
                    <a:pt x="4891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0" y="4260"/>
                    <a:pt x="0" y="9497"/>
                  </a:cubicBezTo>
                  <a:cubicBezTo>
                    <a:pt x="0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1633384" y="1243807"/>
              <a:ext cx="345928" cy="63844"/>
            </a:xfrm>
            <a:custGeom>
              <a:avLst/>
              <a:gdLst/>
              <a:ahLst/>
              <a:cxnLst/>
              <a:rect l="l" t="t" r="r" b="b"/>
              <a:pathLst>
                <a:path w="13847" h="2537" extrusionOk="0">
                  <a:moveTo>
                    <a:pt x="6742" y="0"/>
                  </a:moveTo>
                  <a:cubicBezTo>
                    <a:pt x="2743" y="0"/>
                    <a:pt x="159" y="1427"/>
                    <a:pt x="1" y="1517"/>
                  </a:cubicBezTo>
                  <a:lnTo>
                    <a:pt x="562" y="2510"/>
                  </a:lnTo>
                  <a:cubicBezTo>
                    <a:pt x="600" y="2488"/>
                    <a:pt x="3029" y="1158"/>
                    <a:pt x="6785" y="1158"/>
                  </a:cubicBezTo>
                  <a:cubicBezTo>
                    <a:pt x="8694" y="1158"/>
                    <a:pt x="10947" y="1502"/>
                    <a:pt x="13404" y="2537"/>
                  </a:cubicBezTo>
                  <a:lnTo>
                    <a:pt x="13847" y="1487"/>
                  </a:lnTo>
                  <a:cubicBezTo>
                    <a:pt x="11199" y="373"/>
                    <a:pt x="8785" y="0"/>
                    <a:pt x="6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1352650" y="1293020"/>
              <a:ext cx="105109" cy="105075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2157599" y="1293020"/>
              <a:ext cx="105109" cy="105075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2437003" y="1505832"/>
              <a:ext cx="234167" cy="67833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9088" y="0"/>
                  </a:moveTo>
                  <a:cubicBezTo>
                    <a:pt x="9069" y="0"/>
                    <a:pt x="9048" y="3"/>
                    <a:pt x="9026" y="8"/>
                  </a:cubicBezTo>
                  <a:cubicBezTo>
                    <a:pt x="6101" y="768"/>
                    <a:pt x="3173" y="1526"/>
                    <a:pt x="247" y="2288"/>
                  </a:cubicBezTo>
                  <a:cubicBezTo>
                    <a:pt x="1" y="2350"/>
                    <a:pt x="80" y="2707"/>
                    <a:pt x="301" y="2707"/>
                  </a:cubicBezTo>
                  <a:cubicBezTo>
                    <a:pt x="320" y="2707"/>
                    <a:pt x="340" y="2705"/>
                    <a:pt x="361" y="2699"/>
                  </a:cubicBezTo>
                  <a:cubicBezTo>
                    <a:pt x="3287" y="1939"/>
                    <a:pt x="6215" y="1179"/>
                    <a:pt x="9143" y="419"/>
                  </a:cubicBezTo>
                  <a:cubicBezTo>
                    <a:pt x="9387" y="353"/>
                    <a:pt x="9312" y="0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2454299" y="1593617"/>
              <a:ext cx="216871" cy="22611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264" y="0"/>
                  </a:moveTo>
                  <a:cubicBezTo>
                    <a:pt x="1" y="0"/>
                    <a:pt x="5" y="412"/>
                    <a:pt x="275" y="426"/>
                  </a:cubicBezTo>
                  <a:cubicBezTo>
                    <a:pt x="2986" y="572"/>
                    <a:pt x="5694" y="721"/>
                    <a:pt x="8404" y="867"/>
                  </a:cubicBezTo>
                  <a:cubicBezTo>
                    <a:pt x="8409" y="867"/>
                    <a:pt x="8413" y="867"/>
                    <a:pt x="8418" y="867"/>
                  </a:cubicBezTo>
                  <a:cubicBezTo>
                    <a:pt x="8679" y="867"/>
                    <a:pt x="8674" y="456"/>
                    <a:pt x="8404" y="439"/>
                  </a:cubicBezTo>
                  <a:cubicBezTo>
                    <a:pt x="5694" y="295"/>
                    <a:pt x="2986" y="146"/>
                    <a:pt x="275" y="0"/>
                  </a:cubicBezTo>
                  <a:cubicBezTo>
                    <a:pt x="271" y="0"/>
                    <a:pt x="268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2427689" y="1645489"/>
              <a:ext cx="232837" cy="62514"/>
            </a:xfrm>
            <a:custGeom>
              <a:avLst/>
              <a:gdLst/>
              <a:ahLst/>
              <a:cxnLst/>
              <a:rect l="l" t="t" r="r" b="b"/>
              <a:pathLst>
                <a:path w="9315" h="2532" extrusionOk="0">
                  <a:moveTo>
                    <a:pt x="297" y="0"/>
                  </a:moveTo>
                  <a:cubicBezTo>
                    <a:pt x="76" y="0"/>
                    <a:pt x="0" y="352"/>
                    <a:pt x="246" y="420"/>
                  </a:cubicBezTo>
                  <a:cubicBezTo>
                    <a:pt x="3109" y="1242"/>
                    <a:pt x="6055" y="1831"/>
                    <a:pt x="8953" y="2524"/>
                  </a:cubicBezTo>
                  <a:cubicBezTo>
                    <a:pt x="8973" y="2529"/>
                    <a:pt x="8993" y="2531"/>
                    <a:pt x="9011" y="2531"/>
                  </a:cubicBezTo>
                  <a:cubicBezTo>
                    <a:pt x="9238" y="2531"/>
                    <a:pt x="9315" y="2172"/>
                    <a:pt x="9070" y="2113"/>
                  </a:cubicBezTo>
                  <a:cubicBezTo>
                    <a:pt x="6169" y="1420"/>
                    <a:pt x="3223" y="826"/>
                    <a:pt x="359" y="9"/>
                  </a:cubicBezTo>
                  <a:cubicBezTo>
                    <a:pt x="337" y="3"/>
                    <a:pt x="317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890969" y="1505832"/>
              <a:ext cx="234167" cy="67833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300" y="0"/>
                  </a:moveTo>
                  <a:cubicBezTo>
                    <a:pt x="78" y="0"/>
                    <a:pt x="1" y="355"/>
                    <a:pt x="247" y="419"/>
                  </a:cubicBezTo>
                  <a:cubicBezTo>
                    <a:pt x="3173" y="1179"/>
                    <a:pt x="6098" y="1937"/>
                    <a:pt x="9026" y="2699"/>
                  </a:cubicBezTo>
                  <a:cubicBezTo>
                    <a:pt x="9048" y="2705"/>
                    <a:pt x="9068" y="2707"/>
                    <a:pt x="9087" y="2707"/>
                  </a:cubicBezTo>
                  <a:cubicBezTo>
                    <a:pt x="9309" y="2707"/>
                    <a:pt x="9387" y="2350"/>
                    <a:pt x="9140" y="2288"/>
                  </a:cubicBezTo>
                  <a:cubicBezTo>
                    <a:pt x="6215" y="1526"/>
                    <a:pt x="3286" y="768"/>
                    <a:pt x="361" y="8"/>
                  </a:cubicBezTo>
                  <a:cubicBezTo>
                    <a:pt x="340" y="3"/>
                    <a:pt x="319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890969" y="1593617"/>
              <a:ext cx="216870" cy="22611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8418" y="0"/>
                  </a:moveTo>
                  <a:cubicBezTo>
                    <a:pt x="8413" y="0"/>
                    <a:pt x="8409" y="0"/>
                    <a:pt x="8404" y="0"/>
                  </a:cubicBezTo>
                  <a:cubicBezTo>
                    <a:pt x="5694" y="146"/>
                    <a:pt x="2983" y="295"/>
                    <a:pt x="275" y="439"/>
                  </a:cubicBezTo>
                  <a:cubicBezTo>
                    <a:pt x="5" y="456"/>
                    <a:pt x="1" y="867"/>
                    <a:pt x="262" y="867"/>
                  </a:cubicBezTo>
                  <a:cubicBezTo>
                    <a:pt x="266" y="867"/>
                    <a:pt x="271" y="867"/>
                    <a:pt x="275" y="867"/>
                  </a:cubicBezTo>
                  <a:cubicBezTo>
                    <a:pt x="2986" y="721"/>
                    <a:pt x="5696" y="572"/>
                    <a:pt x="8404" y="426"/>
                  </a:cubicBezTo>
                  <a:cubicBezTo>
                    <a:pt x="8674" y="412"/>
                    <a:pt x="8679" y="0"/>
                    <a:pt x="8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901613" y="1645489"/>
              <a:ext cx="232836" cy="62514"/>
            </a:xfrm>
            <a:custGeom>
              <a:avLst/>
              <a:gdLst/>
              <a:ahLst/>
              <a:cxnLst/>
              <a:rect l="l" t="t" r="r" b="b"/>
              <a:pathLst>
                <a:path w="9318" h="2532" extrusionOk="0">
                  <a:moveTo>
                    <a:pt x="9021" y="0"/>
                  </a:moveTo>
                  <a:cubicBezTo>
                    <a:pt x="9001" y="0"/>
                    <a:pt x="8980" y="3"/>
                    <a:pt x="8958" y="9"/>
                  </a:cubicBezTo>
                  <a:cubicBezTo>
                    <a:pt x="6094" y="828"/>
                    <a:pt x="3149" y="1420"/>
                    <a:pt x="250" y="2113"/>
                  </a:cubicBezTo>
                  <a:cubicBezTo>
                    <a:pt x="0" y="2172"/>
                    <a:pt x="79" y="2531"/>
                    <a:pt x="306" y="2531"/>
                  </a:cubicBezTo>
                  <a:cubicBezTo>
                    <a:pt x="325" y="2531"/>
                    <a:pt x="344" y="2529"/>
                    <a:pt x="364" y="2524"/>
                  </a:cubicBezTo>
                  <a:cubicBezTo>
                    <a:pt x="3262" y="1831"/>
                    <a:pt x="6208" y="1237"/>
                    <a:pt x="9072" y="420"/>
                  </a:cubicBezTo>
                  <a:cubicBezTo>
                    <a:pt x="9317" y="352"/>
                    <a:pt x="9241" y="0"/>
                    <a:pt x="9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1541580" y="375269"/>
              <a:ext cx="465673" cy="444245"/>
            </a:xfrm>
            <a:custGeom>
              <a:avLst/>
              <a:gdLst/>
              <a:ahLst/>
              <a:cxnLst/>
              <a:rect l="l" t="t" r="r" b="b"/>
              <a:pathLst>
                <a:path w="18627" h="17760" extrusionOk="0">
                  <a:moveTo>
                    <a:pt x="9747" y="1"/>
                  </a:moveTo>
                  <a:cubicBezTo>
                    <a:pt x="7475" y="1"/>
                    <a:pt x="5202" y="868"/>
                    <a:pt x="3468" y="2602"/>
                  </a:cubicBezTo>
                  <a:cubicBezTo>
                    <a:pt x="1" y="6070"/>
                    <a:pt x="1" y="11691"/>
                    <a:pt x="3468" y="15158"/>
                  </a:cubicBezTo>
                  <a:cubicBezTo>
                    <a:pt x="5134" y="16824"/>
                    <a:pt x="7392" y="17760"/>
                    <a:pt x="9748" y="17760"/>
                  </a:cubicBezTo>
                  <a:cubicBezTo>
                    <a:pt x="12102" y="17760"/>
                    <a:pt x="14362" y="16824"/>
                    <a:pt x="16025" y="15158"/>
                  </a:cubicBezTo>
                  <a:cubicBezTo>
                    <a:pt x="17691" y="13493"/>
                    <a:pt x="18627" y="11235"/>
                    <a:pt x="18627" y="8879"/>
                  </a:cubicBezTo>
                  <a:cubicBezTo>
                    <a:pt x="18627" y="6525"/>
                    <a:pt x="17691" y="4265"/>
                    <a:pt x="16025" y="2602"/>
                  </a:cubicBezTo>
                  <a:cubicBezTo>
                    <a:pt x="14291" y="868"/>
                    <a:pt x="12019" y="1"/>
                    <a:pt x="9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48"/>
            <p:cNvSpPr/>
            <p:nvPr/>
          </p:nvSpPr>
          <p:spPr>
            <a:xfrm>
              <a:off x="2325241" y="1528443"/>
              <a:ext cx="803618" cy="969624"/>
            </a:xfrm>
            <a:custGeom>
              <a:avLst/>
              <a:gdLst/>
              <a:ahLst/>
              <a:cxnLst/>
              <a:rect l="l" t="t" r="r" b="b"/>
              <a:pathLst>
                <a:path w="32119" h="38767" extrusionOk="0">
                  <a:moveTo>
                    <a:pt x="32118" y="0"/>
                  </a:moveTo>
                  <a:cubicBezTo>
                    <a:pt x="32037" y="0"/>
                    <a:pt x="9255" y="25163"/>
                    <a:pt x="4079" y="31909"/>
                  </a:cubicBezTo>
                  <a:cubicBezTo>
                    <a:pt x="2874" y="33478"/>
                    <a:pt x="1671" y="35048"/>
                    <a:pt x="471" y="36617"/>
                  </a:cubicBezTo>
                  <a:cubicBezTo>
                    <a:pt x="0" y="37228"/>
                    <a:pt x="379" y="38213"/>
                    <a:pt x="981" y="38567"/>
                  </a:cubicBezTo>
                  <a:cubicBezTo>
                    <a:pt x="1214" y="38705"/>
                    <a:pt x="1449" y="38766"/>
                    <a:pt x="1675" y="38766"/>
                  </a:cubicBezTo>
                  <a:cubicBezTo>
                    <a:pt x="2164" y="38766"/>
                    <a:pt x="2614" y="38479"/>
                    <a:pt x="2936" y="38057"/>
                  </a:cubicBezTo>
                  <a:cubicBezTo>
                    <a:pt x="6223" y="33773"/>
                    <a:pt x="9508" y="29491"/>
                    <a:pt x="12792" y="25206"/>
                  </a:cubicBezTo>
                  <a:cubicBezTo>
                    <a:pt x="18030" y="18377"/>
                    <a:pt x="23267" y="11548"/>
                    <a:pt x="28502" y="4717"/>
                  </a:cubicBezTo>
                  <a:cubicBezTo>
                    <a:pt x="29705" y="3147"/>
                    <a:pt x="30910" y="1580"/>
                    <a:pt x="32111" y="11"/>
                  </a:cubicBezTo>
                  <a:cubicBezTo>
                    <a:pt x="32116" y="4"/>
                    <a:pt x="32119" y="0"/>
                    <a:pt x="32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186" name="Google Shape;3523;p48"/>
          <p:cNvGrpSpPr>
            <a:grpSpLocks/>
          </p:cNvGrpSpPr>
          <p:nvPr/>
        </p:nvGrpSpPr>
        <p:grpSpPr bwMode="auto">
          <a:xfrm>
            <a:off x="5976938" y="2127250"/>
            <a:ext cx="738187" cy="558800"/>
            <a:chOff x="6740800" y="921725"/>
            <a:chExt cx="886600" cy="670750"/>
          </a:xfrm>
        </p:grpSpPr>
        <p:sp>
          <p:nvSpPr>
            <p:cNvPr id="3524" name="Google Shape;3524;p48"/>
            <p:cNvSpPr/>
            <p:nvPr/>
          </p:nvSpPr>
          <p:spPr>
            <a:xfrm>
              <a:off x="6740800" y="944591"/>
              <a:ext cx="760760" cy="647884"/>
            </a:xfrm>
            <a:custGeom>
              <a:avLst/>
              <a:gdLst/>
              <a:ahLst/>
              <a:cxnLst/>
              <a:rect l="l" t="t" r="r" b="b"/>
              <a:pathLst>
                <a:path w="30454" h="25902" extrusionOk="0">
                  <a:moveTo>
                    <a:pt x="15971" y="0"/>
                  </a:moveTo>
                  <a:cubicBezTo>
                    <a:pt x="13771" y="0"/>
                    <a:pt x="12625" y="880"/>
                    <a:pt x="12013" y="2434"/>
                  </a:cubicBezTo>
                  <a:cubicBezTo>
                    <a:pt x="11181" y="4539"/>
                    <a:pt x="16548" y="5244"/>
                    <a:pt x="14295" y="7633"/>
                  </a:cubicBezTo>
                  <a:cubicBezTo>
                    <a:pt x="13981" y="7966"/>
                    <a:pt x="13454" y="8075"/>
                    <a:pt x="12795" y="8075"/>
                  </a:cubicBezTo>
                  <a:cubicBezTo>
                    <a:pt x="11553" y="8075"/>
                    <a:pt x="9843" y="7689"/>
                    <a:pt x="8204" y="7689"/>
                  </a:cubicBezTo>
                  <a:cubicBezTo>
                    <a:pt x="6637" y="7689"/>
                    <a:pt x="5136" y="8042"/>
                    <a:pt x="4173" y="9423"/>
                  </a:cubicBezTo>
                  <a:cubicBezTo>
                    <a:pt x="1748" y="12909"/>
                    <a:pt x="9976" y="13789"/>
                    <a:pt x="9885" y="15387"/>
                  </a:cubicBezTo>
                  <a:cubicBezTo>
                    <a:pt x="9792" y="16985"/>
                    <a:pt x="1" y="20384"/>
                    <a:pt x="4142" y="24543"/>
                  </a:cubicBezTo>
                  <a:cubicBezTo>
                    <a:pt x="4940" y="25346"/>
                    <a:pt x="5701" y="25673"/>
                    <a:pt x="6420" y="25673"/>
                  </a:cubicBezTo>
                  <a:cubicBezTo>
                    <a:pt x="9556" y="25673"/>
                    <a:pt x="11892" y="19461"/>
                    <a:pt x="13079" y="19461"/>
                  </a:cubicBezTo>
                  <a:cubicBezTo>
                    <a:pt x="13175" y="19461"/>
                    <a:pt x="13263" y="19501"/>
                    <a:pt x="13344" y="19589"/>
                  </a:cubicBezTo>
                  <a:cubicBezTo>
                    <a:pt x="14511" y="20859"/>
                    <a:pt x="13958" y="25902"/>
                    <a:pt x="16296" y="25902"/>
                  </a:cubicBezTo>
                  <a:cubicBezTo>
                    <a:pt x="16581" y="25902"/>
                    <a:pt x="16910" y="25827"/>
                    <a:pt x="17290" y="25661"/>
                  </a:cubicBezTo>
                  <a:cubicBezTo>
                    <a:pt x="20780" y="24133"/>
                    <a:pt x="19096" y="14272"/>
                    <a:pt x="21249" y="14113"/>
                  </a:cubicBezTo>
                  <a:cubicBezTo>
                    <a:pt x="21267" y="14112"/>
                    <a:pt x="21284" y="14111"/>
                    <a:pt x="21301" y="14111"/>
                  </a:cubicBezTo>
                  <a:cubicBezTo>
                    <a:pt x="23189" y="14111"/>
                    <a:pt x="21237" y="22055"/>
                    <a:pt x="24531" y="22055"/>
                  </a:cubicBezTo>
                  <a:cubicBezTo>
                    <a:pt x="24831" y="22055"/>
                    <a:pt x="25174" y="21990"/>
                    <a:pt x="25567" y="21846"/>
                  </a:cubicBezTo>
                  <a:cubicBezTo>
                    <a:pt x="28504" y="20776"/>
                    <a:pt x="30453" y="6219"/>
                    <a:pt x="29125" y="4043"/>
                  </a:cubicBezTo>
                  <a:cubicBezTo>
                    <a:pt x="27795" y="1871"/>
                    <a:pt x="18713" y="337"/>
                    <a:pt x="18713" y="337"/>
                  </a:cubicBezTo>
                  <a:cubicBezTo>
                    <a:pt x="17653" y="110"/>
                    <a:pt x="16747" y="0"/>
                    <a:pt x="159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7091627" y="921725"/>
              <a:ext cx="535773" cy="423030"/>
            </a:xfrm>
            <a:custGeom>
              <a:avLst/>
              <a:gdLst/>
              <a:ahLst/>
              <a:cxnLst/>
              <a:rect l="l" t="t" r="r" b="b"/>
              <a:pathLst>
                <a:path w="21445" h="16936" extrusionOk="0">
                  <a:moveTo>
                    <a:pt x="20916" y="1"/>
                  </a:moveTo>
                  <a:cubicBezTo>
                    <a:pt x="20842" y="1"/>
                    <a:pt x="20765" y="24"/>
                    <a:pt x="20695" y="80"/>
                  </a:cubicBezTo>
                  <a:cubicBezTo>
                    <a:pt x="18399" y="1911"/>
                    <a:pt x="16106" y="3742"/>
                    <a:pt x="13807" y="5576"/>
                  </a:cubicBezTo>
                  <a:cubicBezTo>
                    <a:pt x="10145" y="8497"/>
                    <a:pt x="6478" y="11424"/>
                    <a:pt x="2815" y="14347"/>
                  </a:cubicBezTo>
                  <a:cubicBezTo>
                    <a:pt x="1967" y="15023"/>
                    <a:pt x="1117" y="15700"/>
                    <a:pt x="270" y="16378"/>
                  </a:cubicBezTo>
                  <a:cubicBezTo>
                    <a:pt x="0" y="16594"/>
                    <a:pt x="247" y="16936"/>
                    <a:pt x="529" y="16936"/>
                  </a:cubicBezTo>
                  <a:cubicBezTo>
                    <a:pt x="603" y="16936"/>
                    <a:pt x="680" y="16912"/>
                    <a:pt x="750" y="16856"/>
                  </a:cubicBezTo>
                  <a:cubicBezTo>
                    <a:pt x="3044" y="15023"/>
                    <a:pt x="5340" y="13194"/>
                    <a:pt x="7636" y="11360"/>
                  </a:cubicBezTo>
                  <a:cubicBezTo>
                    <a:pt x="11303" y="8436"/>
                    <a:pt x="14966" y="5512"/>
                    <a:pt x="18628" y="2589"/>
                  </a:cubicBezTo>
                  <a:cubicBezTo>
                    <a:pt x="19476" y="1911"/>
                    <a:pt x="20326" y="1233"/>
                    <a:pt x="21174" y="558"/>
                  </a:cubicBezTo>
                  <a:cubicBezTo>
                    <a:pt x="21445" y="344"/>
                    <a:pt x="21198" y="1"/>
                    <a:pt x="20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187" name="Google Shape;3526;p48"/>
          <p:cNvGrpSpPr>
            <a:grpSpLocks/>
          </p:cNvGrpSpPr>
          <p:nvPr/>
        </p:nvGrpSpPr>
        <p:grpSpPr bwMode="auto">
          <a:xfrm>
            <a:off x="709613" y="720725"/>
            <a:ext cx="738187" cy="847725"/>
            <a:chOff x="7799625" y="451100"/>
            <a:chExt cx="554175" cy="636875"/>
          </a:xfrm>
        </p:grpSpPr>
        <p:sp>
          <p:nvSpPr>
            <p:cNvPr id="3527" name="Google Shape;3527;p48"/>
            <p:cNvSpPr/>
            <p:nvPr/>
          </p:nvSpPr>
          <p:spPr>
            <a:xfrm>
              <a:off x="7799625" y="569173"/>
              <a:ext cx="554175" cy="518802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7810351" y="451100"/>
              <a:ext cx="307478" cy="421006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188" name="Google Shape;3529;p48"/>
          <p:cNvGrpSpPr>
            <a:grpSpLocks/>
          </p:cNvGrpSpPr>
          <p:nvPr/>
        </p:nvGrpSpPr>
        <p:grpSpPr bwMode="auto">
          <a:xfrm>
            <a:off x="10629900" y="1403350"/>
            <a:ext cx="590550" cy="885825"/>
            <a:chOff x="8202325" y="1281588"/>
            <a:chExt cx="443350" cy="664175"/>
          </a:xfrm>
        </p:grpSpPr>
        <p:sp>
          <p:nvSpPr>
            <p:cNvPr id="3530" name="Google Shape;3530;p48"/>
            <p:cNvSpPr/>
            <p:nvPr/>
          </p:nvSpPr>
          <p:spPr>
            <a:xfrm>
              <a:off x="8202325" y="1404187"/>
              <a:ext cx="443350" cy="541576"/>
            </a:xfrm>
            <a:custGeom>
              <a:avLst/>
              <a:gdLst/>
              <a:ahLst/>
              <a:cxnLst/>
              <a:rect l="l" t="t" r="r" b="b"/>
              <a:pathLst>
                <a:path w="17734" h="21679" extrusionOk="0">
                  <a:moveTo>
                    <a:pt x="7008" y="538"/>
                  </a:moveTo>
                  <a:cubicBezTo>
                    <a:pt x="8318" y="538"/>
                    <a:pt x="12935" y="2890"/>
                    <a:pt x="15444" y="5081"/>
                  </a:cubicBezTo>
                  <a:cubicBezTo>
                    <a:pt x="16702" y="6178"/>
                    <a:pt x="16874" y="6758"/>
                    <a:pt x="16865" y="7007"/>
                  </a:cubicBezTo>
                  <a:cubicBezTo>
                    <a:pt x="16849" y="7495"/>
                    <a:pt x="16722" y="7817"/>
                    <a:pt x="16475" y="7989"/>
                  </a:cubicBezTo>
                  <a:cubicBezTo>
                    <a:pt x="16300" y="8113"/>
                    <a:pt x="16062" y="8163"/>
                    <a:pt x="15785" y="8163"/>
                  </a:cubicBezTo>
                  <a:cubicBezTo>
                    <a:pt x="15129" y="8163"/>
                    <a:pt x="14259" y="7881"/>
                    <a:pt x="13517" y="7640"/>
                  </a:cubicBezTo>
                  <a:cubicBezTo>
                    <a:pt x="12795" y="7404"/>
                    <a:pt x="12181" y="7206"/>
                    <a:pt x="11717" y="7206"/>
                  </a:cubicBezTo>
                  <a:cubicBezTo>
                    <a:pt x="11539" y="7206"/>
                    <a:pt x="11383" y="7235"/>
                    <a:pt x="11251" y="7302"/>
                  </a:cubicBezTo>
                  <a:cubicBezTo>
                    <a:pt x="11090" y="7386"/>
                    <a:pt x="10977" y="7524"/>
                    <a:pt x="10920" y="7699"/>
                  </a:cubicBezTo>
                  <a:cubicBezTo>
                    <a:pt x="10653" y="8537"/>
                    <a:pt x="11890" y="9183"/>
                    <a:pt x="13459" y="10004"/>
                  </a:cubicBezTo>
                  <a:cubicBezTo>
                    <a:pt x="15097" y="10858"/>
                    <a:pt x="17135" y="11921"/>
                    <a:pt x="17176" y="13199"/>
                  </a:cubicBezTo>
                  <a:cubicBezTo>
                    <a:pt x="17187" y="13603"/>
                    <a:pt x="17101" y="13875"/>
                    <a:pt x="16915" y="14034"/>
                  </a:cubicBezTo>
                  <a:cubicBezTo>
                    <a:pt x="16737" y="14183"/>
                    <a:pt x="16463" y="14237"/>
                    <a:pt x="16140" y="14237"/>
                  </a:cubicBezTo>
                  <a:cubicBezTo>
                    <a:pt x="15672" y="14237"/>
                    <a:pt x="15101" y="14123"/>
                    <a:pt x="14571" y="14015"/>
                  </a:cubicBezTo>
                  <a:cubicBezTo>
                    <a:pt x="14039" y="13906"/>
                    <a:pt x="13527" y="13803"/>
                    <a:pt x="13098" y="13803"/>
                  </a:cubicBezTo>
                  <a:cubicBezTo>
                    <a:pt x="12888" y="13803"/>
                    <a:pt x="12697" y="13827"/>
                    <a:pt x="12534" y="13888"/>
                  </a:cubicBezTo>
                  <a:cubicBezTo>
                    <a:pt x="12337" y="13966"/>
                    <a:pt x="12253" y="14104"/>
                    <a:pt x="12219" y="14210"/>
                  </a:cubicBezTo>
                  <a:cubicBezTo>
                    <a:pt x="12087" y="14623"/>
                    <a:pt x="12475" y="15208"/>
                    <a:pt x="13064" y="16092"/>
                  </a:cubicBezTo>
                  <a:cubicBezTo>
                    <a:pt x="13805" y="17207"/>
                    <a:pt x="14823" y="18737"/>
                    <a:pt x="14501" y="19820"/>
                  </a:cubicBezTo>
                  <a:cubicBezTo>
                    <a:pt x="14358" y="20291"/>
                    <a:pt x="13971" y="20661"/>
                    <a:pt x="13318" y="20935"/>
                  </a:cubicBezTo>
                  <a:cubicBezTo>
                    <a:pt x="12998" y="21072"/>
                    <a:pt x="12708" y="21140"/>
                    <a:pt x="12445" y="21140"/>
                  </a:cubicBezTo>
                  <a:cubicBezTo>
                    <a:pt x="12223" y="21140"/>
                    <a:pt x="12020" y="21091"/>
                    <a:pt x="11833" y="20994"/>
                  </a:cubicBezTo>
                  <a:cubicBezTo>
                    <a:pt x="10820" y="20470"/>
                    <a:pt x="10399" y="18555"/>
                    <a:pt x="10088" y="17157"/>
                  </a:cubicBezTo>
                  <a:cubicBezTo>
                    <a:pt x="9809" y="15881"/>
                    <a:pt x="9642" y="15210"/>
                    <a:pt x="9227" y="15015"/>
                  </a:cubicBezTo>
                  <a:cubicBezTo>
                    <a:pt x="9143" y="14972"/>
                    <a:pt x="9057" y="14956"/>
                    <a:pt x="8971" y="14956"/>
                  </a:cubicBezTo>
                  <a:cubicBezTo>
                    <a:pt x="8488" y="14956"/>
                    <a:pt x="7935" y="15495"/>
                    <a:pt x="7262" y="16157"/>
                  </a:cubicBezTo>
                  <a:cubicBezTo>
                    <a:pt x="6541" y="16865"/>
                    <a:pt x="5654" y="17737"/>
                    <a:pt x="4952" y="17737"/>
                  </a:cubicBezTo>
                  <a:cubicBezTo>
                    <a:pt x="4924" y="17737"/>
                    <a:pt x="4896" y="17735"/>
                    <a:pt x="4869" y="17732"/>
                  </a:cubicBezTo>
                  <a:cubicBezTo>
                    <a:pt x="4599" y="17703"/>
                    <a:pt x="4361" y="17529"/>
                    <a:pt x="4143" y="17195"/>
                  </a:cubicBezTo>
                  <a:cubicBezTo>
                    <a:pt x="3255" y="15844"/>
                    <a:pt x="4114" y="14290"/>
                    <a:pt x="4873" y="12916"/>
                  </a:cubicBezTo>
                  <a:cubicBezTo>
                    <a:pt x="5419" y="11921"/>
                    <a:pt x="5895" y="11064"/>
                    <a:pt x="5594" y="10412"/>
                  </a:cubicBezTo>
                  <a:cubicBezTo>
                    <a:pt x="5392" y="9974"/>
                    <a:pt x="5131" y="9711"/>
                    <a:pt x="4805" y="9612"/>
                  </a:cubicBezTo>
                  <a:cubicBezTo>
                    <a:pt x="4706" y="9581"/>
                    <a:pt x="4606" y="9568"/>
                    <a:pt x="4506" y="9568"/>
                  </a:cubicBezTo>
                  <a:cubicBezTo>
                    <a:pt x="4051" y="9568"/>
                    <a:pt x="3586" y="9848"/>
                    <a:pt x="3137" y="10119"/>
                  </a:cubicBezTo>
                  <a:cubicBezTo>
                    <a:pt x="2671" y="10398"/>
                    <a:pt x="2319" y="10595"/>
                    <a:pt x="2039" y="10595"/>
                  </a:cubicBezTo>
                  <a:cubicBezTo>
                    <a:pt x="1906" y="10595"/>
                    <a:pt x="1790" y="10551"/>
                    <a:pt x="1684" y="10450"/>
                  </a:cubicBezTo>
                  <a:cubicBezTo>
                    <a:pt x="909" y="9723"/>
                    <a:pt x="354" y="8628"/>
                    <a:pt x="2092" y="6051"/>
                  </a:cubicBezTo>
                  <a:lnTo>
                    <a:pt x="2097" y="6040"/>
                  </a:lnTo>
                  <a:cubicBezTo>
                    <a:pt x="2983" y="4587"/>
                    <a:pt x="5576" y="768"/>
                    <a:pt x="6874" y="548"/>
                  </a:cubicBezTo>
                  <a:cubicBezTo>
                    <a:pt x="6914" y="541"/>
                    <a:pt x="6959" y="538"/>
                    <a:pt x="7008" y="538"/>
                  </a:cubicBezTo>
                  <a:close/>
                  <a:moveTo>
                    <a:pt x="6971" y="1"/>
                  </a:moveTo>
                  <a:cubicBezTo>
                    <a:pt x="6903" y="1"/>
                    <a:pt x="6840" y="6"/>
                    <a:pt x="6784" y="15"/>
                  </a:cubicBezTo>
                  <a:cubicBezTo>
                    <a:pt x="5016" y="312"/>
                    <a:pt x="1992" y="5171"/>
                    <a:pt x="1639" y="5752"/>
                  </a:cubicBezTo>
                  <a:cubicBezTo>
                    <a:pt x="102" y="8036"/>
                    <a:pt x="0" y="9609"/>
                    <a:pt x="1310" y="10845"/>
                  </a:cubicBezTo>
                  <a:cubicBezTo>
                    <a:pt x="1533" y="11054"/>
                    <a:pt x="1774" y="11135"/>
                    <a:pt x="2020" y="11135"/>
                  </a:cubicBezTo>
                  <a:cubicBezTo>
                    <a:pt x="2494" y="11135"/>
                    <a:pt x="2987" y="10837"/>
                    <a:pt x="3413" y="10579"/>
                  </a:cubicBezTo>
                  <a:cubicBezTo>
                    <a:pt x="3802" y="10345"/>
                    <a:pt x="4200" y="10107"/>
                    <a:pt x="4507" y="10107"/>
                  </a:cubicBezTo>
                  <a:cubicBezTo>
                    <a:pt x="4556" y="10107"/>
                    <a:pt x="4602" y="10113"/>
                    <a:pt x="4646" y="10126"/>
                  </a:cubicBezTo>
                  <a:cubicBezTo>
                    <a:pt x="4814" y="10178"/>
                    <a:pt x="4971" y="10348"/>
                    <a:pt x="5100" y="10634"/>
                  </a:cubicBezTo>
                  <a:cubicBezTo>
                    <a:pt x="5288" y="11039"/>
                    <a:pt x="4853" y="11824"/>
                    <a:pt x="4397" y="12651"/>
                  </a:cubicBezTo>
                  <a:cubicBezTo>
                    <a:pt x="3606" y="14081"/>
                    <a:pt x="2625" y="15867"/>
                    <a:pt x="3690" y="17490"/>
                  </a:cubicBezTo>
                  <a:cubicBezTo>
                    <a:pt x="3996" y="17961"/>
                    <a:pt x="4372" y="18224"/>
                    <a:pt x="4807" y="18270"/>
                  </a:cubicBezTo>
                  <a:cubicBezTo>
                    <a:pt x="4854" y="18275"/>
                    <a:pt x="4901" y="18277"/>
                    <a:pt x="4948" y="18277"/>
                  </a:cubicBezTo>
                  <a:cubicBezTo>
                    <a:pt x="5865" y="18277"/>
                    <a:pt x="6808" y="17357"/>
                    <a:pt x="7640" y="16540"/>
                  </a:cubicBezTo>
                  <a:cubicBezTo>
                    <a:pt x="8049" y="16145"/>
                    <a:pt x="8713" y="15494"/>
                    <a:pt x="8954" y="15494"/>
                  </a:cubicBezTo>
                  <a:cubicBezTo>
                    <a:pt x="8970" y="15494"/>
                    <a:pt x="8984" y="15496"/>
                    <a:pt x="8996" y="15502"/>
                  </a:cubicBezTo>
                  <a:cubicBezTo>
                    <a:pt x="9188" y="15593"/>
                    <a:pt x="9402" y="16561"/>
                    <a:pt x="9556" y="17270"/>
                  </a:cubicBezTo>
                  <a:cubicBezTo>
                    <a:pt x="9905" y="18857"/>
                    <a:pt x="10342" y="20833"/>
                    <a:pt x="11582" y="21474"/>
                  </a:cubicBezTo>
                  <a:cubicBezTo>
                    <a:pt x="11849" y="21610"/>
                    <a:pt x="12135" y="21678"/>
                    <a:pt x="12443" y="21678"/>
                  </a:cubicBezTo>
                  <a:cubicBezTo>
                    <a:pt x="12781" y="21678"/>
                    <a:pt x="13144" y="21597"/>
                    <a:pt x="13529" y="21431"/>
                  </a:cubicBezTo>
                  <a:cubicBezTo>
                    <a:pt x="14327" y="21091"/>
                    <a:pt x="14830" y="20602"/>
                    <a:pt x="15016" y="19972"/>
                  </a:cubicBezTo>
                  <a:cubicBezTo>
                    <a:pt x="15412" y="18648"/>
                    <a:pt x="14358" y="17062"/>
                    <a:pt x="13511" y="15790"/>
                  </a:cubicBezTo>
                  <a:cubicBezTo>
                    <a:pt x="13164" y="15269"/>
                    <a:pt x="12690" y="14557"/>
                    <a:pt x="12724" y="14394"/>
                  </a:cubicBezTo>
                  <a:cubicBezTo>
                    <a:pt x="12822" y="14356"/>
                    <a:pt x="12948" y="14341"/>
                    <a:pt x="13093" y="14341"/>
                  </a:cubicBezTo>
                  <a:cubicBezTo>
                    <a:pt x="13466" y="14341"/>
                    <a:pt x="13969" y="14444"/>
                    <a:pt x="14460" y="14544"/>
                  </a:cubicBezTo>
                  <a:cubicBezTo>
                    <a:pt x="15037" y="14660"/>
                    <a:pt x="15624" y="14779"/>
                    <a:pt x="16142" y="14779"/>
                  </a:cubicBezTo>
                  <a:cubicBezTo>
                    <a:pt x="16581" y="14779"/>
                    <a:pt x="16971" y="14694"/>
                    <a:pt x="17262" y="14448"/>
                  </a:cubicBezTo>
                  <a:cubicBezTo>
                    <a:pt x="17584" y="14179"/>
                    <a:pt x="17733" y="13752"/>
                    <a:pt x="17715" y="13184"/>
                  </a:cubicBezTo>
                  <a:cubicBezTo>
                    <a:pt x="17667" y="11593"/>
                    <a:pt x="15566" y="10493"/>
                    <a:pt x="13710" y="9523"/>
                  </a:cubicBezTo>
                  <a:cubicBezTo>
                    <a:pt x="12638" y="8966"/>
                    <a:pt x="11308" y="8272"/>
                    <a:pt x="11435" y="7866"/>
                  </a:cubicBezTo>
                  <a:cubicBezTo>
                    <a:pt x="11448" y="7821"/>
                    <a:pt x="11471" y="7801"/>
                    <a:pt x="11498" y="7787"/>
                  </a:cubicBezTo>
                  <a:cubicBezTo>
                    <a:pt x="11551" y="7760"/>
                    <a:pt x="11624" y="7748"/>
                    <a:pt x="11713" y="7748"/>
                  </a:cubicBezTo>
                  <a:cubicBezTo>
                    <a:pt x="12090" y="7748"/>
                    <a:pt x="12753" y="7963"/>
                    <a:pt x="13350" y="8159"/>
                  </a:cubicBezTo>
                  <a:cubicBezTo>
                    <a:pt x="14161" y="8420"/>
                    <a:pt x="15040" y="8704"/>
                    <a:pt x="15779" y="8704"/>
                  </a:cubicBezTo>
                  <a:cubicBezTo>
                    <a:pt x="16162" y="8704"/>
                    <a:pt x="16507" y="8628"/>
                    <a:pt x="16786" y="8433"/>
                  </a:cubicBezTo>
                  <a:cubicBezTo>
                    <a:pt x="17176" y="8159"/>
                    <a:pt x="17384" y="7685"/>
                    <a:pt x="17405" y="7028"/>
                  </a:cubicBezTo>
                  <a:cubicBezTo>
                    <a:pt x="17425" y="6407"/>
                    <a:pt x="16897" y="5636"/>
                    <a:pt x="15798" y="4675"/>
                  </a:cubicBezTo>
                  <a:cubicBezTo>
                    <a:pt x="13302" y="2496"/>
                    <a:pt x="8553" y="1"/>
                    <a:pt x="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48"/>
            <p:cNvSpPr/>
            <p:nvPr/>
          </p:nvSpPr>
          <p:spPr>
            <a:xfrm>
              <a:off x="8326272" y="1281588"/>
              <a:ext cx="147783" cy="440403"/>
            </a:xfrm>
            <a:custGeom>
              <a:avLst/>
              <a:gdLst/>
              <a:ahLst/>
              <a:cxnLst/>
              <a:rect l="l" t="t" r="r" b="b"/>
              <a:pathLst>
                <a:path w="5900" h="17623" extrusionOk="0">
                  <a:moveTo>
                    <a:pt x="409" y="0"/>
                  </a:moveTo>
                  <a:cubicBezTo>
                    <a:pt x="206" y="0"/>
                    <a:pt x="1" y="164"/>
                    <a:pt x="77" y="416"/>
                  </a:cubicBezTo>
                  <a:cubicBezTo>
                    <a:pt x="1564" y="5368"/>
                    <a:pt x="3051" y="10318"/>
                    <a:pt x="4535" y="15270"/>
                  </a:cubicBezTo>
                  <a:cubicBezTo>
                    <a:pt x="4748" y="15975"/>
                    <a:pt x="4961" y="16682"/>
                    <a:pt x="5170" y="17387"/>
                  </a:cubicBezTo>
                  <a:cubicBezTo>
                    <a:pt x="5220" y="17551"/>
                    <a:pt x="5353" y="17622"/>
                    <a:pt x="5488" y="17622"/>
                  </a:cubicBezTo>
                  <a:cubicBezTo>
                    <a:pt x="5692" y="17622"/>
                    <a:pt x="5899" y="17459"/>
                    <a:pt x="5823" y="17208"/>
                  </a:cubicBezTo>
                  <a:cubicBezTo>
                    <a:pt x="4334" y="12256"/>
                    <a:pt x="2847" y="7306"/>
                    <a:pt x="1362" y="2353"/>
                  </a:cubicBezTo>
                  <a:cubicBezTo>
                    <a:pt x="1149" y="1648"/>
                    <a:pt x="938" y="944"/>
                    <a:pt x="728" y="239"/>
                  </a:cubicBezTo>
                  <a:cubicBezTo>
                    <a:pt x="678" y="72"/>
                    <a:pt x="544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189" name="Google Shape;3532;p48"/>
          <p:cNvGrpSpPr>
            <a:grpSpLocks/>
          </p:cNvGrpSpPr>
          <p:nvPr/>
        </p:nvGrpSpPr>
        <p:grpSpPr bwMode="auto">
          <a:xfrm>
            <a:off x="2344738" y="5848350"/>
            <a:ext cx="577850" cy="660400"/>
            <a:chOff x="7658250" y="2085600"/>
            <a:chExt cx="432575" cy="495075"/>
          </a:xfrm>
        </p:grpSpPr>
        <p:sp>
          <p:nvSpPr>
            <p:cNvPr id="3533" name="Google Shape;3533;p48"/>
            <p:cNvSpPr/>
            <p:nvPr/>
          </p:nvSpPr>
          <p:spPr>
            <a:xfrm>
              <a:off x="7658250" y="2140344"/>
              <a:ext cx="432575" cy="440331"/>
            </a:xfrm>
            <a:custGeom>
              <a:avLst/>
              <a:gdLst/>
              <a:ahLst/>
              <a:cxnLst/>
              <a:rect l="l" t="t" r="r" b="b"/>
              <a:pathLst>
                <a:path w="17303" h="17637" extrusionOk="0">
                  <a:moveTo>
                    <a:pt x="11638" y="0"/>
                  </a:moveTo>
                  <a:cubicBezTo>
                    <a:pt x="9747" y="0"/>
                    <a:pt x="7700" y="285"/>
                    <a:pt x="7700" y="285"/>
                  </a:cubicBezTo>
                  <a:cubicBezTo>
                    <a:pt x="5130" y="527"/>
                    <a:pt x="4223" y="1377"/>
                    <a:pt x="4128" y="2776"/>
                  </a:cubicBezTo>
                  <a:cubicBezTo>
                    <a:pt x="4030" y="4176"/>
                    <a:pt x="7335" y="3594"/>
                    <a:pt x="6449" y="5427"/>
                  </a:cubicBezTo>
                  <a:cubicBezTo>
                    <a:pt x="5868" y="6624"/>
                    <a:pt x="1605" y="5779"/>
                    <a:pt x="791" y="8372"/>
                  </a:cubicBezTo>
                  <a:cubicBezTo>
                    <a:pt x="0" y="10885"/>
                    <a:pt x="5034" y="9876"/>
                    <a:pt x="5279" y="10835"/>
                  </a:cubicBezTo>
                  <a:cubicBezTo>
                    <a:pt x="5524" y="11798"/>
                    <a:pt x="363" y="15636"/>
                    <a:pt x="3588" y="17324"/>
                  </a:cubicBezTo>
                  <a:cubicBezTo>
                    <a:pt x="4002" y="17541"/>
                    <a:pt x="4367" y="17636"/>
                    <a:pt x="4690" y="17636"/>
                  </a:cubicBezTo>
                  <a:cubicBezTo>
                    <a:pt x="7029" y="17636"/>
                    <a:pt x="7181" y="12642"/>
                    <a:pt x="7988" y="12642"/>
                  </a:cubicBezTo>
                  <a:cubicBezTo>
                    <a:pt x="8027" y="12642"/>
                    <a:pt x="8068" y="12653"/>
                    <a:pt x="8110" y="12678"/>
                  </a:cubicBezTo>
                  <a:cubicBezTo>
                    <a:pt x="8975" y="13178"/>
                    <a:pt x="9567" y="15905"/>
                    <a:pt x="10769" y="15905"/>
                  </a:cubicBezTo>
                  <a:cubicBezTo>
                    <a:pt x="11010" y="15905"/>
                    <a:pt x="11276" y="15795"/>
                    <a:pt x="11573" y="15536"/>
                  </a:cubicBezTo>
                  <a:cubicBezTo>
                    <a:pt x="13355" y="13983"/>
                    <a:pt x="10522" y="8462"/>
                    <a:pt x="11764" y="7966"/>
                  </a:cubicBezTo>
                  <a:cubicBezTo>
                    <a:pt x="11812" y="7947"/>
                    <a:pt x="11859" y="7937"/>
                    <a:pt x="11905" y="7937"/>
                  </a:cubicBezTo>
                  <a:cubicBezTo>
                    <a:pt x="12876" y="7937"/>
                    <a:pt x="13258" y="12107"/>
                    <a:pt x="14869" y="12107"/>
                  </a:cubicBezTo>
                  <a:cubicBezTo>
                    <a:pt x="15132" y="12107"/>
                    <a:pt x="15426" y="11997"/>
                    <a:pt x="15762" y="11740"/>
                  </a:cubicBezTo>
                  <a:cubicBezTo>
                    <a:pt x="17303" y="10556"/>
                    <a:pt x="15741" y="1579"/>
                    <a:pt x="14551" y="541"/>
                  </a:cubicBezTo>
                  <a:cubicBezTo>
                    <a:pt x="14076" y="125"/>
                    <a:pt x="12891" y="0"/>
                    <a:pt x="116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48"/>
            <p:cNvSpPr/>
            <p:nvPr/>
          </p:nvSpPr>
          <p:spPr>
            <a:xfrm>
              <a:off x="7848393" y="2085600"/>
              <a:ext cx="225795" cy="316562"/>
            </a:xfrm>
            <a:custGeom>
              <a:avLst/>
              <a:gdLst/>
              <a:ahLst/>
              <a:cxnLst/>
              <a:rect l="l" t="t" r="r" b="b"/>
              <a:pathLst>
                <a:path w="8997" h="12639" extrusionOk="0">
                  <a:moveTo>
                    <a:pt x="8524" y="1"/>
                  </a:moveTo>
                  <a:cubicBezTo>
                    <a:pt x="8420" y="1"/>
                    <a:pt x="8316" y="46"/>
                    <a:pt x="8243" y="155"/>
                  </a:cubicBezTo>
                  <a:cubicBezTo>
                    <a:pt x="5889" y="3650"/>
                    <a:pt x="3534" y="7147"/>
                    <a:pt x="1179" y="10644"/>
                  </a:cubicBezTo>
                  <a:cubicBezTo>
                    <a:pt x="843" y="11143"/>
                    <a:pt x="508" y="11646"/>
                    <a:pt x="170" y="12144"/>
                  </a:cubicBezTo>
                  <a:cubicBezTo>
                    <a:pt x="1" y="12398"/>
                    <a:pt x="237" y="12638"/>
                    <a:pt x="476" y="12638"/>
                  </a:cubicBezTo>
                  <a:cubicBezTo>
                    <a:pt x="579" y="12638"/>
                    <a:pt x="683" y="12594"/>
                    <a:pt x="755" y="12487"/>
                  </a:cubicBezTo>
                  <a:cubicBezTo>
                    <a:pt x="3112" y="8987"/>
                    <a:pt x="5465" y="5492"/>
                    <a:pt x="7817" y="1993"/>
                  </a:cubicBezTo>
                  <a:cubicBezTo>
                    <a:pt x="8155" y="1494"/>
                    <a:pt x="8490" y="993"/>
                    <a:pt x="8826" y="495"/>
                  </a:cubicBezTo>
                  <a:cubicBezTo>
                    <a:pt x="8997" y="242"/>
                    <a:pt x="8762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190" name="Google Shape;3535;p48"/>
          <p:cNvGrpSpPr>
            <a:grpSpLocks/>
          </p:cNvGrpSpPr>
          <p:nvPr/>
        </p:nvGrpSpPr>
        <p:grpSpPr bwMode="auto">
          <a:xfrm>
            <a:off x="692150" y="5094288"/>
            <a:ext cx="534988" cy="803275"/>
            <a:chOff x="6882675" y="58875"/>
            <a:chExt cx="400750" cy="601625"/>
          </a:xfrm>
        </p:grpSpPr>
        <p:sp>
          <p:nvSpPr>
            <p:cNvPr id="3536" name="Google Shape;3536;p48"/>
            <p:cNvSpPr/>
            <p:nvPr/>
          </p:nvSpPr>
          <p:spPr>
            <a:xfrm>
              <a:off x="6882675" y="167072"/>
              <a:ext cx="400750" cy="493428"/>
            </a:xfrm>
            <a:custGeom>
              <a:avLst/>
              <a:gdLst/>
              <a:ahLst/>
              <a:cxnLst/>
              <a:rect l="l" t="t" r="r" b="b"/>
              <a:pathLst>
                <a:path w="16030" h="19743" extrusionOk="0">
                  <a:moveTo>
                    <a:pt x="10512" y="519"/>
                  </a:moveTo>
                  <a:cubicBezTo>
                    <a:pt x="10750" y="519"/>
                    <a:pt x="10949" y="549"/>
                    <a:pt x="11095" y="617"/>
                  </a:cubicBezTo>
                  <a:cubicBezTo>
                    <a:pt x="12004" y="1039"/>
                    <a:pt x="14393" y="5356"/>
                    <a:pt x="15175" y="8389"/>
                  </a:cubicBezTo>
                  <a:cubicBezTo>
                    <a:pt x="15562" y="9896"/>
                    <a:pt x="15358" y="10395"/>
                    <a:pt x="15254" y="10540"/>
                  </a:cubicBezTo>
                  <a:cubicBezTo>
                    <a:pt x="15000" y="10887"/>
                    <a:pt x="14744" y="11061"/>
                    <a:pt x="14481" y="11064"/>
                  </a:cubicBezTo>
                  <a:lnTo>
                    <a:pt x="14472" y="11064"/>
                  </a:lnTo>
                  <a:cubicBezTo>
                    <a:pt x="13826" y="11064"/>
                    <a:pt x="13069" y="10082"/>
                    <a:pt x="12464" y="9296"/>
                  </a:cubicBezTo>
                  <a:cubicBezTo>
                    <a:pt x="11877" y="8534"/>
                    <a:pt x="11412" y="7934"/>
                    <a:pt x="10923" y="7870"/>
                  </a:cubicBezTo>
                  <a:cubicBezTo>
                    <a:pt x="10894" y="7866"/>
                    <a:pt x="10865" y="7864"/>
                    <a:pt x="10837" y="7864"/>
                  </a:cubicBezTo>
                  <a:cubicBezTo>
                    <a:pt x="10697" y="7864"/>
                    <a:pt x="10564" y="7911"/>
                    <a:pt x="10451" y="8001"/>
                  </a:cubicBezTo>
                  <a:cubicBezTo>
                    <a:pt x="9805" y="8505"/>
                    <a:pt x="10406" y="9633"/>
                    <a:pt x="11165" y="11057"/>
                  </a:cubicBezTo>
                  <a:cubicBezTo>
                    <a:pt x="11954" y="12535"/>
                    <a:pt x="12931" y="14370"/>
                    <a:pt x="12314" y="15334"/>
                  </a:cubicBezTo>
                  <a:cubicBezTo>
                    <a:pt x="12122" y="15633"/>
                    <a:pt x="11922" y="15789"/>
                    <a:pt x="11709" y="15812"/>
                  </a:cubicBezTo>
                  <a:cubicBezTo>
                    <a:pt x="11694" y="15813"/>
                    <a:pt x="11678" y="15814"/>
                    <a:pt x="11662" y="15814"/>
                  </a:cubicBezTo>
                  <a:cubicBezTo>
                    <a:pt x="11170" y="15814"/>
                    <a:pt x="10540" y="15175"/>
                    <a:pt x="9984" y="14602"/>
                  </a:cubicBezTo>
                  <a:cubicBezTo>
                    <a:pt x="9472" y="14071"/>
                    <a:pt x="8987" y="13573"/>
                    <a:pt x="8511" y="13457"/>
                  </a:cubicBezTo>
                  <a:cubicBezTo>
                    <a:pt x="8469" y="13448"/>
                    <a:pt x="8427" y="13443"/>
                    <a:pt x="8387" y="13443"/>
                  </a:cubicBezTo>
                  <a:cubicBezTo>
                    <a:pt x="8277" y="13443"/>
                    <a:pt x="8174" y="13477"/>
                    <a:pt x="8090" y="13543"/>
                  </a:cubicBezTo>
                  <a:cubicBezTo>
                    <a:pt x="7765" y="13792"/>
                    <a:pt x="7759" y="14432"/>
                    <a:pt x="7747" y="15404"/>
                  </a:cubicBezTo>
                  <a:cubicBezTo>
                    <a:pt x="7731" y="16614"/>
                    <a:pt x="7709" y="18273"/>
                    <a:pt x="6922" y="18910"/>
                  </a:cubicBezTo>
                  <a:cubicBezTo>
                    <a:pt x="6687" y="19101"/>
                    <a:pt x="6392" y="19196"/>
                    <a:pt x="6028" y="19196"/>
                  </a:cubicBezTo>
                  <a:cubicBezTo>
                    <a:pt x="5862" y="19196"/>
                    <a:pt x="5681" y="19176"/>
                    <a:pt x="5485" y="19137"/>
                  </a:cubicBezTo>
                  <a:cubicBezTo>
                    <a:pt x="4926" y="19024"/>
                    <a:pt x="4556" y="18795"/>
                    <a:pt x="4361" y="18432"/>
                  </a:cubicBezTo>
                  <a:cubicBezTo>
                    <a:pt x="3874" y="17528"/>
                    <a:pt x="4536" y="15884"/>
                    <a:pt x="5021" y="14683"/>
                  </a:cubicBezTo>
                  <a:cubicBezTo>
                    <a:pt x="5465" y="13582"/>
                    <a:pt x="5687" y="12988"/>
                    <a:pt x="5472" y="12618"/>
                  </a:cubicBezTo>
                  <a:cubicBezTo>
                    <a:pt x="5327" y="12378"/>
                    <a:pt x="5052" y="12292"/>
                    <a:pt x="4683" y="12292"/>
                  </a:cubicBezTo>
                  <a:cubicBezTo>
                    <a:pt x="4327" y="12292"/>
                    <a:pt x="3885" y="12371"/>
                    <a:pt x="3391" y="12460"/>
                  </a:cubicBezTo>
                  <a:cubicBezTo>
                    <a:pt x="2863" y="12553"/>
                    <a:pt x="2262" y="12660"/>
                    <a:pt x="1752" y="12660"/>
                  </a:cubicBezTo>
                  <a:cubicBezTo>
                    <a:pt x="1360" y="12660"/>
                    <a:pt x="1022" y="12597"/>
                    <a:pt x="812" y="12417"/>
                  </a:cubicBezTo>
                  <a:cubicBezTo>
                    <a:pt x="626" y="12263"/>
                    <a:pt x="542" y="12015"/>
                    <a:pt x="551" y="11664"/>
                  </a:cubicBezTo>
                  <a:cubicBezTo>
                    <a:pt x="578" y="10214"/>
                    <a:pt x="2013" y="9491"/>
                    <a:pt x="3278" y="8854"/>
                  </a:cubicBezTo>
                  <a:cubicBezTo>
                    <a:pt x="4205" y="8387"/>
                    <a:pt x="5005" y="7983"/>
                    <a:pt x="5114" y="7326"/>
                  </a:cubicBezTo>
                  <a:cubicBezTo>
                    <a:pt x="5188" y="6891"/>
                    <a:pt x="5130" y="6555"/>
                    <a:pt x="4930" y="6306"/>
                  </a:cubicBezTo>
                  <a:cubicBezTo>
                    <a:pt x="4599" y="5889"/>
                    <a:pt x="3992" y="5855"/>
                    <a:pt x="3402" y="5821"/>
                  </a:cubicBezTo>
                  <a:cubicBezTo>
                    <a:pt x="2689" y="5780"/>
                    <a:pt x="2253" y="5726"/>
                    <a:pt x="2167" y="5343"/>
                  </a:cubicBezTo>
                  <a:cubicBezTo>
                    <a:pt x="1956" y="4364"/>
                    <a:pt x="2117" y="3317"/>
                    <a:pt x="4715" y="2285"/>
                  </a:cubicBezTo>
                  <a:lnTo>
                    <a:pt x="4726" y="2281"/>
                  </a:lnTo>
                  <a:cubicBezTo>
                    <a:pt x="5940" y="1735"/>
                    <a:pt x="9007" y="519"/>
                    <a:pt x="10512" y="519"/>
                  </a:cubicBezTo>
                  <a:close/>
                  <a:moveTo>
                    <a:pt x="10525" y="0"/>
                  </a:moveTo>
                  <a:cubicBezTo>
                    <a:pt x="8584" y="0"/>
                    <a:pt x="4996" y="1578"/>
                    <a:pt x="4509" y="1796"/>
                  </a:cubicBezTo>
                  <a:cubicBezTo>
                    <a:pt x="2174" y="2723"/>
                    <a:pt x="1288" y="3856"/>
                    <a:pt x="1637" y="5468"/>
                  </a:cubicBezTo>
                  <a:cubicBezTo>
                    <a:pt x="1814" y="6279"/>
                    <a:pt x="2677" y="6329"/>
                    <a:pt x="3371" y="6370"/>
                  </a:cubicBezTo>
                  <a:cubicBezTo>
                    <a:pt x="3840" y="6397"/>
                    <a:pt x="4327" y="6426"/>
                    <a:pt x="4509" y="6653"/>
                  </a:cubicBezTo>
                  <a:cubicBezTo>
                    <a:pt x="4601" y="6771"/>
                    <a:pt x="4626" y="6973"/>
                    <a:pt x="4581" y="7244"/>
                  </a:cubicBezTo>
                  <a:cubicBezTo>
                    <a:pt x="4520" y="7630"/>
                    <a:pt x="3799" y="7992"/>
                    <a:pt x="3038" y="8375"/>
                  </a:cubicBezTo>
                  <a:cubicBezTo>
                    <a:pt x="1707" y="9046"/>
                    <a:pt x="46" y="9878"/>
                    <a:pt x="12" y="11657"/>
                  </a:cubicBezTo>
                  <a:cubicBezTo>
                    <a:pt x="0" y="12176"/>
                    <a:pt x="150" y="12571"/>
                    <a:pt x="461" y="12834"/>
                  </a:cubicBezTo>
                  <a:cubicBezTo>
                    <a:pt x="786" y="13112"/>
                    <a:pt x="1244" y="13205"/>
                    <a:pt x="1755" y="13205"/>
                  </a:cubicBezTo>
                  <a:cubicBezTo>
                    <a:pt x="2305" y="13205"/>
                    <a:pt x="2916" y="13097"/>
                    <a:pt x="3486" y="12995"/>
                  </a:cubicBezTo>
                  <a:cubicBezTo>
                    <a:pt x="3835" y="12931"/>
                    <a:pt x="4396" y="12832"/>
                    <a:pt x="4732" y="12832"/>
                  </a:cubicBezTo>
                  <a:cubicBezTo>
                    <a:pt x="4876" y="12832"/>
                    <a:pt x="4979" y="12850"/>
                    <a:pt x="5007" y="12897"/>
                  </a:cubicBezTo>
                  <a:cubicBezTo>
                    <a:pt x="5091" y="13072"/>
                    <a:pt x="4760" y="13888"/>
                    <a:pt x="4520" y="14486"/>
                  </a:cubicBezTo>
                  <a:cubicBezTo>
                    <a:pt x="3967" y="15857"/>
                    <a:pt x="3278" y="17566"/>
                    <a:pt x="3885" y="18693"/>
                  </a:cubicBezTo>
                  <a:cubicBezTo>
                    <a:pt x="4155" y="19198"/>
                    <a:pt x="4658" y="19529"/>
                    <a:pt x="5379" y="19674"/>
                  </a:cubicBezTo>
                  <a:cubicBezTo>
                    <a:pt x="5605" y="19719"/>
                    <a:pt x="5821" y="19742"/>
                    <a:pt x="6020" y="19742"/>
                  </a:cubicBezTo>
                  <a:cubicBezTo>
                    <a:pt x="6512" y="19742"/>
                    <a:pt x="6927" y="19604"/>
                    <a:pt x="7260" y="19345"/>
                  </a:cubicBezTo>
                  <a:cubicBezTo>
                    <a:pt x="8246" y="18545"/>
                    <a:pt x="8266" y="16814"/>
                    <a:pt x="8284" y="15420"/>
                  </a:cubicBezTo>
                  <a:cubicBezTo>
                    <a:pt x="8294" y="14864"/>
                    <a:pt x="8300" y="14103"/>
                    <a:pt x="8380" y="13996"/>
                  </a:cubicBezTo>
                  <a:cubicBezTo>
                    <a:pt x="8704" y="14071"/>
                    <a:pt x="9157" y="14540"/>
                    <a:pt x="9595" y="14989"/>
                  </a:cubicBezTo>
                  <a:cubicBezTo>
                    <a:pt x="10251" y="15667"/>
                    <a:pt x="10926" y="16366"/>
                    <a:pt x="11653" y="16366"/>
                  </a:cubicBezTo>
                  <a:cubicBezTo>
                    <a:pt x="11689" y="16366"/>
                    <a:pt x="11725" y="16364"/>
                    <a:pt x="11761" y="16360"/>
                  </a:cubicBezTo>
                  <a:cubicBezTo>
                    <a:pt x="12144" y="16324"/>
                    <a:pt x="12484" y="16077"/>
                    <a:pt x="12768" y="15635"/>
                  </a:cubicBezTo>
                  <a:cubicBezTo>
                    <a:pt x="13552" y="14407"/>
                    <a:pt x="12536" y="12501"/>
                    <a:pt x="11641" y="10817"/>
                  </a:cubicBezTo>
                  <a:cubicBezTo>
                    <a:pt x="11161" y="9910"/>
                    <a:pt x="10497" y="8666"/>
                    <a:pt x="10784" y="8443"/>
                  </a:cubicBezTo>
                  <a:cubicBezTo>
                    <a:pt x="10806" y="8427"/>
                    <a:pt x="10824" y="8422"/>
                    <a:pt x="10839" y="8422"/>
                  </a:cubicBezTo>
                  <a:cubicBezTo>
                    <a:pt x="10843" y="8422"/>
                    <a:pt x="10847" y="8423"/>
                    <a:pt x="10850" y="8423"/>
                  </a:cubicBezTo>
                  <a:cubicBezTo>
                    <a:pt x="11120" y="8455"/>
                    <a:pt x="11628" y="9112"/>
                    <a:pt x="12033" y="9638"/>
                  </a:cubicBezTo>
                  <a:cubicBezTo>
                    <a:pt x="12747" y="10565"/>
                    <a:pt x="13559" y="11617"/>
                    <a:pt x="14470" y="11617"/>
                  </a:cubicBezTo>
                  <a:lnTo>
                    <a:pt x="14483" y="11617"/>
                  </a:lnTo>
                  <a:cubicBezTo>
                    <a:pt x="14925" y="11610"/>
                    <a:pt x="15331" y="11360"/>
                    <a:pt x="15687" y="10871"/>
                  </a:cubicBezTo>
                  <a:cubicBezTo>
                    <a:pt x="16027" y="10409"/>
                    <a:pt x="16029" y="9556"/>
                    <a:pt x="15696" y="8264"/>
                  </a:cubicBezTo>
                  <a:cubicBezTo>
                    <a:pt x="14977" y="5468"/>
                    <a:pt x="12548" y="706"/>
                    <a:pt x="11322" y="139"/>
                  </a:cubicBezTo>
                  <a:cubicBezTo>
                    <a:pt x="11113" y="42"/>
                    <a:pt x="10841" y="0"/>
                    <a:pt x="10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48"/>
            <p:cNvSpPr/>
            <p:nvPr/>
          </p:nvSpPr>
          <p:spPr>
            <a:xfrm>
              <a:off x="7065807" y="58875"/>
              <a:ext cx="141511" cy="399498"/>
            </a:xfrm>
            <a:custGeom>
              <a:avLst/>
              <a:gdLst/>
              <a:ahLst/>
              <a:cxnLst/>
              <a:rect l="l" t="t" r="r" b="b"/>
              <a:pathLst>
                <a:path w="5691" h="15970" extrusionOk="0">
                  <a:moveTo>
                    <a:pt x="5281" y="1"/>
                  </a:moveTo>
                  <a:cubicBezTo>
                    <a:pt x="5146" y="1"/>
                    <a:pt x="5011" y="72"/>
                    <a:pt x="4959" y="236"/>
                  </a:cubicBezTo>
                  <a:cubicBezTo>
                    <a:pt x="3533" y="4708"/>
                    <a:pt x="2112" y="9178"/>
                    <a:pt x="686" y="13645"/>
                  </a:cubicBezTo>
                  <a:cubicBezTo>
                    <a:pt x="482" y="14279"/>
                    <a:pt x="280" y="14919"/>
                    <a:pt x="81" y="15556"/>
                  </a:cubicBezTo>
                  <a:cubicBezTo>
                    <a:pt x="0" y="15805"/>
                    <a:pt x="206" y="15970"/>
                    <a:pt x="410" y="15970"/>
                  </a:cubicBezTo>
                  <a:cubicBezTo>
                    <a:pt x="545" y="15970"/>
                    <a:pt x="679" y="15899"/>
                    <a:pt x="732" y="15735"/>
                  </a:cubicBezTo>
                  <a:cubicBezTo>
                    <a:pt x="2157" y="11263"/>
                    <a:pt x="3578" y="6791"/>
                    <a:pt x="5004" y="2324"/>
                  </a:cubicBezTo>
                  <a:cubicBezTo>
                    <a:pt x="5208" y="1689"/>
                    <a:pt x="5410" y="1052"/>
                    <a:pt x="5611" y="415"/>
                  </a:cubicBezTo>
                  <a:cubicBezTo>
                    <a:pt x="5690" y="164"/>
                    <a:pt x="5485" y="1"/>
                    <a:pt x="5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2502;p40"/>
          <p:cNvSpPr txBox="1">
            <a:spLocks noGrp="1"/>
          </p:cNvSpPr>
          <p:nvPr>
            <p:ph type="title"/>
          </p:nvPr>
        </p:nvSpPr>
        <p:spPr>
          <a:xfrm>
            <a:off x="2182813" y="3708400"/>
            <a:ext cx="8221662" cy="1990725"/>
          </a:xfrm>
        </p:spPr>
        <p:txBody>
          <a:bodyPr lIns="121900" tIns="121900" rIns="121900" bIns="1219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4468"/>
              </a:buClr>
              <a:buFont typeface="Gorditas"/>
              <a:buNone/>
            </a:pPr>
            <a:r>
              <a:rPr lang="vi-VN" smtClean="0">
                <a:solidFill>
                  <a:srgbClr val="004468"/>
                </a:solidFill>
                <a:latin typeface="Gorditas"/>
                <a:ea typeface="Gorditas"/>
                <a:cs typeface="Gorditas"/>
                <a:sym typeface="Gorditas"/>
              </a:rPr>
              <a:t>LUYỆN TẬP</a:t>
            </a:r>
            <a:endParaRPr lang="en-US" smtClean="0">
              <a:solidFill>
                <a:srgbClr val="004468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grpSp>
        <p:nvGrpSpPr>
          <p:cNvPr id="90" name="Google Shape;482;p22"/>
          <p:cNvGrpSpPr>
            <a:grpSpLocks/>
          </p:cNvGrpSpPr>
          <p:nvPr/>
        </p:nvGrpSpPr>
        <p:grpSpPr bwMode="auto">
          <a:xfrm>
            <a:off x="6924675" y="2586038"/>
            <a:ext cx="1524000" cy="1519237"/>
            <a:chOff x="1624375" y="2524866"/>
            <a:chExt cx="1353000" cy="1593039"/>
          </a:xfrm>
        </p:grpSpPr>
        <p:sp>
          <p:nvSpPr>
            <p:cNvPr id="91" name="Google Shape;483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2" name="Google Shape;484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90616" y="2594780"/>
              <a:ext cx="1214881" cy="144322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rgbClr val="FFE46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3" name="Google Shape;485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34831" y="2596444"/>
              <a:ext cx="184629" cy="609250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5" name="Google Shape;486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32897" y="3546942"/>
              <a:ext cx="546838" cy="118187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6" name="Google Shape;487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99072" y="3365498"/>
              <a:ext cx="610259" cy="299631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7" name="Google Shape;488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44566" y="3526966"/>
              <a:ext cx="544019" cy="5110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8" name="Google Shape;489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96647" y="3488679"/>
              <a:ext cx="593346" cy="549324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9" name="Google Shape;490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47254" y="2907728"/>
              <a:ext cx="235365" cy="35622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0" name="Google Shape;491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44304" y="2994288"/>
              <a:ext cx="167715" cy="272997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1" name="Google Shape;492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2625" y="3182390"/>
              <a:ext cx="71879" cy="81567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2" name="Google Shape;493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97860" y="3007605"/>
              <a:ext cx="90200" cy="151480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3" name="Google Shape;494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95369" y="2994288"/>
              <a:ext cx="167716" cy="272997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4" name="Google Shape;495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13691" y="3182390"/>
              <a:ext cx="71878" cy="81567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5" name="Google Shape;496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48925" y="3007605"/>
              <a:ext cx="90200" cy="151480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6" name="Google Shape;497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68197" y="3288925"/>
              <a:ext cx="152213" cy="116523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7" name="Google Shape;498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33422" y="3288925"/>
              <a:ext cx="152213" cy="116523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8" name="Google Shape;499;p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26179" y="3307237"/>
              <a:ext cx="98656" cy="98212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2225" y="4662488"/>
            <a:ext cx="12214225" cy="22717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7282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rcRect t="6818" b="70454"/>
          <a:stretch>
            <a:fillRect/>
          </a:stretch>
        </p:blipFill>
        <p:spPr bwMode="auto">
          <a:xfrm>
            <a:off x="-33338" y="12700"/>
            <a:ext cx="12039601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11"/>
          <p:cNvSpPr>
            <a:spLocks noChangeArrowheads="1"/>
          </p:cNvSpPr>
          <p:nvPr/>
        </p:nvSpPr>
        <p:spPr bwMode="auto">
          <a:xfrm>
            <a:off x="3489325" y="3994150"/>
            <a:ext cx="1079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9963" y="3878263"/>
            <a:ext cx="22177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5525" y="2973388"/>
            <a:ext cx="2133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4100" y="2068513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6325" y="1141413"/>
            <a:ext cx="2146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3525" y="3952875"/>
            <a:ext cx="2133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69075" y="2986088"/>
            <a:ext cx="2139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69075" y="2073275"/>
            <a:ext cx="2139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6863" y="1109663"/>
            <a:ext cx="214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738" y="4922838"/>
            <a:ext cx="2147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927350" y="5230813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5921375"/>
            <a:ext cx="2133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7350" y="4856163"/>
            <a:ext cx="2133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2413" y="5821363"/>
            <a:ext cx="221773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78975" y="4857750"/>
            <a:ext cx="2133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5050" y="5872163"/>
            <a:ext cx="2139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24250" y="4922838"/>
            <a:ext cx="2139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66275" y="5861050"/>
            <a:ext cx="214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2960688" y="6192838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870950" y="6172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907463" y="51911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Straight Connector 35"/>
          <p:cNvCxnSpPr>
            <a:stCxn id="22" idx="0"/>
            <a:endCxn id="22" idx="2"/>
          </p:cNvCxnSpPr>
          <p:nvPr/>
        </p:nvCxnSpPr>
        <p:spPr>
          <a:xfrm>
            <a:off x="6084888" y="4662488"/>
            <a:ext cx="0" cy="2271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0139 L 0.23894 0.700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3497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3659 0.1449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724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414 0.426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21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25182 0.431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157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spect="1"/>
          </p:cNvPicPr>
          <p:nvPr/>
        </p:nvPicPr>
        <p:blipFill>
          <a:blip r:embed="rId3"/>
          <a:srcRect l="22778" t="23383" r="-19446" b="16487"/>
          <a:stretch>
            <a:fillRect/>
          </a:stretch>
        </p:blipFill>
        <p:spPr bwMode="auto">
          <a:xfrm>
            <a:off x="838200" y="4181475"/>
            <a:ext cx="1135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3"/>
          <p:cNvPicPr>
            <a:picLocks noChangeAspect="1"/>
          </p:cNvPicPr>
          <p:nvPr/>
        </p:nvPicPr>
        <p:blipFill>
          <a:blip r:embed="rId4"/>
          <a:srcRect b="6917"/>
          <a:stretch>
            <a:fillRect/>
          </a:stretch>
        </p:blipFill>
        <p:spPr bwMode="auto">
          <a:xfrm>
            <a:off x="152400" y="11113"/>
            <a:ext cx="120396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5411788"/>
            <a:ext cx="8458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n-cs"/>
              </a:rPr>
              <a:t>M: Nhà em rất gần trường học.</a:t>
            </a:r>
            <a:endParaRPr lang="en-US" sz="4400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46275" y="-160338"/>
            <a:ext cx="8010525" cy="6553201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92000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6825" y="1439863"/>
            <a:ext cx="15017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038" y="676275"/>
            <a:ext cx="149701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6263" y="3733800"/>
            <a:ext cx="15017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6825" y="1439863"/>
            <a:ext cx="15017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038" y="676275"/>
            <a:ext cx="149701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6263" y="3733800"/>
            <a:ext cx="15017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7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55400" y="535940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400633">
            <a:off x="4540250" y="3427413"/>
            <a:ext cx="641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9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400633">
            <a:off x="5775325" y="2259013"/>
            <a:ext cx="641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0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400633">
            <a:off x="8431213" y="2847975"/>
            <a:ext cx="6429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400633">
            <a:off x="5284788" y="234950"/>
            <a:ext cx="492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2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400633">
            <a:off x="6983413" y="2665413"/>
            <a:ext cx="7731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3" name="Picture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400633">
            <a:off x="3381375" y="2263775"/>
            <a:ext cx="9588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4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400633">
            <a:off x="6662738" y="104775"/>
            <a:ext cx="492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5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304800" y="284163"/>
            <a:ext cx="33972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 txBox="1">
            <a:spLocks noGrp="1"/>
          </p:cNvSpPr>
          <p:nvPr>
            <p:ph type="title"/>
          </p:nvPr>
        </p:nvSpPr>
        <p:spPr>
          <a:xfrm>
            <a:off x="-3175" y="-220663"/>
            <a:ext cx="6096000" cy="1498601"/>
          </a:xfrm>
        </p:spPr>
        <p:txBody>
          <a:bodyPr/>
          <a:lstStyle/>
          <a:p>
            <a:pPr algn="just" eaLnBrk="1" hangingPunct="1">
              <a:buClr>
                <a:srgbClr val="004468"/>
              </a:buClr>
              <a:buSzPts val="2800"/>
              <a:buFont typeface="Gorditas"/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ea typeface="Gorditas"/>
                <a:cs typeface="Times New Roman" pitchFamily="18" charset="0"/>
                <a:sym typeface="Gorditas"/>
              </a:rPr>
              <a:t>1. 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ea typeface="Gorditas"/>
                <a:cs typeface="Times New Roman" pitchFamily="18" charset="0"/>
                <a:sym typeface="Gorditas"/>
              </a:rPr>
              <a:t>Em hãy đọc bài thơ sau:</a:t>
            </a:r>
            <a:endParaRPr lang="en-US" sz="4000" smtClean="0">
              <a:solidFill>
                <a:srgbClr val="FF0000"/>
              </a:solidFill>
              <a:latin typeface="Times New Roman" pitchFamily="18" charset="0"/>
              <a:ea typeface="Gorditas"/>
              <a:cs typeface="Times New Roman" pitchFamily="18" charset="0"/>
              <a:sym typeface="Gorditas"/>
            </a:endParaRPr>
          </a:p>
        </p:txBody>
      </p:sp>
      <p:pic>
        <p:nvPicPr>
          <p:cNvPr id="102402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77600" y="6105525"/>
            <a:ext cx="914400" cy="738188"/>
          </a:xfr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67325" y="41275"/>
            <a:ext cx="3333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500"/>
              </a:spcAft>
            </a:pPr>
            <a:r>
              <a:rPr lang="vi-VN" sz="3600" b="1">
                <a:solidFill>
                  <a:srgbClr val="F20C58"/>
                </a:solidFill>
                <a:latin typeface="Times New Roman" pitchFamily="18" charset="0"/>
                <a:ea typeface="#9Slide02 Noi dung dai"/>
                <a:cs typeface="#9Slide02 Noi dung dai"/>
              </a:rPr>
              <a:t>Cái cầu</a:t>
            </a:r>
          </a:p>
          <a:p>
            <a:pPr algn="ctr">
              <a:spcAft>
                <a:spcPts val="500"/>
              </a:spcAft>
            </a:pPr>
            <a:r>
              <a:rPr lang="vi-VN" sz="2400" b="1">
                <a:solidFill>
                  <a:srgbClr val="F20C58"/>
                </a:solidFill>
                <a:latin typeface="Times New Roman" pitchFamily="18" charset="0"/>
                <a:ea typeface="#9Slide02 Noi dung dai"/>
                <a:cs typeface="#9Slide02 Noi dung dai"/>
              </a:rPr>
              <a:t>( trích)</a:t>
            </a:r>
            <a:endParaRPr lang="en-US" sz="2400" b="1">
              <a:solidFill>
                <a:srgbClr val="F20C58"/>
              </a:solidFill>
              <a:ea typeface="#9Slide02 Noi dung dai"/>
              <a:cs typeface="#9Slide02 Noi dung dai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62200" y="1016000"/>
            <a:ext cx="58562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gửi cho con chiếc ảnh cái cầu</a:t>
            </a:r>
            <a:r>
              <a:rPr lang="en-US" sz="2800">
                <a:solidFill>
                  <a:srgbClr val="2F2F00"/>
                </a:solidFill>
                <a:ea typeface="#9Slide02 Noi dung dai"/>
                <a:cs typeface="Times New Roman" pitchFamily="18" charset="0"/>
              </a:rPr>
              <a:t>.</a:t>
            </a:r>
            <a:endParaRPr lang="vi-VN" sz="2800">
              <a:solidFill>
                <a:srgbClr val="2F2F00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vừa bắc xong qua dòn sông sâu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Xe lửa sắp qua, thư cha nói thế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cho mẹ xem- cho xem hơi lâu.</a:t>
            </a:r>
            <a:endParaRPr lang="en-US" sz="2800">
              <a:solidFill>
                <a:srgbClr val="F75C8F"/>
              </a:solidFill>
              <a:ea typeface="#9Slide02 Noi dung dai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1400" y="2843213"/>
            <a:ext cx="7570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Những cái cầu ơi, yêu sao yêu ghê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Nhện qua chum nước bắc cầu tơ nhỏ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sao sang sông bắc cầu ngọn gió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kiến qua ngòi bắc cầu lá tre.</a:t>
            </a:r>
            <a:endParaRPr lang="en-US" sz="2800">
              <a:solidFill>
                <a:srgbClr val="F75C8F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0600" y="4670425"/>
            <a:ext cx="6934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Yêu hơn, cả cái cầu ao mẹ thường đãi đỗ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Là cái cầu này ảnh chụp xa xa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Mẹ bảo: cầu Hàm Rồng sông Mã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cứ gọi: cái cầu của cha.</a:t>
            </a:r>
            <a:endParaRPr lang="en-US" sz="2800">
              <a:solidFill>
                <a:srgbClr val="F75C8F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27888" y="6413500"/>
            <a:ext cx="207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>
                <a:solidFill>
                  <a:srgbClr val="3737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Phạm tiến Duật</a:t>
            </a:r>
            <a:endParaRPr lang="en-US" sz="4800" b="1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grpSp>
        <p:nvGrpSpPr>
          <p:cNvPr id="102408" name="Google Shape;3469;p48"/>
          <p:cNvGrpSpPr>
            <a:grpSpLocks/>
          </p:cNvGrpSpPr>
          <p:nvPr/>
        </p:nvGrpSpPr>
        <p:grpSpPr bwMode="auto">
          <a:xfrm>
            <a:off x="112713" y="3651250"/>
            <a:ext cx="2860675" cy="3127375"/>
            <a:chOff x="813800" y="298125"/>
            <a:chExt cx="2397550" cy="2621575"/>
          </a:xfrm>
        </p:grpSpPr>
        <p:sp>
          <p:nvSpPr>
            <p:cNvPr id="20" name="Google Shape;3470;p48"/>
            <p:cNvSpPr/>
            <p:nvPr/>
          </p:nvSpPr>
          <p:spPr>
            <a:xfrm>
              <a:off x="813800" y="298125"/>
              <a:ext cx="2397550" cy="2621575"/>
            </a:xfrm>
            <a:custGeom>
              <a:avLst/>
              <a:gdLst/>
              <a:ahLst/>
              <a:cxnLst/>
              <a:rect l="l" t="t" r="r" b="b"/>
              <a:pathLst>
                <a:path w="95902" h="104863" extrusionOk="0">
                  <a:moveTo>
                    <a:pt x="38861" y="1"/>
                  </a:moveTo>
                  <a:cubicBezTo>
                    <a:pt x="37307" y="1"/>
                    <a:pt x="35792" y="295"/>
                    <a:pt x="34356" y="877"/>
                  </a:cubicBezTo>
                  <a:cubicBezTo>
                    <a:pt x="32869" y="1481"/>
                    <a:pt x="31535" y="2365"/>
                    <a:pt x="30393" y="3506"/>
                  </a:cubicBezTo>
                  <a:cubicBezTo>
                    <a:pt x="29250" y="4649"/>
                    <a:pt x="28366" y="5981"/>
                    <a:pt x="27762" y="7471"/>
                  </a:cubicBezTo>
                  <a:cubicBezTo>
                    <a:pt x="27181" y="8907"/>
                    <a:pt x="26886" y="10422"/>
                    <a:pt x="26886" y="11976"/>
                  </a:cubicBezTo>
                  <a:cubicBezTo>
                    <a:pt x="26886" y="13528"/>
                    <a:pt x="27181" y="15045"/>
                    <a:pt x="27762" y="16481"/>
                  </a:cubicBezTo>
                  <a:cubicBezTo>
                    <a:pt x="28223" y="17614"/>
                    <a:pt x="28849" y="18661"/>
                    <a:pt x="29629" y="19602"/>
                  </a:cubicBezTo>
                  <a:cubicBezTo>
                    <a:pt x="28478" y="19887"/>
                    <a:pt x="27342" y="20223"/>
                    <a:pt x="26225" y="20614"/>
                  </a:cubicBezTo>
                  <a:cubicBezTo>
                    <a:pt x="26181" y="20629"/>
                    <a:pt x="26141" y="20644"/>
                    <a:pt x="26099" y="20659"/>
                  </a:cubicBezTo>
                  <a:lnTo>
                    <a:pt x="17498" y="11226"/>
                  </a:lnTo>
                  <a:lnTo>
                    <a:pt x="13805" y="28179"/>
                  </a:lnTo>
                  <a:cubicBezTo>
                    <a:pt x="13122" y="28844"/>
                    <a:pt x="12478" y="29530"/>
                    <a:pt x="11872" y="30243"/>
                  </a:cubicBezTo>
                  <a:lnTo>
                    <a:pt x="8760" y="34750"/>
                  </a:lnTo>
                  <a:cubicBezTo>
                    <a:pt x="8637" y="34975"/>
                    <a:pt x="8513" y="35206"/>
                    <a:pt x="8394" y="35436"/>
                  </a:cubicBezTo>
                  <a:cubicBezTo>
                    <a:pt x="6731" y="38688"/>
                    <a:pt x="5822" y="42136"/>
                    <a:pt x="5694" y="45691"/>
                  </a:cubicBezTo>
                  <a:cubicBezTo>
                    <a:pt x="5199" y="45559"/>
                    <a:pt x="4701" y="45433"/>
                    <a:pt x="4206" y="45304"/>
                  </a:cubicBezTo>
                  <a:cubicBezTo>
                    <a:pt x="3929" y="45233"/>
                    <a:pt x="3649" y="45196"/>
                    <a:pt x="3367" y="45196"/>
                  </a:cubicBezTo>
                  <a:cubicBezTo>
                    <a:pt x="2478" y="45196"/>
                    <a:pt x="1614" y="45564"/>
                    <a:pt x="998" y="46200"/>
                  </a:cubicBezTo>
                  <a:cubicBezTo>
                    <a:pt x="508" y="46710"/>
                    <a:pt x="186" y="47384"/>
                    <a:pt x="95" y="48089"/>
                  </a:cubicBezTo>
                  <a:cubicBezTo>
                    <a:pt x="1" y="48822"/>
                    <a:pt x="154" y="49569"/>
                    <a:pt x="533" y="50200"/>
                  </a:cubicBezTo>
                  <a:cubicBezTo>
                    <a:pt x="595" y="50307"/>
                    <a:pt x="664" y="50408"/>
                    <a:pt x="738" y="50507"/>
                  </a:cubicBezTo>
                  <a:cubicBezTo>
                    <a:pt x="290" y="51109"/>
                    <a:pt x="55" y="51846"/>
                    <a:pt x="75" y="52599"/>
                  </a:cubicBezTo>
                  <a:cubicBezTo>
                    <a:pt x="95" y="53393"/>
                    <a:pt x="392" y="54116"/>
                    <a:pt x="869" y="54668"/>
                  </a:cubicBezTo>
                  <a:cubicBezTo>
                    <a:pt x="570" y="55250"/>
                    <a:pt x="449" y="55918"/>
                    <a:pt x="525" y="56574"/>
                  </a:cubicBezTo>
                  <a:cubicBezTo>
                    <a:pt x="723" y="58242"/>
                    <a:pt x="2134" y="59502"/>
                    <a:pt x="3808" y="59502"/>
                  </a:cubicBezTo>
                  <a:cubicBezTo>
                    <a:pt x="4072" y="59502"/>
                    <a:pt x="4332" y="59470"/>
                    <a:pt x="4585" y="59408"/>
                  </a:cubicBezTo>
                  <a:cubicBezTo>
                    <a:pt x="5486" y="59193"/>
                    <a:pt x="6414" y="58982"/>
                    <a:pt x="7310" y="58777"/>
                  </a:cubicBezTo>
                  <a:cubicBezTo>
                    <a:pt x="7800" y="58666"/>
                    <a:pt x="8293" y="58554"/>
                    <a:pt x="8788" y="58440"/>
                  </a:cubicBezTo>
                  <a:cubicBezTo>
                    <a:pt x="10476" y="61502"/>
                    <a:pt x="12790" y="64259"/>
                    <a:pt x="15671" y="66638"/>
                  </a:cubicBezTo>
                  <a:cubicBezTo>
                    <a:pt x="17312" y="67995"/>
                    <a:pt x="19089" y="69193"/>
                    <a:pt x="21000" y="70222"/>
                  </a:cubicBezTo>
                  <a:cubicBezTo>
                    <a:pt x="20983" y="70410"/>
                    <a:pt x="20978" y="70603"/>
                    <a:pt x="20978" y="70792"/>
                  </a:cubicBezTo>
                  <a:cubicBezTo>
                    <a:pt x="20978" y="70965"/>
                    <a:pt x="20983" y="71136"/>
                    <a:pt x="20995" y="71304"/>
                  </a:cubicBezTo>
                  <a:cubicBezTo>
                    <a:pt x="20295" y="71794"/>
                    <a:pt x="19560" y="72299"/>
                    <a:pt x="18812" y="72806"/>
                  </a:cubicBezTo>
                  <a:lnTo>
                    <a:pt x="18329" y="73128"/>
                  </a:lnTo>
                  <a:cubicBezTo>
                    <a:pt x="17386" y="73759"/>
                    <a:pt x="16483" y="74346"/>
                    <a:pt x="15644" y="74878"/>
                  </a:cubicBezTo>
                  <a:lnTo>
                    <a:pt x="15320" y="75086"/>
                  </a:lnTo>
                  <a:cubicBezTo>
                    <a:pt x="14369" y="75680"/>
                    <a:pt x="13429" y="76249"/>
                    <a:pt x="12525" y="76762"/>
                  </a:cubicBezTo>
                  <a:cubicBezTo>
                    <a:pt x="12451" y="76806"/>
                    <a:pt x="12377" y="76846"/>
                    <a:pt x="12302" y="76885"/>
                  </a:cubicBezTo>
                  <a:lnTo>
                    <a:pt x="11810" y="77150"/>
                  </a:lnTo>
                  <a:cubicBezTo>
                    <a:pt x="11117" y="77522"/>
                    <a:pt x="10419" y="77863"/>
                    <a:pt x="9733" y="78173"/>
                  </a:cubicBezTo>
                  <a:lnTo>
                    <a:pt x="9379" y="78333"/>
                  </a:lnTo>
                  <a:cubicBezTo>
                    <a:pt x="8493" y="78725"/>
                    <a:pt x="7674" y="79046"/>
                    <a:pt x="6941" y="79336"/>
                  </a:cubicBezTo>
                  <a:cubicBezTo>
                    <a:pt x="5622" y="79856"/>
                    <a:pt x="4580" y="80269"/>
                    <a:pt x="3716" y="80821"/>
                  </a:cubicBezTo>
                  <a:cubicBezTo>
                    <a:pt x="3006" y="81276"/>
                    <a:pt x="2473" y="81791"/>
                    <a:pt x="2090" y="82398"/>
                  </a:cubicBezTo>
                  <a:cubicBezTo>
                    <a:pt x="1540" y="83259"/>
                    <a:pt x="1335" y="84254"/>
                    <a:pt x="1488" y="85269"/>
                  </a:cubicBezTo>
                  <a:cubicBezTo>
                    <a:pt x="1582" y="85878"/>
                    <a:pt x="1788" y="86435"/>
                    <a:pt x="2095" y="86922"/>
                  </a:cubicBezTo>
                  <a:cubicBezTo>
                    <a:pt x="2067" y="87521"/>
                    <a:pt x="2166" y="88135"/>
                    <a:pt x="2399" y="88737"/>
                  </a:cubicBezTo>
                  <a:cubicBezTo>
                    <a:pt x="2518" y="89046"/>
                    <a:pt x="2676" y="89336"/>
                    <a:pt x="2864" y="89603"/>
                  </a:cubicBezTo>
                  <a:cubicBezTo>
                    <a:pt x="2882" y="89900"/>
                    <a:pt x="2931" y="90200"/>
                    <a:pt x="3013" y="90499"/>
                  </a:cubicBezTo>
                  <a:cubicBezTo>
                    <a:pt x="3298" y="91546"/>
                    <a:pt x="3998" y="92397"/>
                    <a:pt x="4976" y="92888"/>
                  </a:cubicBezTo>
                  <a:cubicBezTo>
                    <a:pt x="5597" y="93202"/>
                    <a:pt x="6322" y="93363"/>
                    <a:pt x="7122" y="93363"/>
                  </a:cubicBezTo>
                  <a:cubicBezTo>
                    <a:pt x="8005" y="93363"/>
                    <a:pt x="9429" y="93197"/>
                    <a:pt x="12258" y="92100"/>
                  </a:cubicBezTo>
                  <a:lnTo>
                    <a:pt x="12292" y="92180"/>
                  </a:lnTo>
                  <a:lnTo>
                    <a:pt x="14763" y="91041"/>
                  </a:lnTo>
                  <a:cubicBezTo>
                    <a:pt x="15339" y="90781"/>
                    <a:pt x="15958" y="90492"/>
                    <a:pt x="16622" y="90170"/>
                  </a:cubicBezTo>
                  <a:cubicBezTo>
                    <a:pt x="17164" y="89905"/>
                    <a:pt x="17721" y="89628"/>
                    <a:pt x="18295" y="89336"/>
                  </a:cubicBezTo>
                  <a:lnTo>
                    <a:pt x="18669" y="89148"/>
                  </a:lnTo>
                  <a:lnTo>
                    <a:pt x="18686" y="89185"/>
                  </a:lnTo>
                  <a:lnTo>
                    <a:pt x="19656" y="88653"/>
                  </a:lnTo>
                  <a:lnTo>
                    <a:pt x="20394" y="88284"/>
                  </a:lnTo>
                  <a:lnTo>
                    <a:pt x="20381" y="88256"/>
                  </a:lnTo>
                  <a:lnTo>
                    <a:pt x="21067" y="87880"/>
                  </a:lnTo>
                  <a:cubicBezTo>
                    <a:pt x="21149" y="87836"/>
                    <a:pt x="21228" y="87794"/>
                    <a:pt x="21305" y="87749"/>
                  </a:cubicBezTo>
                  <a:lnTo>
                    <a:pt x="21305" y="87749"/>
                  </a:lnTo>
                  <a:lnTo>
                    <a:pt x="17936" y="104684"/>
                  </a:lnTo>
                  <a:lnTo>
                    <a:pt x="21639" y="104749"/>
                  </a:lnTo>
                  <a:cubicBezTo>
                    <a:pt x="21706" y="104749"/>
                    <a:pt x="28334" y="104863"/>
                    <a:pt x="33393" y="104863"/>
                  </a:cubicBezTo>
                  <a:cubicBezTo>
                    <a:pt x="37539" y="104863"/>
                    <a:pt x="38703" y="104786"/>
                    <a:pt x="39220" y="104729"/>
                  </a:cubicBezTo>
                  <a:cubicBezTo>
                    <a:pt x="43586" y="104241"/>
                    <a:pt x="52702" y="103877"/>
                    <a:pt x="52794" y="103875"/>
                  </a:cubicBezTo>
                  <a:lnTo>
                    <a:pt x="56286" y="103739"/>
                  </a:lnTo>
                  <a:lnTo>
                    <a:pt x="53155" y="84479"/>
                  </a:lnTo>
                  <a:lnTo>
                    <a:pt x="53155" y="84479"/>
                  </a:lnTo>
                  <a:cubicBezTo>
                    <a:pt x="54460" y="84863"/>
                    <a:pt x="55779" y="85160"/>
                    <a:pt x="57101" y="85368"/>
                  </a:cubicBezTo>
                  <a:lnTo>
                    <a:pt x="57744" y="85608"/>
                  </a:lnTo>
                  <a:cubicBezTo>
                    <a:pt x="57626" y="86172"/>
                    <a:pt x="57623" y="86764"/>
                    <a:pt x="57737" y="87348"/>
                  </a:cubicBezTo>
                  <a:cubicBezTo>
                    <a:pt x="57994" y="88645"/>
                    <a:pt x="58801" y="89801"/>
                    <a:pt x="59903" y="90445"/>
                  </a:cubicBezTo>
                  <a:cubicBezTo>
                    <a:pt x="60596" y="90853"/>
                    <a:pt x="61375" y="91066"/>
                    <a:pt x="62158" y="91066"/>
                  </a:cubicBezTo>
                  <a:cubicBezTo>
                    <a:pt x="63588" y="91066"/>
                    <a:pt x="64942" y="90368"/>
                    <a:pt x="65878" y="89148"/>
                  </a:cubicBezTo>
                  <a:cubicBezTo>
                    <a:pt x="67039" y="87635"/>
                    <a:pt x="68202" y="86118"/>
                    <a:pt x="69360" y="84606"/>
                  </a:cubicBezTo>
                  <a:cubicBezTo>
                    <a:pt x="69719" y="84494"/>
                    <a:pt x="70048" y="84380"/>
                    <a:pt x="70345" y="84269"/>
                  </a:cubicBezTo>
                  <a:cubicBezTo>
                    <a:pt x="71444" y="83861"/>
                    <a:pt x="72415" y="83378"/>
                    <a:pt x="73155" y="82870"/>
                  </a:cubicBezTo>
                  <a:cubicBezTo>
                    <a:pt x="73618" y="82551"/>
                    <a:pt x="73996" y="82227"/>
                    <a:pt x="74303" y="81878"/>
                  </a:cubicBezTo>
                  <a:cubicBezTo>
                    <a:pt x="75095" y="80970"/>
                    <a:pt x="75261" y="80061"/>
                    <a:pt x="75261" y="79452"/>
                  </a:cubicBezTo>
                  <a:cubicBezTo>
                    <a:pt x="75261" y="78940"/>
                    <a:pt x="75182" y="78462"/>
                    <a:pt x="75036" y="78022"/>
                  </a:cubicBezTo>
                  <a:cubicBezTo>
                    <a:pt x="75103" y="77715"/>
                    <a:pt x="75135" y="77403"/>
                    <a:pt x="75125" y="77093"/>
                  </a:cubicBezTo>
                  <a:lnTo>
                    <a:pt x="75739" y="76296"/>
                  </a:lnTo>
                  <a:cubicBezTo>
                    <a:pt x="80870" y="69603"/>
                    <a:pt x="86179" y="62678"/>
                    <a:pt x="91449" y="55807"/>
                  </a:cubicBezTo>
                  <a:cubicBezTo>
                    <a:pt x="92422" y="54539"/>
                    <a:pt x="93392" y="53272"/>
                    <a:pt x="94365" y="52005"/>
                  </a:cubicBezTo>
                  <a:lnTo>
                    <a:pt x="95058" y="51101"/>
                  </a:lnTo>
                  <a:cubicBezTo>
                    <a:pt x="95778" y="50158"/>
                    <a:pt x="95902" y="48908"/>
                    <a:pt x="95380" y="47844"/>
                  </a:cubicBezTo>
                  <a:lnTo>
                    <a:pt x="95137" y="47354"/>
                  </a:lnTo>
                  <a:cubicBezTo>
                    <a:pt x="94763" y="46596"/>
                    <a:pt x="93991" y="46116"/>
                    <a:pt x="93147" y="46116"/>
                  </a:cubicBezTo>
                  <a:lnTo>
                    <a:pt x="92602" y="46116"/>
                  </a:lnTo>
                  <a:cubicBezTo>
                    <a:pt x="92127" y="46116"/>
                    <a:pt x="91204" y="46238"/>
                    <a:pt x="90399" y="47037"/>
                  </a:cubicBezTo>
                  <a:cubicBezTo>
                    <a:pt x="90375" y="47062"/>
                    <a:pt x="90338" y="47099"/>
                    <a:pt x="90293" y="47148"/>
                  </a:cubicBezTo>
                  <a:cubicBezTo>
                    <a:pt x="90236" y="47205"/>
                    <a:pt x="90162" y="47287"/>
                    <a:pt x="90063" y="47391"/>
                  </a:cubicBezTo>
                  <a:cubicBezTo>
                    <a:pt x="89882" y="47587"/>
                    <a:pt x="89627" y="47866"/>
                    <a:pt x="89303" y="48218"/>
                  </a:cubicBezTo>
                  <a:cubicBezTo>
                    <a:pt x="88615" y="48970"/>
                    <a:pt x="87687" y="49990"/>
                    <a:pt x="86620" y="51173"/>
                  </a:cubicBezTo>
                  <a:cubicBezTo>
                    <a:pt x="85075" y="52879"/>
                    <a:pt x="81929" y="56369"/>
                    <a:pt x="78182" y="60579"/>
                  </a:cubicBezTo>
                  <a:cubicBezTo>
                    <a:pt x="75115" y="64022"/>
                    <a:pt x="71576" y="68027"/>
                    <a:pt x="68511" y="71571"/>
                  </a:cubicBezTo>
                  <a:cubicBezTo>
                    <a:pt x="67734" y="71690"/>
                    <a:pt x="66613" y="71826"/>
                    <a:pt x="64927" y="71868"/>
                  </a:cubicBezTo>
                  <a:cubicBezTo>
                    <a:pt x="64578" y="71878"/>
                    <a:pt x="64219" y="71881"/>
                    <a:pt x="63858" y="71881"/>
                  </a:cubicBezTo>
                  <a:cubicBezTo>
                    <a:pt x="63375" y="71881"/>
                    <a:pt x="62873" y="71876"/>
                    <a:pt x="62365" y="71858"/>
                  </a:cubicBezTo>
                  <a:lnTo>
                    <a:pt x="62190" y="71853"/>
                  </a:lnTo>
                  <a:cubicBezTo>
                    <a:pt x="61712" y="71839"/>
                    <a:pt x="61222" y="71819"/>
                    <a:pt x="60715" y="71791"/>
                  </a:cubicBezTo>
                  <a:lnTo>
                    <a:pt x="59853" y="71727"/>
                  </a:lnTo>
                  <a:cubicBezTo>
                    <a:pt x="58923" y="71655"/>
                    <a:pt x="58056" y="71534"/>
                    <a:pt x="57279" y="71368"/>
                  </a:cubicBezTo>
                  <a:lnTo>
                    <a:pt x="57019" y="71311"/>
                  </a:lnTo>
                  <a:cubicBezTo>
                    <a:pt x="56564" y="71207"/>
                    <a:pt x="56118" y="71084"/>
                    <a:pt x="55690" y="70943"/>
                  </a:cubicBezTo>
                  <a:cubicBezTo>
                    <a:pt x="58130" y="69762"/>
                    <a:pt x="60380" y="68324"/>
                    <a:pt x="62413" y="66643"/>
                  </a:cubicBezTo>
                  <a:cubicBezTo>
                    <a:pt x="65249" y="64302"/>
                    <a:pt x="67534" y="61594"/>
                    <a:pt x="69217" y="58589"/>
                  </a:cubicBezTo>
                  <a:cubicBezTo>
                    <a:pt x="69501" y="58653"/>
                    <a:pt x="69786" y="58720"/>
                    <a:pt x="70066" y="58784"/>
                  </a:cubicBezTo>
                  <a:cubicBezTo>
                    <a:pt x="70962" y="58987"/>
                    <a:pt x="71885" y="59198"/>
                    <a:pt x="72781" y="59413"/>
                  </a:cubicBezTo>
                  <a:cubicBezTo>
                    <a:pt x="73034" y="59475"/>
                    <a:pt x="73296" y="59505"/>
                    <a:pt x="73556" y="59505"/>
                  </a:cubicBezTo>
                  <a:cubicBezTo>
                    <a:pt x="75227" y="59505"/>
                    <a:pt x="76637" y="58245"/>
                    <a:pt x="76840" y="56574"/>
                  </a:cubicBezTo>
                  <a:cubicBezTo>
                    <a:pt x="76917" y="55918"/>
                    <a:pt x="76796" y="55250"/>
                    <a:pt x="76496" y="54668"/>
                  </a:cubicBezTo>
                  <a:cubicBezTo>
                    <a:pt x="76972" y="54116"/>
                    <a:pt x="77269" y="53393"/>
                    <a:pt x="77291" y="52599"/>
                  </a:cubicBezTo>
                  <a:cubicBezTo>
                    <a:pt x="77313" y="51844"/>
                    <a:pt x="77078" y="51104"/>
                    <a:pt x="76625" y="50507"/>
                  </a:cubicBezTo>
                  <a:cubicBezTo>
                    <a:pt x="76699" y="50411"/>
                    <a:pt x="76769" y="50309"/>
                    <a:pt x="76830" y="50205"/>
                  </a:cubicBezTo>
                  <a:cubicBezTo>
                    <a:pt x="77204" y="49574"/>
                    <a:pt x="77360" y="48822"/>
                    <a:pt x="77266" y="48089"/>
                  </a:cubicBezTo>
                  <a:cubicBezTo>
                    <a:pt x="77175" y="47379"/>
                    <a:pt x="76853" y="46708"/>
                    <a:pt x="76360" y="46198"/>
                  </a:cubicBezTo>
                  <a:cubicBezTo>
                    <a:pt x="75744" y="45559"/>
                    <a:pt x="74880" y="45196"/>
                    <a:pt x="73996" y="45196"/>
                  </a:cubicBezTo>
                  <a:cubicBezTo>
                    <a:pt x="73714" y="45196"/>
                    <a:pt x="73432" y="45233"/>
                    <a:pt x="73157" y="45304"/>
                  </a:cubicBezTo>
                  <a:cubicBezTo>
                    <a:pt x="72897" y="45371"/>
                    <a:pt x="72638" y="45441"/>
                    <a:pt x="72378" y="45505"/>
                  </a:cubicBezTo>
                  <a:cubicBezTo>
                    <a:pt x="72224" y="42015"/>
                    <a:pt x="71321" y="38629"/>
                    <a:pt x="69682" y="35433"/>
                  </a:cubicBezTo>
                  <a:cubicBezTo>
                    <a:pt x="69006" y="34112"/>
                    <a:pt x="68217" y="32847"/>
                    <a:pt x="67318" y="31641"/>
                  </a:cubicBezTo>
                  <a:lnTo>
                    <a:pt x="64625" y="28490"/>
                  </a:lnTo>
                  <a:lnTo>
                    <a:pt x="60866" y="11223"/>
                  </a:lnTo>
                  <a:lnTo>
                    <a:pt x="52180" y="20733"/>
                  </a:lnTo>
                  <a:cubicBezTo>
                    <a:pt x="52066" y="20694"/>
                    <a:pt x="51955" y="20654"/>
                    <a:pt x="51841" y="20614"/>
                  </a:cubicBezTo>
                  <a:cubicBezTo>
                    <a:pt x="51178" y="20382"/>
                    <a:pt x="50509" y="20171"/>
                    <a:pt x="49836" y="19976"/>
                  </a:cubicBezTo>
                  <a:cubicBezTo>
                    <a:pt x="49814" y="19971"/>
                    <a:pt x="49789" y="19963"/>
                    <a:pt x="49767" y="19958"/>
                  </a:cubicBezTo>
                  <a:cubicBezTo>
                    <a:pt x="49663" y="19926"/>
                    <a:pt x="49554" y="19897"/>
                    <a:pt x="49447" y="19867"/>
                  </a:cubicBezTo>
                  <a:cubicBezTo>
                    <a:pt x="49398" y="19854"/>
                    <a:pt x="49353" y="19840"/>
                    <a:pt x="49304" y="19827"/>
                  </a:cubicBezTo>
                  <a:lnTo>
                    <a:pt x="49061" y="19763"/>
                  </a:lnTo>
                  <a:cubicBezTo>
                    <a:pt x="48997" y="19743"/>
                    <a:pt x="48928" y="19728"/>
                    <a:pt x="48861" y="19711"/>
                  </a:cubicBezTo>
                  <a:cubicBezTo>
                    <a:pt x="48799" y="19694"/>
                    <a:pt x="48737" y="19679"/>
                    <a:pt x="48675" y="19661"/>
                  </a:cubicBezTo>
                  <a:cubicBezTo>
                    <a:pt x="48594" y="19639"/>
                    <a:pt x="48514" y="19619"/>
                    <a:pt x="48433" y="19602"/>
                  </a:cubicBezTo>
                  <a:cubicBezTo>
                    <a:pt x="48383" y="19590"/>
                    <a:pt x="48339" y="19577"/>
                    <a:pt x="48289" y="19567"/>
                  </a:cubicBezTo>
                  <a:cubicBezTo>
                    <a:pt x="48242" y="19555"/>
                    <a:pt x="48198" y="19545"/>
                    <a:pt x="48153" y="19533"/>
                  </a:cubicBezTo>
                  <a:cubicBezTo>
                    <a:pt x="48903" y="18612"/>
                    <a:pt x="49509" y="17590"/>
                    <a:pt x="49960" y="16481"/>
                  </a:cubicBezTo>
                  <a:cubicBezTo>
                    <a:pt x="50542" y="15045"/>
                    <a:pt x="50834" y="13530"/>
                    <a:pt x="50834" y="11976"/>
                  </a:cubicBezTo>
                  <a:cubicBezTo>
                    <a:pt x="50834" y="10422"/>
                    <a:pt x="50542" y="8907"/>
                    <a:pt x="49960" y="7471"/>
                  </a:cubicBezTo>
                  <a:cubicBezTo>
                    <a:pt x="49356" y="5981"/>
                    <a:pt x="48470" y="4649"/>
                    <a:pt x="47329" y="3506"/>
                  </a:cubicBezTo>
                  <a:cubicBezTo>
                    <a:pt x="46188" y="2365"/>
                    <a:pt x="44854" y="1481"/>
                    <a:pt x="43366" y="877"/>
                  </a:cubicBezTo>
                  <a:cubicBezTo>
                    <a:pt x="41930" y="295"/>
                    <a:pt x="40418" y="1"/>
                    <a:pt x="38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58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471;p48"/>
            <p:cNvSpPr/>
            <p:nvPr/>
          </p:nvSpPr>
          <p:spPr>
            <a:xfrm>
              <a:off x="1646689" y="1997492"/>
              <a:ext cx="973922" cy="365955"/>
            </a:xfrm>
            <a:custGeom>
              <a:avLst/>
              <a:gdLst/>
              <a:ahLst/>
              <a:cxnLst/>
              <a:rect l="l" t="t" r="r" b="b"/>
              <a:pathLst>
                <a:path w="38918" h="14677" extrusionOk="0">
                  <a:moveTo>
                    <a:pt x="11348" y="1"/>
                  </a:moveTo>
                  <a:cubicBezTo>
                    <a:pt x="7497" y="1"/>
                    <a:pt x="1" y="880"/>
                    <a:pt x="11200" y="8856"/>
                  </a:cubicBezTo>
                  <a:cubicBezTo>
                    <a:pt x="17454" y="13307"/>
                    <a:pt x="23499" y="14676"/>
                    <a:pt x="28331" y="14676"/>
                  </a:cubicBezTo>
                  <a:cubicBezTo>
                    <a:pt x="34602" y="14676"/>
                    <a:pt x="38833" y="12370"/>
                    <a:pt x="38833" y="11499"/>
                  </a:cubicBezTo>
                  <a:cubicBezTo>
                    <a:pt x="38833" y="10748"/>
                    <a:pt x="38420" y="10513"/>
                    <a:pt x="37904" y="10513"/>
                  </a:cubicBezTo>
                  <a:cubicBezTo>
                    <a:pt x="37717" y="10513"/>
                    <a:pt x="37516" y="10544"/>
                    <a:pt x="37317" y="10592"/>
                  </a:cubicBezTo>
                  <a:lnTo>
                    <a:pt x="37317" y="10592"/>
                  </a:lnTo>
                  <a:cubicBezTo>
                    <a:pt x="38123" y="10188"/>
                    <a:pt x="38917" y="9613"/>
                    <a:pt x="38647" y="8997"/>
                  </a:cubicBezTo>
                  <a:cubicBezTo>
                    <a:pt x="38472" y="8596"/>
                    <a:pt x="38089" y="8465"/>
                    <a:pt x="37663" y="8465"/>
                  </a:cubicBezTo>
                  <a:cubicBezTo>
                    <a:pt x="37443" y="8465"/>
                    <a:pt x="37211" y="8500"/>
                    <a:pt x="36990" y="8551"/>
                  </a:cubicBezTo>
                  <a:lnTo>
                    <a:pt x="36990" y="8551"/>
                  </a:lnTo>
                  <a:cubicBezTo>
                    <a:pt x="37783" y="8189"/>
                    <a:pt x="38598" y="7587"/>
                    <a:pt x="37910" y="6784"/>
                  </a:cubicBezTo>
                  <a:cubicBezTo>
                    <a:pt x="37701" y="6541"/>
                    <a:pt x="37509" y="6454"/>
                    <a:pt x="37203" y="6454"/>
                  </a:cubicBezTo>
                  <a:cubicBezTo>
                    <a:pt x="36427" y="6454"/>
                    <a:pt x="34916" y="7016"/>
                    <a:pt x="30529" y="7016"/>
                  </a:cubicBezTo>
                  <a:cubicBezTo>
                    <a:pt x="29431" y="7016"/>
                    <a:pt x="28152" y="6981"/>
                    <a:pt x="26660" y="6893"/>
                  </a:cubicBezTo>
                  <a:cubicBezTo>
                    <a:pt x="16863" y="6314"/>
                    <a:pt x="13237" y="71"/>
                    <a:pt x="13237" y="71"/>
                  </a:cubicBezTo>
                  <a:cubicBezTo>
                    <a:pt x="13237" y="71"/>
                    <a:pt x="12439" y="1"/>
                    <a:pt x="1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472;p48"/>
            <p:cNvSpPr/>
            <p:nvPr/>
          </p:nvSpPr>
          <p:spPr>
            <a:xfrm>
              <a:off x="2333224" y="2171819"/>
              <a:ext cx="106440" cy="191628"/>
            </a:xfrm>
            <a:custGeom>
              <a:avLst/>
              <a:gdLst/>
              <a:ahLst/>
              <a:cxnLst/>
              <a:rect l="l" t="t" r="r" b="b"/>
              <a:pathLst>
                <a:path w="4258" h="7680" extrusionOk="0">
                  <a:moveTo>
                    <a:pt x="1490" y="0"/>
                  </a:moveTo>
                  <a:cubicBezTo>
                    <a:pt x="1141" y="1820"/>
                    <a:pt x="495" y="5144"/>
                    <a:pt x="0" y="7666"/>
                  </a:cubicBezTo>
                  <a:cubicBezTo>
                    <a:pt x="283" y="7675"/>
                    <a:pt x="563" y="7680"/>
                    <a:pt x="838" y="7680"/>
                  </a:cubicBezTo>
                  <a:cubicBezTo>
                    <a:pt x="1804" y="7680"/>
                    <a:pt x="2721" y="7625"/>
                    <a:pt x="3582" y="7532"/>
                  </a:cubicBezTo>
                  <a:lnTo>
                    <a:pt x="4258" y="10"/>
                  </a:lnTo>
                  <a:lnTo>
                    <a:pt x="4258" y="10"/>
                  </a:lnTo>
                  <a:cubicBezTo>
                    <a:pt x="3880" y="17"/>
                    <a:pt x="3477" y="22"/>
                    <a:pt x="3046" y="22"/>
                  </a:cubicBezTo>
                  <a:cubicBezTo>
                    <a:pt x="2564" y="22"/>
                    <a:pt x="2046" y="16"/>
                    <a:pt x="1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473;p48"/>
            <p:cNvSpPr/>
            <p:nvPr/>
          </p:nvSpPr>
          <p:spPr>
            <a:xfrm>
              <a:off x="2176226" y="2158512"/>
              <a:ext cx="127727" cy="195620"/>
            </a:xfrm>
            <a:custGeom>
              <a:avLst/>
              <a:gdLst/>
              <a:ahLst/>
              <a:cxnLst/>
              <a:rect l="l" t="t" r="r" b="b"/>
              <a:pathLst>
                <a:path w="5105" h="7852" extrusionOk="0">
                  <a:moveTo>
                    <a:pt x="2107" y="0"/>
                  </a:moveTo>
                  <a:lnTo>
                    <a:pt x="1" y="7253"/>
                  </a:lnTo>
                  <a:cubicBezTo>
                    <a:pt x="914" y="7503"/>
                    <a:pt x="1808" y="7703"/>
                    <a:pt x="2676" y="7852"/>
                  </a:cubicBezTo>
                  <a:lnTo>
                    <a:pt x="5104" y="421"/>
                  </a:lnTo>
                  <a:cubicBezTo>
                    <a:pt x="4033" y="340"/>
                    <a:pt x="3030" y="201"/>
                    <a:pt x="2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474;p48"/>
            <p:cNvSpPr/>
            <p:nvPr/>
          </p:nvSpPr>
          <p:spPr>
            <a:xfrm>
              <a:off x="1989957" y="2089313"/>
              <a:ext cx="138371" cy="208928"/>
            </a:xfrm>
            <a:custGeom>
              <a:avLst/>
              <a:gdLst/>
              <a:ahLst/>
              <a:cxnLst/>
              <a:rect l="l" t="t" r="r" b="b"/>
              <a:pathLst>
                <a:path w="5535" h="8375" extrusionOk="0">
                  <a:moveTo>
                    <a:pt x="3119" y="1"/>
                  </a:moveTo>
                  <a:lnTo>
                    <a:pt x="0" y="6817"/>
                  </a:lnTo>
                  <a:cubicBezTo>
                    <a:pt x="1003" y="7409"/>
                    <a:pt x="1995" y="7926"/>
                    <a:pt x="2976" y="8374"/>
                  </a:cubicBezTo>
                  <a:lnTo>
                    <a:pt x="5535" y="1402"/>
                  </a:lnTo>
                  <a:cubicBezTo>
                    <a:pt x="4609" y="966"/>
                    <a:pt x="3815" y="483"/>
                    <a:pt x="3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475;p48"/>
            <p:cNvSpPr/>
            <p:nvPr/>
          </p:nvSpPr>
          <p:spPr>
            <a:xfrm>
              <a:off x="920240" y="2022775"/>
              <a:ext cx="792974" cy="532299"/>
            </a:xfrm>
            <a:custGeom>
              <a:avLst/>
              <a:gdLst/>
              <a:ahLst/>
              <a:cxnLst/>
              <a:rect l="l" t="t" r="r" b="b"/>
              <a:pathLst>
                <a:path w="31739" h="21279" extrusionOk="0">
                  <a:moveTo>
                    <a:pt x="25369" y="1"/>
                  </a:moveTo>
                  <a:cubicBezTo>
                    <a:pt x="25211" y="1"/>
                    <a:pt x="25075" y="50"/>
                    <a:pt x="24970" y="155"/>
                  </a:cubicBezTo>
                  <a:cubicBezTo>
                    <a:pt x="24970" y="155"/>
                    <a:pt x="16498" y="6659"/>
                    <a:pt x="9802" y="10466"/>
                  </a:cubicBezTo>
                  <a:cubicBezTo>
                    <a:pt x="4176" y="13664"/>
                    <a:pt x="1" y="13912"/>
                    <a:pt x="293" y="15813"/>
                  </a:cubicBezTo>
                  <a:cubicBezTo>
                    <a:pt x="415" y="16616"/>
                    <a:pt x="1077" y="16849"/>
                    <a:pt x="1802" y="16849"/>
                  </a:cubicBezTo>
                  <a:cubicBezTo>
                    <a:pt x="1891" y="16849"/>
                    <a:pt x="1980" y="16845"/>
                    <a:pt x="2070" y="16839"/>
                  </a:cubicBezTo>
                  <a:lnTo>
                    <a:pt x="2070" y="16839"/>
                  </a:lnTo>
                  <a:cubicBezTo>
                    <a:pt x="1307" y="17159"/>
                    <a:pt x="674" y="17707"/>
                    <a:pt x="1033" y="18634"/>
                  </a:cubicBezTo>
                  <a:cubicBezTo>
                    <a:pt x="1180" y="19017"/>
                    <a:pt x="1553" y="19150"/>
                    <a:pt x="2002" y="19150"/>
                  </a:cubicBezTo>
                  <a:cubicBezTo>
                    <a:pt x="2235" y="19150"/>
                    <a:pt x="2488" y="19115"/>
                    <a:pt x="2741" y="19059"/>
                  </a:cubicBezTo>
                  <a:lnTo>
                    <a:pt x="2741" y="19059"/>
                  </a:lnTo>
                  <a:cubicBezTo>
                    <a:pt x="2085" y="19423"/>
                    <a:pt x="1544" y="19958"/>
                    <a:pt x="1746" y="20696"/>
                  </a:cubicBezTo>
                  <a:cubicBezTo>
                    <a:pt x="1855" y="21096"/>
                    <a:pt x="2248" y="21279"/>
                    <a:pt x="2873" y="21279"/>
                  </a:cubicBezTo>
                  <a:cubicBezTo>
                    <a:pt x="5983" y="21279"/>
                    <a:pt x="14827" y="16740"/>
                    <a:pt x="22866" y="11845"/>
                  </a:cubicBezTo>
                  <a:cubicBezTo>
                    <a:pt x="31738" y="6436"/>
                    <a:pt x="27168" y="1"/>
                    <a:pt x="25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476;p48"/>
            <p:cNvSpPr/>
            <p:nvPr/>
          </p:nvSpPr>
          <p:spPr>
            <a:xfrm>
              <a:off x="1404539" y="2081328"/>
              <a:ext cx="150345" cy="242196"/>
            </a:xfrm>
            <a:custGeom>
              <a:avLst/>
              <a:gdLst/>
              <a:ahLst/>
              <a:cxnLst/>
              <a:rect l="l" t="t" r="r" b="b"/>
              <a:pathLst>
                <a:path w="6018" h="9652" extrusionOk="0">
                  <a:moveTo>
                    <a:pt x="2636" y="0"/>
                  </a:moveTo>
                  <a:cubicBezTo>
                    <a:pt x="1862" y="562"/>
                    <a:pt x="968" y="1211"/>
                    <a:pt x="0" y="1894"/>
                  </a:cubicBezTo>
                  <a:lnTo>
                    <a:pt x="3211" y="9651"/>
                  </a:lnTo>
                  <a:cubicBezTo>
                    <a:pt x="3305" y="9594"/>
                    <a:pt x="3396" y="9540"/>
                    <a:pt x="3488" y="9483"/>
                  </a:cubicBezTo>
                  <a:cubicBezTo>
                    <a:pt x="4500" y="8864"/>
                    <a:pt x="5329" y="8235"/>
                    <a:pt x="6018" y="7599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477;p48"/>
            <p:cNvSpPr/>
            <p:nvPr/>
          </p:nvSpPr>
          <p:spPr>
            <a:xfrm>
              <a:off x="1246210" y="2190450"/>
              <a:ext cx="145024" cy="227558"/>
            </a:xfrm>
            <a:custGeom>
              <a:avLst/>
              <a:gdLst/>
              <a:ahLst/>
              <a:cxnLst/>
              <a:rect l="l" t="t" r="r" b="b"/>
              <a:pathLst>
                <a:path w="5798" h="9097" extrusionOk="0">
                  <a:moveTo>
                    <a:pt x="2745" y="0"/>
                  </a:moveTo>
                  <a:cubicBezTo>
                    <a:pt x="1842" y="604"/>
                    <a:pt x="921" y="1208"/>
                    <a:pt x="0" y="1792"/>
                  </a:cubicBezTo>
                  <a:lnTo>
                    <a:pt x="2951" y="9097"/>
                  </a:lnTo>
                  <a:cubicBezTo>
                    <a:pt x="3889" y="8584"/>
                    <a:pt x="4842" y="8052"/>
                    <a:pt x="5797" y="7500"/>
                  </a:cubicBezTo>
                  <a:lnTo>
                    <a:pt x="27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478;p48"/>
            <p:cNvSpPr/>
            <p:nvPr/>
          </p:nvSpPr>
          <p:spPr>
            <a:xfrm>
              <a:off x="1089212" y="2295579"/>
              <a:ext cx="133049" cy="203604"/>
            </a:xfrm>
            <a:custGeom>
              <a:avLst/>
              <a:gdLst/>
              <a:ahLst/>
              <a:cxnLst/>
              <a:rect l="l" t="t" r="r" b="b"/>
              <a:pathLst>
                <a:path w="5360" h="8142" extrusionOk="0">
                  <a:moveTo>
                    <a:pt x="2260" y="0"/>
                  </a:moveTo>
                  <a:cubicBezTo>
                    <a:pt x="1473" y="421"/>
                    <a:pt x="713" y="792"/>
                    <a:pt x="0" y="1114"/>
                  </a:cubicBezTo>
                  <a:lnTo>
                    <a:pt x="2914" y="8141"/>
                  </a:lnTo>
                  <a:cubicBezTo>
                    <a:pt x="3693" y="7782"/>
                    <a:pt x="4513" y="7386"/>
                    <a:pt x="5359" y="696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479;p48"/>
            <p:cNvSpPr/>
            <p:nvPr/>
          </p:nvSpPr>
          <p:spPr>
            <a:xfrm>
              <a:off x="1356642" y="1949585"/>
              <a:ext cx="774347" cy="892932"/>
            </a:xfrm>
            <a:custGeom>
              <a:avLst/>
              <a:gdLst/>
              <a:ahLst/>
              <a:cxnLst/>
              <a:rect l="l" t="t" r="r" b="b"/>
              <a:pathLst>
                <a:path w="30980" h="35702" extrusionOk="0">
                  <a:moveTo>
                    <a:pt x="25334" y="1"/>
                  </a:moveTo>
                  <a:lnTo>
                    <a:pt x="6980" y="508"/>
                  </a:lnTo>
                  <a:lnTo>
                    <a:pt x="0" y="35587"/>
                  </a:lnTo>
                  <a:cubicBezTo>
                    <a:pt x="0" y="35587"/>
                    <a:pt x="6651" y="35702"/>
                    <a:pt x="11749" y="35702"/>
                  </a:cubicBezTo>
                  <a:cubicBezTo>
                    <a:pt x="14273" y="35702"/>
                    <a:pt x="16416" y="35674"/>
                    <a:pt x="17183" y="35589"/>
                  </a:cubicBezTo>
                  <a:cubicBezTo>
                    <a:pt x="21710" y="35082"/>
                    <a:pt x="30980" y="34715"/>
                    <a:pt x="30980" y="34715"/>
                  </a:cubicBezTo>
                  <a:lnTo>
                    <a:pt x="25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480;p48"/>
            <p:cNvSpPr/>
            <p:nvPr/>
          </p:nvSpPr>
          <p:spPr>
            <a:xfrm>
              <a:off x="1584156" y="2371432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3" h="3718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0" y="3718"/>
                    <a:pt x="495" y="3718"/>
                  </a:cubicBezTo>
                  <a:cubicBezTo>
                    <a:pt x="770" y="3718"/>
                    <a:pt x="993" y="3495"/>
                    <a:pt x="990" y="3223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481;p48"/>
            <p:cNvSpPr/>
            <p:nvPr/>
          </p:nvSpPr>
          <p:spPr>
            <a:xfrm>
              <a:off x="1659994" y="2234365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482;p48"/>
            <p:cNvSpPr/>
            <p:nvPr/>
          </p:nvSpPr>
          <p:spPr>
            <a:xfrm>
              <a:off x="1743815" y="2371432"/>
              <a:ext cx="23949" cy="93152"/>
            </a:xfrm>
            <a:custGeom>
              <a:avLst/>
              <a:gdLst/>
              <a:ahLst/>
              <a:cxnLst/>
              <a:rect l="l" t="t" r="r" b="b"/>
              <a:pathLst>
                <a:path w="991" h="3718" extrusionOk="0">
                  <a:moveTo>
                    <a:pt x="496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1" y="3718"/>
                    <a:pt x="496" y="3718"/>
                  </a:cubicBezTo>
                  <a:cubicBezTo>
                    <a:pt x="770" y="3718"/>
                    <a:pt x="991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483;p48"/>
            <p:cNvSpPr/>
            <p:nvPr/>
          </p:nvSpPr>
          <p:spPr>
            <a:xfrm>
              <a:off x="1513640" y="2221057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21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5"/>
                  </a:lnTo>
                  <a:cubicBezTo>
                    <a:pt x="0" y="3497"/>
                    <a:pt x="218" y="3720"/>
                    <a:pt x="495" y="3720"/>
                  </a:cubicBezTo>
                  <a:cubicBezTo>
                    <a:pt x="767" y="3720"/>
                    <a:pt x="990" y="3497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84;p48"/>
            <p:cNvSpPr/>
            <p:nvPr/>
          </p:nvSpPr>
          <p:spPr>
            <a:xfrm>
              <a:off x="1819653" y="2242349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4" h="3716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71" y="3716"/>
                    <a:pt x="993" y="3498"/>
                    <a:pt x="991" y="3221"/>
                  </a:cubicBezTo>
                  <a:lnTo>
                    <a:pt x="991" y="496"/>
                  </a:lnTo>
                  <a:cubicBezTo>
                    <a:pt x="991" y="223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485;p48"/>
            <p:cNvSpPr/>
            <p:nvPr/>
          </p:nvSpPr>
          <p:spPr>
            <a:xfrm>
              <a:off x="1915449" y="2350140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0"/>
                  </a:lnTo>
                  <a:cubicBezTo>
                    <a:pt x="0" y="3493"/>
                    <a:pt x="221" y="3715"/>
                    <a:pt x="495" y="3715"/>
                  </a:cubicBezTo>
                  <a:cubicBezTo>
                    <a:pt x="770" y="3715"/>
                    <a:pt x="990" y="3495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486;p48"/>
            <p:cNvSpPr/>
            <p:nvPr/>
          </p:nvSpPr>
          <p:spPr>
            <a:xfrm>
              <a:off x="1844932" y="2472568"/>
              <a:ext cx="23949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487;p48"/>
            <p:cNvSpPr/>
            <p:nvPr/>
          </p:nvSpPr>
          <p:spPr>
            <a:xfrm>
              <a:off x="1997940" y="2461922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9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3"/>
                  </a:lnTo>
                  <a:cubicBezTo>
                    <a:pt x="0" y="3496"/>
                    <a:pt x="221" y="3718"/>
                    <a:pt x="495" y="3718"/>
                  </a:cubicBezTo>
                  <a:cubicBezTo>
                    <a:pt x="768" y="3718"/>
                    <a:pt x="990" y="3498"/>
                    <a:pt x="990" y="3223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488;p48"/>
            <p:cNvSpPr/>
            <p:nvPr/>
          </p:nvSpPr>
          <p:spPr>
            <a:xfrm>
              <a:off x="1927423" y="2572375"/>
              <a:ext cx="25280" cy="91821"/>
            </a:xfrm>
            <a:custGeom>
              <a:avLst/>
              <a:gdLst/>
              <a:ahLst/>
              <a:cxnLst/>
              <a:rect l="l" t="t" r="r" b="b"/>
              <a:pathLst>
                <a:path w="993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489;p48"/>
            <p:cNvSpPr/>
            <p:nvPr/>
          </p:nvSpPr>
          <p:spPr>
            <a:xfrm>
              <a:off x="1659994" y="2508499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19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6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490;p48"/>
            <p:cNvSpPr/>
            <p:nvPr/>
          </p:nvSpPr>
          <p:spPr>
            <a:xfrm>
              <a:off x="1473725" y="2508499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19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68" y="3716"/>
                    <a:pt x="991" y="3496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491;p48"/>
            <p:cNvSpPr/>
            <p:nvPr/>
          </p:nvSpPr>
          <p:spPr>
            <a:xfrm>
              <a:off x="1580164" y="2640243"/>
              <a:ext cx="23949" cy="9182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5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492;p48"/>
            <p:cNvSpPr/>
            <p:nvPr/>
          </p:nvSpPr>
          <p:spPr>
            <a:xfrm>
              <a:off x="1786391" y="2664196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4" h="3718" extrusionOk="0">
                  <a:moveTo>
                    <a:pt x="496" y="0"/>
                  </a:moveTo>
                  <a:cubicBezTo>
                    <a:pt x="223" y="0"/>
                    <a:pt x="1" y="221"/>
                    <a:pt x="1" y="495"/>
                  </a:cubicBezTo>
                  <a:lnTo>
                    <a:pt x="1" y="3223"/>
                  </a:lnTo>
                  <a:cubicBezTo>
                    <a:pt x="1" y="3495"/>
                    <a:pt x="218" y="3718"/>
                    <a:pt x="496" y="3718"/>
                  </a:cubicBezTo>
                  <a:cubicBezTo>
                    <a:pt x="770" y="3718"/>
                    <a:pt x="993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493;p48"/>
            <p:cNvSpPr/>
            <p:nvPr/>
          </p:nvSpPr>
          <p:spPr>
            <a:xfrm>
              <a:off x="2041845" y="2673512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2" h="3716" extrusionOk="0">
                  <a:moveTo>
                    <a:pt x="496" y="0"/>
                  </a:moveTo>
                  <a:cubicBezTo>
                    <a:pt x="224" y="0"/>
                    <a:pt x="1" y="221"/>
                    <a:pt x="1" y="495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68" y="3716"/>
                    <a:pt x="991" y="3493"/>
                    <a:pt x="991" y="3221"/>
                  </a:cubicBezTo>
                  <a:lnTo>
                    <a:pt x="991" y="495"/>
                  </a:lnTo>
                  <a:cubicBezTo>
                    <a:pt x="991" y="223"/>
                    <a:pt x="771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494;p48"/>
            <p:cNvSpPr/>
            <p:nvPr/>
          </p:nvSpPr>
          <p:spPr>
            <a:xfrm>
              <a:off x="1443123" y="2698796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495;p48"/>
            <p:cNvSpPr/>
            <p:nvPr/>
          </p:nvSpPr>
          <p:spPr>
            <a:xfrm>
              <a:off x="1698578" y="2732065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496;p48"/>
            <p:cNvSpPr/>
            <p:nvPr/>
          </p:nvSpPr>
          <p:spPr>
            <a:xfrm>
              <a:off x="1927423" y="2757349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3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497;p48"/>
            <p:cNvSpPr/>
            <p:nvPr/>
          </p:nvSpPr>
          <p:spPr>
            <a:xfrm>
              <a:off x="1972660" y="2234365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71" y="3716"/>
                    <a:pt x="991" y="3493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498;p48"/>
            <p:cNvSpPr/>
            <p:nvPr/>
          </p:nvSpPr>
          <p:spPr>
            <a:xfrm>
              <a:off x="1415183" y="1936277"/>
              <a:ext cx="639967" cy="278126"/>
            </a:xfrm>
            <a:custGeom>
              <a:avLst/>
              <a:gdLst/>
              <a:ahLst/>
              <a:cxnLst/>
              <a:rect l="l" t="t" r="r" b="b"/>
              <a:pathLst>
                <a:path w="25580" h="11120" extrusionOk="0">
                  <a:moveTo>
                    <a:pt x="6696" y="1"/>
                  </a:moveTo>
                  <a:cubicBezTo>
                    <a:pt x="2998" y="1"/>
                    <a:pt x="0" y="2370"/>
                    <a:pt x="0" y="5285"/>
                  </a:cubicBezTo>
                  <a:cubicBezTo>
                    <a:pt x="0" y="8206"/>
                    <a:pt x="2995" y="10572"/>
                    <a:pt x="6696" y="10572"/>
                  </a:cubicBezTo>
                  <a:cubicBezTo>
                    <a:pt x="9282" y="10572"/>
                    <a:pt x="11520" y="9414"/>
                    <a:pt x="12634" y="7719"/>
                  </a:cubicBezTo>
                  <a:cubicBezTo>
                    <a:pt x="13597" y="9706"/>
                    <a:pt x="16027" y="11120"/>
                    <a:pt x="18884" y="11120"/>
                  </a:cubicBezTo>
                  <a:cubicBezTo>
                    <a:pt x="22582" y="11120"/>
                    <a:pt x="25579" y="8753"/>
                    <a:pt x="25579" y="5835"/>
                  </a:cubicBezTo>
                  <a:cubicBezTo>
                    <a:pt x="25579" y="2917"/>
                    <a:pt x="22582" y="550"/>
                    <a:pt x="18884" y="550"/>
                  </a:cubicBezTo>
                  <a:cubicBezTo>
                    <a:pt x="16297" y="550"/>
                    <a:pt x="14060" y="1706"/>
                    <a:pt x="12946" y="3402"/>
                  </a:cubicBezTo>
                  <a:cubicBezTo>
                    <a:pt x="11985" y="1417"/>
                    <a:pt x="9552" y="1"/>
                    <a:pt x="6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499;p48"/>
            <p:cNvSpPr/>
            <p:nvPr/>
          </p:nvSpPr>
          <p:spPr>
            <a:xfrm>
              <a:off x="2087082" y="741265"/>
              <a:ext cx="282065" cy="352648"/>
            </a:xfrm>
            <a:custGeom>
              <a:avLst/>
              <a:gdLst/>
              <a:ahLst/>
              <a:cxnLst/>
              <a:rect l="l" t="t" r="r" b="b"/>
              <a:pathLst>
                <a:path w="11260" h="14097" extrusionOk="0">
                  <a:moveTo>
                    <a:pt x="8191" y="0"/>
                  </a:moveTo>
                  <a:lnTo>
                    <a:pt x="0" y="8970"/>
                  </a:lnTo>
                  <a:lnTo>
                    <a:pt x="11260" y="14096"/>
                  </a:lnTo>
                  <a:lnTo>
                    <a:pt x="11260" y="14096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00;p48"/>
            <p:cNvSpPr/>
            <p:nvPr/>
          </p:nvSpPr>
          <p:spPr>
            <a:xfrm>
              <a:off x="2130989" y="822440"/>
              <a:ext cx="184938" cy="224897"/>
            </a:xfrm>
            <a:custGeom>
              <a:avLst/>
              <a:gdLst/>
              <a:ahLst/>
              <a:cxnLst/>
              <a:rect l="l" t="t" r="r" b="b"/>
              <a:pathLst>
                <a:path w="7377" h="8974" extrusionOk="0">
                  <a:moveTo>
                    <a:pt x="5582" y="1186"/>
                  </a:moveTo>
                  <a:lnTo>
                    <a:pt x="6654" y="8043"/>
                  </a:lnTo>
                  <a:lnTo>
                    <a:pt x="1048" y="5629"/>
                  </a:lnTo>
                  <a:cubicBezTo>
                    <a:pt x="1991" y="4726"/>
                    <a:pt x="4582" y="2174"/>
                    <a:pt x="5582" y="1186"/>
                  </a:cubicBezTo>
                  <a:close/>
                  <a:moveTo>
                    <a:pt x="5978" y="1"/>
                  </a:moveTo>
                  <a:lnTo>
                    <a:pt x="5582" y="392"/>
                  </a:lnTo>
                  <a:cubicBezTo>
                    <a:pt x="3901" y="2050"/>
                    <a:pt x="644" y="5248"/>
                    <a:pt x="347" y="5506"/>
                  </a:cubicBezTo>
                  <a:lnTo>
                    <a:pt x="1" y="5803"/>
                  </a:lnTo>
                  <a:lnTo>
                    <a:pt x="7377" y="8973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501;p48"/>
            <p:cNvSpPr/>
            <p:nvPr/>
          </p:nvSpPr>
          <p:spPr>
            <a:xfrm>
              <a:off x="1218270" y="741265"/>
              <a:ext cx="282065" cy="352648"/>
            </a:xfrm>
            <a:custGeom>
              <a:avLst/>
              <a:gdLst/>
              <a:ahLst/>
              <a:cxnLst/>
              <a:rect l="l" t="t" r="r" b="b"/>
              <a:pathLst>
                <a:path w="11261" h="14097" extrusionOk="0">
                  <a:moveTo>
                    <a:pt x="3070" y="0"/>
                  </a:moveTo>
                  <a:lnTo>
                    <a:pt x="0" y="14096"/>
                  </a:lnTo>
                  <a:lnTo>
                    <a:pt x="11260" y="8970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502;p48"/>
            <p:cNvSpPr/>
            <p:nvPr/>
          </p:nvSpPr>
          <p:spPr>
            <a:xfrm>
              <a:off x="1271490" y="822440"/>
              <a:ext cx="184938" cy="224897"/>
            </a:xfrm>
            <a:custGeom>
              <a:avLst/>
              <a:gdLst/>
              <a:ahLst/>
              <a:cxnLst/>
              <a:rect l="l" t="t" r="r" b="b"/>
              <a:pathLst>
                <a:path w="7377" h="8976" extrusionOk="0">
                  <a:moveTo>
                    <a:pt x="1793" y="1188"/>
                  </a:moveTo>
                  <a:cubicBezTo>
                    <a:pt x="2795" y="2176"/>
                    <a:pt x="5384" y="4728"/>
                    <a:pt x="6327" y="5631"/>
                  </a:cubicBezTo>
                  <a:lnTo>
                    <a:pt x="721" y="8045"/>
                  </a:lnTo>
                  <a:lnTo>
                    <a:pt x="1793" y="1188"/>
                  </a:lnTo>
                  <a:close/>
                  <a:moveTo>
                    <a:pt x="1399" y="0"/>
                  </a:moveTo>
                  <a:lnTo>
                    <a:pt x="1" y="8975"/>
                  </a:lnTo>
                  <a:lnTo>
                    <a:pt x="7377" y="5802"/>
                  </a:lnTo>
                  <a:lnTo>
                    <a:pt x="7030" y="5505"/>
                  </a:lnTo>
                  <a:cubicBezTo>
                    <a:pt x="6728" y="5248"/>
                    <a:pt x="3476" y="2045"/>
                    <a:pt x="1795" y="391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503;p48"/>
            <p:cNvSpPr/>
            <p:nvPr/>
          </p:nvSpPr>
          <p:spPr>
            <a:xfrm>
              <a:off x="1033331" y="837079"/>
              <a:ext cx="1512772" cy="1250904"/>
            </a:xfrm>
            <a:custGeom>
              <a:avLst/>
              <a:gdLst/>
              <a:ahLst/>
              <a:cxnLst/>
              <a:rect l="l" t="t" r="r" b="b"/>
              <a:pathLst>
                <a:path w="60536" h="50012" extrusionOk="0">
                  <a:moveTo>
                    <a:pt x="30269" y="0"/>
                  </a:moveTo>
                  <a:cubicBezTo>
                    <a:pt x="22240" y="0"/>
                    <a:pt x="14542" y="2634"/>
                    <a:pt x="8864" y="7324"/>
                  </a:cubicBezTo>
                  <a:cubicBezTo>
                    <a:pt x="3188" y="12015"/>
                    <a:pt x="0" y="18374"/>
                    <a:pt x="0" y="25007"/>
                  </a:cubicBezTo>
                  <a:cubicBezTo>
                    <a:pt x="0" y="31638"/>
                    <a:pt x="3188" y="37997"/>
                    <a:pt x="8864" y="42687"/>
                  </a:cubicBezTo>
                  <a:cubicBezTo>
                    <a:pt x="14542" y="47378"/>
                    <a:pt x="22240" y="50012"/>
                    <a:pt x="30269" y="50012"/>
                  </a:cubicBezTo>
                  <a:cubicBezTo>
                    <a:pt x="38296" y="50012"/>
                    <a:pt x="45994" y="47378"/>
                    <a:pt x="51672" y="42687"/>
                  </a:cubicBezTo>
                  <a:cubicBezTo>
                    <a:pt x="57348" y="37997"/>
                    <a:pt x="60536" y="31638"/>
                    <a:pt x="60536" y="25007"/>
                  </a:cubicBezTo>
                  <a:cubicBezTo>
                    <a:pt x="60536" y="18374"/>
                    <a:pt x="57348" y="12015"/>
                    <a:pt x="51672" y="7324"/>
                  </a:cubicBezTo>
                  <a:cubicBezTo>
                    <a:pt x="45994" y="2634"/>
                    <a:pt x="38296" y="0"/>
                    <a:pt x="30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504;p48"/>
            <p:cNvSpPr/>
            <p:nvPr/>
          </p:nvSpPr>
          <p:spPr>
            <a:xfrm>
              <a:off x="1179685" y="837079"/>
              <a:ext cx="1173496" cy="256834"/>
            </a:xfrm>
            <a:custGeom>
              <a:avLst/>
              <a:gdLst/>
              <a:ahLst/>
              <a:cxnLst/>
              <a:rect l="l" t="t" r="r" b="b"/>
              <a:pathLst>
                <a:path w="46968" h="10255" extrusionOk="0">
                  <a:moveTo>
                    <a:pt x="24423" y="0"/>
                  </a:moveTo>
                  <a:cubicBezTo>
                    <a:pt x="14394" y="0"/>
                    <a:pt x="5508" y="4032"/>
                    <a:pt x="1" y="10235"/>
                  </a:cubicBezTo>
                  <a:cubicBezTo>
                    <a:pt x="470" y="10247"/>
                    <a:pt x="972" y="10255"/>
                    <a:pt x="1500" y="10255"/>
                  </a:cubicBezTo>
                  <a:cubicBezTo>
                    <a:pt x="8718" y="10255"/>
                    <a:pt x="20855" y="8916"/>
                    <a:pt x="23681" y="659"/>
                  </a:cubicBezTo>
                  <a:cubicBezTo>
                    <a:pt x="23681" y="659"/>
                    <a:pt x="25792" y="9530"/>
                    <a:pt x="38220" y="9530"/>
                  </a:cubicBezTo>
                  <a:cubicBezTo>
                    <a:pt x="40702" y="9530"/>
                    <a:pt x="43596" y="9176"/>
                    <a:pt x="46967" y="8327"/>
                  </a:cubicBezTo>
                  <a:cubicBezTo>
                    <a:pt x="41423" y="3218"/>
                    <a:pt x="33376" y="0"/>
                    <a:pt x="2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505;p48"/>
            <p:cNvSpPr/>
            <p:nvPr/>
          </p:nvSpPr>
          <p:spPr>
            <a:xfrm>
              <a:off x="1151745" y="1559675"/>
              <a:ext cx="168972" cy="170336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391" y="0"/>
                  </a:moveTo>
                  <a:cubicBezTo>
                    <a:pt x="1517" y="0"/>
                    <a:pt x="0" y="1517"/>
                    <a:pt x="0" y="3391"/>
                  </a:cubicBezTo>
                  <a:cubicBezTo>
                    <a:pt x="0" y="5265"/>
                    <a:pt x="1517" y="6782"/>
                    <a:pt x="3391" y="6782"/>
                  </a:cubicBezTo>
                  <a:cubicBezTo>
                    <a:pt x="5262" y="6782"/>
                    <a:pt x="6782" y="5265"/>
                    <a:pt x="6782" y="3391"/>
                  </a:cubicBezTo>
                  <a:cubicBezTo>
                    <a:pt x="6782" y="1517"/>
                    <a:pt x="5262" y="0"/>
                    <a:pt x="3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506;p48"/>
            <p:cNvSpPr/>
            <p:nvPr/>
          </p:nvSpPr>
          <p:spPr>
            <a:xfrm>
              <a:off x="2241420" y="1559675"/>
              <a:ext cx="186269" cy="170336"/>
            </a:xfrm>
            <a:custGeom>
              <a:avLst/>
              <a:gdLst/>
              <a:ahLst/>
              <a:cxnLst/>
              <a:rect l="l" t="t" r="r" b="b"/>
              <a:pathLst>
                <a:path w="7446" h="6784" extrusionOk="0">
                  <a:moveTo>
                    <a:pt x="3723" y="1"/>
                  </a:moveTo>
                  <a:cubicBezTo>
                    <a:pt x="2855" y="1"/>
                    <a:pt x="1987" y="332"/>
                    <a:pt x="1325" y="994"/>
                  </a:cubicBezTo>
                  <a:cubicBezTo>
                    <a:pt x="1" y="2318"/>
                    <a:pt x="1" y="4466"/>
                    <a:pt x="1325" y="5791"/>
                  </a:cubicBezTo>
                  <a:cubicBezTo>
                    <a:pt x="1987" y="6453"/>
                    <a:pt x="2855" y="6784"/>
                    <a:pt x="3723" y="6784"/>
                  </a:cubicBezTo>
                  <a:cubicBezTo>
                    <a:pt x="4591" y="6784"/>
                    <a:pt x="5460" y="6453"/>
                    <a:pt x="6122" y="5791"/>
                  </a:cubicBezTo>
                  <a:cubicBezTo>
                    <a:pt x="7446" y="4466"/>
                    <a:pt x="7446" y="2318"/>
                    <a:pt x="6122" y="994"/>
                  </a:cubicBezTo>
                  <a:cubicBezTo>
                    <a:pt x="5460" y="332"/>
                    <a:pt x="4591" y="1"/>
                    <a:pt x="3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507;p48"/>
            <p:cNvSpPr/>
            <p:nvPr/>
          </p:nvSpPr>
          <p:spPr>
            <a:xfrm>
              <a:off x="1746476" y="1501122"/>
              <a:ext cx="93135" cy="34599"/>
            </a:xfrm>
            <a:custGeom>
              <a:avLst/>
              <a:gdLst/>
              <a:ahLst/>
              <a:cxnLst/>
              <a:rect l="l" t="t" r="r" b="b"/>
              <a:pathLst>
                <a:path w="3745" h="1362" extrusionOk="0">
                  <a:moveTo>
                    <a:pt x="3238" y="0"/>
                  </a:moveTo>
                  <a:cubicBezTo>
                    <a:pt x="3158" y="0"/>
                    <a:pt x="3074" y="33"/>
                    <a:pt x="3002" y="111"/>
                  </a:cubicBezTo>
                  <a:cubicBezTo>
                    <a:pt x="2667" y="473"/>
                    <a:pt x="2279" y="648"/>
                    <a:pt x="1891" y="648"/>
                  </a:cubicBezTo>
                  <a:cubicBezTo>
                    <a:pt x="1493" y="648"/>
                    <a:pt x="1094" y="465"/>
                    <a:pt x="749" y="111"/>
                  </a:cubicBezTo>
                  <a:cubicBezTo>
                    <a:pt x="676" y="36"/>
                    <a:pt x="593" y="4"/>
                    <a:pt x="513" y="4"/>
                  </a:cubicBezTo>
                  <a:cubicBezTo>
                    <a:pt x="243" y="4"/>
                    <a:pt x="0" y="363"/>
                    <a:pt x="244" y="616"/>
                  </a:cubicBezTo>
                  <a:cubicBezTo>
                    <a:pt x="725" y="1109"/>
                    <a:pt x="1313" y="1362"/>
                    <a:pt x="1898" y="1362"/>
                  </a:cubicBezTo>
                  <a:cubicBezTo>
                    <a:pt x="2473" y="1362"/>
                    <a:pt x="3045" y="1117"/>
                    <a:pt x="3507" y="616"/>
                  </a:cubicBezTo>
                  <a:cubicBezTo>
                    <a:pt x="3744" y="356"/>
                    <a:pt x="3504" y="0"/>
                    <a:pt x="3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508;p48"/>
            <p:cNvSpPr/>
            <p:nvPr/>
          </p:nvSpPr>
          <p:spPr>
            <a:xfrm>
              <a:off x="1687934" y="1399985"/>
              <a:ext cx="194252" cy="79845"/>
            </a:xfrm>
            <a:custGeom>
              <a:avLst/>
              <a:gdLst/>
              <a:ahLst/>
              <a:cxnLst/>
              <a:rect l="l" t="t" r="r" b="b"/>
              <a:pathLst>
                <a:path w="7815" h="3196" extrusionOk="0">
                  <a:moveTo>
                    <a:pt x="4238" y="1"/>
                  </a:moveTo>
                  <a:cubicBezTo>
                    <a:pt x="4080" y="1"/>
                    <a:pt x="3916" y="90"/>
                    <a:pt x="3873" y="255"/>
                  </a:cubicBezTo>
                  <a:cubicBezTo>
                    <a:pt x="3627" y="1181"/>
                    <a:pt x="3197" y="2469"/>
                    <a:pt x="2146" y="2469"/>
                  </a:cubicBezTo>
                  <a:cubicBezTo>
                    <a:pt x="2022" y="2469"/>
                    <a:pt x="1890" y="2452"/>
                    <a:pt x="1749" y="2413"/>
                  </a:cubicBezTo>
                  <a:cubicBezTo>
                    <a:pt x="1395" y="2317"/>
                    <a:pt x="1038" y="2092"/>
                    <a:pt x="771" y="1839"/>
                  </a:cubicBezTo>
                  <a:cubicBezTo>
                    <a:pt x="695" y="1769"/>
                    <a:pt x="611" y="1740"/>
                    <a:pt x="530" y="1740"/>
                  </a:cubicBezTo>
                  <a:cubicBezTo>
                    <a:pt x="247" y="1740"/>
                    <a:pt x="0" y="2099"/>
                    <a:pt x="264" y="2342"/>
                  </a:cubicBezTo>
                  <a:cubicBezTo>
                    <a:pt x="764" y="2802"/>
                    <a:pt x="1464" y="3191"/>
                    <a:pt x="2157" y="3196"/>
                  </a:cubicBezTo>
                  <a:cubicBezTo>
                    <a:pt x="2162" y="3196"/>
                    <a:pt x="2167" y="3196"/>
                    <a:pt x="2171" y="3196"/>
                  </a:cubicBezTo>
                  <a:cubicBezTo>
                    <a:pt x="3216" y="3196"/>
                    <a:pt x="3822" y="2409"/>
                    <a:pt x="4200" y="1525"/>
                  </a:cubicBezTo>
                  <a:lnTo>
                    <a:pt x="4200" y="1525"/>
                  </a:lnTo>
                  <a:cubicBezTo>
                    <a:pt x="4581" y="2341"/>
                    <a:pt x="5212" y="2858"/>
                    <a:pt x="5988" y="2858"/>
                  </a:cubicBezTo>
                  <a:cubicBezTo>
                    <a:pt x="6453" y="2858"/>
                    <a:pt x="6971" y="2672"/>
                    <a:pt x="7519" y="2255"/>
                  </a:cubicBezTo>
                  <a:cubicBezTo>
                    <a:pt x="7814" y="2029"/>
                    <a:pt x="7626" y="1569"/>
                    <a:pt x="7347" y="1569"/>
                  </a:cubicBezTo>
                  <a:cubicBezTo>
                    <a:pt x="7288" y="1569"/>
                    <a:pt x="7224" y="1590"/>
                    <a:pt x="7160" y="1639"/>
                  </a:cubicBezTo>
                  <a:cubicBezTo>
                    <a:pt x="6732" y="1964"/>
                    <a:pt x="6323" y="2158"/>
                    <a:pt x="5953" y="2158"/>
                  </a:cubicBezTo>
                  <a:cubicBezTo>
                    <a:pt x="5539" y="2158"/>
                    <a:pt x="5175" y="1915"/>
                    <a:pt x="4892" y="1339"/>
                  </a:cubicBezTo>
                  <a:cubicBezTo>
                    <a:pt x="4727" y="1005"/>
                    <a:pt x="4623" y="621"/>
                    <a:pt x="4561" y="255"/>
                  </a:cubicBezTo>
                  <a:cubicBezTo>
                    <a:pt x="4532" y="81"/>
                    <a:pt x="4388" y="1"/>
                    <a:pt x="4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509;p48"/>
            <p:cNvSpPr/>
            <p:nvPr/>
          </p:nvSpPr>
          <p:spPr>
            <a:xfrm>
              <a:off x="1683943" y="1344094"/>
              <a:ext cx="178286" cy="74522"/>
            </a:xfrm>
            <a:custGeom>
              <a:avLst/>
              <a:gdLst/>
              <a:ahLst/>
              <a:cxnLst/>
              <a:rect l="l" t="t" r="r" b="b"/>
              <a:pathLst>
                <a:path w="7136" h="2948" extrusionOk="0">
                  <a:moveTo>
                    <a:pt x="4334" y="0"/>
                  </a:moveTo>
                  <a:cubicBezTo>
                    <a:pt x="3209" y="0"/>
                    <a:pt x="2024" y="127"/>
                    <a:pt x="1408" y="381"/>
                  </a:cubicBezTo>
                  <a:cubicBezTo>
                    <a:pt x="0" y="963"/>
                    <a:pt x="4473" y="2948"/>
                    <a:pt x="4473" y="2948"/>
                  </a:cubicBezTo>
                  <a:cubicBezTo>
                    <a:pt x="4473" y="2948"/>
                    <a:pt x="6876" y="1376"/>
                    <a:pt x="7042" y="629"/>
                  </a:cubicBezTo>
                  <a:cubicBezTo>
                    <a:pt x="7135" y="211"/>
                    <a:pt x="5784" y="0"/>
                    <a:pt x="4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10;p48"/>
            <p:cNvSpPr/>
            <p:nvPr/>
          </p:nvSpPr>
          <p:spPr>
            <a:xfrm>
              <a:off x="1185007" y="1107220"/>
              <a:ext cx="474987" cy="475078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7" y="4891"/>
                    <a:pt x="17857" y="9497"/>
                  </a:cubicBezTo>
                  <a:cubicBezTo>
                    <a:pt x="17857" y="14104"/>
                    <a:pt x="14107" y="17854"/>
                    <a:pt x="9500" y="17854"/>
                  </a:cubicBezTo>
                  <a:cubicBezTo>
                    <a:pt x="4892" y="17854"/>
                    <a:pt x="1142" y="14104"/>
                    <a:pt x="1142" y="9497"/>
                  </a:cubicBezTo>
                  <a:cubicBezTo>
                    <a:pt x="1142" y="4891"/>
                    <a:pt x="4892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1" y="4260"/>
                    <a:pt x="1" y="9497"/>
                  </a:cubicBezTo>
                  <a:cubicBezTo>
                    <a:pt x="1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511;p48"/>
            <p:cNvSpPr/>
            <p:nvPr/>
          </p:nvSpPr>
          <p:spPr>
            <a:xfrm>
              <a:off x="1954033" y="1107220"/>
              <a:ext cx="474987" cy="475078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6" y="4891"/>
                    <a:pt x="17856" y="9497"/>
                  </a:cubicBezTo>
                  <a:cubicBezTo>
                    <a:pt x="17856" y="14104"/>
                    <a:pt x="14107" y="17854"/>
                    <a:pt x="9500" y="17854"/>
                  </a:cubicBezTo>
                  <a:cubicBezTo>
                    <a:pt x="4891" y="17854"/>
                    <a:pt x="1142" y="14104"/>
                    <a:pt x="1142" y="9497"/>
                  </a:cubicBezTo>
                  <a:cubicBezTo>
                    <a:pt x="1142" y="4891"/>
                    <a:pt x="4891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0" y="4260"/>
                    <a:pt x="0" y="9497"/>
                  </a:cubicBezTo>
                  <a:cubicBezTo>
                    <a:pt x="0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512;p48"/>
            <p:cNvSpPr/>
            <p:nvPr/>
          </p:nvSpPr>
          <p:spPr>
            <a:xfrm>
              <a:off x="1633384" y="1244288"/>
              <a:ext cx="345928" cy="63876"/>
            </a:xfrm>
            <a:custGeom>
              <a:avLst/>
              <a:gdLst/>
              <a:ahLst/>
              <a:cxnLst/>
              <a:rect l="l" t="t" r="r" b="b"/>
              <a:pathLst>
                <a:path w="13847" h="2537" extrusionOk="0">
                  <a:moveTo>
                    <a:pt x="6742" y="0"/>
                  </a:moveTo>
                  <a:cubicBezTo>
                    <a:pt x="2743" y="0"/>
                    <a:pt x="159" y="1427"/>
                    <a:pt x="1" y="1517"/>
                  </a:cubicBezTo>
                  <a:lnTo>
                    <a:pt x="562" y="2510"/>
                  </a:lnTo>
                  <a:cubicBezTo>
                    <a:pt x="600" y="2488"/>
                    <a:pt x="3029" y="1158"/>
                    <a:pt x="6785" y="1158"/>
                  </a:cubicBezTo>
                  <a:cubicBezTo>
                    <a:pt x="8694" y="1158"/>
                    <a:pt x="10947" y="1502"/>
                    <a:pt x="13404" y="2537"/>
                  </a:cubicBezTo>
                  <a:lnTo>
                    <a:pt x="13847" y="1487"/>
                  </a:lnTo>
                  <a:cubicBezTo>
                    <a:pt x="11199" y="373"/>
                    <a:pt x="8785" y="0"/>
                    <a:pt x="6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513;p48"/>
            <p:cNvSpPr/>
            <p:nvPr/>
          </p:nvSpPr>
          <p:spPr>
            <a:xfrm>
              <a:off x="1352650" y="1293525"/>
              <a:ext cx="105109" cy="105130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514;p48"/>
            <p:cNvSpPr/>
            <p:nvPr/>
          </p:nvSpPr>
          <p:spPr>
            <a:xfrm>
              <a:off x="2157599" y="1293525"/>
              <a:ext cx="105109" cy="105130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515;p48"/>
            <p:cNvSpPr/>
            <p:nvPr/>
          </p:nvSpPr>
          <p:spPr>
            <a:xfrm>
              <a:off x="2437003" y="1505115"/>
              <a:ext cx="234167" cy="67868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9088" y="0"/>
                  </a:moveTo>
                  <a:cubicBezTo>
                    <a:pt x="9069" y="0"/>
                    <a:pt x="9048" y="3"/>
                    <a:pt x="9026" y="8"/>
                  </a:cubicBezTo>
                  <a:cubicBezTo>
                    <a:pt x="6101" y="768"/>
                    <a:pt x="3173" y="1526"/>
                    <a:pt x="247" y="2288"/>
                  </a:cubicBezTo>
                  <a:cubicBezTo>
                    <a:pt x="1" y="2350"/>
                    <a:pt x="80" y="2707"/>
                    <a:pt x="301" y="2707"/>
                  </a:cubicBezTo>
                  <a:cubicBezTo>
                    <a:pt x="320" y="2707"/>
                    <a:pt x="340" y="2705"/>
                    <a:pt x="361" y="2699"/>
                  </a:cubicBezTo>
                  <a:cubicBezTo>
                    <a:pt x="3287" y="1939"/>
                    <a:pt x="6215" y="1179"/>
                    <a:pt x="9143" y="419"/>
                  </a:cubicBezTo>
                  <a:cubicBezTo>
                    <a:pt x="9387" y="353"/>
                    <a:pt x="9312" y="0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516;p48"/>
            <p:cNvSpPr/>
            <p:nvPr/>
          </p:nvSpPr>
          <p:spPr>
            <a:xfrm>
              <a:off x="2454299" y="1594274"/>
              <a:ext cx="216871" cy="21292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264" y="0"/>
                  </a:moveTo>
                  <a:cubicBezTo>
                    <a:pt x="1" y="0"/>
                    <a:pt x="5" y="412"/>
                    <a:pt x="275" y="426"/>
                  </a:cubicBezTo>
                  <a:cubicBezTo>
                    <a:pt x="2986" y="572"/>
                    <a:pt x="5694" y="721"/>
                    <a:pt x="8404" y="867"/>
                  </a:cubicBezTo>
                  <a:cubicBezTo>
                    <a:pt x="8409" y="867"/>
                    <a:pt x="8413" y="867"/>
                    <a:pt x="8418" y="867"/>
                  </a:cubicBezTo>
                  <a:cubicBezTo>
                    <a:pt x="8679" y="867"/>
                    <a:pt x="8674" y="456"/>
                    <a:pt x="8404" y="439"/>
                  </a:cubicBezTo>
                  <a:cubicBezTo>
                    <a:pt x="5694" y="295"/>
                    <a:pt x="2986" y="146"/>
                    <a:pt x="275" y="0"/>
                  </a:cubicBezTo>
                  <a:cubicBezTo>
                    <a:pt x="271" y="0"/>
                    <a:pt x="268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517;p48"/>
            <p:cNvSpPr/>
            <p:nvPr/>
          </p:nvSpPr>
          <p:spPr>
            <a:xfrm>
              <a:off x="2427689" y="1644843"/>
              <a:ext cx="232837" cy="63876"/>
            </a:xfrm>
            <a:custGeom>
              <a:avLst/>
              <a:gdLst/>
              <a:ahLst/>
              <a:cxnLst/>
              <a:rect l="l" t="t" r="r" b="b"/>
              <a:pathLst>
                <a:path w="9315" h="2532" extrusionOk="0">
                  <a:moveTo>
                    <a:pt x="297" y="0"/>
                  </a:moveTo>
                  <a:cubicBezTo>
                    <a:pt x="76" y="0"/>
                    <a:pt x="0" y="352"/>
                    <a:pt x="246" y="420"/>
                  </a:cubicBezTo>
                  <a:cubicBezTo>
                    <a:pt x="3109" y="1242"/>
                    <a:pt x="6055" y="1831"/>
                    <a:pt x="8953" y="2524"/>
                  </a:cubicBezTo>
                  <a:cubicBezTo>
                    <a:pt x="8973" y="2529"/>
                    <a:pt x="8993" y="2531"/>
                    <a:pt x="9011" y="2531"/>
                  </a:cubicBezTo>
                  <a:cubicBezTo>
                    <a:pt x="9238" y="2531"/>
                    <a:pt x="9315" y="2172"/>
                    <a:pt x="9070" y="2113"/>
                  </a:cubicBezTo>
                  <a:cubicBezTo>
                    <a:pt x="6169" y="1420"/>
                    <a:pt x="3223" y="826"/>
                    <a:pt x="359" y="9"/>
                  </a:cubicBezTo>
                  <a:cubicBezTo>
                    <a:pt x="337" y="3"/>
                    <a:pt x="317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518;p48"/>
            <p:cNvSpPr/>
            <p:nvPr/>
          </p:nvSpPr>
          <p:spPr>
            <a:xfrm>
              <a:off x="890969" y="1505115"/>
              <a:ext cx="234167" cy="67868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300" y="0"/>
                  </a:moveTo>
                  <a:cubicBezTo>
                    <a:pt x="78" y="0"/>
                    <a:pt x="1" y="355"/>
                    <a:pt x="247" y="419"/>
                  </a:cubicBezTo>
                  <a:cubicBezTo>
                    <a:pt x="3173" y="1179"/>
                    <a:pt x="6098" y="1937"/>
                    <a:pt x="9026" y="2699"/>
                  </a:cubicBezTo>
                  <a:cubicBezTo>
                    <a:pt x="9048" y="2705"/>
                    <a:pt x="9068" y="2707"/>
                    <a:pt x="9087" y="2707"/>
                  </a:cubicBezTo>
                  <a:cubicBezTo>
                    <a:pt x="9309" y="2707"/>
                    <a:pt x="9387" y="2350"/>
                    <a:pt x="9140" y="2288"/>
                  </a:cubicBezTo>
                  <a:cubicBezTo>
                    <a:pt x="6215" y="1526"/>
                    <a:pt x="3286" y="768"/>
                    <a:pt x="361" y="8"/>
                  </a:cubicBezTo>
                  <a:cubicBezTo>
                    <a:pt x="340" y="3"/>
                    <a:pt x="319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519;p48"/>
            <p:cNvSpPr/>
            <p:nvPr/>
          </p:nvSpPr>
          <p:spPr>
            <a:xfrm>
              <a:off x="890969" y="1594274"/>
              <a:ext cx="216870" cy="21292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8418" y="0"/>
                  </a:moveTo>
                  <a:cubicBezTo>
                    <a:pt x="8413" y="0"/>
                    <a:pt x="8409" y="0"/>
                    <a:pt x="8404" y="0"/>
                  </a:cubicBezTo>
                  <a:cubicBezTo>
                    <a:pt x="5694" y="146"/>
                    <a:pt x="2983" y="295"/>
                    <a:pt x="275" y="439"/>
                  </a:cubicBezTo>
                  <a:cubicBezTo>
                    <a:pt x="5" y="456"/>
                    <a:pt x="1" y="867"/>
                    <a:pt x="262" y="867"/>
                  </a:cubicBezTo>
                  <a:cubicBezTo>
                    <a:pt x="266" y="867"/>
                    <a:pt x="271" y="867"/>
                    <a:pt x="275" y="867"/>
                  </a:cubicBezTo>
                  <a:cubicBezTo>
                    <a:pt x="2986" y="721"/>
                    <a:pt x="5696" y="572"/>
                    <a:pt x="8404" y="426"/>
                  </a:cubicBezTo>
                  <a:cubicBezTo>
                    <a:pt x="8674" y="412"/>
                    <a:pt x="8679" y="0"/>
                    <a:pt x="8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520;p48"/>
            <p:cNvSpPr/>
            <p:nvPr/>
          </p:nvSpPr>
          <p:spPr>
            <a:xfrm>
              <a:off x="901613" y="1644843"/>
              <a:ext cx="232836" cy="63876"/>
            </a:xfrm>
            <a:custGeom>
              <a:avLst/>
              <a:gdLst/>
              <a:ahLst/>
              <a:cxnLst/>
              <a:rect l="l" t="t" r="r" b="b"/>
              <a:pathLst>
                <a:path w="9318" h="2532" extrusionOk="0">
                  <a:moveTo>
                    <a:pt x="9021" y="0"/>
                  </a:moveTo>
                  <a:cubicBezTo>
                    <a:pt x="9001" y="0"/>
                    <a:pt x="8980" y="3"/>
                    <a:pt x="8958" y="9"/>
                  </a:cubicBezTo>
                  <a:cubicBezTo>
                    <a:pt x="6094" y="828"/>
                    <a:pt x="3149" y="1420"/>
                    <a:pt x="250" y="2113"/>
                  </a:cubicBezTo>
                  <a:cubicBezTo>
                    <a:pt x="0" y="2172"/>
                    <a:pt x="79" y="2531"/>
                    <a:pt x="306" y="2531"/>
                  </a:cubicBezTo>
                  <a:cubicBezTo>
                    <a:pt x="325" y="2531"/>
                    <a:pt x="344" y="2529"/>
                    <a:pt x="364" y="2524"/>
                  </a:cubicBezTo>
                  <a:cubicBezTo>
                    <a:pt x="3262" y="1831"/>
                    <a:pt x="6208" y="1237"/>
                    <a:pt x="9072" y="420"/>
                  </a:cubicBezTo>
                  <a:cubicBezTo>
                    <a:pt x="9317" y="352"/>
                    <a:pt x="9241" y="0"/>
                    <a:pt x="9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521;p48"/>
            <p:cNvSpPr/>
            <p:nvPr/>
          </p:nvSpPr>
          <p:spPr>
            <a:xfrm>
              <a:off x="1541580" y="375308"/>
              <a:ext cx="465673" cy="444470"/>
            </a:xfrm>
            <a:custGeom>
              <a:avLst/>
              <a:gdLst/>
              <a:ahLst/>
              <a:cxnLst/>
              <a:rect l="l" t="t" r="r" b="b"/>
              <a:pathLst>
                <a:path w="18627" h="17760" extrusionOk="0">
                  <a:moveTo>
                    <a:pt x="9747" y="1"/>
                  </a:moveTo>
                  <a:cubicBezTo>
                    <a:pt x="7475" y="1"/>
                    <a:pt x="5202" y="868"/>
                    <a:pt x="3468" y="2602"/>
                  </a:cubicBezTo>
                  <a:cubicBezTo>
                    <a:pt x="1" y="6070"/>
                    <a:pt x="1" y="11691"/>
                    <a:pt x="3468" y="15158"/>
                  </a:cubicBezTo>
                  <a:cubicBezTo>
                    <a:pt x="5134" y="16824"/>
                    <a:pt x="7392" y="17760"/>
                    <a:pt x="9748" y="17760"/>
                  </a:cubicBezTo>
                  <a:cubicBezTo>
                    <a:pt x="12102" y="17760"/>
                    <a:pt x="14362" y="16824"/>
                    <a:pt x="16025" y="15158"/>
                  </a:cubicBezTo>
                  <a:cubicBezTo>
                    <a:pt x="17691" y="13493"/>
                    <a:pt x="18627" y="11235"/>
                    <a:pt x="18627" y="8879"/>
                  </a:cubicBezTo>
                  <a:cubicBezTo>
                    <a:pt x="18627" y="6525"/>
                    <a:pt x="17691" y="4265"/>
                    <a:pt x="16025" y="2602"/>
                  </a:cubicBezTo>
                  <a:cubicBezTo>
                    <a:pt x="14291" y="868"/>
                    <a:pt x="12019" y="1"/>
                    <a:pt x="9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522;p48"/>
            <p:cNvSpPr/>
            <p:nvPr/>
          </p:nvSpPr>
          <p:spPr>
            <a:xfrm>
              <a:off x="2325241" y="1527737"/>
              <a:ext cx="803618" cy="970116"/>
            </a:xfrm>
            <a:custGeom>
              <a:avLst/>
              <a:gdLst/>
              <a:ahLst/>
              <a:cxnLst/>
              <a:rect l="l" t="t" r="r" b="b"/>
              <a:pathLst>
                <a:path w="32119" h="38767" extrusionOk="0">
                  <a:moveTo>
                    <a:pt x="32118" y="0"/>
                  </a:moveTo>
                  <a:cubicBezTo>
                    <a:pt x="32037" y="0"/>
                    <a:pt x="9255" y="25163"/>
                    <a:pt x="4079" y="31909"/>
                  </a:cubicBezTo>
                  <a:cubicBezTo>
                    <a:pt x="2874" y="33478"/>
                    <a:pt x="1671" y="35048"/>
                    <a:pt x="471" y="36617"/>
                  </a:cubicBezTo>
                  <a:cubicBezTo>
                    <a:pt x="0" y="37228"/>
                    <a:pt x="379" y="38213"/>
                    <a:pt x="981" y="38567"/>
                  </a:cubicBezTo>
                  <a:cubicBezTo>
                    <a:pt x="1214" y="38705"/>
                    <a:pt x="1449" y="38766"/>
                    <a:pt x="1675" y="38766"/>
                  </a:cubicBezTo>
                  <a:cubicBezTo>
                    <a:pt x="2164" y="38766"/>
                    <a:pt x="2614" y="38479"/>
                    <a:pt x="2936" y="38057"/>
                  </a:cubicBezTo>
                  <a:cubicBezTo>
                    <a:pt x="6223" y="33773"/>
                    <a:pt x="9508" y="29491"/>
                    <a:pt x="12792" y="25206"/>
                  </a:cubicBezTo>
                  <a:cubicBezTo>
                    <a:pt x="18030" y="18377"/>
                    <a:pt x="23267" y="11548"/>
                    <a:pt x="28502" y="4717"/>
                  </a:cubicBezTo>
                  <a:cubicBezTo>
                    <a:pt x="29705" y="3147"/>
                    <a:pt x="30910" y="1580"/>
                    <a:pt x="32111" y="11"/>
                  </a:cubicBezTo>
                  <a:cubicBezTo>
                    <a:pt x="32116" y="4"/>
                    <a:pt x="32119" y="0"/>
                    <a:pt x="32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09" name="Google Shape;3526;p48"/>
          <p:cNvGrpSpPr>
            <a:grpSpLocks/>
          </p:cNvGrpSpPr>
          <p:nvPr/>
        </p:nvGrpSpPr>
        <p:grpSpPr bwMode="auto">
          <a:xfrm rot="2049243">
            <a:off x="10448925" y="187325"/>
            <a:ext cx="739775" cy="849313"/>
            <a:chOff x="7799625" y="451100"/>
            <a:chExt cx="554175" cy="636875"/>
          </a:xfrm>
        </p:grpSpPr>
        <p:sp>
          <p:nvSpPr>
            <p:cNvPr id="74" name="Google Shape;3527;p48"/>
            <p:cNvSpPr/>
            <p:nvPr/>
          </p:nvSpPr>
          <p:spPr>
            <a:xfrm>
              <a:off x="7799110" y="568636"/>
              <a:ext cx="554175" cy="519023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528;p48"/>
            <p:cNvSpPr/>
            <p:nvPr/>
          </p:nvSpPr>
          <p:spPr>
            <a:xfrm>
              <a:off x="7809853" y="450625"/>
              <a:ext cx="30800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10" name="Google Shape;3526;p48"/>
          <p:cNvGrpSpPr>
            <a:grpSpLocks/>
          </p:cNvGrpSpPr>
          <p:nvPr/>
        </p:nvGrpSpPr>
        <p:grpSpPr bwMode="auto">
          <a:xfrm rot="2049243">
            <a:off x="9534525" y="-252413"/>
            <a:ext cx="738188" cy="849313"/>
            <a:chOff x="7799625" y="451100"/>
            <a:chExt cx="554175" cy="636875"/>
          </a:xfrm>
        </p:grpSpPr>
        <p:sp>
          <p:nvSpPr>
            <p:cNvPr id="77" name="Google Shape;3527;p48"/>
            <p:cNvSpPr/>
            <p:nvPr/>
          </p:nvSpPr>
          <p:spPr>
            <a:xfrm>
              <a:off x="7799109" y="568636"/>
              <a:ext cx="554175" cy="519024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528;p48"/>
            <p:cNvSpPr/>
            <p:nvPr/>
          </p:nvSpPr>
          <p:spPr>
            <a:xfrm>
              <a:off x="7809875" y="450625"/>
              <a:ext cx="30747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11" name="Google Shape;3526;p48"/>
          <p:cNvGrpSpPr>
            <a:grpSpLocks/>
          </p:cNvGrpSpPr>
          <p:nvPr/>
        </p:nvGrpSpPr>
        <p:grpSpPr bwMode="auto">
          <a:xfrm rot="2049243">
            <a:off x="11364913" y="658813"/>
            <a:ext cx="739775" cy="849312"/>
            <a:chOff x="7799625" y="451100"/>
            <a:chExt cx="554175" cy="636875"/>
          </a:xfrm>
        </p:grpSpPr>
        <p:sp>
          <p:nvSpPr>
            <p:cNvPr id="80" name="Google Shape;3527;p48"/>
            <p:cNvSpPr/>
            <p:nvPr/>
          </p:nvSpPr>
          <p:spPr>
            <a:xfrm>
              <a:off x="7799110" y="568636"/>
              <a:ext cx="554175" cy="519024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528;p48"/>
            <p:cNvSpPr/>
            <p:nvPr/>
          </p:nvSpPr>
          <p:spPr>
            <a:xfrm>
              <a:off x="7809853" y="450625"/>
              <a:ext cx="308007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12" name="Google Shape;3526;p48"/>
          <p:cNvGrpSpPr>
            <a:grpSpLocks/>
          </p:cNvGrpSpPr>
          <p:nvPr/>
        </p:nvGrpSpPr>
        <p:grpSpPr bwMode="auto">
          <a:xfrm rot="2049243">
            <a:off x="8664575" y="-681038"/>
            <a:ext cx="738188" cy="849313"/>
            <a:chOff x="7799625" y="451100"/>
            <a:chExt cx="554175" cy="636875"/>
          </a:xfrm>
        </p:grpSpPr>
        <p:sp>
          <p:nvSpPr>
            <p:cNvPr id="83" name="Google Shape;3527;p48"/>
            <p:cNvSpPr/>
            <p:nvPr/>
          </p:nvSpPr>
          <p:spPr>
            <a:xfrm>
              <a:off x="7797454" y="568319"/>
              <a:ext cx="554174" cy="519023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528;p48"/>
            <p:cNvSpPr/>
            <p:nvPr/>
          </p:nvSpPr>
          <p:spPr>
            <a:xfrm>
              <a:off x="7808220" y="450309"/>
              <a:ext cx="30747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13" name="Google Shape;3526;p48"/>
          <p:cNvGrpSpPr>
            <a:grpSpLocks/>
          </p:cNvGrpSpPr>
          <p:nvPr/>
        </p:nvGrpSpPr>
        <p:grpSpPr bwMode="auto">
          <a:xfrm rot="2049243" flipH="1" flipV="1">
            <a:off x="2789238" y="5575300"/>
            <a:ext cx="900112" cy="1211263"/>
            <a:chOff x="7799625" y="451100"/>
            <a:chExt cx="554175" cy="636875"/>
          </a:xfrm>
        </p:grpSpPr>
        <p:sp>
          <p:nvSpPr>
            <p:cNvPr id="86" name="Google Shape;3527;p48"/>
            <p:cNvSpPr/>
            <p:nvPr/>
          </p:nvSpPr>
          <p:spPr>
            <a:xfrm>
              <a:off x="7801004" y="570084"/>
              <a:ext cx="554176" cy="518347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528;p48"/>
            <p:cNvSpPr/>
            <p:nvPr/>
          </p:nvSpPr>
          <p:spPr>
            <a:xfrm>
              <a:off x="7812507" y="451192"/>
              <a:ext cx="307875" cy="421522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14" name="Google Shape;3526;p48"/>
          <p:cNvGrpSpPr>
            <a:grpSpLocks/>
          </p:cNvGrpSpPr>
          <p:nvPr/>
        </p:nvGrpSpPr>
        <p:grpSpPr bwMode="auto">
          <a:xfrm rot="2049243" flipH="1" flipV="1">
            <a:off x="4149725" y="6302375"/>
            <a:ext cx="498475" cy="619125"/>
            <a:chOff x="7799625" y="451100"/>
            <a:chExt cx="554175" cy="636875"/>
          </a:xfrm>
        </p:grpSpPr>
        <p:sp>
          <p:nvSpPr>
            <p:cNvPr id="89" name="Google Shape;3527;p48"/>
            <p:cNvSpPr/>
            <p:nvPr/>
          </p:nvSpPr>
          <p:spPr>
            <a:xfrm>
              <a:off x="7803086" y="570693"/>
              <a:ext cx="554175" cy="517665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528;p48"/>
            <p:cNvSpPr/>
            <p:nvPr/>
          </p:nvSpPr>
          <p:spPr>
            <a:xfrm>
              <a:off x="7813074" y="452359"/>
              <a:ext cx="307091" cy="421317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15" name="Google Shape;3526;p48"/>
          <p:cNvGrpSpPr>
            <a:grpSpLocks/>
          </p:cNvGrpSpPr>
          <p:nvPr/>
        </p:nvGrpSpPr>
        <p:grpSpPr bwMode="auto">
          <a:xfrm rot="2049243" flipH="1" flipV="1">
            <a:off x="6511925" y="6751638"/>
            <a:ext cx="498475" cy="619125"/>
            <a:chOff x="7799625" y="451100"/>
            <a:chExt cx="554175" cy="636875"/>
          </a:xfrm>
        </p:grpSpPr>
        <p:sp>
          <p:nvSpPr>
            <p:cNvPr id="92" name="Google Shape;3527;p48"/>
            <p:cNvSpPr/>
            <p:nvPr/>
          </p:nvSpPr>
          <p:spPr>
            <a:xfrm>
              <a:off x="7803087" y="570693"/>
              <a:ext cx="554175" cy="517666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528;p48"/>
            <p:cNvSpPr/>
            <p:nvPr/>
          </p:nvSpPr>
          <p:spPr>
            <a:xfrm>
              <a:off x="7813074" y="452360"/>
              <a:ext cx="307091" cy="421317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416" name="Google Shape;3526;p48"/>
          <p:cNvGrpSpPr>
            <a:grpSpLocks/>
          </p:cNvGrpSpPr>
          <p:nvPr/>
        </p:nvGrpSpPr>
        <p:grpSpPr bwMode="auto">
          <a:xfrm rot="2049243" flipH="1" flipV="1">
            <a:off x="5578475" y="6548438"/>
            <a:ext cx="496888" cy="619125"/>
            <a:chOff x="7799625" y="451100"/>
            <a:chExt cx="554175" cy="636875"/>
          </a:xfrm>
        </p:grpSpPr>
        <p:sp>
          <p:nvSpPr>
            <p:cNvPr id="95" name="Google Shape;3527;p48"/>
            <p:cNvSpPr/>
            <p:nvPr/>
          </p:nvSpPr>
          <p:spPr>
            <a:xfrm>
              <a:off x="7803099" y="570692"/>
              <a:ext cx="554174" cy="517666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528;p48"/>
            <p:cNvSpPr/>
            <p:nvPr/>
          </p:nvSpPr>
          <p:spPr>
            <a:xfrm>
              <a:off x="7813959" y="453252"/>
              <a:ext cx="308071" cy="421317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7600" y="6105525"/>
            <a:ext cx="91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itle 1"/>
          <p:cNvSpPr txBox="1">
            <a:spLocks noGrp="1"/>
          </p:cNvSpPr>
          <p:nvPr>
            <p:ph type="title"/>
          </p:nvPr>
        </p:nvSpPr>
        <p:spPr>
          <a:xfrm>
            <a:off x="609600" y="2235200"/>
            <a:ext cx="1422400" cy="1524000"/>
          </a:xfrm>
        </p:spPr>
        <p:txBody>
          <a:bodyPr/>
          <a:lstStyle/>
          <a:p>
            <a:pPr eaLnBrk="1" hangingPunct="1">
              <a:buClr>
                <a:srgbClr val="004468"/>
              </a:buClr>
              <a:buSzPts val="2800"/>
              <a:buFont typeface="Gorditas"/>
              <a:buNone/>
            </a:pPr>
            <a:r>
              <a:rPr lang="en-US" sz="2800" smtClean="0">
                <a:solidFill>
                  <a:srgbClr val="FF0000"/>
                </a:solidFill>
                <a:latin typeface=".VnAvant" pitchFamily="34" charset="0"/>
                <a:ea typeface="Gorditas"/>
                <a:cs typeface="Gorditas"/>
                <a:sym typeface="Gorditas"/>
              </a:rPr>
              <a:t>2.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981200"/>
            <a:ext cx="1249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just"/>
            <a:r>
              <a:rPr 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</a:t>
            </a:r>
            <a:r>
              <a:rPr lang="vi-VN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một cặp từ trái nghĩa nhau:</a:t>
            </a:r>
            <a:endParaRPr lang="en-US" sz="4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428" name="Google Shape;3469;p48"/>
          <p:cNvGrpSpPr>
            <a:grpSpLocks/>
          </p:cNvGrpSpPr>
          <p:nvPr/>
        </p:nvGrpSpPr>
        <p:grpSpPr bwMode="auto">
          <a:xfrm>
            <a:off x="9525" y="3716338"/>
            <a:ext cx="2860675" cy="3127375"/>
            <a:chOff x="813800" y="298125"/>
            <a:chExt cx="2397550" cy="2621575"/>
          </a:xfrm>
        </p:grpSpPr>
        <p:sp>
          <p:nvSpPr>
            <p:cNvPr id="11" name="Google Shape;3470;p48"/>
            <p:cNvSpPr/>
            <p:nvPr/>
          </p:nvSpPr>
          <p:spPr>
            <a:xfrm>
              <a:off x="813800" y="298125"/>
              <a:ext cx="2397550" cy="2621575"/>
            </a:xfrm>
            <a:custGeom>
              <a:avLst/>
              <a:gdLst/>
              <a:ahLst/>
              <a:cxnLst/>
              <a:rect l="l" t="t" r="r" b="b"/>
              <a:pathLst>
                <a:path w="95902" h="104863" extrusionOk="0">
                  <a:moveTo>
                    <a:pt x="38861" y="1"/>
                  </a:moveTo>
                  <a:cubicBezTo>
                    <a:pt x="37307" y="1"/>
                    <a:pt x="35792" y="295"/>
                    <a:pt x="34356" y="877"/>
                  </a:cubicBezTo>
                  <a:cubicBezTo>
                    <a:pt x="32869" y="1481"/>
                    <a:pt x="31535" y="2365"/>
                    <a:pt x="30393" y="3506"/>
                  </a:cubicBezTo>
                  <a:cubicBezTo>
                    <a:pt x="29250" y="4649"/>
                    <a:pt x="28366" y="5981"/>
                    <a:pt x="27762" y="7471"/>
                  </a:cubicBezTo>
                  <a:cubicBezTo>
                    <a:pt x="27181" y="8907"/>
                    <a:pt x="26886" y="10422"/>
                    <a:pt x="26886" y="11976"/>
                  </a:cubicBezTo>
                  <a:cubicBezTo>
                    <a:pt x="26886" y="13528"/>
                    <a:pt x="27181" y="15045"/>
                    <a:pt x="27762" y="16481"/>
                  </a:cubicBezTo>
                  <a:cubicBezTo>
                    <a:pt x="28223" y="17614"/>
                    <a:pt x="28849" y="18661"/>
                    <a:pt x="29629" y="19602"/>
                  </a:cubicBezTo>
                  <a:cubicBezTo>
                    <a:pt x="28478" y="19887"/>
                    <a:pt x="27342" y="20223"/>
                    <a:pt x="26225" y="20614"/>
                  </a:cubicBezTo>
                  <a:cubicBezTo>
                    <a:pt x="26181" y="20629"/>
                    <a:pt x="26141" y="20644"/>
                    <a:pt x="26099" y="20659"/>
                  </a:cubicBezTo>
                  <a:lnTo>
                    <a:pt x="17498" y="11226"/>
                  </a:lnTo>
                  <a:lnTo>
                    <a:pt x="13805" y="28179"/>
                  </a:lnTo>
                  <a:cubicBezTo>
                    <a:pt x="13122" y="28844"/>
                    <a:pt x="12478" y="29530"/>
                    <a:pt x="11872" y="30243"/>
                  </a:cubicBezTo>
                  <a:lnTo>
                    <a:pt x="8760" y="34750"/>
                  </a:lnTo>
                  <a:cubicBezTo>
                    <a:pt x="8637" y="34975"/>
                    <a:pt x="8513" y="35206"/>
                    <a:pt x="8394" y="35436"/>
                  </a:cubicBezTo>
                  <a:cubicBezTo>
                    <a:pt x="6731" y="38688"/>
                    <a:pt x="5822" y="42136"/>
                    <a:pt x="5694" y="45691"/>
                  </a:cubicBezTo>
                  <a:cubicBezTo>
                    <a:pt x="5199" y="45559"/>
                    <a:pt x="4701" y="45433"/>
                    <a:pt x="4206" y="45304"/>
                  </a:cubicBezTo>
                  <a:cubicBezTo>
                    <a:pt x="3929" y="45233"/>
                    <a:pt x="3649" y="45196"/>
                    <a:pt x="3367" y="45196"/>
                  </a:cubicBezTo>
                  <a:cubicBezTo>
                    <a:pt x="2478" y="45196"/>
                    <a:pt x="1614" y="45564"/>
                    <a:pt x="998" y="46200"/>
                  </a:cubicBezTo>
                  <a:cubicBezTo>
                    <a:pt x="508" y="46710"/>
                    <a:pt x="186" y="47384"/>
                    <a:pt x="95" y="48089"/>
                  </a:cubicBezTo>
                  <a:cubicBezTo>
                    <a:pt x="1" y="48822"/>
                    <a:pt x="154" y="49569"/>
                    <a:pt x="533" y="50200"/>
                  </a:cubicBezTo>
                  <a:cubicBezTo>
                    <a:pt x="595" y="50307"/>
                    <a:pt x="664" y="50408"/>
                    <a:pt x="738" y="50507"/>
                  </a:cubicBezTo>
                  <a:cubicBezTo>
                    <a:pt x="290" y="51109"/>
                    <a:pt x="55" y="51846"/>
                    <a:pt x="75" y="52599"/>
                  </a:cubicBezTo>
                  <a:cubicBezTo>
                    <a:pt x="95" y="53393"/>
                    <a:pt x="392" y="54116"/>
                    <a:pt x="869" y="54668"/>
                  </a:cubicBezTo>
                  <a:cubicBezTo>
                    <a:pt x="570" y="55250"/>
                    <a:pt x="449" y="55918"/>
                    <a:pt x="525" y="56574"/>
                  </a:cubicBezTo>
                  <a:cubicBezTo>
                    <a:pt x="723" y="58242"/>
                    <a:pt x="2134" y="59502"/>
                    <a:pt x="3808" y="59502"/>
                  </a:cubicBezTo>
                  <a:cubicBezTo>
                    <a:pt x="4072" y="59502"/>
                    <a:pt x="4332" y="59470"/>
                    <a:pt x="4585" y="59408"/>
                  </a:cubicBezTo>
                  <a:cubicBezTo>
                    <a:pt x="5486" y="59193"/>
                    <a:pt x="6414" y="58982"/>
                    <a:pt x="7310" y="58777"/>
                  </a:cubicBezTo>
                  <a:cubicBezTo>
                    <a:pt x="7800" y="58666"/>
                    <a:pt x="8293" y="58554"/>
                    <a:pt x="8788" y="58440"/>
                  </a:cubicBezTo>
                  <a:cubicBezTo>
                    <a:pt x="10476" y="61502"/>
                    <a:pt x="12790" y="64259"/>
                    <a:pt x="15671" y="66638"/>
                  </a:cubicBezTo>
                  <a:cubicBezTo>
                    <a:pt x="17312" y="67995"/>
                    <a:pt x="19089" y="69193"/>
                    <a:pt x="21000" y="70222"/>
                  </a:cubicBezTo>
                  <a:cubicBezTo>
                    <a:pt x="20983" y="70410"/>
                    <a:pt x="20978" y="70603"/>
                    <a:pt x="20978" y="70792"/>
                  </a:cubicBezTo>
                  <a:cubicBezTo>
                    <a:pt x="20978" y="70965"/>
                    <a:pt x="20983" y="71136"/>
                    <a:pt x="20995" y="71304"/>
                  </a:cubicBezTo>
                  <a:cubicBezTo>
                    <a:pt x="20295" y="71794"/>
                    <a:pt x="19560" y="72299"/>
                    <a:pt x="18812" y="72806"/>
                  </a:cubicBezTo>
                  <a:lnTo>
                    <a:pt x="18329" y="73128"/>
                  </a:lnTo>
                  <a:cubicBezTo>
                    <a:pt x="17386" y="73759"/>
                    <a:pt x="16483" y="74346"/>
                    <a:pt x="15644" y="74878"/>
                  </a:cubicBezTo>
                  <a:lnTo>
                    <a:pt x="15320" y="75086"/>
                  </a:lnTo>
                  <a:cubicBezTo>
                    <a:pt x="14369" y="75680"/>
                    <a:pt x="13429" y="76249"/>
                    <a:pt x="12525" y="76762"/>
                  </a:cubicBezTo>
                  <a:cubicBezTo>
                    <a:pt x="12451" y="76806"/>
                    <a:pt x="12377" y="76846"/>
                    <a:pt x="12302" y="76885"/>
                  </a:cubicBezTo>
                  <a:lnTo>
                    <a:pt x="11810" y="77150"/>
                  </a:lnTo>
                  <a:cubicBezTo>
                    <a:pt x="11117" y="77522"/>
                    <a:pt x="10419" y="77863"/>
                    <a:pt x="9733" y="78173"/>
                  </a:cubicBezTo>
                  <a:lnTo>
                    <a:pt x="9379" y="78333"/>
                  </a:lnTo>
                  <a:cubicBezTo>
                    <a:pt x="8493" y="78725"/>
                    <a:pt x="7674" y="79046"/>
                    <a:pt x="6941" y="79336"/>
                  </a:cubicBezTo>
                  <a:cubicBezTo>
                    <a:pt x="5622" y="79856"/>
                    <a:pt x="4580" y="80269"/>
                    <a:pt x="3716" y="80821"/>
                  </a:cubicBezTo>
                  <a:cubicBezTo>
                    <a:pt x="3006" y="81276"/>
                    <a:pt x="2473" y="81791"/>
                    <a:pt x="2090" y="82398"/>
                  </a:cubicBezTo>
                  <a:cubicBezTo>
                    <a:pt x="1540" y="83259"/>
                    <a:pt x="1335" y="84254"/>
                    <a:pt x="1488" y="85269"/>
                  </a:cubicBezTo>
                  <a:cubicBezTo>
                    <a:pt x="1582" y="85878"/>
                    <a:pt x="1788" y="86435"/>
                    <a:pt x="2095" y="86922"/>
                  </a:cubicBezTo>
                  <a:cubicBezTo>
                    <a:pt x="2067" y="87521"/>
                    <a:pt x="2166" y="88135"/>
                    <a:pt x="2399" y="88737"/>
                  </a:cubicBezTo>
                  <a:cubicBezTo>
                    <a:pt x="2518" y="89046"/>
                    <a:pt x="2676" y="89336"/>
                    <a:pt x="2864" y="89603"/>
                  </a:cubicBezTo>
                  <a:cubicBezTo>
                    <a:pt x="2882" y="89900"/>
                    <a:pt x="2931" y="90200"/>
                    <a:pt x="3013" y="90499"/>
                  </a:cubicBezTo>
                  <a:cubicBezTo>
                    <a:pt x="3298" y="91546"/>
                    <a:pt x="3998" y="92397"/>
                    <a:pt x="4976" y="92888"/>
                  </a:cubicBezTo>
                  <a:cubicBezTo>
                    <a:pt x="5597" y="93202"/>
                    <a:pt x="6322" y="93363"/>
                    <a:pt x="7122" y="93363"/>
                  </a:cubicBezTo>
                  <a:cubicBezTo>
                    <a:pt x="8005" y="93363"/>
                    <a:pt x="9429" y="93197"/>
                    <a:pt x="12258" y="92100"/>
                  </a:cubicBezTo>
                  <a:lnTo>
                    <a:pt x="12292" y="92180"/>
                  </a:lnTo>
                  <a:lnTo>
                    <a:pt x="14763" y="91041"/>
                  </a:lnTo>
                  <a:cubicBezTo>
                    <a:pt x="15339" y="90781"/>
                    <a:pt x="15958" y="90492"/>
                    <a:pt x="16622" y="90170"/>
                  </a:cubicBezTo>
                  <a:cubicBezTo>
                    <a:pt x="17164" y="89905"/>
                    <a:pt x="17721" y="89628"/>
                    <a:pt x="18295" y="89336"/>
                  </a:cubicBezTo>
                  <a:lnTo>
                    <a:pt x="18669" y="89148"/>
                  </a:lnTo>
                  <a:lnTo>
                    <a:pt x="18686" y="89185"/>
                  </a:lnTo>
                  <a:lnTo>
                    <a:pt x="19656" y="88653"/>
                  </a:lnTo>
                  <a:lnTo>
                    <a:pt x="20394" y="88284"/>
                  </a:lnTo>
                  <a:lnTo>
                    <a:pt x="20381" y="88256"/>
                  </a:lnTo>
                  <a:lnTo>
                    <a:pt x="21067" y="87880"/>
                  </a:lnTo>
                  <a:cubicBezTo>
                    <a:pt x="21149" y="87836"/>
                    <a:pt x="21228" y="87794"/>
                    <a:pt x="21305" y="87749"/>
                  </a:cubicBezTo>
                  <a:lnTo>
                    <a:pt x="21305" y="87749"/>
                  </a:lnTo>
                  <a:lnTo>
                    <a:pt x="17936" y="104684"/>
                  </a:lnTo>
                  <a:lnTo>
                    <a:pt x="21639" y="104749"/>
                  </a:lnTo>
                  <a:cubicBezTo>
                    <a:pt x="21706" y="104749"/>
                    <a:pt x="28334" y="104863"/>
                    <a:pt x="33393" y="104863"/>
                  </a:cubicBezTo>
                  <a:cubicBezTo>
                    <a:pt x="37539" y="104863"/>
                    <a:pt x="38703" y="104786"/>
                    <a:pt x="39220" y="104729"/>
                  </a:cubicBezTo>
                  <a:cubicBezTo>
                    <a:pt x="43586" y="104241"/>
                    <a:pt x="52702" y="103877"/>
                    <a:pt x="52794" y="103875"/>
                  </a:cubicBezTo>
                  <a:lnTo>
                    <a:pt x="56286" y="103739"/>
                  </a:lnTo>
                  <a:lnTo>
                    <a:pt x="53155" y="84479"/>
                  </a:lnTo>
                  <a:lnTo>
                    <a:pt x="53155" y="84479"/>
                  </a:lnTo>
                  <a:cubicBezTo>
                    <a:pt x="54460" y="84863"/>
                    <a:pt x="55779" y="85160"/>
                    <a:pt x="57101" y="85368"/>
                  </a:cubicBezTo>
                  <a:lnTo>
                    <a:pt x="57744" y="85608"/>
                  </a:lnTo>
                  <a:cubicBezTo>
                    <a:pt x="57626" y="86172"/>
                    <a:pt x="57623" y="86764"/>
                    <a:pt x="57737" y="87348"/>
                  </a:cubicBezTo>
                  <a:cubicBezTo>
                    <a:pt x="57994" y="88645"/>
                    <a:pt x="58801" y="89801"/>
                    <a:pt x="59903" y="90445"/>
                  </a:cubicBezTo>
                  <a:cubicBezTo>
                    <a:pt x="60596" y="90853"/>
                    <a:pt x="61375" y="91066"/>
                    <a:pt x="62158" y="91066"/>
                  </a:cubicBezTo>
                  <a:cubicBezTo>
                    <a:pt x="63588" y="91066"/>
                    <a:pt x="64942" y="90368"/>
                    <a:pt x="65878" y="89148"/>
                  </a:cubicBezTo>
                  <a:cubicBezTo>
                    <a:pt x="67039" y="87635"/>
                    <a:pt x="68202" y="86118"/>
                    <a:pt x="69360" y="84606"/>
                  </a:cubicBezTo>
                  <a:cubicBezTo>
                    <a:pt x="69719" y="84494"/>
                    <a:pt x="70048" y="84380"/>
                    <a:pt x="70345" y="84269"/>
                  </a:cubicBezTo>
                  <a:cubicBezTo>
                    <a:pt x="71444" y="83861"/>
                    <a:pt x="72415" y="83378"/>
                    <a:pt x="73155" y="82870"/>
                  </a:cubicBezTo>
                  <a:cubicBezTo>
                    <a:pt x="73618" y="82551"/>
                    <a:pt x="73996" y="82227"/>
                    <a:pt x="74303" y="81878"/>
                  </a:cubicBezTo>
                  <a:cubicBezTo>
                    <a:pt x="75095" y="80970"/>
                    <a:pt x="75261" y="80061"/>
                    <a:pt x="75261" y="79452"/>
                  </a:cubicBezTo>
                  <a:cubicBezTo>
                    <a:pt x="75261" y="78940"/>
                    <a:pt x="75182" y="78462"/>
                    <a:pt x="75036" y="78022"/>
                  </a:cubicBezTo>
                  <a:cubicBezTo>
                    <a:pt x="75103" y="77715"/>
                    <a:pt x="75135" y="77403"/>
                    <a:pt x="75125" y="77093"/>
                  </a:cubicBezTo>
                  <a:lnTo>
                    <a:pt x="75739" y="76296"/>
                  </a:lnTo>
                  <a:cubicBezTo>
                    <a:pt x="80870" y="69603"/>
                    <a:pt x="86179" y="62678"/>
                    <a:pt x="91449" y="55807"/>
                  </a:cubicBezTo>
                  <a:cubicBezTo>
                    <a:pt x="92422" y="54539"/>
                    <a:pt x="93392" y="53272"/>
                    <a:pt x="94365" y="52005"/>
                  </a:cubicBezTo>
                  <a:lnTo>
                    <a:pt x="95058" y="51101"/>
                  </a:lnTo>
                  <a:cubicBezTo>
                    <a:pt x="95778" y="50158"/>
                    <a:pt x="95902" y="48908"/>
                    <a:pt x="95380" y="47844"/>
                  </a:cubicBezTo>
                  <a:lnTo>
                    <a:pt x="95137" y="47354"/>
                  </a:lnTo>
                  <a:cubicBezTo>
                    <a:pt x="94763" y="46596"/>
                    <a:pt x="93991" y="46116"/>
                    <a:pt x="93147" y="46116"/>
                  </a:cubicBezTo>
                  <a:lnTo>
                    <a:pt x="92602" y="46116"/>
                  </a:lnTo>
                  <a:cubicBezTo>
                    <a:pt x="92127" y="46116"/>
                    <a:pt x="91204" y="46238"/>
                    <a:pt x="90399" y="47037"/>
                  </a:cubicBezTo>
                  <a:cubicBezTo>
                    <a:pt x="90375" y="47062"/>
                    <a:pt x="90338" y="47099"/>
                    <a:pt x="90293" y="47148"/>
                  </a:cubicBezTo>
                  <a:cubicBezTo>
                    <a:pt x="90236" y="47205"/>
                    <a:pt x="90162" y="47287"/>
                    <a:pt x="90063" y="47391"/>
                  </a:cubicBezTo>
                  <a:cubicBezTo>
                    <a:pt x="89882" y="47587"/>
                    <a:pt x="89627" y="47866"/>
                    <a:pt x="89303" y="48218"/>
                  </a:cubicBezTo>
                  <a:cubicBezTo>
                    <a:pt x="88615" y="48970"/>
                    <a:pt x="87687" y="49990"/>
                    <a:pt x="86620" y="51173"/>
                  </a:cubicBezTo>
                  <a:cubicBezTo>
                    <a:pt x="85075" y="52879"/>
                    <a:pt x="81929" y="56369"/>
                    <a:pt x="78182" y="60579"/>
                  </a:cubicBezTo>
                  <a:cubicBezTo>
                    <a:pt x="75115" y="64022"/>
                    <a:pt x="71576" y="68027"/>
                    <a:pt x="68511" y="71571"/>
                  </a:cubicBezTo>
                  <a:cubicBezTo>
                    <a:pt x="67734" y="71690"/>
                    <a:pt x="66613" y="71826"/>
                    <a:pt x="64927" y="71868"/>
                  </a:cubicBezTo>
                  <a:cubicBezTo>
                    <a:pt x="64578" y="71878"/>
                    <a:pt x="64219" y="71881"/>
                    <a:pt x="63858" y="71881"/>
                  </a:cubicBezTo>
                  <a:cubicBezTo>
                    <a:pt x="63375" y="71881"/>
                    <a:pt x="62873" y="71876"/>
                    <a:pt x="62365" y="71858"/>
                  </a:cubicBezTo>
                  <a:lnTo>
                    <a:pt x="62190" y="71853"/>
                  </a:lnTo>
                  <a:cubicBezTo>
                    <a:pt x="61712" y="71839"/>
                    <a:pt x="61222" y="71819"/>
                    <a:pt x="60715" y="71791"/>
                  </a:cubicBezTo>
                  <a:lnTo>
                    <a:pt x="59853" y="71727"/>
                  </a:lnTo>
                  <a:cubicBezTo>
                    <a:pt x="58923" y="71655"/>
                    <a:pt x="58056" y="71534"/>
                    <a:pt x="57279" y="71368"/>
                  </a:cubicBezTo>
                  <a:lnTo>
                    <a:pt x="57019" y="71311"/>
                  </a:lnTo>
                  <a:cubicBezTo>
                    <a:pt x="56564" y="71207"/>
                    <a:pt x="56118" y="71084"/>
                    <a:pt x="55690" y="70943"/>
                  </a:cubicBezTo>
                  <a:cubicBezTo>
                    <a:pt x="58130" y="69762"/>
                    <a:pt x="60380" y="68324"/>
                    <a:pt x="62413" y="66643"/>
                  </a:cubicBezTo>
                  <a:cubicBezTo>
                    <a:pt x="65249" y="64302"/>
                    <a:pt x="67534" y="61594"/>
                    <a:pt x="69217" y="58589"/>
                  </a:cubicBezTo>
                  <a:cubicBezTo>
                    <a:pt x="69501" y="58653"/>
                    <a:pt x="69786" y="58720"/>
                    <a:pt x="70066" y="58784"/>
                  </a:cubicBezTo>
                  <a:cubicBezTo>
                    <a:pt x="70962" y="58987"/>
                    <a:pt x="71885" y="59198"/>
                    <a:pt x="72781" y="59413"/>
                  </a:cubicBezTo>
                  <a:cubicBezTo>
                    <a:pt x="73034" y="59475"/>
                    <a:pt x="73296" y="59505"/>
                    <a:pt x="73556" y="59505"/>
                  </a:cubicBezTo>
                  <a:cubicBezTo>
                    <a:pt x="75227" y="59505"/>
                    <a:pt x="76637" y="58245"/>
                    <a:pt x="76840" y="56574"/>
                  </a:cubicBezTo>
                  <a:cubicBezTo>
                    <a:pt x="76917" y="55918"/>
                    <a:pt x="76796" y="55250"/>
                    <a:pt x="76496" y="54668"/>
                  </a:cubicBezTo>
                  <a:cubicBezTo>
                    <a:pt x="76972" y="54116"/>
                    <a:pt x="77269" y="53393"/>
                    <a:pt x="77291" y="52599"/>
                  </a:cubicBezTo>
                  <a:cubicBezTo>
                    <a:pt x="77313" y="51844"/>
                    <a:pt x="77078" y="51104"/>
                    <a:pt x="76625" y="50507"/>
                  </a:cubicBezTo>
                  <a:cubicBezTo>
                    <a:pt x="76699" y="50411"/>
                    <a:pt x="76769" y="50309"/>
                    <a:pt x="76830" y="50205"/>
                  </a:cubicBezTo>
                  <a:cubicBezTo>
                    <a:pt x="77204" y="49574"/>
                    <a:pt x="77360" y="48822"/>
                    <a:pt x="77266" y="48089"/>
                  </a:cubicBezTo>
                  <a:cubicBezTo>
                    <a:pt x="77175" y="47379"/>
                    <a:pt x="76853" y="46708"/>
                    <a:pt x="76360" y="46198"/>
                  </a:cubicBezTo>
                  <a:cubicBezTo>
                    <a:pt x="75744" y="45559"/>
                    <a:pt x="74880" y="45196"/>
                    <a:pt x="73996" y="45196"/>
                  </a:cubicBezTo>
                  <a:cubicBezTo>
                    <a:pt x="73714" y="45196"/>
                    <a:pt x="73432" y="45233"/>
                    <a:pt x="73157" y="45304"/>
                  </a:cubicBezTo>
                  <a:cubicBezTo>
                    <a:pt x="72897" y="45371"/>
                    <a:pt x="72638" y="45441"/>
                    <a:pt x="72378" y="45505"/>
                  </a:cubicBezTo>
                  <a:cubicBezTo>
                    <a:pt x="72224" y="42015"/>
                    <a:pt x="71321" y="38629"/>
                    <a:pt x="69682" y="35433"/>
                  </a:cubicBezTo>
                  <a:cubicBezTo>
                    <a:pt x="69006" y="34112"/>
                    <a:pt x="68217" y="32847"/>
                    <a:pt x="67318" y="31641"/>
                  </a:cubicBezTo>
                  <a:lnTo>
                    <a:pt x="64625" y="28490"/>
                  </a:lnTo>
                  <a:lnTo>
                    <a:pt x="60866" y="11223"/>
                  </a:lnTo>
                  <a:lnTo>
                    <a:pt x="52180" y="20733"/>
                  </a:lnTo>
                  <a:cubicBezTo>
                    <a:pt x="52066" y="20694"/>
                    <a:pt x="51955" y="20654"/>
                    <a:pt x="51841" y="20614"/>
                  </a:cubicBezTo>
                  <a:cubicBezTo>
                    <a:pt x="51178" y="20382"/>
                    <a:pt x="50509" y="20171"/>
                    <a:pt x="49836" y="19976"/>
                  </a:cubicBezTo>
                  <a:cubicBezTo>
                    <a:pt x="49814" y="19971"/>
                    <a:pt x="49789" y="19963"/>
                    <a:pt x="49767" y="19958"/>
                  </a:cubicBezTo>
                  <a:cubicBezTo>
                    <a:pt x="49663" y="19926"/>
                    <a:pt x="49554" y="19897"/>
                    <a:pt x="49447" y="19867"/>
                  </a:cubicBezTo>
                  <a:cubicBezTo>
                    <a:pt x="49398" y="19854"/>
                    <a:pt x="49353" y="19840"/>
                    <a:pt x="49304" y="19827"/>
                  </a:cubicBezTo>
                  <a:lnTo>
                    <a:pt x="49061" y="19763"/>
                  </a:lnTo>
                  <a:cubicBezTo>
                    <a:pt x="48997" y="19743"/>
                    <a:pt x="48928" y="19728"/>
                    <a:pt x="48861" y="19711"/>
                  </a:cubicBezTo>
                  <a:cubicBezTo>
                    <a:pt x="48799" y="19694"/>
                    <a:pt x="48737" y="19679"/>
                    <a:pt x="48675" y="19661"/>
                  </a:cubicBezTo>
                  <a:cubicBezTo>
                    <a:pt x="48594" y="19639"/>
                    <a:pt x="48514" y="19619"/>
                    <a:pt x="48433" y="19602"/>
                  </a:cubicBezTo>
                  <a:cubicBezTo>
                    <a:pt x="48383" y="19590"/>
                    <a:pt x="48339" y="19577"/>
                    <a:pt x="48289" y="19567"/>
                  </a:cubicBezTo>
                  <a:cubicBezTo>
                    <a:pt x="48242" y="19555"/>
                    <a:pt x="48198" y="19545"/>
                    <a:pt x="48153" y="19533"/>
                  </a:cubicBezTo>
                  <a:cubicBezTo>
                    <a:pt x="48903" y="18612"/>
                    <a:pt x="49509" y="17590"/>
                    <a:pt x="49960" y="16481"/>
                  </a:cubicBezTo>
                  <a:cubicBezTo>
                    <a:pt x="50542" y="15045"/>
                    <a:pt x="50834" y="13530"/>
                    <a:pt x="50834" y="11976"/>
                  </a:cubicBezTo>
                  <a:cubicBezTo>
                    <a:pt x="50834" y="10422"/>
                    <a:pt x="50542" y="8907"/>
                    <a:pt x="49960" y="7471"/>
                  </a:cubicBezTo>
                  <a:cubicBezTo>
                    <a:pt x="49356" y="5981"/>
                    <a:pt x="48470" y="4649"/>
                    <a:pt x="47329" y="3506"/>
                  </a:cubicBezTo>
                  <a:cubicBezTo>
                    <a:pt x="46188" y="2365"/>
                    <a:pt x="44854" y="1481"/>
                    <a:pt x="43366" y="877"/>
                  </a:cubicBezTo>
                  <a:cubicBezTo>
                    <a:pt x="41930" y="295"/>
                    <a:pt x="40418" y="1"/>
                    <a:pt x="38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58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471;p48"/>
            <p:cNvSpPr/>
            <p:nvPr/>
          </p:nvSpPr>
          <p:spPr>
            <a:xfrm>
              <a:off x="1646689" y="1997491"/>
              <a:ext cx="973922" cy="365956"/>
            </a:xfrm>
            <a:custGeom>
              <a:avLst/>
              <a:gdLst/>
              <a:ahLst/>
              <a:cxnLst/>
              <a:rect l="l" t="t" r="r" b="b"/>
              <a:pathLst>
                <a:path w="38918" h="14677" extrusionOk="0">
                  <a:moveTo>
                    <a:pt x="11348" y="1"/>
                  </a:moveTo>
                  <a:cubicBezTo>
                    <a:pt x="7497" y="1"/>
                    <a:pt x="1" y="880"/>
                    <a:pt x="11200" y="8856"/>
                  </a:cubicBezTo>
                  <a:cubicBezTo>
                    <a:pt x="17454" y="13307"/>
                    <a:pt x="23499" y="14676"/>
                    <a:pt x="28331" y="14676"/>
                  </a:cubicBezTo>
                  <a:cubicBezTo>
                    <a:pt x="34602" y="14676"/>
                    <a:pt x="38833" y="12370"/>
                    <a:pt x="38833" y="11499"/>
                  </a:cubicBezTo>
                  <a:cubicBezTo>
                    <a:pt x="38833" y="10748"/>
                    <a:pt x="38420" y="10513"/>
                    <a:pt x="37904" y="10513"/>
                  </a:cubicBezTo>
                  <a:cubicBezTo>
                    <a:pt x="37717" y="10513"/>
                    <a:pt x="37516" y="10544"/>
                    <a:pt x="37317" y="10592"/>
                  </a:cubicBezTo>
                  <a:lnTo>
                    <a:pt x="37317" y="10592"/>
                  </a:lnTo>
                  <a:cubicBezTo>
                    <a:pt x="38123" y="10188"/>
                    <a:pt x="38917" y="9613"/>
                    <a:pt x="38647" y="8997"/>
                  </a:cubicBezTo>
                  <a:cubicBezTo>
                    <a:pt x="38472" y="8596"/>
                    <a:pt x="38089" y="8465"/>
                    <a:pt x="37663" y="8465"/>
                  </a:cubicBezTo>
                  <a:cubicBezTo>
                    <a:pt x="37443" y="8465"/>
                    <a:pt x="37211" y="8500"/>
                    <a:pt x="36990" y="8551"/>
                  </a:cubicBezTo>
                  <a:lnTo>
                    <a:pt x="36990" y="8551"/>
                  </a:lnTo>
                  <a:cubicBezTo>
                    <a:pt x="37783" y="8189"/>
                    <a:pt x="38598" y="7587"/>
                    <a:pt x="37910" y="6784"/>
                  </a:cubicBezTo>
                  <a:cubicBezTo>
                    <a:pt x="37701" y="6541"/>
                    <a:pt x="37509" y="6454"/>
                    <a:pt x="37203" y="6454"/>
                  </a:cubicBezTo>
                  <a:cubicBezTo>
                    <a:pt x="36427" y="6454"/>
                    <a:pt x="34916" y="7016"/>
                    <a:pt x="30529" y="7016"/>
                  </a:cubicBezTo>
                  <a:cubicBezTo>
                    <a:pt x="29431" y="7016"/>
                    <a:pt x="28152" y="6981"/>
                    <a:pt x="26660" y="6893"/>
                  </a:cubicBezTo>
                  <a:cubicBezTo>
                    <a:pt x="16863" y="6314"/>
                    <a:pt x="13237" y="71"/>
                    <a:pt x="13237" y="71"/>
                  </a:cubicBezTo>
                  <a:cubicBezTo>
                    <a:pt x="13237" y="71"/>
                    <a:pt x="12439" y="1"/>
                    <a:pt x="1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472;p48"/>
            <p:cNvSpPr/>
            <p:nvPr/>
          </p:nvSpPr>
          <p:spPr>
            <a:xfrm>
              <a:off x="2333224" y="2171819"/>
              <a:ext cx="106440" cy="191628"/>
            </a:xfrm>
            <a:custGeom>
              <a:avLst/>
              <a:gdLst/>
              <a:ahLst/>
              <a:cxnLst/>
              <a:rect l="l" t="t" r="r" b="b"/>
              <a:pathLst>
                <a:path w="4258" h="7680" extrusionOk="0">
                  <a:moveTo>
                    <a:pt x="1490" y="0"/>
                  </a:moveTo>
                  <a:cubicBezTo>
                    <a:pt x="1141" y="1820"/>
                    <a:pt x="495" y="5144"/>
                    <a:pt x="0" y="7666"/>
                  </a:cubicBezTo>
                  <a:cubicBezTo>
                    <a:pt x="283" y="7675"/>
                    <a:pt x="563" y="7680"/>
                    <a:pt x="838" y="7680"/>
                  </a:cubicBezTo>
                  <a:cubicBezTo>
                    <a:pt x="1804" y="7680"/>
                    <a:pt x="2721" y="7625"/>
                    <a:pt x="3582" y="7532"/>
                  </a:cubicBezTo>
                  <a:lnTo>
                    <a:pt x="4258" y="10"/>
                  </a:lnTo>
                  <a:lnTo>
                    <a:pt x="4258" y="10"/>
                  </a:lnTo>
                  <a:cubicBezTo>
                    <a:pt x="3880" y="17"/>
                    <a:pt x="3477" y="22"/>
                    <a:pt x="3046" y="22"/>
                  </a:cubicBezTo>
                  <a:cubicBezTo>
                    <a:pt x="2564" y="22"/>
                    <a:pt x="2046" y="16"/>
                    <a:pt x="1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473;p48"/>
            <p:cNvSpPr/>
            <p:nvPr/>
          </p:nvSpPr>
          <p:spPr>
            <a:xfrm>
              <a:off x="2176226" y="2158512"/>
              <a:ext cx="127727" cy="195620"/>
            </a:xfrm>
            <a:custGeom>
              <a:avLst/>
              <a:gdLst/>
              <a:ahLst/>
              <a:cxnLst/>
              <a:rect l="l" t="t" r="r" b="b"/>
              <a:pathLst>
                <a:path w="5105" h="7852" extrusionOk="0">
                  <a:moveTo>
                    <a:pt x="2107" y="0"/>
                  </a:moveTo>
                  <a:lnTo>
                    <a:pt x="1" y="7253"/>
                  </a:lnTo>
                  <a:cubicBezTo>
                    <a:pt x="914" y="7503"/>
                    <a:pt x="1808" y="7703"/>
                    <a:pt x="2676" y="7852"/>
                  </a:cubicBezTo>
                  <a:lnTo>
                    <a:pt x="5104" y="421"/>
                  </a:lnTo>
                  <a:cubicBezTo>
                    <a:pt x="4033" y="340"/>
                    <a:pt x="3030" y="201"/>
                    <a:pt x="2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474;p48"/>
            <p:cNvSpPr/>
            <p:nvPr/>
          </p:nvSpPr>
          <p:spPr>
            <a:xfrm>
              <a:off x="1989957" y="2089313"/>
              <a:ext cx="138371" cy="208927"/>
            </a:xfrm>
            <a:custGeom>
              <a:avLst/>
              <a:gdLst/>
              <a:ahLst/>
              <a:cxnLst/>
              <a:rect l="l" t="t" r="r" b="b"/>
              <a:pathLst>
                <a:path w="5535" h="8375" extrusionOk="0">
                  <a:moveTo>
                    <a:pt x="3119" y="1"/>
                  </a:moveTo>
                  <a:lnTo>
                    <a:pt x="0" y="6817"/>
                  </a:lnTo>
                  <a:cubicBezTo>
                    <a:pt x="1003" y="7409"/>
                    <a:pt x="1995" y="7926"/>
                    <a:pt x="2976" y="8374"/>
                  </a:cubicBezTo>
                  <a:lnTo>
                    <a:pt x="5535" y="1402"/>
                  </a:lnTo>
                  <a:cubicBezTo>
                    <a:pt x="4609" y="966"/>
                    <a:pt x="3815" y="483"/>
                    <a:pt x="3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475;p48"/>
            <p:cNvSpPr/>
            <p:nvPr/>
          </p:nvSpPr>
          <p:spPr>
            <a:xfrm>
              <a:off x="920240" y="2022775"/>
              <a:ext cx="792974" cy="532299"/>
            </a:xfrm>
            <a:custGeom>
              <a:avLst/>
              <a:gdLst/>
              <a:ahLst/>
              <a:cxnLst/>
              <a:rect l="l" t="t" r="r" b="b"/>
              <a:pathLst>
                <a:path w="31739" h="21279" extrusionOk="0">
                  <a:moveTo>
                    <a:pt x="25369" y="1"/>
                  </a:moveTo>
                  <a:cubicBezTo>
                    <a:pt x="25211" y="1"/>
                    <a:pt x="25075" y="50"/>
                    <a:pt x="24970" y="155"/>
                  </a:cubicBezTo>
                  <a:cubicBezTo>
                    <a:pt x="24970" y="155"/>
                    <a:pt x="16498" y="6659"/>
                    <a:pt x="9802" y="10466"/>
                  </a:cubicBezTo>
                  <a:cubicBezTo>
                    <a:pt x="4176" y="13664"/>
                    <a:pt x="1" y="13912"/>
                    <a:pt x="293" y="15813"/>
                  </a:cubicBezTo>
                  <a:cubicBezTo>
                    <a:pt x="415" y="16616"/>
                    <a:pt x="1077" y="16849"/>
                    <a:pt x="1802" y="16849"/>
                  </a:cubicBezTo>
                  <a:cubicBezTo>
                    <a:pt x="1891" y="16849"/>
                    <a:pt x="1980" y="16845"/>
                    <a:pt x="2070" y="16839"/>
                  </a:cubicBezTo>
                  <a:lnTo>
                    <a:pt x="2070" y="16839"/>
                  </a:lnTo>
                  <a:cubicBezTo>
                    <a:pt x="1307" y="17159"/>
                    <a:pt x="674" y="17707"/>
                    <a:pt x="1033" y="18634"/>
                  </a:cubicBezTo>
                  <a:cubicBezTo>
                    <a:pt x="1180" y="19017"/>
                    <a:pt x="1553" y="19150"/>
                    <a:pt x="2002" y="19150"/>
                  </a:cubicBezTo>
                  <a:cubicBezTo>
                    <a:pt x="2235" y="19150"/>
                    <a:pt x="2488" y="19115"/>
                    <a:pt x="2741" y="19059"/>
                  </a:cubicBezTo>
                  <a:lnTo>
                    <a:pt x="2741" y="19059"/>
                  </a:lnTo>
                  <a:cubicBezTo>
                    <a:pt x="2085" y="19423"/>
                    <a:pt x="1544" y="19958"/>
                    <a:pt x="1746" y="20696"/>
                  </a:cubicBezTo>
                  <a:cubicBezTo>
                    <a:pt x="1855" y="21096"/>
                    <a:pt x="2248" y="21279"/>
                    <a:pt x="2873" y="21279"/>
                  </a:cubicBezTo>
                  <a:cubicBezTo>
                    <a:pt x="5983" y="21279"/>
                    <a:pt x="14827" y="16740"/>
                    <a:pt x="22866" y="11845"/>
                  </a:cubicBezTo>
                  <a:cubicBezTo>
                    <a:pt x="31738" y="6436"/>
                    <a:pt x="27168" y="1"/>
                    <a:pt x="25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476;p48"/>
            <p:cNvSpPr/>
            <p:nvPr/>
          </p:nvSpPr>
          <p:spPr>
            <a:xfrm>
              <a:off x="1404539" y="2081328"/>
              <a:ext cx="150346" cy="242196"/>
            </a:xfrm>
            <a:custGeom>
              <a:avLst/>
              <a:gdLst/>
              <a:ahLst/>
              <a:cxnLst/>
              <a:rect l="l" t="t" r="r" b="b"/>
              <a:pathLst>
                <a:path w="6018" h="9652" extrusionOk="0">
                  <a:moveTo>
                    <a:pt x="2636" y="0"/>
                  </a:moveTo>
                  <a:cubicBezTo>
                    <a:pt x="1862" y="562"/>
                    <a:pt x="968" y="1211"/>
                    <a:pt x="0" y="1894"/>
                  </a:cubicBezTo>
                  <a:lnTo>
                    <a:pt x="3211" y="9651"/>
                  </a:lnTo>
                  <a:cubicBezTo>
                    <a:pt x="3305" y="9594"/>
                    <a:pt x="3396" y="9540"/>
                    <a:pt x="3488" y="9483"/>
                  </a:cubicBezTo>
                  <a:cubicBezTo>
                    <a:pt x="4500" y="8864"/>
                    <a:pt x="5329" y="8235"/>
                    <a:pt x="6018" y="7599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477;p48"/>
            <p:cNvSpPr/>
            <p:nvPr/>
          </p:nvSpPr>
          <p:spPr>
            <a:xfrm>
              <a:off x="1246211" y="2190450"/>
              <a:ext cx="145023" cy="227558"/>
            </a:xfrm>
            <a:custGeom>
              <a:avLst/>
              <a:gdLst/>
              <a:ahLst/>
              <a:cxnLst/>
              <a:rect l="l" t="t" r="r" b="b"/>
              <a:pathLst>
                <a:path w="5798" h="9097" extrusionOk="0">
                  <a:moveTo>
                    <a:pt x="2745" y="0"/>
                  </a:moveTo>
                  <a:cubicBezTo>
                    <a:pt x="1842" y="604"/>
                    <a:pt x="921" y="1208"/>
                    <a:pt x="0" y="1792"/>
                  </a:cubicBezTo>
                  <a:lnTo>
                    <a:pt x="2951" y="9097"/>
                  </a:lnTo>
                  <a:cubicBezTo>
                    <a:pt x="3889" y="8584"/>
                    <a:pt x="4842" y="8052"/>
                    <a:pt x="5797" y="7500"/>
                  </a:cubicBezTo>
                  <a:lnTo>
                    <a:pt x="27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478;p48"/>
            <p:cNvSpPr/>
            <p:nvPr/>
          </p:nvSpPr>
          <p:spPr>
            <a:xfrm>
              <a:off x="1089213" y="2295578"/>
              <a:ext cx="133049" cy="203605"/>
            </a:xfrm>
            <a:custGeom>
              <a:avLst/>
              <a:gdLst/>
              <a:ahLst/>
              <a:cxnLst/>
              <a:rect l="l" t="t" r="r" b="b"/>
              <a:pathLst>
                <a:path w="5360" h="8142" extrusionOk="0">
                  <a:moveTo>
                    <a:pt x="2260" y="0"/>
                  </a:moveTo>
                  <a:cubicBezTo>
                    <a:pt x="1473" y="421"/>
                    <a:pt x="713" y="792"/>
                    <a:pt x="0" y="1114"/>
                  </a:cubicBezTo>
                  <a:lnTo>
                    <a:pt x="2914" y="8141"/>
                  </a:lnTo>
                  <a:cubicBezTo>
                    <a:pt x="3693" y="7782"/>
                    <a:pt x="4513" y="7386"/>
                    <a:pt x="5359" y="696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479;p48"/>
            <p:cNvSpPr/>
            <p:nvPr/>
          </p:nvSpPr>
          <p:spPr>
            <a:xfrm>
              <a:off x="1356642" y="1949584"/>
              <a:ext cx="774347" cy="892933"/>
            </a:xfrm>
            <a:custGeom>
              <a:avLst/>
              <a:gdLst/>
              <a:ahLst/>
              <a:cxnLst/>
              <a:rect l="l" t="t" r="r" b="b"/>
              <a:pathLst>
                <a:path w="30980" h="35702" extrusionOk="0">
                  <a:moveTo>
                    <a:pt x="25334" y="1"/>
                  </a:moveTo>
                  <a:lnTo>
                    <a:pt x="6980" y="508"/>
                  </a:lnTo>
                  <a:lnTo>
                    <a:pt x="0" y="35587"/>
                  </a:lnTo>
                  <a:cubicBezTo>
                    <a:pt x="0" y="35587"/>
                    <a:pt x="6651" y="35702"/>
                    <a:pt x="11749" y="35702"/>
                  </a:cubicBezTo>
                  <a:cubicBezTo>
                    <a:pt x="14273" y="35702"/>
                    <a:pt x="16416" y="35674"/>
                    <a:pt x="17183" y="35589"/>
                  </a:cubicBezTo>
                  <a:cubicBezTo>
                    <a:pt x="21710" y="35082"/>
                    <a:pt x="30980" y="34715"/>
                    <a:pt x="30980" y="34715"/>
                  </a:cubicBezTo>
                  <a:lnTo>
                    <a:pt x="25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480;p48"/>
            <p:cNvSpPr/>
            <p:nvPr/>
          </p:nvSpPr>
          <p:spPr>
            <a:xfrm>
              <a:off x="1584156" y="2371432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3" h="3718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0" y="3718"/>
                    <a:pt x="495" y="3718"/>
                  </a:cubicBezTo>
                  <a:cubicBezTo>
                    <a:pt x="770" y="3718"/>
                    <a:pt x="993" y="3495"/>
                    <a:pt x="990" y="3223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481;p48"/>
            <p:cNvSpPr/>
            <p:nvPr/>
          </p:nvSpPr>
          <p:spPr>
            <a:xfrm>
              <a:off x="1659994" y="2234364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482;p48"/>
            <p:cNvSpPr/>
            <p:nvPr/>
          </p:nvSpPr>
          <p:spPr>
            <a:xfrm>
              <a:off x="1743816" y="2371432"/>
              <a:ext cx="23949" cy="93152"/>
            </a:xfrm>
            <a:custGeom>
              <a:avLst/>
              <a:gdLst/>
              <a:ahLst/>
              <a:cxnLst/>
              <a:rect l="l" t="t" r="r" b="b"/>
              <a:pathLst>
                <a:path w="991" h="3718" extrusionOk="0">
                  <a:moveTo>
                    <a:pt x="496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1" y="3718"/>
                    <a:pt x="496" y="3718"/>
                  </a:cubicBezTo>
                  <a:cubicBezTo>
                    <a:pt x="770" y="3718"/>
                    <a:pt x="991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483;p48"/>
            <p:cNvSpPr/>
            <p:nvPr/>
          </p:nvSpPr>
          <p:spPr>
            <a:xfrm>
              <a:off x="1513640" y="2221056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21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5"/>
                  </a:lnTo>
                  <a:cubicBezTo>
                    <a:pt x="0" y="3497"/>
                    <a:pt x="218" y="3720"/>
                    <a:pt x="495" y="3720"/>
                  </a:cubicBezTo>
                  <a:cubicBezTo>
                    <a:pt x="767" y="3720"/>
                    <a:pt x="990" y="3497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484;p48"/>
            <p:cNvSpPr/>
            <p:nvPr/>
          </p:nvSpPr>
          <p:spPr>
            <a:xfrm>
              <a:off x="1819653" y="2242348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4" h="3716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71" y="3716"/>
                    <a:pt x="993" y="3498"/>
                    <a:pt x="991" y="3221"/>
                  </a:cubicBezTo>
                  <a:lnTo>
                    <a:pt x="991" y="496"/>
                  </a:lnTo>
                  <a:cubicBezTo>
                    <a:pt x="991" y="223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485;p48"/>
            <p:cNvSpPr/>
            <p:nvPr/>
          </p:nvSpPr>
          <p:spPr>
            <a:xfrm>
              <a:off x="1915449" y="2350140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0"/>
                  </a:lnTo>
                  <a:cubicBezTo>
                    <a:pt x="0" y="3493"/>
                    <a:pt x="221" y="3715"/>
                    <a:pt x="495" y="3715"/>
                  </a:cubicBezTo>
                  <a:cubicBezTo>
                    <a:pt x="770" y="3715"/>
                    <a:pt x="990" y="3495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486;p48"/>
            <p:cNvSpPr/>
            <p:nvPr/>
          </p:nvSpPr>
          <p:spPr>
            <a:xfrm>
              <a:off x="1844933" y="2472568"/>
              <a:ext cx="23949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487;p48"/>
            <p:cNvSpPr/>
            <p:nvPr/>
          </p:nvSpPr>
          <p:spPr>
            <a:xfrm>
              <a:off x="1997940" y="2461922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9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3"/>
                  </a:lnTo>
                  <a:cubicBezTo>
                    <a:pt x="0" y="3496"/>
                    <a:pt x="221" y="3718"/>
                    <a:pt x="495" y="3718"/>
                  </a:cubicBezTo>
                  <a:cubicBezTo>
                    <a:pt x="768" y="3718"/>
                    <a:pt x="990" y="3498"/>
                    <a:pt x="990" y="3223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488;p48"/>
            <p:cNvSpPr/>
            <p:nvPr/>
          </p:nvSpPr>
          <p:spPr>
            <a:xfrm>
              <a:off x="1927424" y="2572374"/>
              <a:ext cx="25279" cy="91822"/>
            </a:xfrm>
            <a:custGeom>
              <a:avLst/>
              <a:gdLst/>
              <a:ahLst/>
              <a:cxnLst/>
              <a:rect l="l" t="t" r="r" b="b"/>
              <a:pathLst>
                <a:path w="993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489;p48"/>
            <p:cNvSpPr/>
            <p:nvPr/>
          </p:nvSpPr>
          <p:spPr>
            <a:xfrm>
              <a:off x="1659994" y="2508498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19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6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490;p48"/>
            <p:cNvSpPr/>
            <p:nvPr/>
          </p:nvSpPr>
          <p:spPr>
            <a:xfrm>
              <a:off x="1473725" y="2508498"/>
              <a:ext cx="25280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19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68" y="3716"/>
                    <a:pt x="991" y="3496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491;p48"/>
            <p:cNvSpPr/>
            <p:nvPr/>
          </p:nvSpPr>
          <p:spPr>
            <a:xfrm>
              <a:off x="1580164" y="2640243"/>
              <a:ext cx="23949" cy="91821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5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492;p48"/>
            <p:cNvSpPr/>
            <p:nvPr/>
          </p:nvSpPr>
          <p:spPr>
            <a:xfrm>
              <a:off x="1786391" y="2664196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4" h="3718" extrusionOk="0">
                  <a:moveTo>
                    <a:pt x="496" y="0"/>
                  </a:moveTo>
                  <a:cubicBezTo>
                    <a:pt x="223" y="0"/>
                    <a:pt x="1" y="221"/>
                    <a:pt x="1" y="495"/>
                  </a:cubicBezTo>
                  <a:lnTo>
                    <a:pt x="1" y="3223"/>
                  </a:lnTo>
                  <a:cubicBezTo>
                    <a:pt x="1" y="3495"/>
                    <a:pt x="218" y="3718"/>
                    <a:pt x="496" y="3718"/>
                  </a:cubicBezTo>
                  <a:cubicBezTo>
                    <a:pt x="770" y="3718"/>
                    <a:pt x="993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93;p48"/>
            <p:cNvSpPr/>
            <p:nvPr/>
          </p:nvSpPr>
          <p:spPr>
            <a:xfrm>
              <a:off x="2041846" y="2673511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2" h="3716" extrusionOk="0">
                  <a:moveTo>
                    <a:pt x="496" y="0"/>
                  </a:moveTo>
                  <a:cubicBezTo>
                    <a:pt x="224" y="0"/>
                    <a:pt x="1" y="221"/>
                    <a:pt x="1" y="495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68" y="3716"/>
                    <a:pt x="991" y="3493"/>
                    <a:pt x="991" y="3221"/>
                  </a:cubicBezTo>
                  <a:lnTo>
                    <a:pt x="991" y="495"/>
                  </a:lnTo>
                  <a:cubicBezTo>
                    <a:pt x="991" y="223"/>
                    <a:pt x="771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494;p48"/>
            <p:cNvSpPr/>
            <p:nvPr/>
          </p:nvSpPr>
          <p:spPr>
            <a:xfrm>
              <a:off x="1443124" y="2698796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495;p48"/>
            <p:cNvSpPr/>
            <p:nvPr/>
          </p:nvSpPr>
          <p:spPr>
            <a:xfrm>
              <a:off x="1698579" y="2732064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496;p48"/>
            <p:cNvSpPr/>
            <p:nvPr/>
          </p:nvSpPr>
          <p:spPr>
            <a:xfrm>
              <a:off x="1927424" y="2757349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3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497;p48"/>
            <p:cNvSpPr/>
            <p:nvPr/>
          </p:nvSpPr>
          <p:spPr>
            <a:xfrm>
              <a:off x="1972661" y="2234364"/>
              <a:ext cx="25279" cy="93152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71" y="3716"/>
                    <a:pt x="991" y="3493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498;p48"/>
            <p:cNvSpPr/>
            <p:nvPr/>
          </p:nvSpPr>
          <p:spPr>
            <a:xfrm>
              <a:off x="1415183" y="1936276"/>
              <a:ext cx="639968" cy="278127"/>
            </a:xfrm>
            <a:custGeom>
              <a:avLst/>
              <a:gdLst/>
              <a:ahLst/>
              <a:cxnLst/>
              <a:rect l="l" t="t" r="r" b="b"/>
              <a:pathLst>
                <a:path w="25580" h="11120" extrusionOk="0">
                  <a:moveTo>
                    <a:pt x="6696" y="1"/>
                  </a:moveTo>
                  <a:cubicBezTo>
                    <a:pt x="2998" y="1"/>
                    <a:pt x="0" y="2370"/>
                    <a:pt x="0" y="5285"/>
                  </a:cubicBezTo>
                  <a:cubicBezTo>
                    <a:pt x="0" y="8206"/>
                    <a:pt x="2995" y="10572"/>
                    <a:pt x="6696" y="10572"/>
                  </a:cubicBezTo>
                  <a:cubicBezTo>
                    <a:pt x="9282" y="10572"/>
                    <a:pt x="11520" y="9414"/>
                    <a:pt x="12634" y="7719"/>
                  </a:cubicBezTo>
                  <a:cubicBezTo>
                    <a:pt x="13597" y="9706"/>
                    <a:pt x="16027" y="11120"/>
                    <a:pt x="18884" y="11120"/>
                  </a:cubicBezTo>
                  <a:cubicBezTo>
                    <a:pt x="22582" y="11120"/>
                    <a:pt x="25579" y="8753"/>
                    <a:pt x="25579" y="5835"/>
                  </a:cubicBezTo>
                  <a:cubicBezTo>
                    <a:pt x="25579" y="2917"/>
                    <a:pt x="22582" y="550"/>
                    <a:pt x="18884" y="550"/>
                  </a:cubicBezTo>
                  <a:cubicBezTo>
                    <a:pt x="16297" y="550"/>
                    <a:pt x="14060" y="1706"/>
                    <a:pt x="12946" y="3402"/>
                  </a:cubicBezTo>
                  <a:cubicBezTo>
                    <a:pt x="11985" y="1417"/>
                    <a:pt x="9552" y="1"/>
                    <a:pt x="6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499;p48"/>
            <p:cNvSpPr/>
            <p:nvPr/>
          </p:nvSpPr>
          <p:spPr>
            <a:xfrm>
              <a:off x="2087083" y="741264"/>
              <a:ext cx="282065" cy="352649"/>
            </a:xfrm>
            <a:custGeom>
              <a:avLst/>
              <a:gdLst/>
              <a:ahLst/>
              <a:cxnLst/>
              <a:rect l="l" t="t" r="r" b="b"/>
              <a:pathLst>
                <a:path w="11260" h="14097" extrusionOk="0">
                  <a:moveTo>
                    <a:pt x="8191" y="0"/>
                  </a:moveTo>
                  <a:lnTo>
                    <a:pt x="0" y="8970"/>
                  </a:lnTo>
                  <a:lnTo>
                    <a:pt x="11260" y="14096"/>
                  </a:lnTo>
                  <a:lnTo>
                    <a:pt x="11260" y="14096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500;p48"/>
            <p:cNvSpPr/>
            <p:nvPr/>
          </p:nvSpPr>
          <p:spPr>
            <a:xfrm>
              <a:off x="2130989" y="822440"/>
              <a:ext cx="184939" cy="224896"/>
            </a:xfrm>
            <a:custGeom>
              <a:avLst/>
              <a:gdLst/>
              <a:ahLst/>
              <a:cxnLst/>
              <a:rect l="l" t="t" r="r" b="b"/>
              <a:pathLst>
                <a:path w="7377" h="8974" extrusionOk="0">
                  <a:moveTo>
                    <a:pt x="5582" y="1186"/>
                  </a:moveTo>
                  <a:lnTo>
                    <a:pt x="6654" y="8043"/>
                  </a:lnTo>
                  <a:lnTo>
                    <a:pt x="1048" y="5629"/>
                  </a:lnTo>
                  <a:cubicBezTo>
                    <a:pt x="1991" y="4726"/>
                    <a:pt x="4582" y="2174"/>
                    <a:pt x="5582" y="1186"/>
                  </a:cubicBezTo>
                  <a:close/>
                  <a:moveTo>
                    <a:pt x="5978" y="1"/>
                  </a:moveTo>
                  <a:lnTo>
                    <a:pt x="5582" y="392"/>
                  </a:lnTo>
                  <a:cubicBezTo>
                    <a:pt x="3901" y="2050"/>
                    <a:pt x="644" y="5248"/>
                    <a:pt x="347" y="5506"/>
                  </a:cubicBezTo>
                  <a:lnTo>
                    <a:pt x="1" y="5803"/>
                  </a:lnTo>
                  <a:lnTo>
                    <a:pt x="7377" y="8973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501;p48"/>
            <p:cNvSpPr/>
            <p:nvPr/>
          </p:nvSpPr>
          <p:spPr>
            <a:xfrm>
              <a:off x="1218270" y="741264"/>
              <a:ext cx="282065" cy="352649"/>
            </a:xfrm>
            <a:custGeom>
              <a:avLst/>
              <a:gdLst/>
              <a:ahLst/>
              <a:cxnLst/>
              <a:rect l="l" t="t" r="r" b="b"/>
              <a:pathLst>
                <a:path w="11261" h="14097" extrusionOk="0">
                  <a:moveTo>
                    <a:pt x="3070" y="0"/>
                  </a:moveTo>
                  <a:lnTo>
                    <a:pt x="0" y="14096"/>
                  </a:lnTo>
                  <a:lnTo>
                    <a:pt x="11260" y="8970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502;p48"/>
            <p:cNvSpPr/>
            <p:nvPr/>
          </p:nvSpPr>
          <p:spPr>
            <a:xfrm>
              <a:off x="1271490" y="822440"/>
              <a:ext cx="184939" cy="224896"/>
            </a:xfrm>
            <a:custGeom>
              <a:avLst/>
              <a:gdLst/>
              <a:ahLst/>
              <a:cxnLst/>
              <a:rect l="l" t="t" r="r" b="b"/>
              <a:pathLst>
                <a:path w="7377" h="8976" extrusionOk="0">
                  <a:moveTo>
                    <a:pt x="1793" y="1188"/>
                  </a:moveTo>
                  <a:cubicBezTo>
                    <a:pt x="2795" y="2176"/>
                    <a:pt x="5384" y="4728"/>
                    <a:pt x="6327" y="5631"/>
                  </a:cubicBezTo>
                  <a:lnTo>
                    <a:pt x="721" y="8045"/>
                  </a:lnTo>
                  <a:lnTo>
                    <a:pt x="1793" y="1188"/>
                  </a:lnTo>
                  <a:close/>
                  <a:moveTo>
                    <a:pt x="1399" y="0"/>
                  </a:moveTo>
                  <a:lnTo>
                    <a:pt x="1" y="8975"/>
                  </a:lnTo>
                  <a:lnTo>
                    <a:pt x="7377" y="5802"/>
                  </a:lnTo>
                  <a:lnTo>
                    <a:pt x="7030" y="5505"/>
                  </a:lnTo>
                  <a:cubicBezTo>
                    <a:pt x="6728" y="5248"/>
                    <a:pt x="3476" y="2045"/>
                    <a:pt x="1795" y="391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503;p48"/>
            <p:cNvSpPr/>
            <p:nvPr/>
          </p:nvSpPr>
          <p:spPr>
            <a:xfrm>
              <a:off x="1033332" y="837078"/>
              <a:ext cx="1512771" cy="1250904"/>
            </a:xfrm>
            <a:custGeom>
              <a:avLst/>
              <a:gdLst/>
              <a:ahLst/>
              <a:cxnLst/>
              <a:rect l="l" t="t" r="r" b="b"/>
              <a:pathLst>
                <a:path w="60536" h="50012" extrusionOk="0">
                  <a:moveTo>
                    <a:pt x="30269" y="0"/>
                  </a:moveTo>
                  <a:cubicBezTo>
                    <a:pt x="22240" y="0"/>
                    <a:pt x="14542" y="2634"/>
                    <a:pt x="8864" y="7324"/>
                  </a:cubicBezTo>
                  <a:cubicBezTo>
                    <a:pt x="3188" y="12015"/>
                    <a:pt x="0" y="18374"/>
                    <a:pt x="0" y="25007"/>
                  </a:cubicBezTo>
                  <a:cubicBezTo>
                    <a:pt x="0" y="31638"/>
                    <a:pt x="3188" y="37997"/>
                    <a:pt x="8864" y="42687"/>
                  </a:cubicBezTo>
                  <a:cubicBezTo>
                    <a:pt x="14542" y="47378"/>
                    <a:pt x="22240" y="50012"/>
                    <a:pt x="30269" y="50012"/>
                  </a:cubicBezTo>
                  <a:cubicBezTo>
                    <a:pt x="38296" y="50012"/>
                    <a:pt x="45994" y="47378"/>
                    <a:pt x="51672" y="42687"/>
                  </a:cubicBezTo>
                  <a:cubicBezTo>
                    <a:pt x="57348" y="37997"/>
                    <a:pt x="60536" y="31638"/>
                    <a:pt x="60536" y="25007"/>
                  </a:cubicBezTo>
                  <a:cubicBezTo>
                    <a:pt x="60536" y="18374"/>
                    <a:pt x="57348" y="12015"/>
                    <a:pt x="51672" y="7324"/>
                  </a:cubicBezTo>
                  <a:cubicBezTo>
                    <a:pt x="45994" y="2634"/>
                    <a:pt x="38296" y="0"/>
                    <a:pt x="30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504;p48"/>
            <p:cNvSpPr/>
            <p:nvPr/>
          </p:nvSpPr>
          <p:spPr>
            <a:xfrm>
              <a:off x="1179686" y="837078"/>
              <a:ext cx="1173496" cy="256835"/>
            </a:xfrm>
            <a:custGeom>
              <a:avLst/>
              <a:gdLst/>
              <a:ahLst/>
              <a:cxnLst/>
              <a:rect l="l" t="t" r="r" b="b"/>
              <a:pathLst>
                <a:path w="46968" h="10255" extrusionOk="0">
                  <a:moveTo>
                    <a:pt x="24423" y="0"/>
                  </a:moveTo>
                  <a:cubicBezTo>
                    <a:pt x="14394" y="0"/>
                    <a:pt x="5508" y="4032"/>
                    <a:pt x="1" y="10235"/>
                  </a:cubicBezTo>
                  <a:cubicBezTo>
                    <a:pt x="470" y="10247"/>
                    <a:pt x="972" y="10255"/>
                    <a:pt x="1500" y="10255"/>
                  </a:cubicBezTo>
                  <a:cubicBezTo>
                    <a:pt x="8718" y="10255"/>
                    <a:pt x="20855" y="8916"/>
                    <a:pt x="23681" y="659"/>
                  </a:cubicBezTo>
                  <a:cubicBezTo>
                    <a:pt x="23681" y="659"/>
                    <a:pt x="25792" y="9530"/>
                    <a:pt x="38220" y="9530"/>
                  </a:cubicBezTo>
                  <a:cubicBezTo>
                    <a:pt x="40702" y="9530"/>
                    <a:pt x="43596" y="9176"/>
                    <a:pt x="46967" y="8327"/>
                  </a:cubicBezTo>
                  <a:cubicBezTo>
                    <a:pt x="41423" y="3218"/>
                    <a:pt x="33376" y="0"/>
                    <a:pt x="2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505;p48"/>
            <p:cNvSpPr/>
            <p:nvPr/>
          </p:nvSpPr>
          <p:spPr>
            <a:xfrm>
              <a:off x="1151745" y="1559675"/>
              <a:ext cx="168973" cy="170336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391" y="0"/>
                  </a:moveTo>
                  <a:cubicBezTo>
                    <a:pt x="1517" y="0"/>
                    <a:pt x="0" y="1517"/>
                    <a:pt x="0" y="3391"/>
                  </a:cubicBezTo>
                  <a:cubicBezTo>
                    <a:pt x="0" y="5265"/>
                    <a:pt x="1517" y="6782"/>
                    <a:pt x="3391" y="6782"/>
                  </a:cubicBezTo>
                  <a:cubicBezTo>
                    <a:pt x="5262" y="6782"/>
                    <a:pt x="6782" y="5265"/>
                    <a:pt x="6782" y="3391"/>
                  </a:cubicBezTo>
                  <a:cubicBezTo>
                    <a:pt x="6782" y="1517"/>
                    <a:pt x="5262" y="0"/>
                    <a:pt x="3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506;p48"/>
            <p:cNvSpPr/>
            <p:nvPr/>
          </p:nvSpPr>
          <p:spPr>
            <a:xfrm>
              <a:off x="2241420" y="1559675"/>
              <a:ext cx="186269" cy="170336"/>
            </a:xfrm>
            <a:custGeom>
              <a:avLst/>
              <a:gdLst/>
              <a:ahLst/>
              <a:cxnLst/>
              <a:rect l="l" t="t" r="r" b="b"/>
              <a:pathLst>
                <a:path w="7446" h="6784" extrusionOk="0">
                  <a:moveTo>
                    <a:pt x="3723" y="1"/>
                  </a:moveTo>
                  <a:cubicBezTo>
                    <a:pt x="2855" y="1"/>
                    <a:pt x="1987" y="332"/>
                    <a:pt x="1325" y="994"/>
                  </a:cubicBezTo>
                  <a:cubicBezTo>
                    <a:pt x="1" y="2318"/>
                    <a:pt x="1" y="4466"/>
                    <a:pt x="1325" y="5791"/>
                  </a:cubicBezTo>
                  <a:cubicBezTo>
                    <a:pt x="1987" y="6453"/>
                    <a:pt x="2855" y="6784"/>
                    <a:pt x="3723" y="6784"/>
                  </a:cubicBezTo>
                  <a:cubicBezTo>
                    <a:pt x="4591" y="6784"/>
                    <a:pt x="5460" y="6453"/>
                    <a:pt x="6122" y="5791"/>
                  </a:cubicBezTo>
                  <a:cubicBezTo>
                    <a:pt x="7446" y="4466"/>
                    <a:pt x="7446" y="2318"/>
                    <a:pt x="6122" y="994"/>
                  </a:cubicBezTo>
                  <a:cubicBezTo>
                    <a:pt x="5460" y="332"/>
                    <a:pt x="4591" y="1"/>
                    <a:pt x="3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507;p48"/>
            <p:cNvSpPr/>
            <p:nvPr/>
          </p:nvSpPr>
          <p:spPr>
            <a:xfrm>
              <a:off x="1746477" y="1501122"/>
              <a:ext cx="93135" cy="34599"/>
            </a:xfrm>
            <a:custGeom>
              <a:avLst/>
              <a:gdLst/>
              <a:ahLst/>
              <a:cxnLst/>
              <a:rect l="l" t="t" r="r" b="b"/>
              <a:pathLst>
                <a:path w="3745" h="1362" extrusionOk="0">
                  <a:moveTo>
                    <a:pt x="3238" y="0"/>
                  </a:moveTo>
                  <a:cubicBezTo>
                    <a:pt x="3158" y="0"/>
                    <a:pt x="3074" y="33"/>
                    <a:pt x="3002" y="111"/>
                  </a:cubicBezTo>
                  <a:cubicBezTo>
                    <a:pt x="2667" y="473"/>
                    <a:pt x="2279" y="648"/>
                    <a:pt x="1891" y="648"/>
                  </a:cubicBezTo>
                  <a:cubicBezTo>
                    <a:pt x="1493" y="648"/>
                    <a:pt x="1094" y="465"/>
                    <a:pt x="749" y="111"/>
                  </a:cubicBezTo>
                  <a:cubicBezTo>
                    <a:pt x="676" y="36"/>
                    <a:pt x="593" y="4"/>
                    <a:pt x="513" y="4"/>
                  </a:cubicBezTo>
                  <a:cubicBezTo>
                    <a:pt x="243" y="4"/>
                    <a:pt x="0" y="363"/>
                    <a:pt x="244" y="616"/>
                  </a:cubicBezTo>
                  <a:cubicBezTo>
                    <a:pt x="725" y="1109"/>
                    <a:pt x="1313" y="1362"/>
                    <a:pt x="1898" y="1362"/>
                  </a:cubicBezTo>
                  <a:cubicBezTo>
                    <a:pt x="2473" y="1362"/>
                    <a:pt x="3045" y="1117"/>
                    <a:pt x="3507" y="616"/>
                  </a:cubicBezTo>
                  <a:cubicBezTo>
                    <a:pt x="3744" y="356"/>
                    <a:pt x="3504" y="0"/>
                    <a:pt x="3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508;p48"/>
            <p:cNvSpPr/>
            <p:nvPr/>
          </p:nvSpPr>
          <p:spPr>
            <a:xfrm>
              <a:off x="1687935" y="1399985"/>
              <a:ext cx="194252" cy="79845"/>
            </a:xfrm>
            <a:custGeom>
              <a:avLst/>
              <a:gdLst/>
              <a:ahLst/>
              <a:cxnLst/>
              <a:rect l="l" t="t" r="r" b="b"/>
              <a:pathLst>
                <a:path w="7815" h="3196" extrusionOk="0">
                  <a:moveTo>
                    <a:pt x="4238" y="1"/>
                  </a:moveTo>
                  <a:cubicBezTo>
                    <a:pt x="4080" y="1"/>
                    <a:pt x="3916" y="90"/>
                    <a:pt x="3873" y="255"/>
                  </a:cubicBezTo>
                  <a:cubicBezTo>
                    <a:pt x="3627" y="1181"/>
                    <a:pt x="3197" y="2469"/>
                    <a:pt x="2146" y="2469"/>
                  </a:cubicBezTo>
                  <a:cubicBezTo>
                    <a:pt x="2022" y="2469"/>
                    <a:pt x="1890" y="2452"/>
                    <a:pt x="1749" y="2413"/>
                  </a:cubicBezTo>
                  <a:cubicBezTo>
                    <a:pt x="1395" y="2317"/>
                    <a:pt x="1038" y="2092"/>
                    <a:pt x="771" y="1839"/>
                  </a:cubicBezTo>
                  <a:cubicBezTo>
                    <a:pt x="695" y="1769"/>
                    <a:pt x="611" y="1740"/>
                    <a:pt x="530" y="1740"/>
                  </a:cubicBezTo>
                  <a:cubicBezTo>
                    <a:pt x="247" y="1740"/>
                    <a:pt x="0" y="2099"/>
                    <a:pt x="264" y="2342"/>
                  </a:cubicBezTo>
                  <a:cubicBezTo>
                    <a:pt x="764" y="2802"/>
                    <a:pt x="1464" y="3191"/>
                    <a:pt x="2157" y="3196"/>
                  </a:cubicBezTo>
                  <a:cubicBezTo>
                    <a:pt x="2162" y="3196"/>
                    <a:pt x="2167" y="3196"/>
                    <a:pt x="2171" y="3196"/>
                  </a:cubicBezTo>
                  <a:cubicBezTo>
                    <a:pt x="3216" y="3196"/>
                    <a:pt x="3822" y="2409"/>
                    <a:pt x="4200" y="1525"/>
                  </a:cubicBezTo>
                  <a:lnTo>
                    <a:pt x="4200" y="1525"/>
                  </a:lnTo>
                  <a:cubicBezTo>
                    <a:pt x="4581" y="2341"/>
                    <a:pt x="5212" y="2858"/>
                    <a:pt x="5988" y="2858"/>
                  </a:cubicBezTo>
                  <a:cubicBezTo>
                    <a:pt x="6453" y="2858"/>
                    <a:pt x="6971" y="2672"/>
                    <a:pt x="7519" y="2255"/>
                  </a:cubicBezTo>
                  <a:cubicBezTo>
                    <a:pt x="7814" y="2029"/>
                    <a:pt x="7626" y="1569"/>
                    <a:pt x="7347" y="1569"/>
                  </a:cubicBezTo>
                  <a:cubicBezTo>
                    <a:pt x="7288" y="1569"/>
                    <a:pt x="7224" y="1590"/>
                    <a:pt x="7160" y="1639"/>
                  </a:cubicBezTo>
                  <a:cubicBezTo>
                    <a:pt x="6732" y="1964"/>
                    <a:pt x="6323" y="2158"/>
                    <a:pt x="5953" y="2158"/>
                  </a:cubicBezTo>
                  <a:cubicBezTo>
                    <a:pt x="5539" y="2158"/>
                    <a:pt x="5175" y="1915"/>
                    <a:pt x="4892" y="1339"/>
                  </a:cubicBezTo>
                  <a:cubicBezTo>
                    <a:pt x="4727" y="1005"/>
                    <a:pt x="4623" y="621"/>
                    <a:pt x="4561" y="255"/>
                  </a:cubicBezTo>
                  <a:cubicBezTo>
                    <a:pt x="4532" y="81"/>
                    <a:pt x="4388" y="1"/>
                    <a:pt x="4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09;p48"/>
            <p:cNvSpPr/>
            <p:nvPr/>
          </p:nvSpPr>
          <p:spPr>
            <a:xfrm>
              <a:off x="1683943" y="1344094"/>
              <a:ext cx="178286" cy="74522"/>
            </a:xfrm>
            <a:custGeom>
              <a:avLst/>
              <a:gdLst/>
              <a:ahLst/>
              <a:cxnLst/>
              <a:rect l="l" t="t" r="r" b="b"/>
              <a:pathLst>
                <a:path w="7136" h="2948" extrusionOk="0">
                  <a:moveTo>
                    <a:pt x="4334" y="0"/>
                  </a:moveTo>
                  <a:cubicBezTo>
                    <a:pt x="3209" y="0"/>
                    <a:pt x="2024" y="127"/>
                    <a:pt x="1408" y="381"/>
                  </a:cubicBezTo>
                  <a:cubicBezTo>
                    <a:pt x="0" y="963"/>
                    <a:pt x="4473" y="2948"/>
                    <a:pt x="4473" y="2948"/>
                  </a:cubicBezTo>
                  <a:cubicBezTo>
                    <a:pt x="4473" y="2948"/>
                    <a:pt x="6876" y="1376"/>
                    <a:pt x="7042" y="629"/>
                  </a:cubicBezTo>
                  <a:cubicBezTo>
                    <a:pt x="7135" y="211"/>
                    <a:pt x="5784" y="0"/>
                    <a:pt x="4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510;p48"/>
            <p:cNvSpPr/>
            <p:nvPr/>
          </p:nvSpPr>
          <p:spPr>
            <a:xfrm>
              <a:off x="1185008" y="1107220"/>
              <a:ext cx="474986" cy="475077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7" y="4891"/>
                    <a:pt x="17857" y="9497"/>
                  </a:cubicBezTo>
                  <a:cubicBezTo>
                    <a:pt x="17857" y="14104"/>
                    <a:pt x="14107" y="17854"/>
                    <a:pt x="9500" y="17854"/>
                  </a:cubicBezTo>
                  <a:cubicBezTo>
                    <a:pt x="4892" y="17854"/>
                    <a:pt x="1142" y="14104"/>
                    <a:pt x="1142" y="9497"/>
                  </a:cubicBezTo>
                  <a:cubicBezTo>
                    <a:pt x="1142" y="4891"/>
                    <a:pt x="4892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1" y="4260"/>
                    <a:pt x="1" y="9497"/>
                  </a:cubicBezTo>
                  <a:cubicBezTo>
                    <a:pt x="1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511;p48"/>
            <p:cNvSpPr/>
            <p:nvPr/>
          </p:nvSpPr>
          <p:spPr>
            <a:xfrm>
              <a:off x="1954034" y="1107220"/>
              <a:ext cx="474986" cy="475077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6" y="4891"/>
                    <a:pt x="17856" y="9497"/>
                  </a:cubicBezTo>
                  <a:cubicBezTo>
                    <a:pt x="17856" y="14104"/>
                    <a:pt x="14107" y="17854"/>
                    <a:pt x="9500" y="17854"/>
                  </a:cubicBezTo>
                  <a:cubicBezTo>
                    <a:pt x="4891" y="17854"/>
                    <a:pt x="1142" y="14104"/>
                    <a:pt x="1142" y="9497"/>
                  </a:cubicBezTo>
                  <a:cubicBezTo>
                    <a:pt x="1142" y="4891"/>
                    <a:pt x="4891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0" y="4260"/>
                    <a:pt x="0" y="9497"/>
                  </a:cubicBezTo>
                  <a:cubicBezTo>
                    <a:pt x="0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512;p48"/>
            <p:cNvSpPr/>
            <p:nvPr/>
          </p:nvSpPr>
          <p:spPr>
            <a:xfrm>
              <a:off x="1633384" y="1244287"/>
              <a:ext cx="345928" cy="63876"/>
            </a:xfrm>
            <a:custGeom>
              <a:avLst/>
              <a:gdLst/>
              <a:ahLst/>
              <a:cxnLst/>
              <a:rect l="l" t="t" r="r" b="b"/>
              <a:pathLst>
                <a:path w="13847" h="2537" extrusionOk="0">
                  <a:moveTo>
                    <a:pt x="6742" y="0"/>
                  </a:moveTo>
                  <a:cubicBezTo>
                    <a:pt x="2743" y="0"/>
                    <a:pt x="159" y="1427"/>
                    <a:pt x="1" y="1517"/>
                  </a:cubicBezTo>
                  <a:lnTo>
                    <a:pt x="562" y="2510"/>
                  </a:lnTo>
                  <a:cubicBezTo>
                    <a:pt x="600" y="2488"/>
                    <a:pt x="3029" y="1158"/>
                    <a:pt x="6785" y="1158"/>
                  </a:cubicBezTo>
                  <a:cubicBezTo>
                    <a:pt x="8694" y="1158"/>
                    <a:pt x="10947" y="1502"/>
                    <a:pt x="13404" y="2537"/>
                  </a:cubicBezTo>
                  <a:lnTo>
                    <a:pt x="13847" y="1487"/>
                  </a:lnTo>
                  <a:cubicBezTo>
                    <a:pt x="11199" y="373"/>
                    <a:pt x="8785" y="0"/>
                    <a:pt x="6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513;p48"/>
            <p:cNvSpPr/>
            <p:nvPr/>
          </p:nvSpPr>
          <p:spPr>
            <a:xfrm>
              <a:off x="1352650" y="1293525"/>
              <a:ext cx="105109" cy="105129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514;p48"/>
            <p:cNvSpPr/>
            <p:nvPr/>
          </p:nvSpPr>
          <p:spPr>
            <a:xfrm>
              <a:off x="2157599" y="1293525"/>
              <a:ext cx="105109" cy="105129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515;p48"/>
            <p:cNvSpPr/>
            <p:nvPr/>
          </p:nvSpPr>
          <p:spPr>
            <a:xfrm>
              <a:off x="2437003" y="1505114"/>
              <a:ext cx="234167" cy="67869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9088" y="0"/>
                  </a:moveTo>
                  <a:cubicBezTo>
                    <a:pt x="9069" y="0"/>
                    <a:pt x="9048" y="3"/>
                    <a:pt x="9026" y="8"/>
                  </a:cubicBezTo>
                  <a:cubicBezTo>
                    <a:pt x="6101" y="768"/>
                    <a:pt x="3173" y="1526"/>
                    <a:pt x="247" y="2288"/>
                  </a:cubicBezTo>
                  <a:cubicBezTo>
                    <a:pt x="1" y="2350"/>
                    <a:pt x="80" y="2707"/>
                    <a:pt x="301" y="2707"/>
                  </a:cubicBezTo>
                  <a:cubicBezTo>
                    <a:pt x="320" y="2707"/>
                    <a:pt x="340" y="2705"/>
                    <a:pt x="361" y="2699"/>
                  </a:cubicBezTo>
                  <a:cubicBezTo>
                    <a:pt x="3287" y="1939"/>
                    <a:pt x="6215" y="1179"/>
                    <a:pt x="9143" y="419"/>
                  </a:cubicBezTo>
                  <a:cubicBezTo>
                    <a:pt x="9387" y="353"/>
                    <a:pt x="9312" y="0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516;p48"/>
            <p:cNvSpPr/>
            <p:nvPr/>
          </p:nvSpPr>
          <p:spPr>
            <a:xfrm>
              <a:off x="2454299" y="1594274"/>
              <a:ext cx="216870" cy="21292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264" y="0"/>
                  </a:moveTo>
                  <a:cubicBezTo>
                    <a:pt x="1" y="0"/>
                    <a:pt x="5" y="412"/>
                    <a:pt x="275" y="426"/>
                  </a:cubicBezTo>
                  <a:cubicBezTo>
                    <a:pt x="2986" y="572"/>
                    <a:pt x="5694" y="721"/>
                    <a:pt x="8404" y="867"/>
                  </a:cubicBezTo>
                  <a:cubicBezTo>
                    <a:pt x="8409" y="867"/>
                    <a:pt x="8413" y="867"/>
                    <a:pt x="8418" y="867"/>
                  </a:cubicBezTo>
                  <a:cubicBezTo>
                    <a:pt x="8679" y="867"/>
                    <a:pt x="8674" y="456"/>
                    <a:pt x="8404" y="439"/>
                  </a:cubicBezTo>
                  <a:cubicBezTo>
                    <a:pt x="5694" y="295"/>
                    <a:pt x="2986" y="146"/>
                    <a:pt x="275" y="0"/>
                  </a:cubicBezTo>
                  <a:cubicBezTo>
                    <a:pt x="271" y="0"/>
                    <a:pt x="268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517;p48"/>
            <p:cNvSpPr/>
            <p:nvPr/>
          </p:nvSpPr>
          <p:spPr>
            <a:xfrm>
              <a:off x="2427690" y="1644843"/>
              <a:ext cx="232836" cy="63876"/>
            </a:xfrm>
            <a:custGeom>
              <a:avLst/>
              <a:gdLst/>
              <a:ahLst/>
              <a:cxnLst/>
              <a:rect l="l" t="t" r="r" b="b"/>
              <a:pathLst>
                <a:path w="9315" h="2532" extrusionOk="0">
                  <a:moveTo>
                    <a:pt x="297" y="0"/>
                  </a:moveTo>
                  <a:cubicBezTo>
                    <a:pt x="76" y="0"/>
                    <a:pt x="0" y="352"/>
                    <a:pt x="246" y="420"/>
                  </a:cubicBezTo>
                  <a:cubicBezTo>
                    <a:pt x="3109" y="1242"/>
                    <a:pt x="6055" y="1831"/>
                    <a:pt x="8953" y="2524"/>
                  </a:cubicBezTo>
                  <a:cubicBezTo>
                    <a:pt x="8973" y="2529"/>
                    <a:pt x="8993" y="2531"/>
                    <a:pt x="9011" y="2531"/>
                  </a:cubicBezTo>
                  <a:cubicBezTo>
                    <a:pt x="9238" y="2531"/>
                    <a:pt x="9315" y="2172"/>
                    <a:pt x="9070" y="2113"/>
                  </a:cubicBezTo>
                  <a:cubicBezTo>
                    <a:pt x="6169" y="1420"/>
                    <a:pt x="3223" y="826"/>
                    <a:pt x="359" y="9"/>
                  </a:cubicBezTo>
                  <a:cubicBezTo>
                    <a:pt x="337" y="3"/>
                    <a:pt x="317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518;p48"/>
            <p:cNvSpPr/>
            <p:nvPr/>
          </p:nvSpPr>
          <p:spPr>
            <a:xfrm>
              <a:off x="890969" y="1505114"/>
              <a:ext cx="234167" cy="67869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300" y="0"/>
                  </a:moveTo>
                  <a:cubicBezTo>
                    <a:pt x="78" y="0"/>
                    <a:pt x="1" y="355"/>
                    <a:pt x="247" y="419"/>
                  </a:cubicBezTo>
                  <a:cubicBezTo>
                    <a:pt x="3173" y="1179"/>
                    <a:pt x="6098" y="1937"/>
                    <a:pt x="9026" y="2699"/>
                  </a:cubicBezTo>
                  <a:cubicBezTo>
                    <a:pt x="9048" y="2705"/>
                    <a:pt x="9068" y="2707"/>
                    <a:pt x="9087" y="2707"/>
                  </a:cubicBezTo>
                  <a:cubicBezTo>
                    <a:pt x="9309" y="2707"/>
                    <a:pt x="9387" y="2350"/>
                    <a:pt x="9140" y="2288"/>
                  </a:cubicBezTo>
                  <a:cubicBezTo>
                    <a:pt x="6215" y="1526"/>
                    <a:pt x="3286" y="768"/>
                    <a:pt x="361" y="8"/>
                  </a:cubicBezTo>
                  <a:cubicBezTo>
                    <a:pt x="340" y="3"/>
                    <a:pt x="319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19;p48"/>
            <p:cNvSpPr/>
            <p:nvPr/>
          </p:nvSpPr>
          <p:spPr>
            <a:xfrm>
              <a:off x="890969" y="1594274"/>
              <a:ext cx="216871" cy="21292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8418" y="0"/>
                  </a:moveTo>
                  <a:cubicBezTo>
                    <a:pt x="8413" y="0"/>
                    <a:pt x="8409" y="0"/>
                    <a:pt x="8404" y="0"/>
                  </a:cubicBezTo>
                  <a:cubicBezTo>
                    <a:pt x="5694" y="146"/>
                    <a:pt x="2983" y="295"/>
                    <a:pt x="275" y="439"/>
                  </a:cubicBezTo>
                  <a:cubicBezTo>
                    <a:pt x="5" y="456"/>
                    <a:pt x="1" y="867"/>
                    <a:pt x="262" y="867"/>
                  </a:cubicBezTo>
                  <a:cubicBezTo>
                    <a:pt x="266" y="867"/>
                    <a:pt x="271" y="867"/>
                    <a:pt x="275" y="867"/>
                  </a:cubicBezTo>
                  <a:cubicBezTo>
                    <a:pt x="2986" y="721"/>
                    <a:pt x="5696" y="572"/>
                    <a:pt x="8404" y="426"/>
                  </a:cubicBezTo>
                  <a:cubicBezTo>
                    <a:pt x="8674" y="412"/>
                    <a:pt x="8679" y="0"/>
                    <a:pt x="8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520;p48"/>
            <p:cNvSpPr/>
            <p:nvPr/>
          </p:nvSpPr>
          <p:spPr>
            <a:xfrm>
              <a:off x="901613" y="1644843"/>
              <a:ext cx="232837" cy="63876"/>
            </a:xfrm>
            <a:custGeom>
              <a:avLst/>
              <a:gdLst/>
              <a:ahLst/>
              <a:cxnLst/>
              <a:rect l="l" t="t" r="r" b="b"/>
              <a:pathLst>
                <a:path w="9318" h="2532" extrusionOk="0">
                  <a:moveTo>
                    <a:pt x="9021" y="0"/>
                  </a:moveTo>
                  <a:cubicBezTo>
                    <a:pt x="9001" y="0"/>
                    <a:pt x="8980" y="3"/>
                    <a:pt x="8958" y="9"/>
                  </a:cubicBezTo>
                  <a:cubicBezTo>
                    <a:pt x="6094" y="828"/>
                    <a:pt x="3149" y="1420"/>
                    <a:pt x="250" y="2113"/>
                  </a:cubicBezTo>
                  <a:cubicBezTo>
                    <a:pt x="0" y="2172"/>
                    <a:pt x="79" y="2531"/>
                    <a:pt x="306" y="2531"/>
                  </a:cubicBezTo>
                  <a:cubicBezTo>
                    <a:pt x="325" y="2531"/>
                    <a:pt x="344" y="2529"/>
                    <a:pt x="364" y="2524"/>
                  </a:cubicBezTo>
                  <a:cubicBezTo>
                    <a:pt x="3262" y="1831"/>
                    <a:pt x="6208" y="1237"/>
                    <a:pt x="9072" y="420"/>
                  </a:cubicBezTo>
                  <a:cubicBezTo>
                    <a:pt x="9317" y="352"/>
                    <a:pt x="9241" y="0"/>
                    <a:pt x="9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521;p48"/>
            <p:cNvSpPr/>
            <p:nvPr/>
          </p:nvSpPr>
          <p:spPr>
            <a:xfrm>
              <a:off x="1541581" y="375308"/>
              <a:ext cx="465673" cy="444470"/>
            </a:xfrm>
            <a:custGeom>
              <a:avLst/>
              <a:gdLst/>
              <a:ahLst/>
              <a:cxnLst/>
              <a:rect l="l" t="t" r="r" b="b"/>
              <a:pathLst>
                <a:path w="18627" h="17760" extrusionOk="0">
                  <a:moveTo>
                    <a:pt x="9747" y="1"/>
                  </a:moveTo>
                  <a:cubicBezTo>
                    <a:pt x="7475" y="1"/>
                    <a:pt x="5202" y="868"/>
                    <a:pt x="3468" y="2602"/>
                  </a:cubicBezTo>
                  <a:cubicBezTo>
                    <a:pt x="1" y="6070"/>
                    <a:pt x="1" y="11691"/>
                    <a:pt x="3468" y="15158"/>
                  </a:cubicBezTo>
                  <a:cubicBezTo>
                    <a:pt x="5134" y="16824"/>
                    <a:pt x="7392" y="17760"/>
                    <a:pt x="9748" y="17760"/>
                  </a:cubicBezTo>
                  <a:cubicBezTo>
                    <a:pt x="12102" y="17760"/>
                    <a:pt x="14362" y="16824"/>
                    <a:pt x="16025" y="15158"/>
                  </a:cubicBezTo>
                  <a:cubicBezTo>
                    <a:pt x="17691" y="13493"/>
                    <a:pt x="18627" y="11235"/>
                    <a:pt x="18627" y="8879"/>
                  </a:cubicBezTo>
                  <a:cubicBezTo>
                    <a:pt x="18627" y="6525"/>
                    <a:pt x="17691" y="4265"/>
                    <a:pt x="16025" y="2602"/>
                  </a:cubicBezTo>
                  <a:cubicBezTo>
                    <a:pt x="14291" y="868"/>
                    <a:pt x="12019" y="1"/>
                    <a:pt x="9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522;p48"/>
            <p:cNvSpPr/>
            <p:nvPr/>
          </p:nvSpPr>
          <p:spPr>
            <a:xfrm>
              <a:off x="2325241" y="1527737"/>
              <a:ext cx="803618" cy="970115"/>
            </a:xfrm>
            <a:custGeom>
              <a:avLst/>
              <a:gdLst/>
              <a:ahLst/>
              <a:cxnLst/>
              <a:rect l="l" t="t" r="r" b="b"/>
              <a:pathLst>
                <a:path w="32119" h="38767" extrusionOk="0">
                  <a:moveTo>
                    <a:pt x="32118" y="0"/>
                  </a:moveTo>
                  <a:cubicBezTo>
                    <a:pt x="32037" y="0"/>
                    <a:pt x="9255" y="25163"/>
                    <a:pt x="4079" y="31909"/>
                  </a:cubicBezTo>
                  <a:cubicBezTo>
                    <a:pt x="2874" y="33478"/>
                    <a:pt x="1671" y="35048"/>
                    <a:pt x="471" y="36617"/>
                  </a:cubicBezTo>
                  <a:cubicBezTo>
                    <a:pt x="0" y="37228"/>
                    <a:pt x="379" y="38213"/>
                    <a:pt x="981" y="38567"/>
                  </a:cubicBezTo>
                  <a:cubicBezTo>
                    <a:pt x="1214" y="38705"/>
                    <a:pt x="1449" y="38766"/>
                    <a:pt x="1675" y="38766"/>
                  </a:cubicBezTo>
                  <a:cubicBezTo>
                    <a:pt x="2164" y="38766"/>
                    <a:pt x="2614" y="38479"/>
                    <a:pt x="2936" y="38057"/>
                  </a:cubicBezTo>
                  <a:cubicBezTo>
                    <a:pt x="6223" y="33773"/>
                    <a:pt x="9508" y="29491"/>
                    <a:pt x="12792" y="25206"/>
                  </a:cubicBezTo>
                  <a:cubicBezTo>
                    <a:pt x="18030" y="18377"/>
                    <a:pt x="23267" y="11548"/>
                    <a:pt x="28502" y="4717"/>
                  </a:cubicBezTo>
                  <a:cubicBezTo>
                    <a:pt x="29705" y="3147"/>
                    <a:pt x="30910" y="1580"/>
                    <a:pt x="32111" y="11"/>
                  </a:cubicBezTo>
                  <a:cubicBezTo>
                    <a:pt x="32116" y="4"/>
                    <a:pt x="32119" y="0"/>
                    <a:pt x="32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429" name="Google Shape;3526;p48"/>
          <p:cNvGrpSpPr>
            <a:grpSpLocks/>
          </p:cNvGrpSpPr>
          <p:nvPr/>
        </p:nvGrpSpPr>
        <p:grpSpPr bwMode="auto">
          <a:xfrm>
            <a:off x="5105400" y="-423863"/>
            <a:ext cx="738188" cy="847726"/>
            <a:chOff x="7799625" y="451100"/>
            <a:chExt cx="554175" cy="636875"/>
          </a:xfrm>
        </p:grpSpPr>
        <p:sp>
          <p:nvSpPr>
            <p:cNvPr id="65" name="Google Shape;3527;p48"/>
            <p:cNvSpPr/>
            <p:nvPr/>
          </p:nvSpPr>
          <p:spPr>
            <a:xfrm>
              <a:off x="7799625" y="569173"/>
              <a:ext cx="554175" cy="518802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528;p48"/>
            <p:cNvSpPr/>
            <p:nvPr/>
          </p:nvSpPr>
          <p:spPr>
            <a:xfrm>
              <a:off x="7810351" y="451100"/>
              <a:ext cx="307478" cy="421005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430" name="Google Shape;3526;p48"/>
          <p:cNvGrpSpPr>
            <a:grpSpLocks/>
          </p:cNvGrpSpPr>
          <p:nvPr/>
        </p:nvGrpSpPr>
        <p:grpSpPr bwMode="auto">
          <a:xfrm>
            <a:off x="10134600" y="944563"/>
            <a:ext cx="738188" cy="849312"/>
            <a:chOff x="7799625" y="451100"/>
            <a:chExt cx="554175" cy="636875"/>
          </a:xfrm>
        </p:grpSpPr>
        <p:sp>
          <p:nvSpPr>
            <p:cNvPr id="68" name="Google Shape;3527;p48"/>
            <p:cNvSpPr/>
            <p:nvPr/>
          </p:nvSpPr>
          <p:spPr>
            <a:xfrm>
              <a:off x="7799625" y="568951"/>
              <a:ext cx="554175" cy="519024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528;p48"/>
            <p:cNvSpPr/>
            <p:nvPr/>
          </p:nvSpPr>
          <p:spPr>
            <a:xfrm>
              <a:off x="7810351" y="451100"/>
              <a:ext cx="30747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431" name="Google Shape;3526;p48"/>
          <p:cNvGrpSpPr>
            <a:grpSpLocks/>
          </p:cNvGrpSpPr>
          <p:nvPr/>
        </p:nvGrpSpPr>
        <p:grpSpPr bwMode="auto">
          <a:xfrm>
            <a:off x="1014413" y="1025525"/>
            <a:ext cx="738187" cy="847725"/>
            <a:chOff x="7799625" y="451100"/>
            <a:chExt cx="554175" cy="636875"/>
          </a:xfrm>
        </p:grpSpPr>
        <p:sp>
          <p:nvSpPr>
            <p:cNvPr id="71" name="Google Shape;3527;p48"/>
            <p:cNvSpPr/>
            <p:nvPr/>
          </p:nvSpPr>
          <p:spPr>
            <a:xfrm>
              <a:off x="7799625" y="569173"/>
              <a:ext cx="554175" cy="518802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528;p48"/>
            <p:cNvSpPr/>
            <p:nvPr/>
          </p:nvSpPr>
          <p:spPr>
            <a:xfrm>
              <a:off x="7810351" y="451100"/>
              <a:ext cx="307478" cy="421006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432" name="Google Shape;3526;p48"/>
          <p:cNvGrpSpPr>
            <a:grpSpLocks/>
          </p:cNvGrpSpPr>
          <p:nvPr/>
        </p:nvGrpSpPr>
        <p:grpSpPr bwMode="auto">
          <a:xfrm>
            <a:off x="6553200" y="6423025"/>
            <a:ext cx="738188" cy="849313"/>
            <a:chOff x="7799625" y="451100"/>
            <a:chExt cx="554175" cy="636875"/>
          </a:xfrm>
        </p:grpSpPr>
        <p:sp>
          <p:nvSpPr>
            <p:cNvPr id="74" name="Google Shape;3527;p48"/>
            <p:cNvSpPr/>
            <p:nvPr/>
          </p:nvSpPr>
          <p:spPr>
            <a:xfrm>
              <a:off x="7799625" y="568952"/>
              <a:ext cx="554175" cy="519023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528;p48"/>
            <p:cNvSpPr/>
            <p:nvPr/>
          </p:nvSpPr>
          <p:spPr>
            <a:xfrm>
              <a:off x="7810351" y="451100"/>
              <a:ext cx="30747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433" name="Google Shape;3526;p48"/>
          <p:cNvGrpSpPr>
            <a:grpSpLocks/>
          </p:cNvGrpSpPr>
          <p:nvPr/>
        </p:nvGrpSpPr>
        <p:grpSpPr bwMode="auto">
          <a:xfrm>
            <a:off x="11731625" y="4087813"/>
            <a:ext cx="738188" cy="849312"/>
            <a:chOff x="7799625" y="451100"/>
            <a:chExt cx="554175" cy="636875"/>
          </a:xfrm>
        </p:grpSpPr>
        <p:sp>
          <p:nvSpPr>
            <p:cNvPr id="77" name="Google Shape;3527;p48"/>
            <p:cNvSpPr/>
            <p:nvPr/>
          </p:nvSpPr>
          <p:spPr>
            <a:xfrm>
              <a:off x="7799625" y="568951"/>
              <a:ext cx="554175" cy="519024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528;p48"/>
            <p:cNvSpPr/>
            <p:nvPr/>
          </p:nvSpPr>
          <p:spPr>
            <a:xfrm>
              <a:off x="7810351" y="451100"/>
              <a:ext cx="30747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434" name="Google Shape;3526;p48"/>
          <p:cNvGrpSpPr>
            <a:grpSpLocks/>
          </p:cNvGrpSpPr>
          <p:nvPr/>
        </p:nvGrpSpPr>
        <p:grpSpPr bwMode="auto">
          <a:xfrm>
            <a:off x="3121025" y="6075363"/>
            <a:ext cx="738188" cy="849312"/>
            <a:chOff x="7799625" y="451100"/>
            <a:chExt cx="554175" cy="636875"/>
          </a:xfrm>
        </p:grpSpPr>
        <p:sp>
          <p:nvSpPr>
            <p:cNvPr id="80" name="Google Shape;3527;p48"/>
            <p:cNvSpPr/>
            <p:nvPr/>
          </p:nvSpPr>
          <p:spPr>
            <a:xfrm>
              <a:off x="7799625" y="568951"/>
              <a:ext cx="554175" cy="519024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528;p48"/>
            <p:cNvSpPr/>
            <p:nvPr/>
          </p:nvSpPr>
          <p:spPr>
            <a:xfrm>
              <a:off x="7810351" y="451100"/>
              <a:ext cx="30747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435" name="Google Shape;3526;p48"/>
          <p:cNvGrpSpPr>
            <a:grpSpLocks/>
          </p:cNvGrpSpPr>
          <p:nvPr/>
        </p:nvGrpSpPr>
        <p:grpSpPr bwMode="auto">
          <a:xfrm>
            <a:off x="8951913" y="5419725"/>
            <a:ext cx="739775" cy="849313"/>
            <a:chOff x="7799625" y="451100"/>
            <a:chExt cx="554175" cy="636875"/>
          </a:xfrm>
        </p:grpSpPr>
        <p:sp>
          <p:nvSpPr>
            <p:cNvPr id="83" name="Google Shape;3527;p48"/>
            <p:cNvSpPr/>
            <p:nvPr/>
          </p:nvSpPr>
          <p:spPr>
            <a:xfrm>
              <a:off x="7799625" y="568952"/>
              <a:ext cx="554175" cy="519023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528;p48"/>
            <p:cNvSpPr/>
            <p:nvPr/>
          </p:nvSpPr>
          <p:spPr>
            <a:xfrm>
              <a:off x="7810328" y="451100"/>
              <a:ext cx="30800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7600" y="6105525"/>
            <a:ext cx="91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10769600" cy="1498600"/>
          </a:xfrm>
        </p:spPr>
        <p:txBody>
          <a:bodyPr spcFirstLastPara="1">
            <a:normAutofit fontScale="9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/>
            </a:pP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  <a:sym typeface="Gorditas"/>
              </a:rPr>
              <a:t>3: Đặt câu với một trong các từ sau: lâu, nhỏ, xa 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  <a:sym typeface="Gorditas"/>
            </a:endParaRPr>
          </a:p>
        </p:txBody>
      </p:sp>
      <p:grpSp>
        <p:nvGrpSpPr>
          <p:cNvPr id="104451" name="Google Shape;3469;p48"/>
          <p:cNvGrpSpPr>
            <a:grpSpLocks/>
          </p:cNvGrpSpPr>
          <p:nvPr/>
        </p:nvGrpSpPr>
        <p:grpSpPr bwMode="auto">
          <a:xfrm>
            <a:off x="76200" y="3505200"/>
            <a:ext cx="2860675" cy="3128963"/>
            <a:chOff x="813800" y="298125"/>
            <a:chExt cx="2397550" cy="2621575"/>
          </a:xfrm>
        </p:grpSpPr>
        <p:sp>
          <p:nvSpPr>
            <p:cNvPr id="12" name="Google Shape;3470;p48"/>
            <p:cNvSpPr/>
            <p:nvPr/>
          </p:nvSpPr>
          <p:spPr>
            <a:xfrm>
              <a:off x="813800" y="298125"/>
              <a:ext cx="2397550" cy="2621575"/>
            </a:xfrm>
            <a:custGeom>
              <a:avLst/>
              <a:gdLst/>
              <a:ahLst/>
              <a:cxnLst/>
              <a:rect l="l" t="t" r="r" b="b"/>
              <a:pathLst>
                <a:path w="95902" h="104863" extrusionOk="0">
                  <a:moveTo>
                    <a:pt x="38861" y="1"/>
                  </a:moveTo>
                  <a:cubicBezTo>
                    <a:pt x="37307" y="1"/>
                    <a:pt x="35792" y="295"/>
                    <a:pt x="34356" y="877"/>
                  </a:cubicBezTo>
                  <a:cubicBezTo>
                    <a:pt x="32869" y="1481"/>
                    <a:pt x="31535" y="2365"/>
                    <a:pt x="30393" y="3506"/>
                  </a:cubicBezTo>
                  <a:cubicBezTo>
                    <a:pt x="29250" y="4649"/>
                    <a:pt x="28366" y="5981"/>
                    <a:pt x="27762" y="7471"/>
                  </a:cubicBezTo>
                  <a:cubicBezTo>
                    <a:pt x="27181" y="8907"/>
                    <a:pt x="26886" y="10422"/>
                    <a:pt x="26886" y="11976"/>
                  </a:cubicBezTo>
                  <a:cubicBezTo>
                    <a:pt x="26886" y="13528"/>
                    <a:pt x="27181" y="15045"/>
                    <a:pt x="27762" y="16481"/>
                  </a:cubicBezTo>
                  <a:cubicBezTo>
                    <a:pt x="28223" y="17614"/>
                    <a:pt x="28849" y="18661"/>
                    <a:pt x="29629" y="19602"/>
                  </a:cubicBezTo>
                  <a:cubicBezTo>
                    <a:pt x="28478" y="19887"/>
                    <a:pt x="27342" y="20223"/>
                    <a:pt x="26225" y="20614"/>
                  </a:cubicBezTo>
                  <a:cubicBezTo>
                    <a:pt x="26181" y="20629"/>
                    <a:pt x="26141" y="20644"/>
                    <a:pt x="26099" y="20659"/>
                  </a:cubicBezTo>
                  <a:lnTo>
                    <a:pt x="17498" y="11226"/>
                  </a:lnTo>
                  <a:lnTo>
                    <a:pt x="13805" y="28179"/>
                  </a:lnTo>
                  <a:cubicBezTo>
                    <a:pt x="13122" y="28844"/>
                    <a:pt x="12478" y="29530"/>
                    <a:pt x="11872" y="30243"/>
                  </a:cubicBezTo>
                  <a:lnTo>
                    <a:pt x="8760" y="34750"/>
                  </a:lnTo>
                  <a:cubicBezTo>
                    <a:pt x="8637" y="34975"/>
                    <a:pt x="8513" y="35206"/>
                    <a:pt x="8394" y="35436"/>
                  </a:cubicBezTo>
                  <a:cubicBezTo>
                    <a:pt x="6731" y="38688"/>
                    <a:pt x="5822" y="42136"/>
                    <a:pt x="5694" y="45691"/>
                  </a:cubicBezTo>
                  <a:cubicBezTo>
                    <a:pt x="5199" y="45559"/>
                    <a:pt x="4701" y="45433"/>
                    <a:pt x="4206" y="45304"/>
                  </a:cubicBezTo>
                  <a:cubicBezTo>
                    <a:pt x="3929" y="45233"/>
                    <a:pt x="3649" y="45196"/>
                    <a:pt x="3367" y="45196"/>
                  </a:cubicBezTo>
                  <a:cubicBezTo>
                    <a:pt x="2478" y="45196"/>
                    <a:pt x="1614" y="45564"/>
                    <a:pt x="998" y="46200"/>
                  </a:cubicBezTo>
                  <a:cubicBezTo>
                    <a:pt x="508" y="46710"/>
                    <a:pt x="186" y="47384"/>
                    <a:pt x="95" y="48089"/>
                  </a:cubicBezTo>
                  <a:cubicBezTo>
                    <a:pt x="1" y="48822"/>
                    <a:pt x="154" y="49569"/>
                    <a:pt x="533" y="50200"/>
                  </a:cubicBezTo>
                  <a:cubicBezTo>
                    <a:pt x="595" y="50307"/>
                    <a:pt x="664" y="50408"/>
                    <a:pt x="738" y="50507"/>
                  </a:cubicBezTo>
                  <a:cubicBezTo>
                    <a:pt x="290" y="51109"/>
                    <a:pt x="55" y="51846"/>
                    <a:pt x="75" y="52599"/>
                  </a:cubicBezTo>
                  <a:cubicBezTo>
                    <a:pt x="95" y="53393"/>
                    <a:pt x="392" y="54116"/>
                    <a:pt x="869" y="54668"/>
                  </a:cubicBezTo>
                  <a:cubicBezTo>
                    <a:pt x="570" y="55250"/>
                    <a:pt x="449" y="55918"/>
                    <a:pt x="525" y="56574"/>
                  </a:cubicBezTo>
                  <a:cubicBezTo>
                    <a:pt x="723" y="58242"/>
                    <a:pt x="2134" y="59502"/>
                    <a:pt x="3808" y="59502"/>
                  </a:cubicBezTo>
                  <a:cubicBezTo>
                    <a:pt x="4072" y="59502"/>
                    <a:pt x="4332" y="59470"/>
                    <a:pt x="4585" y="59408"/>
                  </a:cubicBezTo>
                  <a:cubicBezTo>
                    <a:pt x="5486" y="59193"/>
                    <a:pt x="6414" y="58982"/>
                    <a:pt x="7310" y="58777"/>
                  </a:cubicBezTo>
                  <a:cubicBezTo>
                    <a:pt x="7800" y="58666"/>
                    <a:pt x="8293" y="58554"/>
                    <a:pt x="8788" y="58440"/>
                  </a:cubicBezTo>
                  <a:cubicBezTo>
                    <a:pt x="10476" y="61502"/>
                    <a:pt x="12790" y="64259"/>
                    <a:pt x="15671" y="66638"/>
                  </a:cubicBezTo>
                  <a:cubicBezTo>
                    <a:pt x="17312" y="67995"/>
                    <a:pt x="19089" y="69193"/>
                    <a:pt x="21000" y="70222"/>
                  </a:cubicBezTo>
                  <a:cubicBezTo>
                    <a:pt x="20983" y="70410"/>
                    <a:pt x="20978" y="70603"/>
                    <a:pt x="20978" y="70792"/>
                  </a:cubicBezTo>
                  <a:cubicBezTo>
                    <a:pt x="20978" y="70965"/>
                    <a:pt x="20983" y="71136"/>
                    <a:pt x="20995" y="71304"/>
                  </a:cubicBezTo>
                  <a:cubicBezTo>
                    <a:pt x="20295" y="71794"/>
                    <a:pt x="19560" y="72299"/>
                    <a:pt x="18812" y="72806"/>
                  </a:cubicBezTo>
                  <a:lnTo>
                    <a:pt x="18329" y="73128"/>
                  </a:lnTo>
                  <a:cubicBezTo>
                    <a:pt x="17386" y="73759"/>
                    <a:pt x="16483" y="74346"/>
                    <a:pt x="15644" y="74878"/>
                  </a:cubicBezTo>
                  <a:lnTo>
                    <a:pt x="15320" y="75086"/>
                  </a:lnTo>
                  <a:cubicBezTo>
                    <a:pt x="14369" y="75680"/>
                    <a:pt x="13429" y="76249"/>
                    <a:pt x="12525" y="76762"/>
                  </a:cubicBezTo>
                  <a:cubicBezTo>
                    <a:pt x="12451" y="76806"/>
                    <a:pt x="12377" y="76846"/>
                    <a:pt x="12302" y="76885"/>
                  </a:cubicBezTo>
                  <a:lnTo>
                    <a:pt x="11810" y="77150"/>
                  </a:lnTo>
                  <a:cubicBezTo>
                    <a:pt x="11117" y="77522"/>
                    <a:pt x="10419" y="77863"/>
                    <a:pt x="9733" y="78173"/>
                  </a:cubicBezTo>
                  <a:lnTo>
                    <a:pt x="9379" y="78333"/>
                  </a:lnTo>
                  <a:cubicBezTo>
                    <a:pt x="8493" y="78725"/>
                    <a:pt x="7674" y="79046"/>
                    <a:pt x="6941" y="79336"/>
                  </a:cubicBezTo>
                  <a:cubicBezTo>
                    <a:pt x="5622" y="79856"/>
                    <a:pt x="4580" y="80269"/>
                    <a:pt x="3716" y="80821"/>
                  </a:cubicBezTo>
                  <a:cubicBezTo>
                    <a:pt x="3006" y="81276"/>
                    <a:pt x="2473" y="81791"/>
                    <a:pt x="2090" y="82398"/>
                  </a:cubicBezTo>
                  <a:cubicBezTo>
                    <a:pt x="1540" y="83259"/>
                    <a:pt x="1335" y="84254"/>
                    <a:pt x="1488" y="85269"/>
                  </a:cubicBezTo>
                  <a:cubicBezTo>
                    <a:pt x="1582" y="85878"/>
                    <a:pt x="1788" y="86435"/>
                    <a:pt x="2095" y="86922"/>
                  </a:cubicBezTo>
                  <a:cubicBezTo>
                    <a:pt x="2067" y="87521"/>
                    <a:pt x="2166" y="88135"/>
                    <a:pt x="2399" y="88737"/>
                  </a:cubicBezTo>
                  <a:cubicBezTo>
                    <a:pt x="2518" y="89046"/>
                    <a:pt x="2676" y="89336"/>
                    <a:pt x="2864" y="89603"/>
                  </a:cubicBezTo>
                  <a:cubicBezTo>
                    <a:pt x="2882" y="89900"/>
                    <a:pt x="2931" y="90200"/>
                    <a:pt x="3013" y="90499"/>
                  </a:cubicBezTo>
                  <a:cubicBezTo>
                    <a:pt x="3298" y="91546"/>
                    <a:pt x="3998" y="92397"/>
                    <a:pt x="4976" y="92888"/>
                  </a:cubicBezTo>
                  <a:cubicBezTo>
                    <a:pt x="5597" y="93202"/>
                    <a:pt x="6322" y="93363"/>
                    <a:pt x="7122" y="93363"/>
                  </a:cubicBezTo>
                  <a:cubicBezTo>
                    <a:pt x="8005" y="93363"/>
                    <a:pt x="9429" y="93197"/>
                    <a:pt x="12258" y="92100"/>
                  </a:cubicBezTo>
                  <a:lnTo>
                    <a:pt x="12292" y="92180"/>
                  </a:lnTo>
                  <a:lnTo>
                    <a:pt x="14763" y="91041"/>
                  </a:lnTo>
                  <a:cubicBezTo>
                    <a:pt x="15339" y="90781"/>
                    <a:pt x="15958" y="90492"/>
                    <a:pt x="16622" y="90170"/>
                  </a:cubicBezTo>
                  <a:cubicBezTo>
                    <a:pt x="17164" y="89905"/>
                    <a:pt x="17721" y="89628"/>
                    <a:pt x="18295" y="89336"/>
                  </a:cubicBezTo>
                  <a:lnTo>
                    <a:pt x="18669" y="89148"/>
                  </a:lnTo>
                  <a:lnTo>
                    <a:pt x="18686" y="89185"/>
                  </a:lnTo>
                  <a:lnTo>
                    <a:pt x="19656" y="88653"/>
                  </a:lnTo>
                  <a:lnTo>
                    <a:pt x="20394" y="88284"/>
                  </a:lnTo>
                  <a:lnTo>
                    <a:pt x="20381" y="88256"/>
                  </a:lnTo>
                  <a:lnTo>
                    <a:pt x="21067" y="87880"/>
                  </a:lnTo>
                  <a:cubicBezTo>
                    <a:pt x="21149" y="87836"/>
                    <a:pt x="21228" y="87794"/>
                    <a:pt x="21305" y="87749"/>
                  </a:cubicBezTo>
                  <a:lnTo>
                    <a:pt x="21305" y="87749"/>
                  </a:lnTo>
                  <a:lnTo>
                    <a:pt x="17936" y="104684"/>
                  </a:lnTo>
                  <a:lnTo>
                    <a:pt x="21639" y="104749"/>
                  </a:lnTo>
                  <a:cubicBezTo>
                    <a:pt x="21706" y="104749"/>
                    <a:pt x="28334" y="104863"/>
                    <a:pt x="33393" y="104863"/>
                  </a:cubicBezTo>
                  <a:cubicBezTo>
                    <a:pt x="37539" y="104863"/>
                    <a:pt x="38703" y="104786"/>
                    <a:pt x="39220" y="104729"/>
                  </a:cubicBezTo>
                  <a:cubicBezTo>
                    <a:pt x="43586" y="104241"/>
                    <a:pt x="52702" y="103877"/>
                    <a:pt x="52794" y="103875"/>
                  </a:cubicBezTo>
                  <a:lnTo>
                    <a:pt x="56286" y="103739"/>
                  </a:lnTo>
                  <a:lnTo>
                    <a:pt x="53155" y="84479"/>
                  </a:lnTo>
                  <a:lnTo>
                    <a:pt x="53155" y="84479"/>
                  </a:lnTo>
                  <a:cubicBezTo>
                    <a:pt x="54460" y="84863"/>
                    <a:pt x="55779" y="85160"/>
                    <a:pt x="57101" y="85368"/>
                  </a:cubicBezTo>
                  <a:lnTo>
                    <a:pt x="57744" y="85608"/>
                  </a:lnTo>
                  <a:cubicBezTo>
                    <a:pt x="57626" y="86172"/>
                    <a:pt x="57623" y="86764"/>
                    <a:pt x="57737" y="87348"/>
                  </a:cubicBezTo>
                  <a:cubicBezTo>
                    <a:pt x="57994" y="88645"/>
                    <a:pt x="58801" y="89801"/>
                    <a:pt x="59903" y="90445"/>
                  </a:cubicBezTo>
                  <a:cubicBezTo>
                    <a:pt x="60596" y="90853"/>
                    <a:pt x="61375" y="91066"/>
                    <a:pt x="62158" y="91066"/>
                  </a:cubicBezTo>
                  <a:cubicBezTo>
                    <a:pt x="63588" y="91066"/>
                    <a:pt x="64942" y="90368"/>
                    <a:pt x="65878" y="89148"/>
                  </a:cubicBezTo>
                  <a:cubicBezTo>
                    <a:pt x="67039" y="87635"/>
                    <a:pt x="68202" y="86118"/>
                    <a:pt x="69360" y="84606"/>
                  </a:cubicBezTo>
                  <a:cubicBezTo>
                    <a:pt x="69719" y="84494"/>
                    <a:pt x="70048" y="84380"/>
                    <a:pt x="70345" y="84269"/>
                  </a:cubicBezTo>
                  <a:cubicBezTo>
                    <a:pt x="71444" y="83861"/>
                    <a:pt x="72415" y="83378"/>
                    <a:pt x="73155" y="82870"/>
                  </a:cubicBezTo>
                  <a:cubicBezTo>
                    <a:pt x="73618" y="82551"/>
                    <a:pt x="73996" y="82227"/>
                    <a:pt x="74303" y="81878"/>
                  </a:cubicBezTo>
                  <a:cubicBezTo>
                    <a:pt x="75095" y="80970"/>
                    <a:pt x="75261" y="80061"/>
                    <a:pt x="75261" y="79452"/>
                  </a:cubicBezTo>
                  <a:cubicBezTo>
                    <a:pt x="75261" y="78940"/>
                    <a:pt x="75182" y="78462"/>
                    <a:pt x="75036" y="78022"/>
                  </a:cubicBezTo>
                  <a:cubicBezTo>
                    <a:pt x="75103" y="77715"/>
                    <a:pt x="75135" y="77403"/>
                    <a:pt x="75125" y="77093"/>
                  </a:cubicBezTo>
                  <a:lnTo>
                    <a:pt x="75739" y="76296"/>
                  </a:lnTo>
                  <a:cubicBezTo>
                    <a:pt x="80870" y="69603"/>
                    <a:pt x="86179" y="62678"/>
                    <a:pt x="91449" y="55807"/>
                  </a:cubicBezTo>
                  <a:cubicBezTo>
                    <a:pt x="92422" y="54539"/>
                    <a:pt x="93392" y="53272"/>
                    <a:pt x="94365" y="52005"/>
                  </a:cubicBezTo>
                  <a:lnTo>
                    <a:pt x="95058" y="51101"/>
                  </a:lnTo>
                  <a:cubicBezTo>
                    <a:pt x="95778" y="50158"/>
                    <a:pt x="95902" y="48908"/>
                    <a:pt x="95380" y="47844"/>
                  </a:cubicBezTo>
                  <a:lnTo>
                    <a:pt x="95137" y="47354"/>
                  </a:lnTo>
                  <a:cubicBezTo>
                    <a:pt x="94763" y="46596"/>
                    <a:pt x="93991" y="46116"/>
                    <a:pt x="93147" y="46116"/>
                  </a:cubicBezTo>
                  <a:lnTo>
                    <a:pt x="92602" y="46116"/>
                  </a:lnTo>
                  <a:cubicBezTo>
                    <a:pt x="92127" y="46116"/>
                    <a:pt x="91204" y="46238"/>
                    <a:pt x="90399" y="47037"/>
                  </a:cubicBezTo>
                  <a:cubicBezTo>
                    <a:pt x="90375" y="47062"/>
                    <a:pt x="90338" y="47099"/>
                    <a:pt x="90293" y="47148"/>
                  </a:cubicBezTo>
                  <a:cubicBezTo>
                    <a:pt x="90236" y="47205"/>
                    <a:pt x="90162" y="47287"/>
                    <a:pt x="90063" y="47391"/>
                  </a:cubicBezTo>
                  <a:cubicBezTo>
                    <a:pt x="89882" y="47587"/>
                    <a:pt x="89627" y="47866"/>
                    <a:pt x="89303" y="48218"/>
                  </a:cubicBezTo>
                  <a:cubicBezTo>
                    <a:pt x="88615" y="48970"/>
                    <a:pt x="87687" y="49990"/>
                    <a:pt x="86620" y="51173"/>
                  </a:cubicBezTo>
                  <a:cubicBezTo>
                    <a:pt x="85075" y="52879"/>
                    <a:pt x="81929" y="56369"/>
                    <a:pt x="78182" y="60579"/>
                  </a:cubicBezTo>
                  <a:cubicBezTo>
                    <a:pt x="75115" y="64022"/>
                    <a:pt x="71576" y="68027"/>
                    <a:pt x="68511" y="71571"/>
                  </a:cubicBezTo>
                  <a:cubicBezTo>
                    <a:pt x="67734" y="71690"/>
                    <a:pt x="66613" y="71826"/>
                    <a:pt x="64927" y="71868"/>
                  </a:cubicBezTo>
                  <a:cubicBezTo>
                    <a:pt x="64578" y="71878"/>
                    <a:pt x="64219" y="71881"/>
                    <a:pt x="63858" y="71881"/>
                  </a:cubicBezTo>
                  <a:cubicBezTo>
                    <a:pt x="63375" y="71881"/>
                    <a:pt x="62873" y="71876"/>
                    <a:pt x="62365" y="71858"/>
                  </a:cubicBezTo>
                  <a:lnTo>
                    <a:pt x="62190" y="71853"/>
                  </a:lnTo>
                  <a:cubicBezTo>
                    <a:pt x="61712" y="71839"/>
                    <a:pt x="61222" y="71819"/>
                    <a:pt x="60715" y="71791"/>
                  </a:cubicBezTo>
                  <a:lnTo>
                    <a:pt x="59853" y="71727"/>
                  </a:lnTo>
                  <a:cubicBezTo>
                    <a:pt x="58923" y="71655"/>
                    <a:pt x="58056" y="71534"/>
                    <a:pt x="57279" y="71368"/>
                  </a:cubicBezTo>
                  <a:lnTo>
                    <a:pt x="57019" y="71311"/>
                  </a:lnTo>
                  <a:cubicBezTo>
                    <a:pt x="56564" y="71207"/>
                    <a:pt x="56118" y="71084"/>
                    <a:pt x="55690" y="70943"/>
                  </a:cubicBezTo>
                  <a:cubicBezTo>
                    <a:pt x="58130" y="69762"/>
                    <a:pt x="60380" y="68324"/>
                    <a:pt x="62413" y="66643"/>
                  </a:cubicBezTo>
                  <a:cubicBezTo>
                    <a:pt x="65249" y="64302"/>
                    <a:pt x="67534" y="61594"/>
                    <a:pt x="69217" y="58589"/>
                  </a:cubicBezTo>
                  <a:cubicBezTo>
                    <a:pt x="69501" y="58653"/>
                    <a:pt x="69786" y="58720"/>
                    <a:pt x="70066" y="58784"/>
                  </a:cubicBezTo>
                  <a:cubicBezTo>
                    <a:pt x="70962" y="58987"/>
                    <a:pt x="71885" y="59198"/>
                    <a:pt x="72781" y="59413"/>
                  </a:cubicBezTo>
                  <a:cubicBezTo>
                    <a:pt x="73034" y="59475"/>
                    <a:pt x="73296" y="59505"/>
                    <a:pt x="73556" y="59505"/>
                  </a:cubicBezTo>
                  <a:cubicBezTo>
                    <a:pt x="75227" y="59505"/>
                    <a:pt x="76637" y="58245"/>
                    <a:pt x="76840" y="56574"/>
                  </a:cubicBezTo>
                  <a:cubicBezTo>
                    <a:pt x="76917" y="55918"/>
                    <a:pt x="76796" y="55250"/>
                    <a:pt x="76496" y="54668"/>
                  </a:cubicBezTo>
                  <a:cubicBezTo>
                    <a:pt x="76972" y="54116"/>
                    <a:pt x="77269" y="53393"/>
                    <a:pt x="77291" y="52599"/>
                  </a:cubicBezTo>
                  <a:cubicBezTo>
                    <a:pt x="77313" y="51844"/>
                    <a:pt x="77078" y="51104"/>
                    <a:pt x="76625" y="50507"/>
                  </a:cubicBezTo>
                  <a:cubicBezTo>
                    <a:pt x="76699" y="50411"/>
                    <a:pt x="76769" y="50309"/>
                    <a:pt x="76830" y="50205"/>
                  </a:cubicBezTo>
                  <a:cubicBezTo>
                    <a:pt x="77204" y="49574"/>
                    <a:pt x="77360" y="48822"/>
                    <a:pt x="77266" y="48089"/>
                  </a:cubicBezTo>
                  <a:cubicBezTo>
                    <a:pt x="77175" y="47379"/>
                    <a:pt x="76853" y="46708"/>
                    <a:pt x="76360" y="46198"/>
                  </a:cubicBezTo>
                  <a:cubicBezTo>
                    <a:pt x="75744" y="45559"/>
                    <a:pt x="74880" y="45196"/>
                    <a:pt x="73996" y="45196"/>
                  </a:cubicBezTo>
                  <a:cubicBezTo>
                    <a:pt x="73714" y="45196"/>
                    <a:pt x="73432" y="45233"/>
                    <a:pt x="73157" y="45304"/>
                  </a:cubicBezTo>
                  <a:cubicBezTo>
                    <a:pt x="72897" y="45371"/>
                    <a:pt x="72638" y="45441"/>
                    <a:pt x="72378" y="45505"/>
                  </a:cubicBezTo>
                  <a:cubicBezTo>
                    <a:pt x="72224" y="42015"/>
                    <a:pt x="71321" y="38629"/>
                    <a:pt x="69682" y="35433"/>
                  </a:cubicBezTo>
                  <a:cubicBezTo>
                    <a:pt x="69006" y="34112"/>
                    <a:pt x="68217" y="32847"/>
                    <a:pt x="67318" y="31641"/>
                  </a:cubicBezTo>
                  <a:lnTo>
                    <a:pt x="64625" y="28490"/>
                  </a:lnTo>
                  <a:lnTo>
                    <a:pt x="60866" y="11223"/>
                  </a:lnTo>
                  <a:lnTo>
                    <a:pt x="52180" y="20733"/>
                  </a:lnTo>
                  <a:cubicBezTo>
                    <a:pt x="52066" y="20694"/>
                    <a:pt x="51955" y="20654"/>
                    <a:pt x="51841" y="20614"/>
                  </a:cubicBezTo>
                  <a:cubicBezTo>
                    <a:pt x="51178" y="20382"/>
                    <a:pt x="50509" y="20171"/>
                    <a:pt x="49836" y="19976"/>
                  </a:cubicBezTo>
                  <a:cubicBezTo>
                    <a:pt x="49814" y="19971"/>
                    <a:pt x="49789" y="19963"/>
                    <a:pt x="49767" y="19958"/>
                  </a:cubicBezTo>
                  <a:cubicBezTo>
                    <a:pt x="49663" y="19926"/>
                    <a:pt x="49554" y="19897"/>
                    <a:pt x="49447" y="19867"/>
                  </a:cubicBezTo>
                  <a:cubicBezTo>
                    <a:pt x="49398" y="19854"/>
                    <a:pt x="49353" y="19840"/>
                    <a:pt x="49304" y="19827"/>
                  </a:cubicBezTo>
                  <a:lnTo>
                    <a:pt x="49061" y="19763"/>
                  </a:lnTo>
                  <a:cubicBezTo>
                    <a:pt x="48997" y="19743"/>
                    <a:pt x="48928" y="19728"/>
                    <a:pt x="48861" y="19711"/>
                  </a:cubicBezTo>
                  <a:cubicBezTo>
                    <a:pt x="48799" y="19694"/>
                    <a:pt x="48737" y="19679"/>
                    <a:pt x="48675" y="19661"/>
                  </a:cubicBezTo>
                  <a:cubicBezTo>
                    <a:pt x="48594" y="19639"/>
                    <a:pt x="48514" y="19619"/>
                    <a:pt x="48433" y="19602"/>
                  </a:cubicBezTo>
                  <a:cubicBezTo>
                    <a:pt x="48383" y="19590"/>
                    <a:pt x="48339" y="19577"/>
                    <a:pt x="48289" y="19567"/>
                  </a:cubicBezTo>
                  <a:cubicBezTo>
                    <a:pt x="48242" y="19555"/>
                    <a:pt x="48198" y="19545"/>
                    <a:pt x="48153" y="19533"/>
                  </a:cubicBezTo>
                  <a:cubicBezTo>
                    <a:pt x="48903" y="18612"/>
                    <a:pt x="49509" y="17590"/>
                    <a:pt x="49960" y="16481"/>
                  </a:cubicBezTo>
                  <a:cubicBezTo>
                    <a:pt x="50542" y="15045"/>
                    <a:pt x="50834" y="13530"/>
                    <a:pt x="50834" y="11976"/>
                  </a:cubicBezTo>
                  <a:cubicBezTo>
                    <a:pt x="50834" y="10422"/>
                    <a:pt x="50542" y="8907"/>
                    <a:pt x="49960" y="7471"/>
                  </a:cubicBezTo>
                  <a:cubicBezTo>
                    <a:pt x="49356" y="5981"/>
                    <a:pt x="48470" y="4649"/>
                    <a:pt x="47329" y="3506"/>
                  </a:cubicBezTo>
                  <a:cubicBezTo>
                    <a:pt x="46188" y="2365"/>
                    <a:pt x="44854" y="1481"/>
                    <a:pt x="43366" y="877"/>
                  </a:cubicBezTo>
                  <a:cubicBezTo>
                    <a:pt x="41930" y="295"/>
                    <a:pt x="40418" y="1"/>
                    <a:pt x="38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58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471;p48"/>
            <p:cNvSpPr/>
            <p:nvPr/>
          </p:nvSpPr>
          <p:spPr>
            <a:xfrm>
              <a:off x="1646689" y="1996629"/>
              <a:ext cx="973922" cy="367100"/>
            </a:xfrm>
            <a:custGeom>
              <a:avLst/>
              <a:gdLst/>
              <a:ahLst/>
              <a:cxnLst/>
              <a:rect l="l" t="t" r="r" b="b"/>
              <a:pathLst>
                <a:path w="38918" h="14677" extrusionOk="0">
                  <a:moveTo>
                    <a:pt x="11348" y="1"/>
                  </a:moveTo>
                  <a:cubicBezTo>
                    <a:pt x="7497" y="1"/>
                    <a:pt x="1" y="880"/>
                    <a:pt x="11200" y="8856"/>
                  </a:cubicBezTo>
                  <a:cubicBezTo>
                    <a:pt x="17454" y="13307"/>
                    <a:pt x="23499" y="14676"/>
                    <a:pt x="28331" y="14676"/>
                  </a:cubicBezTo>
                  <a:cubicBezTo>
                    <a:pt x="34602" y="14676"/>
                    <a:pt x="38833" y="12370"/>
                    <a:pt x="38833" y="11499"/>
                  </a:cubicBezTo>
                  <a:cubicBezTo>
                    <a:pt x="38833" y="10748"/>
                    <a:pt x="38420" y="10513"/>
                    <a:pt x="37904" y="10513"/>
                  </a:cubicBezTo>
                  <a:cubicBezTo>
                    <a:pt x="37717" y="10513"/>
                    <a:pt x="37516" y="10544"/>
                    <a:pt x="37317" y="10592"/>
                  </a:cubicBezTo>
                  <a:lnTo>
                    <a:pt x="37317" y="10592"/>
                  </a:lnTo>
                  <a:cubicBezTo>
                    <a:pt x="38123" y="10188"/>
                    <a:pt x="38917" y="9613"/>
                    <a:pt x="38647" y="8997"/>
                  </a:cubicBezTo>
                  <a:cubicBezTo>
                    <a:pt x="38472" y="8596"/>
                    <a:pt x="38089" y="8465"/>
                    <a:pt x="37663" y="8465"/>
                  </a:cubicBezTo>
                  <a:cubicBezTo>
                    <a:pt x="37443" y="8465"/>
                    <a:pt x="37211" y="8500"/>
                    <a:pt x="36990" y="8551"/>
                  </a:cubicBezTo>
                  <a:lnTo>
                    <a:pt x="36990" y="8551"/>
                  </a:lnTo>
                  <a:cubicBezTo>
                    <a:pt x="37783" y="8189"/>
                    <a:pt x="38598" y="7587"/>
                    <a:pt x="37910" y="6784"/>
                  </a:cubicBezTo>
                  <a:cubicBezTo>
                    <a:pt x="37701" y="6541"/>
                    <a:pt x="37509" y="6454"/>
                    <a:pt x="37203" y="6454"/>
                  </a:cubicBezTo>
                  <a:cubicBezTo>
                    <a:pt x="36427" y="6454"/>
                    <a:pt x="34916" y="7016"/>
                    <a:pt x="30529" y="7016"/>
                  </a:cubicBezTo>
                  <a:cubicBezTo>
                    <a:pt x="29431" y="7016"/>
                    <a:pt x="28152" y="6981"/>
                    <a:pt x="26660" y="6893"/>
                  </a:cubicBezTo>
                  <a:cubicBezTo>
                    <a:pt x="16863" y="6314"/>
                    <a:pt x="13237" y="71"/>
                    <a:pt x="13237" y="71"/>
                  </a:cubicBezTo>
                  <a:cubicBezTo>
                    <a:pt x="13237" y="71"/>
                    <a:pt x="12439" y="1"/>
                    <a:pt x="11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472;p48"/>
            <p:cNvSpPr/>
            <p:nvPr/>
          </p:nvSpPr>
          <p:spPr>
            <a:xfrm>
              <a:off x="2333224" y="2172199"/>
              <a:ext cx="106440" cy="191531"/>
            </a:xfrm>
            <a:custGeom>
              <a:avLst/>
              <a:gdLst/>
              <a:ahLst/>
              <a:cxnLst/>
              <a:rect l="l" t="t" r="r" b="b"/>
              <a:pathLst>
                <a:path w="4258" h="7680" extrusionOk="0">
                  <a:moveTo>
                    <a:pt x="1490" y="0"/>
                  </a:moveTo>
                  <a:cubicBezTo>
                    <a:pt x="1141" y="1820"/>
                    <a:pt x="495" y="5144"/>
                    <a:pt x="0" y="7666"/>
                  </a:cubicBezTo>
                  <a:cubicBezTo>
                    <a:pt x="283" y="7675"/>
                    <a:pt x="563" y="7680"/>
                    <a:pt x="838" y="7680"/>
                  </a:cubicBezTo>
                  <a:cubicBezTo>
                    <a:pt x="1804" y="7680"/>
                    <a:pt x="2721" y="7625"/>
                    <a:pt x="3582" y="7532"/>
                  </a:cubicBezTo>
                  <a:lnTo>
                    <a:pt x="4258" y="10"/>
                  </a:lnTo>
                  <a:lnTo>
                    <a:pt x="4258" y="10"/>
                  </a:lnTo>
                  <a:cubicBezTo>
                    <a:pt x="3880" y="17"/>
                    <a:pt x="3477" y="22"/>
                    <a:pt x="3046" y="22"/>
                  </a:cubicBezTo>
                  <a:cubicBezTo>
                    <a:pt x="2564" y="22"/>
                    <a:pt x="2046" y="16"/>
                    <a:pt x="1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473;p48"/>
            <p:cNvSpPr/>
            <p:nvPr/>
          </p:nvSpPr>
          <p:spPr>
            <a:xfrm>
              <a:off x="2176226" y="2157568"/>
              <a:ext cx="127727" cy="196851"/>
            </a:xfrm>
            <a:custGeom>
              <a:avLst/>
              <a:gdLst/>
              <a:ahLst/>
              <a:cxnLst/>
              <a:rect l="l" t="t" r="r" b="b"/>
              <a:pathLst>
                <a:path w="5105" h="7852" extrusionOk="0">
                  <a:moveTo>
                    <a:pt x="2107" y="0"/>
                  </a:moveTo>
                  <a:lnTo>
                    <a:pt x="1" y="7253"/>
                  </a:lnTo>
                  <a:cubicBezTo>
                    <a:pt x="914" y="7503"/>
                    <a:pt x="1808" y="7703"/>
                    <a:pt x="2676" y="7852"/>
                  </a:cubicBezTo>
                  <a:lnTo>
                    <a:pt x="5104" y="421"/>
                  </a:lnTo>
                  <a:cubicBezTo>
                    <a:pt x="4033" y="340"/>
                    <a:pt x="3030" y="201"/>
                    <a:pt x="2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474;p48"/>
            <p:cNvSpPr/>
            <p:nvPr/>
          </p:nvSpPr>
          <p:spPr>
            <a:xfrm>
              <a:off x="1989957" y="2088404"/>
              <a:ext cx="138371" cy="210152"/>
            </a:xfrm>
            <a:custGeom>
              <a:avLst/>
              <a:gdLst/>
              <a:ahLst/>
              <a:cxnLst/>
              <a:rect l="l" t="t" r="r" b="b"/>
              <a:pathLst>
                <a:path w="5535" h="8375" extrusionOk="0">
                  <a:moveTo>
                    <a:pt x="3119" y="1"/>
                  </a:moveTo>
                  <a:lnTo>
                    <a:pt x="0" y="6817"/>
                  </a:lnTo>
                  <a:cubicBezTo>
                    <a:pt x="1003" y="7409"/>
                    <a:pt x="1995" y="7926"/>
                    <a:pt x="2976" y="8374"/>
                  </a:cubicBezTo>
                  <a:lnTo>
                    <a:pt x="5535" y="1402"/>
                  </a:lnTo>
                  <a:cubicBezTo>
                    <a:pt x="4609" y="966"/>
                    <a:pt x="3815" y="483"/>
                    <a:pt x="3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475;p48"/>
            <p:cNvSpPr/>
            <p:nvPr/>
          </p:nvSpPr>
          <p:spPr>
            <a:xfrm>
              <a:off x="920240" y="2023231"/>
              <a:ext cx="792974" cy="532029"/>
            </a:xfrm>
            <a:custGeom>
              <a:avLst/>
              <a:gdLst/>
              <a:ahLst/>
              <a:cxnLst/>
              <a:rect l="l" t="t" r="r" b="b"/>
              <a:pathLst>
                <a:path w="31739" h="21279" extrusionOk="0">
                  <a:moveTo>
                    <a:pt x="25369" y="1"/>
                  </a:moveTo>
                  <a:cubicBezTo>
                    <a:pt x="25211" y="1"/>
                    <a:pt x="25075" y="50"/>
                    <a:pt x="24970" y="155"/>
                  </a:cubicBezTo>
                  <a:cubicBezTo>
                    <a:pt x="24970" y="155"/>
                    <a:pt x="16498" y="6659"/>
                    <a:pt x="9802" y="10466"/>
                  </a:cubicBezTo>
                  <a:cubicBezTo>
                    <a:pt x="4176" y="13664"/>
                    <a:pt x="1" y="13912"/>
                    <a:pt x="293" y="15813"/>
                  </a:cubicBezTo>
                  <a:cubicBezTo>
                    <a:pt x="415" y="16616"/>
                    <a:pt x="1077" y="16849"/>
                    <a:pt x="1802" y="16849"/>
                  </a:cubicBezTo>
                  <a:cubicBezTo>
                    <a:pt x="1891" y="16849"/>
                    <a:pt x="1980" y="16845"/>
                    <a:pt x="2070" y="16839"/>
                  </a:cubicBezTo>
                  <a:lnTo>
                    <a:pt x="2070" y="16839"/>
                  </a:lnTo>
                  <a:cubicBezTo>
                    <a:pt x="1307" y="17159"/>
                    <a:pt x="674" y="17707"/>
                    <a:pt x="1033" y="18634"/>
                  </a:cubicBezTo>
                  <a:cubicBezTo>
                    <a:pt x="1180" y="19017"/>
                    <a:pt x="1553" y="19150"/>
                    <a:pt x="2002" y="19150"/>
                  </a:cubicBezTo>
                  <a:cubicBezTo>
                    <a:pt x="2235" y="19150"/>
                    <a:pt x="2488" y="19115"/>
                    <a:pt x="2741" y="19059"/>
                  </a:cubicBezTo>
                  <a:lnTo>
                    <a:pt x="2741" y="19059"/>
                  </a:lnTo>
                  <a:cubicBezTo>
                    <a:pt x="2085" y="19423"/>
                    <a:pt x="1544" y="19958"/>
                    <a:pt x="1746" y="20696"/>
                  </a:cubicBezTo>
                  <a:cubicBezTo>
                    <a:pt x="1855" y="21096"/>
                    <a:pt x="2248" y="21279"/>
                    <a:pt x="2873" y="21279"/>
                  </a:cubicBezTo>
                  <a:cubicBezTo>
                    <a:pt x="5983" y="21279"/>
                    <a:pt x="14827" y="16740"/>
                    <a:pt x="22866" y="11845"/>
                  </a:cubicBezTo>
                  <a:cubicBezTo>
                    <a:pt x="31738" y="6436"/>
                    <a:pt x="27168" y="1"/>
                    <a:pt x="25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476;p48"/>
            <p:cNvSpPr/>
            <p:nvPr/>
          </p:nvSpPr>
          <p:spPr>
            <a:xfrm>
              <a:off x="1404539" y="2081754"/>
              <a:ext cx="150346" cy="240743"/>
            </a:xfrm>
            <a:custGeom>
              <a:avLst/>
              <a:gdLst/>
              <a:ahLst/>
              <a:cxnLst/>
              <a:rect l="l" t="t" r="r" b="b"/>
              <a:pathLst>
                <a:path w="6018" h="9652" extrusionOk="0">
                  <a:moveTo>
                    <a:pt x="2636" y="0"/>
                  </a:moveTo>
                  <a:cubicBezTo>
                    <a:pt x="1862" y="562"/>
                    <a:pt x="968" y="1211"/>
                    <a:pt x="0" y="1894"/>
                  </a:cubicBezTo>
                  <a:lnTo>
                    <a:pt x="3211" y="9651"/>
                  </a:lnTo>
                  <a:cubicBezTo>
                    <a:pt x="3305" y="9594"/>
                    <a:pt x="3396" y="9540"/>
                    <a:pt x="3488" y="9483"/>
                  </a:cubicBezTo>
                  <a:cubicBezTo>
                    <a:pt x="4500" y="8864"/>
                    <a:pt x="5329" y="8235"/>
                    <a:pt x="6018" y="7599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477;p48"/>
            <p:cNvSpPr/>
            <p:nvPr/>
          </p:nvSpPr>
          <p:spPr>
            <a:xfrm>
              <a:off x="1246211" y="2190820"/>
              <a:ext cx="145023" cy="227442"/>
            </a:xfrm>
            <a:custGeom>
              <a:avLst/>
              <a:gdLst/>
              <a:ahLst/>
              <a:cxnLst/>
              <a:rect l="l" t="t" r="r" b="b"/>
              <a:pathLst>
                <a:path w="5798" h="9097" extrusionOk="0">
                  <a:moveTo>
                    <a:pt x="2745" y="0"/>
                  </a:moveTo>
                  <a:cubicBezTo>
                    <a:pt x="1842" y="604"/>
                    <a:pt x="921" y="1208"/>
                    <a:pt x="0" y="1792"/>
                  </a:cubicBezTo>
                  <a:lnTo>
                    <a:pt x="2951" y="9097"/>
                  </a:lnTo>
                  <a:cubicBezTo>
                    <a:pt x="3889" y="8584"/>
                    <a:pt x="4842" y="8052"/>
                    <a:pt x="5797" y="7500"/>
                  </a:cubicBezTo>
                  <a:lnTo>
                    <a:pt x="27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478;p48"/>
            <p:cNvSpPr/>
            <p:nvPr/>
          </p:nvSpPr>
          <p:spPr>
            <a:xfrm>
              <a:off x="1089213" y="2295895"/>
              <a:ext cx="133049" cy="203502"/>
            </a:xfrm>
            <a:custGeom>
              <a:avLst/>
              <a:gdLst/>
              <a:ahLst/>
              <a:cxnLst/>
              <a:rect l="l" t="t" r="r" b="b"/>
              <a:pathLst>
                <a:path w="5360" h="8142" extrusionOk="0">
                  <a:moveTo>
                    <a:pt x="2260" y="0"/>
                  </a:moveTo>
                  <a:cubicBezTo>
                    <a:pt x="1473" y="421"/>
                    <a:pt x="713" y="792"/>
                    <a:pt x="0" y="1114"/>
                  </a:cubicBezTo>
                  <a:lnTo>
                    <a:pt x="2914" y="8141"/>
                  </a:lnTo>
                  <a:cubicBezTo>
                    <a:pt x="3693" y="7782"/>
                    <a:pt x="4513" y="7386"/>
                    <a:pt x="5359" y="696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479;p48"/>
            <p:cNvSpPr/>
            <p:nvPr/>
          </p:nvSpPr>
          <p:spPr>
            <a:xfrm>
              <a:off x="1356642" y="1950076"/>
              <a:ext cx="774347" cy="892480"/>
            </a:xfrm>
            <a:custGeom>
              <a:avLst/>
              <a:gdLst/>
              <a:ahLst/>
              <a:cxnLst/>
              <a:rect l="l" t="t" r="r" b="b"/>
              <a:pathLst>
                <a:path w="30980" h="35702" extrusionOk="0">
                  <a:moveTo>
                    <a:pt x="25334" y="1"/>
                  </a:moveTo>
                  <a:lnTo>
                    <a:pt x="6980" y="508"/>
                  </a:lnTo>
                  <a:lnTo>
                    <a:pt x="0" y="35587"/>
                  </a:lnTo>
                  <a:cubicBezTo>
                    <a:pt x="0" y="35587"/>
                    <a:pt x="6651" y="35702"/>
                    <a:pt x="11749" y="35702"/>
                  </a:cubicBezTo>
                  <a:cubicBezTo>
                    <a:pt x="14273" y="35702"/>
                    <a:pt x="16416" y="35674"/>
                    <a:pt x="17183" y="35589"/>
                  </a:cubicBezTo>
                  <a:cubicBezTo>
                    <a:pt x="21710" y="35082"/>
                    <a:pt x="30980" y="34715"/>
                    <a:pt x="30980" y="34715"/>
                  </a:cubicBezTo>
                  <a:lnTo>
                    <a:pt x="25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480;p48"/>
            <p:cNvSpPr/>
            <p:nvPr/>
          </p:nvSpPr>
          <p:spPr>
            <a:xfrm>
              <a:off x="1584156" y="2371710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3" h="3718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0" y="3718"/>
                    <a:pt x="495" y="3718"/>
                  </a:cubicBezTo>
                  <a:cubicBezTo>
                    <a:pt x="770" y="3718"/>
                    <a:pt x="993" y="3495"/>
                    <a:pt x="990" y="3223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481;p48"/>
            <p:cNvSpPr/>
            <p:nvPr/>
          </p:nvSpPr>
          <p:spPr>
            <a:xfrm>
              <a:off x="1659994" y="2233382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482;p48"/>
            <p:cNvSpPr/>
            <p:nvPr/>
          </p:nvSpPr>
          <p:spPr>
            <a:xfrm>
              <a:off x="1743816" y="2371710"/>
              <a:ext cx="23949" cy="93105"/>
            </a:xfrm>
            <a:custGeom>
              <a:avLst/>
              <a:gdLst/>
              <a:ahLst/>
              <a:cxnLst/>
              <a:rect l="l" t="t" r="r" b="b"/>
              <a:pathLst>
                <a:path w="991" h="3718" extrusionOk="0">
                  <a:moveTo>
                    <a:pt x="496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3"/>
                  </a:lnTo>
                  <a:cubicBezTo>
                    <a:pt x="0" y="3495"/>
                    <a:pt x="221" y="3718"/>
                    <a:pt x="496" y="3718"/>
                  </a:cubicBezTo>
                  <a:cubicBezTo>
                    <a:pt x="770" y="3718"/>
                    <a:pt x="991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483;p48"/>
            <p:cNvSpPr/>
            <p:nvPr/>
          </p:nvSpPr>
          <p:spPr>
            <a:xfrm>
              <a:off x="1513640" y="2221411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21" extrusionOk="0">
                  <a:moveTo>
                    <a:pt x="495" y="0"/>
                  </a:moveTo>
                  <a:cubicBezTo>
                    <a:pt x="223" y="0"/>
                    <a:pt x="0" y="220"/>
                    <a:pt x="0" y="495"/>
                  </a:cubicBezTo>
                  <a:lnTo>
                    <a:pt x="0" y="3225"/>
                  </a:lnTo>
                  <a:cubicBezTo>
                    <a:pt x="0" y="3497"/>
                    <a:pt x="218" y="3720"/>
                    <a:pt x="495" y="3720"/>
                  </a:cubicBezTo>
                  <a:cubicBezTo>
                    <a:pt x="767" y="3720"/>
                    <a:pt x="990" y="3497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484;p48"/>
            <p:cNvSpPr/>
            <p:nvPr/>
          </p:nvSpPr>
          <p:spPr>
            <a:xfrm>
              <a:off x="1819653" y="2242692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4" h="3716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71" y="3716"/>
                    <a:pt x="993" y="3498"/>
                    <a:pt x="991" y="3221"/>
                  </a:cubicBezTo>
                  <a:lnTo>
                    <a:pt x="991" y="496"/>
                  </a:lnTo>
                  <a:cubicBezTo>
                    <a:pt x="991" y="223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485;p48"/>
            <p:cNvSpPr/>
            <p:nvPr/>
          </p:nvSpPr>
          <p:spPr>
            <a:xfrm>
              <a:off x="1915449" y="2350429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0"/>
                  </a:lnTo>
                  <a:cubicBezTo>
                    <a:pt x="0" y="3493"/>
                    <a:pt x="221" y="3715"/>
                    <a:pt x="495" y="3715"/>
                  </a:cubicBezTo>
                  <a:cubicBezTo>
                    <a:pt x="770" y="3715"/>
                    <a:pt x="990" y="3495"/>
                    <a:pt x="990" y="3220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486;p48"/>
            <p:cNvSpPr/>
            <p:nvPr/>
          </p:nvSpPr>
          <p:spPr>
            <a:xfrm>
              <a:off x="1844933" y="2472795"/>
              <a:ext cx="23949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18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487;p48"/>
            <p:cNvSpPr/>
            <p:nvPr/>
          </p:nvSpPr>
          <p:spPr>
            <a:xfrm>
              <a:off x="1997940" y="2462155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9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3"/>
                  </a:lnTo>
                  <a:cubicBezTo>
                    <a:pt x="0" y="3496"/>
                    <a:pt x="221" y="3718"/>
                    <a:pt x="495" y="3718"/>
                  </a:cubicBezTo>
                  <a:cubicBezTo>
                    <a:pt x="768" y="3718"/>
                    <a:pt x="990" y="3498"/>
                    <a:pt x="990" y="3223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488;p48"/>
            <p:cNvSpPr/>
            <p:nvPr/>
          </p:nvSpPr>
          <p:spPr>
            <a:xfrm>
              <a:off x="1927424" y="2572550"/>
              <a:ext cx="25279" cy="91775"/>
            </a:xfrm>
            <a:custGeom>
              <a:avLst/>
              <a:gdLst/>
              <a:ahLst/>
              <a:cxnLst/>
              <a:rect l="l" t="t" r="r" b="b"/>
              <a:pathLst>
                <a:path w="993" h="3717" extrusionOk="0">
                  <a:moveTo>
                    <a:pt x="495" y="1"/>
                  </a:moveTo>
                  <a:cubicBezTo>
                    <a:pt x="223" y="1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489;p48"/>
            <p:cNvSpPr/>
            <p:nvPr/>
          </p:nvSpPr>
          <p:spPr>
            <a:xfrm>
              <a:off x="1659994" y="2508707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5" y="1"/>
                  </a:moveTo>
                  <a:cubicBezTo>
                    <a:pt x="223" y="1"/>
                    <a:pt x="0" y="219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70" y="3716"/>
                    <a:pt x="990" y="3496"/>
                    <a:pt x="990" y="3221"/>
                  </a:cubicBezTo>
                  <a:lnTo>
                    <a:pt x="990" y="496"/>
                  </a:lnTo>
                  <a:cubicBezTo>
                    <a:pt x="990" y="224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490;p48"/>
            <p:cNvSpPr/>
            <p:nvPr/>
          </p:nvSpPr>
          <p:spPr>
            <a:xfrm>
              <a:off x="1473725" y="2508707"/>
              <a:ext cx="25280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19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68" y="3716"/>
                    <a:pt x="991" y="3496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491;p48"/>
            <p:cNvSpPr/>
            <p:nvPr/>
          </p:nvSpPr>
          <p:spPr>
            <a:xfrm>
              <a:off x="1580164" y="2639054"/>
              <a:ext cx="23949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5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5" y="3716"/>
                    <a:pt x="990" y="3493"/>
                    <a:pt x="990" y="3221"/>
                  </a:cubicBezTo>
                  <a:lnTo>
                    <a:pt x="990" y="495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92;p48"/>
            <p:cNvSpPr/>
            <p:nvPr/>
          </p:nvSpPr>
          <p:spPr>
            <a:xfrm>
              <a:off x="1786391" y="2664326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4" h="3718" extrusionOk="0">
                  <a:moveTo>
                    <a:pt x="496" y="0"/>
                  </a:moveTo>
                  <a:cubicBezTo>
                    <a:pt x="223" y="0"/>
                    <a:pt x="1" y="221"/>
                    <a:pt x="1" y="495"/>
                  </a:cubicBezTo>
                  <a:lnTo>
                    <a:pt x="1" y="3223"/>
                  </a:lnTo>
                  <a:cubicBezTo>
                    <a:pt x="1" y="3495"/>
                    <a:pt x="218" y="3718"/>
                    <a:pt x="496" y="3718"/>
                  </a:cubicBezTo>
                  <a:cubicBezTo>
                    <a:pt x="770" y="3718"/>
                    <a:pt x="993" y="3495"/>
                    <a:pt x="991" y="3223"/>
                  </a:cubicBezTo>
                  <a:lnTo>
                    <a:pt x="991" y="495"/>
                  </a:lnTo>
                  <a:cubicBezTo>
                    <a:pt x="991" y="223"/>
                    <a:pt x="770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493;p48"/>
            <p:cNvSpPr/>
            <p:nvPr/>
          </p:nvSpPr>
          <p:spPr>
            <a:xfrm>
              <a:off x="2041846" y="2673636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2" h="3716" extrusionOk="0">
                  <a:moveTo>
                    <a:pt x="496" y="0"/>
                  </a:moveTo>
                  <a:cubicBezTo>
                    <a:pt x="224" y="0"/>
                    <a:pt x="1" y="221"/>
                    <a:pt x="1" y="495"/>
                  </a:cubicBezTo>
                  <a:lnTo>
                    <a:pt x="1" y="3221"/>
                  </a:lnTo>
                  <a:cubicBezTo>
                    <a:pt x="1" y="3493"/>
                    <a:pt x="221" y="3716"/>
                    <a:pt x="496" y="3716"/>
                  </a:cubicBezTo>
                  <a:cubicBezTo>
                    <a:pt x="768" y="3716"/>
                    <a:pt x="991" y="3493"/>
                    <a:pt x="991" y="3221"/>
                  </a:cubicBezTo>
                  <a:lnTo>
                    <a:pt x="991" y="495"/>
                  </a:lnTo>
                  <a:cubicBezTo>
                    <a:pt x="991" y="223"/>
                    <a:pt x="771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494;p48"/>
            <p:cNvSpPr/>
            <p:nvPr/>
          </p:nvSpPr>
          <p:spPr>
            <a:xfrm>
              <a:off x="1443124" y="2698908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18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495;p48"/>
            <p:cNvSpPr/>
            <p:nvPr/>
          </p:nvSpPr>
          <p:spPr>
            <a:xfrm>
              <a:off x="1698579" y="2732159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6" extrusionOk="0">
                  <a:moveTo>
                    <a:pt x="495" y="1"/>
                  </a:moveTo>
                  <a:cubicBezTo>
                    <a:pt x="223" y="1"/>
                    <a:pt x="0" y="218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68" y="3716"/>
                    <a:pt x="990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496;p48"/>
            <p:cNvSpPr/>
            <p:nvPr/>
          </p:nvSpPr>
          <p:spPr>
            <a:xfrm>
              <a:off x="1927424" y="2757431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3" h="3716" extrusionOk="0">
                  <a:moveTo>
                    <a:pt x="495" y="0"/>
                  </a:moveTo>
                  <a:cubicBezTo>
                    <a:pt x="223" y="0"/>
                    <a:pt x="0" y="221"/>
                    <a:pt x="0" y="496"/>
                  </a:cubicBezTo>
                  <a:lnTo>
                    <a:pt x="0" y="3221"/>
                  </a:lnTo>
                  <a:cubicBezTo>
                    <a:pt x="0" y="3493"/>
                    <a:pt x="221" y="3716"/>
                    <a:pt x="495" y="3716"/>
                  </a:cubicBezTo>
                  <a:cubicBezTo>
                    <a:pt x="770" y="3716"/>
                    <a:pt x="993" y="3493"/>
                    <a:pt x="990" y="3221"/>
                  </a:cubicBezTo>
                  <a:lnTo>
                    <a:pt x="990" y="496"/>
                  </a:lnTo>
                  <a:cubicBezTo>
                    <a:pt x="990" y="223"/>
                    <a:pt x="770" y="0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497;p48"/>
            <p:cNvSpPr/>
            <p:nvPr/>
          </p:nvSpPr>
          <p:spPr>
            <a:xfrm>
              <a:off x="1972661" y="2233382"/>
              <a:ext cx="25279" cy="93105"/>
            </a:xfrm>
            <a:custGeom>
              <a:avLst/>
              <a:gdLst/>
              <a:ahLst/>
              <a:cxnLst/>
              <a:rect l="l" t="t" r="r" b="b"/>
              <a:pathLst>
                <a:path w="991" h="3717" extrusionOk="0">
                  <a:moveTo>
                    <a:pt x="496" y="1"/>
                  </a:moveTo>
                  <a:cubicBezTo>
                    <a:pt x="224" y="1"/>
                    <a:pt x="1" y="221"/>
                    <a:pt x="1" y="496"/>
                  </a:cubicBezTo>
                  <a:lnTo>
                    <a:pt x="1" y="3221"/>
                  </a:lnTo>
                  <a:cubicBezTo>
                    <a:pt x="1" y="3493"/>
                    <a:pt x="219" y="3716"/>
                    <a:pt x="496" y="3716"/>
                  </a:cubicBezTo>
                  <a:cubicBezTo>
                    <a:pt x="771" y="3716"/>
                    <a:pt x="991" y="3493"/>
                    <a:pt x="991" y="3221"/>
                  </a:cubicBezTo>
                  <a:lnTo>
                    <a:pt x="991" y="496"/>
                  </a:lnTo>
                  <a:cubicBezTo>
                    <a:pt x="991" y="224"/>
                    <a:pt x="77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498;p48"/>
            <p:cNvSpPr/>
            <p:nvPr/>
          </p:nvSpPr>
          <p:spPr>
            <a:xfrm>
              <a:off x="1415183" y="1935446"/>
              <a:ext cx="639968" cy="277985"/>
            </a:xfrm>
            <a:custGeom>
              <a:avLst/>
              <a:gdLst/>
              <a:ahLst/>
              <a:cxnLst/>
              <a:rect l="l" t="t" r="r" b="b"/>
              <a:pathLst>
                <a:path w="25580" h="11120" extrusionOk="0">
                  <a:moveTo>
                    <a:pt x="6696" y="1"/>
                  </a:moveTo>
                  <a:cubicBezTo>
                    <a:pt x="2998" y="1"/>
                    <a:pt x="0" y="2370"/>
                    <a:pt x="0" y="5285"/>
                  </a:cubicBezTo>
                  <a:cubicBezTo>
                    <a:pt x="0" y="8206"/>
                    <a:pt x="2995" y="10572"/>
                    <a:pt x="6696" y="10572"/>
                  </a:cubicBezTo>
                  <a:cubicBezTo>
                    <a:pt x="9282" y="10572"/>
                    <a:pt x="11520" y="9414"/>
                    <a:pt x="12634" y="7719"/>
                  </a:cubicBezTo>
                  <a:cubicBezTo>
                    <a:pt x="13597" y="9706"/>
                    <a:pt x="16027" y="11120"/>
                    <a:pt x="18884" y="11120"/>
                  </a:cubicBezTo>
                  <a:cubicBezTo>
                    <a:pt x="22582" y="11120"/>
                    <a:pt x="25579" y="8753"/>
                    <a:pt x="25579" y="5835"/>
                  </a:cubicBezTo>
                  <a:cubicBezTo>
                    <a:pt x="25579" y="2917"/>
                    <a:pt x="22582" y="550"/>
                    <a:pt x="18884" y="550"/>
                  </a:cubicBezTo>
                  <a:cubicBezTo>
                    <a:pt x="16297" y="550"/>
                    <a:pt x="14060" y="1706"/>
                    <a:pt x="12946" y="3402"/>
                  </a:cubicBezTo>
                  <a:cubicBezTo>
                    <a:pt x="11985" y="1417"/>
                    <a:pt x="9552" y="1"/>
                    <a:pt x="6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499;p48"/>
            <p:cNvSpPr/>
            <p:nvPr/>
          </p:nvSpPr>
          <p:spPr>
            <a:xfrm>
              <a:off x="2087083" y="741040"/>
              <a:ext cx="282065" cy="352469"/>
            </a:xfrm>
            <a:custGeom>
              <a:avLst/>
              <a:gdLst/>
              <a:ahLst/>
              <a:cxnLst/>
              <a:rect l="l" t="t" r="r" b="b"/>
              <a:pathLst>
                <a:path w="11260" h="14097" extrusionOk="0">
                  <a:moveTo>
                    <a:pt x="8191" y="0"/>
                  </a:moveTo>
                  <a:lnTo>
                    <a:pt x="0" y="8970"/>
                  </a:lnTo>
                  <a:lnTo>
                    <a:pt x="11260" y="14096"/>
                  </a:lnTo>
                  <a:lnTo>
                    <a:pt x="11260" y="14096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500;p48"/>
            <p:cNvSpPr/>
            <p:nvPr/>
          </p:nvSpPr>
          <p:spPr>
            <a:xfrm>
              <a:off x="2130989" y="822174"/>
              <a:ext cx="184939" cy="224783"/>
            </a:xfrm>
            <a:custGeom>
              <a:avLst/>
              <a:gdLst/>
              <a:ahLst/>
              <a:cxnLst/>
              <a:rect l="l" t="t" r="r" b="b"/>
              <a:pathLst>
                <a:path w="7377" h="8974" extrusionOk="0">
                  <a:moveTo>
                    <a:pt x="5582" y="1186"/>
                  </a:moveTo>
                  <a:lnTo>
                    <a:pt x="6654" y="8043"/>
                  </a:lnTo>
                  <a:lnTo>
                    <a:pt x="1048" y="5629"/>
                  </a:lnTo>
                  <a:cubicBezTo>
                    <a:pt x="1991" y="4726"/>
                    <a:pt x="4582" y="2174"/>
                    <a:pt x="5582" y="1186"/>
                  </a:cubicBezTo>
                  <a:close/>
                  <a:moveTo>
                    <a:pt x="5978" y="1"/>
                  </a:moveTo>
                  <a:lnTo>
                    <a:pt x="5582" y="392"/>
                  </a:lnTo>
                  <a:cubicBezTo>
                    <a:pt x="3901" y="2050"/>
                    <a:pt x="644" y="5248"/>
                    <a:pt x="347" y="5506"/>
                  </a:cubicBezTo>
                  <a:lnTo>
                    <a:pt x="1" y="5803"/>
                  </a:lnTo>
                  <a:lnTo>
                    <a:pt x="7377" y="8973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501;p48"/>
            <p:cNvSpPr/>
            <p:nvPr/>
          </p:nvSpPr>
          <p:spPr>
            <a:xfrm>
              <a:off x="1218270" y="741040"/>
              <a:ext cx="282065" cy="352469"/>
            </a:xfrm>
            <a:custGeom>
              <a:avLst/>
              <a:gdLst/>
              <a:ahLst/>
              <a:cxnLst/>
              <a:rect l="l" t="t" r="r" b="b"/>
              <a:pathLst>
                <a:path w="11261" h="14097" extrusionOk="0">
                  <a:moveTo>
                    <a:pt x="3070" y="0"/>
                  </a:moveTo>
                  <a:lnTo>
                    <a:pt x="0" y="14096"/>
                  </a:lnTo>
                  <a:lnTo>
                    <a:pt x="11260" y="8970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502;p48"/>
            <p:cNvSpPr/>
            <p:nvPr/>
          </p:nvSpPr>
          <p:spPr>
            <a:xfrm>
              <a:off x="1271490" y="822174"/>
              <a:ext cx="184939" cy="224783"/>
            </a:xfrm>
            <a:custGeom>
              <a:avLst/>
              <a:gdLst/>
              <a:ahLst/>
              <a:cxnLst/>
              <a:rect l="l" t="t" r="r" b="b"/>
              <a:pathLst>
                <a:path w="7377" h="8976" extrusionOk="0">
                  <a:moveTo>
                    <a:pt x="1793" y="1188"/>
                  </a:moveTo>
                  <a:cubicBezTo>
                    <a:pt x="2795" y="2176"/>
                    <a:pt x="5384" y="4728"/>
                    <a:pt x="6327" y="5631"/>
                  </a:cubicBezTo>
                  <a:lnTo>
                    <a:pt x="721" y="8045"/>
                  </a:lnTo>
                  <a:lnTo>
                    <a:pt x="1793" y="1188"/>
                  </a:lnTo>
                  <a:close/>
                  <a:moveTo>
                    <a:pt x="1399" y="0"/>
                  </a:moveTo>
                  <a:lnTo>
                    <a:pt x="1" y="8975"/>
                  </a:lnTo>
                  <a:lnTo>
                    <a:pt x="7377" y="5802"/>
                  </a:lnTo>
                  <a:lnTo>
                    <a:pt x="7030" y="5505"/>
                  </a:lnTo>
                  <a:cubicBezTo>
                    <a:pt x="6728" y="5248"/>
                    <a:pt x="3476" y="2045"/>
                    <a:pt x="1795" y="391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503;p48"/>
            <p:cNvSpPr/>
            <p:nvPr/>
          </p:nvSpPr>
          <p:spPr>
            <a:xfrm>
              <a:off x="1033332" y="836805"/>
              <a:ext cx="1512771" cy="1250269"/>
            </a:xfrm>
            <a:custGeom>
              <a:avLst/>
              <a:gdLst/>
              <a:ahLst/>
              <a:cxnLst/>
              <a:rect l="l" t="t" r="r" b="b"/>
              <a:pathLst>
                <a:path w="60536" h="50012" extrusionOk="0">
                  <a:moveTo>
                    <a:pt x="30269" y="0"/>
                  </a:moveTo>
                  <a:cubicBezTo>
                    <a:pt x="22240" y="0"/>
                    <a:pt x="14542" y="2634"/>
                    <a:pt x="8864" y="7324"/>
                  </a:cubicBezTo>
                  <a:cubicBezTo>
                    <a:pt x="3188" y="12015"/>
                    <a:pt x="0" y="18374"/>
                    <a:pt x="0" y="25007"/>
                  </a:cubicBezTo>
                  <a:cubicBezTo>
                    <a:pt x="0" y="31638"/>
                    <a:pt x="3188" y="37997"/>
                    <a:pt x="8864" y="42687"/>
                  </a:cubicBezTo>
                  <a:cubicBezTo>
                    <a:pt x="14542" y="47378"/>
                    <a:pt x="22240" y="50012"/>
                    <a:pt x="30269" y="50012"/>
                  </a:cubicBezTo>
                  <a:cubicBezTo>
                    <a:pt x="38296" y="50012"/>
                    <a:pt x="45994" y="47378"/>
                    <a:pt x="51672" y="42687"/>
                  </a:cubicBezTo>
                  <a:cubicBezTo>
                    <a:pt x="57348" y="37997"/>
                    <a:pt x="60536" y="31638"/>
                    <a:pt x="60536" y="25007"/>
                  </a:cubicBezTo>
                  <a:cubicBezTo>
                    <a:pt x="60536" y="18374"/>
                    <a:pt x="57348" y="12015"/>
                    <a:pt x="51672" y="7324"/>
                  </a:cubicBezTo>
                  <a:cubicBezTo>
                    <a:pt x="45994" y="2634"/>
                    <a:pt x="38296" y="0"/>
                    <a:pt x="30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504;p48"/>
            <p:cNvSpPr/>
            <p:nvPr/>
          </p:nvSpPr>
          <p:spPr>
            <a:xfrm>
              <a:off x="1179686" y="836805"/>
              <a:ext cx="1173496" cy="256704"/>
            </a:xfrm>
            <a:custGeom>
              <a:avLst/>
              <a:gdLst/>
              <a:ahLst/>
              <a:cxnLst/>
              <a:rect l="l" t="t" r="r" b="b"/>
              <a:pathLst>
                <a:path w="46968" h="10255" extrusionOk="0">
                  <a:moveTo>
                    <a:pt x="24423" y="0"/>
                  </a:moveTo>
                  <a:cubicBezTo>
                    <a:pt x="14394" y="0"/>
                    <a:pt x="5508" y="4032"/>
                    <a:pt x="1" y="10235"/>
                  </a:cubicBezTo>
                  <a:cubicBezTo>
                    <a:pt x="470" y="10247"/>
                    <a:pt x="972" y="10255"/>
                    <a:pt x="1500" y="10255"/>
                  </a:cubicBezTo>
                  <a:cubicBezTo>
                    <a:pt x="8718" y="10255"/>
                    <a:pt x="20855" y="8916"/>
                    <a:pt x="23681" y="659"/>
                  </a:cubicBezTo>
                  <a:cubicBezTo>
                    <a:pt x="23681" y="659"/>
                    <a:pt x="25792" y="9530"/>
                    <a:pt x="38220" y="9530"/>
                  </a:cubicBezTo>
                  <a:cubicBezTo>
                    <a:pt x="40702" y="9530"/>
                    <a:pt x="43596" y="9176"/>
                    <a:pt x="46967" y="8327"/>
                  </a:cubicBezTo>
                  <a:cubicBezTo>
                    <a:pt x="41423" y="3218"/>
                    <a:pt x="33376" y="0"/>
                    <a:pt x="2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505;p48"/>
            <p:cNvSpPr/>
            <p:nvPr/>
          </p:nvSpPr>
          <p:spPr>
            <a:xfrm>
              <a:off x="1151745" y="1560365"/>
              <a:ext cx="168973" cy="168919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391" y="0"/>
                  </a:moveTo>
                  <a:cubicBezTo>
                    <a:pt x="1517" y="0"/>
                    <a:pt x="0" y="1517"/>
                    <a:pt x="0" y="3391"/>
                  </a:cubicBezTo>
                  <a:cubicBezTo>
                    <a:pt x="0" y="5265"/>
                    <a:pt x="1517" y="6782"/>
                    <a:pt x="3391" y="6782"/>
                  </a:cubicBezTo>
                  <a:cubicBezTo>
                    <a:pt x="5262" y="6782"/>
                    <a:pt x="6782" y="5265"/>
                    <a:pt x="6782" y="3391"/>
                  </a:cubicBezTo>
                  <a:cubicBezTo>
                    <a:pt x="6782" y="1517"/>
                    <a:pt x="5262" y="0"/>
                    <a:pt x="3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506;p48"/>
            <p:cNvSpPr/>
            <p:nvPr/>
          </p:nvSpPr>
          <p:spPr>
            <a:xfrm>
              <a:off x="2241420" y="1560365"/>
              <a:ext cx="186269" cy="168919"/>
            </a:xfrm>
            <a:custGeom>
              <a:avLst/>
              <a:gdLst/>
              <a:ahLst/>
              <a:cxnLst/>
              <a:rect l="l" t="t" r="r" b="b"/>
              <a:pathLst>
                <a:path w="7446" h="6784" extrusionOk="0">
                  <a:moveTo>
                    <a:pt x="3723" y="1"/>
                  </a:moveTo>
                  <a:cubicBezTo>
                    <a:pt x="2855" y="1"/>
                    <a:pt x="1987" y="332"/>
                    <a:pt x="1325" y="994"/>
                  </a:cubicBezTo>
                  <a:cubicBezTo>
                    <a:pt x="1" y="2318"/>
                    <a:pt x="1" y="4466"/>
                    <a:pt x="1325" y="5791"/>
                  </a:cubicBezTo>
                  <a:cubicBezTo>
                    <a:pt x="1987" y="6453"/>
                    <a:pt x="2855" y="6784"/>
                    <a:pt x="3723" y="6784"/>
                  </a:cubicBezTo>
                  <a:cubicBezTo>
                    <a:pt x="4591" y="6784"/>
                    <a:pt x="5460" y="6453"/>
                    <a:pt x="6122" y="5791"/>
                  </a:cubicBezTo>
                  <a:cubicBezTo>
                    <a:pt x="7446" y="4466"/>
                    <a:pt x="7446" y="2318"/>
                    <a:pt x="6122" y="994"/>
                  </a:cubicBezTo>
                  <a:cubicBezTo>
                    <a:pt x="5460" y="332"/>
                    <a:pt x="4591" y="1"/>
                    <a:pt x="3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507;p48"/>
            <p:cNvSpPr/>
            <p:nvPr/>
          </p:nvSpPr>
          <p:spPr>
            <a:xfrm>
              <a:off x="1746477" y="1501842"/>
              <a:ext cx="93135" cy="33251"/>
            </a:xfrm>
            <a:custGeom>
              <a:avLst/>
              <a:gdLst/>
              <a:ahLst/>
              <a:cxnLst/>
              <a:rect l="l" t="t" r="r" b="b"/>
              <a:pathLst>
                <a:path w="3745" h="1362" extrusionOk="0">
                  <a:moveTo>
                    <a:pt x="3238" y="0"/>
                  </a:moveTo>
                  <a:cubicBezTo>
                    <a:pt x="3158" y="0"/>
                    <a:pt x="3074" y="33"/>
                    <a:pt x="3002" y="111"/>
                  </a:cubicBezTo>
                  <a:cubicBezTo>
                    <a:pt x="2667" y="473"/>
                    <a:pt x="2279" y="648"/>
                    <a:pt x="1891" y="648"/>
                  </a:cubicBezTo>
                  <a:cubicBezTo>
                    <a:pt x="1493" y="648"/>
                    <a:pt x="1094" y="465"/>
                    <a:pt x="749" y="111"/>
                  </a:cubicBezTo>
                  <a:cubicBezTo>
                    <a:pt x="676" y="36"/>
                    <a:pt x="593" y="4"/>
                    <a:pt x="513" y="4"/>
                  </a:cubicBezTo>
                  <a:cubicBezTo>
                    <a:pt x="243" y="4"/>
                    <a:pt x="0" y="363"/>
                    <a:pt x="244" y="616"/>
                  </a:cubicBezTo>
                  <a:cubicBezTo>
                    <a:pt x="725" y="1109"/>
                    <a:pt x="1313" y="1362"/>
                    <a:pt x="1898" y="1362"/>
                  </a:cubicBezTo>
                  <a:cubicBezTo>
                    <a:pt x="2473" y="1362"/>
                    <a:pt x="3045" y="1117"/>
                    <a:pt x="3507" y="616"/>
                  </a:cubicBezTo>
                  <a:cubicBezTo>
                    <a:pt x="3744" y="356"/>
                    <a:pt x="3504" y="0"/>
                    <a:pt x="3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08;p48"/>
            <p:cNvSpPr/>
            <p:nvPr/>
          </p:nvSpPr>
          <p:spPr>
            <a:xfrm>
              <a:off x="1687935" y="1400756"/>
              <a:ext cx="194252" cy="79804"/>
            </a:xfrm>
            <a:custGeom>
              <a:avLst/>
              <a:gdLst/>
              <a:ahLst/>
              <a:cxnLst/>
              <a:rect l="l" t="t" r="r" b="b"/>
              <a:pathLst>
                <a:path w="7815" h="3196" extrusionOk="0">
                  <a:moveTo>
                    <a:pt x="4238" y="1"/>
                  </a:moveTo>
                  <a:cubicBezTo>
                    <a:pt x="4080" y="1"/>
                    <a:pt x="3916" y="90"/>
                    <a:pt x="3873" y="255"/>
                  </a:cubicBezTo>
                  <a:cubicBezTo>
                    <a:pt x="3627" y="1181"/>
                    <a:pt x="3197" y="2469"/>
                    <a:pt x="2146" y="2469"/>
                  </a:cubicBezTo>
                  <a:cubicBezTo>
                    <a:pt x="2022" y="2469"/>
                    <a:pt x="1890" y="2452"/>
                    <a:pt x="1749" y="2413"/>
                  </a:cubicBezTo>
                  <a:cubicBezTo>
                    <a:pt x="1395" y="2317"/>
                    <a:pt x="1038" y="2092"/>
                    <a:pt x="771" y="1839"/>
                  </a:cubicBezTo>
                  <a:cubicBezTo>
                    <a:pt x="695" y="1769"/>
                    <a:pt x="611" y="1740"/>
                    <a:pt x="530" y="1740"/>
                  </a:cubicBezTo>
                  <a:cubicBezTo>
                    <a:pt x="247" y="1740"/>
                    <a:pt x="0" y="2099"/>
                    <a:pt x="264" y="2342"/>
                  </a:cubicBezTo>
                  <a:cubicBezTo>
                    <a:pt x="764" y="2802"/>
                    <a:pt x="1464" y="3191"/>
                    <a:pt x="2157" y="3196"/>
                  </a:cubicBezTo>
                  <a:cubicBezTo>
                    <a:pt x="2162" y="3196"/>
                    <a:pt x="2167" y="3196"/>
                    <a:pt x="2171" y="3196"/>
                  </a:cubicBezTo>
                  <a:cubicBezTo>
                    <a:pt x="3216" y="3196"/>
                    <a:pt x="3822" y="2409"/>
                    <a:pt x="4200" y="1525"/>
                  </a:cubicBezTo>
                  <a:lnTo>
                    <a:pt x="4200" y="1525"/>
                  </a:lnTo>
                  <a:cubicBezTo>
                    <a:pt x="4581" y="2341"/>
                    <a:pt x="5212" y="2858"/>
                    <a:pt x="5988" y="2858"/>
                  </a:cubicBezTo>
                  <a:cubicBezTo>
                    <a:pt x="6453" y="2858"/>
                    <a:pt x="6971" y="2672"/>
                    <a:pt x="7519" y="2255"/>
                  </a:cubicBezTo>
                  <a:cubicBezTo>
                    <a:pt x="7814" y="2029"/>
                    <a:pt x="7626" y="1569"/>
                    <a:pt x="7347" y="1569"/>
                  </a:cubicBezTo>
                  <a:cubicBezTo>
                    <a:pt x="7288" y="1569"/>
                    <a:pt x="7224" y="1590"/>
                    <a:pt x="7160" y="1639"/>
                  </a:cubicBezTo>
                  <a:cubicBezTo>
                    <a:pt x="6732" y="1964"/>
                    <a:pt x="6323" y="2158"/>
                    <a:pt x="5953" y="2158"/>
                  </a:cubicBezTo>
                  <a:cubicBezTo>
                    <a:pt x="5539" y="2158"/>
                    <a:pt x="5175" y="1915"/>
                    <a:pt x="4892" y="1339"/>
                  </a:cubicBezTo>
                  <a:cubicBezTo>
                    <a:pt x="4727" y="1005"/>
                    <a:pt x="4623" y="621"/>
                    <a:pt x="4561" y="255"/>
                  </a:cubicBezTo>
                  <a:cubicBezTo>
                    <a:pt x="4532" y="81"/>
                    <a:pt x="4388" y="1"/>
                    <a:pt x="4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509;p48"/>
            <p:cNvSpPr/>
            <p:nvPr/>
          </p:nvSpPr>
          <p:spPr>
            <a:xfrm>
              <a:off x="1683943" y="1344893"/>
              <a:ext cx="178286" cy="73154"/>
            </a:xfrm>
            <a:custGeom>
              <a:avLst/>
              <a:gdLst/>
              <a:ahLst/>
              <a:cxnLst/>
              <a:rect l="l" t="t" r="r" b="b"/>
              <a:pathLst>
                <a:path w="7136" h="2948" extrusionOk="0">
                  <a:moveTo>
                    <a:pt x="4334" y="0"/>
                  </a:moveTo>
                  <a:cubicBezTo>
                    <a:pt x="3209" y="0"/>
                    <a:pt x="2024" y="127"/>
                    <a:pt x="1408" y="381"/>
                  </a:cubicBezTo>
                  <a:cubicBezTo>
                    <a:pt x="0" y="963"/>
                    <a:pt x="4473" y="2948"/>
                    <a:pt x="4473" y="2948"/>
                  </a:cubicBezTo>
                  <a:cubicBezTo>
                    <a:pt x="4473" y="2948"/>
                    <a:pt x="6876" y="1376"/>
                    <a:pt x="7042" y="629"/>
                  </a:cubicBezTo>
                  <a:cubicBezTo>
                    <a:pt x="7135" y="211"/>
                    <a:pt x="5784" y="0"/>
                    <a:pt x="4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510;p48"/>
            <p:cNvSpPr/>
            <p:nvPr/>
          </p:nvSpPr>
          <p:spPr>
            <a:xfrm>
              <a:off x="1185008" y="1106810"/>
              <a:ext cx="474986" cy="474837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7" y="4891"/>
                    <a:pt x="17857" y="9497"/>
                  </a:cubicBezTo>
                  <a:cubicBezTo>
                    <a:pt x="17857" y="14104"/>
                    <a:pt x="14107" y="17854"/>
                    <a:pt x="9500" y="17854"/>
                  </a:cubicBezTo>
                  <a:cubicBezTo>
                    <a:pt x="4892" y="17854"/>
                    <a:pt x="1142" y="14104"/>
                    <a:pt x="1142" y="9497"/>
                  </a:cubicBezTo>
                  <a:cubicBezTo>
                    <a:pt x="1142" y="4891"/>
                    <a:pt x="4892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1" y="4260"/>
                    <a:pt x="1" y="9497"/>
                  </a:cubicBezTo>
                  <a:cubicBezTo>
                    <a:pt x="1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511;p48"/>
            <p:cNvSpPr/>
            <p:nvPr/>
          </p:nvSpPr>
          <p:spPr>
            <a:xfrm>
              <a:off x="1954034" y="1106810"/>
              <a:ext cx="474986" cy="474837"/>
            </a:xfrm>
            <a:custGeom>
              <a:avLst/>
              <a:gdLst/>
              <a:ahLst/>
              <a:cxnLst/>
              <a:rect l="l" t="t" r="r" b="b"/>
              <a:pathLst>
                <a:path w="18998" h="18998" extrusionOk="0">
                  <a:moveTo>
                    <a:pt x="9500" y="1141"/>
                  </a:moveTo>
                  <a:cubicBezTo>
                    <a:pt x="14109" y="1141"/>
                    <a:pt x="17856" y="4891"/>
                    <a:pt x="17856" y="9497"/>
                  </a:cubicBezTo>
                  <a:cubicBezTo>
                    <a:pt x="17856" y="14104"/>
                    <a:pt x="14107" y="17854"/>
                    <a:pt x="9500" y="17854"/>
                  </a:cubicBezTo>
                  <a:cubicBezTo>
                    <a:pt x="4891" y="17854"/>
                    <a:pt x="1142" y="14104"/>
                    <a:pt x="1142" y="9497"/>
                  </a:cubicBezTo>
                  <a:cubicBezTo>
                    <a:pt x="1142" y="4891"/>
                    <a:pt x="4891" y="1141"/>
                    <a:pt x="9500" y="1141"/>
                  </a:cubicBezTo>
                  <a:close/>
                  <a:moveTo>
                    <a:pt x="9500" y="0"/>
                  </a:moveTo>
                  <a:cubicBezTo>
                    <a:pt x="4260" y="0"/>
                    <a:pt x="0" y="4260"/>
                    <a:pt x="0" y="9497"/>
                  </a:cubicBezTo>
                  <a:cubicBezTo>
                    <a:pt x="0" y="14735"/>
                    <a:pt x="4260" y="18997"/>
                    <a:pt x="9500" y="18997"/>
                  </a:cubicBezTo>
                  <a:cubicBezTo>
                    <a:pt x="14738" y="18997"/>
                    <a:pt x="18998" y="14735"/>
                    <a:pt x="18998" y="9497"/>
                  </a:cubicBezTo>
                  <a:cubicBezTo>
                    <a:pt x="18998" y="4260"/>
                    <a:pt x="14738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512;p48"/>
            <p:cNvSpPr/>
            <p:nvPr/>
          </p:nvSpPr>
          <p:spPr>
            <a:xfrm>
              <a:off x="1633384" y="1243808"/>
              <a:ext cx="345928" cy="63844"/>
            </a:xfrm>
            <a:custGeom>
              <a:avLst/>
              <a:gdLst/>
              <a:ahLst/>
              <a:cxnLst/>
              <a:rect l="l" t="t" r="r" b="b"/>
              <a:pathLst>
                <a:path w="13847" h="2537" extrusionOk="0">
                  <a:moveTo>
                    <a:pt x="6742" y="0"/>
                  </a:moveTo>
                  <a:cubicBezTo>
                    <a:pt x="2743" y="0"/>
                    <a:pt x="159" y="1427"/>
                    <a:pt x="1" y="1517"/>
                  </a:cubicBezTo>
                  <a:lnTo>
                    <a:pt x="562" y="2510"/>
                  </a:lnTo>
                  <a:cubicBezTo>
                    <a:pt x="600" y="2488"/>
                    <a:pt x="3029" y="1158"/>
                    <a:pt x="6785" y="1158"/>
                  </a:cubicBezTo>
                  <a:cubicBezTo>
                    <a:pt x="8694" y="1158"/>
                    <a:pt x="10947" y="1502"/>
                    <a:pt x="13404" y="2537"/>
                  </a:cubicBezTo>
                  <a:lnTo>
                    <a:pt x="13847" y="1487"/>
                  </a:lnTo>
                  <a:cubicBezTo>
                    <a:pt x="11199" y="373"/>
                    <a:pt x="8785" y="0"/>
                    <a:pt x="6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513;p48"/>
            <p:cNvSpPr/>
            <p:nvPr/>
          </p:nvSpPr>
          <p:spPr>
            <a:xfrm>
              <a:off x="1352650" y="1293020"/>
              <a:ext cx="105109" cy="105076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514;p48"/>
            <p:cNvSpPr/>
            <p:nvPr/>
          </p:nvSpPr>
          <p:spPr>
            <a:xfrm>
              <a:off x="2157599" y="1293020"/>
              <a:ext cx="105109" cy="105076"/>
            </a:xfrm>
            <a:custGeom>
              <a:avLst/>
              <a:gdLst/>
              <a:ahLst/>
              <a:cxnLst/>
              <a:rect l="l" t="t" r="r" b="b"/>
              <a:pathLst>
                <a:path w="4184" h="4185" extrusionOk="0">
                  <a:moveTo>
                    <a:pt x="2092" y="1"/>
                  </a:moveTo>
                  <a:cubicBezTo>
                    <a:pt x="939" y="1"/>
                    <a:pt x="1" y="934"/>
                    <a:pt x="1" y="2093"/>
                  </a:cubicBezTo>
                  <a:cubicBezTo>
                    <a:pt x="1" y="3246"/>
                    <a:pt x="939" y="4184"/>
                    <a:pt x="2092" y="4184"/>
                  </a:cubicBezTo>
                  <a:cubicBezTo>
                    <a:pt x="3246" y="4184"/>
                    <a:pt x="4184" y="3246"/>
                    <a:pt x="4184" y="2093"/>
                  </a:cubicBezTo>
                  <a:cubicBezTo>
                    <a:pt x="4184" y="939"/>
                    <a:pt x="3246" y="1"/>
                    <a:pt x="20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515;p48"/>
            <p:cNvSpPr/>
            <p:nvPr/>
          </p:nvSpPr>
          <p:spPr>
            <a:xfrm>
              <a:off x="2437003" y="1505832"/>
              <a:ext cx="234167" cy="67834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9088" y="0"/>
                  </a:moveTo>
                  <a:cubicBezTo>
                    <a:pt x="9069" y="0"/>
                    <a:pt x="9048" y="3"/>
                    <a:pt x="9026" y="8"/>
                  </a:cubicBezTo>
                  <a:cubicBezTo>
                    <a:pt x="6101" y="768"/>
                    <a:pt x="3173" y="1526"/>
                    <a:pt x="247" y="2288"/>
                  </a:cubicBezTo>
                  <a:cubicBezTo>
                    <a:pt x="1" y="2350"/>
                    <a:pt x="80" y="2707"/>
                    <a:pt x="301" y="2707"/>
                  </a:cubicBezTo>
                  <a:cubicBezTo>
                    <a:pt x="320" y="2707"/>
                    <a:pt x="340" y="2705"/>
                    <a:pt x="361" y="2699"/>
                  </a:cubicBezTo>
                  <a:cubicBezTo>
                    <a:pt x="3287" y="1939"/>
                    <a:pt x="6215" y="1179"/>
                    <a:pt x="9143" y="419"/>
                  </a:cubicBezTo>
                  <a:cubicBezTo>
                    <a:pt x="9387" y="353"/>
                    <a:pt x="9312" y="0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516;p48"/>
            <p:cNvSpPr/>
            <p:nvPr/>
          </p:nvSpPr>
          <p:spPr>
            <a:xfrm>
              <a:off x="2454299" y="1593616"/>
              <a:ext cx="216870" cy="22612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264" y="0"/>
                  </a:moveTo>
                  <a:cubicBezTo>
                    <a:pt x="1" y="0"/>
                    <a:pt x="5" y="412"/>
                    <a:pt x="275" y="426"/>
                  </a:cubicBezTo>
                  <a:cubicBezTo>
                    <a:pt x="2986" y="572"/>
                    <a:pt x="5694" y="721"/>
                    <a:pt x="8404" y="867"/>
                  </a:cubicBezTo>
                  <a:cubicBezTo>
                    <a:pt x="8409" y="867"/>
                    <a:pt x="8413" y="867"/>
                    <a:pt x="8418" y="867"/>
                  </a:cubicBezTo>
                  <a:cubicBezTo>
                    <a:pt x="8679" y="867"/>
                    <a:pt x="8674" y="456"/>
                    <a:pt x="8404" y="439"/>
                  </a:cubicBezTo>
                  <a:cubicBezTo>
                    <a:pt x="5694" y="295"/>
                    <a:pt x="2986" y="146"/>
                    <a:pt x="275" y="0"/>
                  </a:cubicBezTo>
                  <a:cubicBezTo>
                    <a:pt x="271" y="0"/>
                    <a:pt x="268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517;p48"/>
            <p:cNvSpPr/>
            <p:nvPr/>
          </p:nvSpPr>
          <p:spPr>
            <a:xfrm>
              <a:off x="2427690" y="1645490"/>
              <a:ext cx="232836" cy="62513"/>
            </a:xfrm>
            <a:custGeom>
              <a:avLst/>
              <a:gdLst/>
              <a:ahLst/>
              <a:cxnLst/>
              <a:rect l="l" t="t" r="r" b="b"/>
              <a:pathLst>
                <a:path w="9315" h="2532" extrusionOk="0">
                  <a:moveTo>
                    <a:pt x="297" y="0"/>
                  </a:moveTo>
                  <a:cubicBezTo>
                    <a:pt x="76" y="0"/>
                    <a:pt x="0" y="352"/>
                    <a:pt x="246" y="420"/>
                  </a:cubicBezTo>
                  <a:cubicBezTo>
                    <a:pt x="3109" y="1242"/>
                    <a:pt x="6055" y="1831"/>
                    <a:pt x="8953" y="2524"/>
                  </a:cubicBezTo>
                  <a:cubicBezTo>
                    <a:pt x="8973" y="2529"/>
                    <a:pt x="8993" y="2531"/>
                    <a:pt x="9011" y="2531"/>
                  </a:cubicBezTo>
                  <a:cubicBezTo>
                    <a:pt x="9238" y="2531"/>
                    <a:pt x="9315" y="2172"/>
                    <a:pt x="9070" y="2113"/>
                  </a:cubicBezTo>
                  <a:cubicBezTo>
                    <a:pt x="6169" y="1420"/>
                    <a:pt x="3223" y="826"/>
                    <a:pt x="359" y="9"/>
                  </a:cubicBezTo>
                  <a:cubicBezTo>
                    <a:pt x="337" y="3"/>
                    <a:pt x="317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18;p48"/>
            <p:cNvSpPr/>
            <p:nvPr/>
          </p:nvSpPr>
          <p:spPr>
            <a:xfrm>
              <a:off x="890969" y="1505832"/>
              <a:ext cx="234167" cy="67834"/>
            </a:xfrm>
            <a:custGeom>
              <a:avLst/>
              <a:gdLst/>
              <a:ahLst/>
              <a:cxnLst/>
              <a:rect l="l" t="t" r="r" b="b"/>
              <a:pathLst>
                <a:path w="9387" h="2708" extrusionOk="0">
                  <a:moveTo>
                    <a:pt x="300" y="0"/>
                  </a:moveTo>
                  <a:cubicBezTo>
                    <a:pt x="78" y="0"/>
                    <a:pt x="1" y="355"/>
                    <a:pt x="247" y="419"/>
                  </a:cubicBezTo>
                  <a:cubicBezTo>
                    <a:pt x="3173" y="1179"/>
                    <a:pt x="6098" y="1937"/>
                    <a:pt x="9026" y="2699"/>
                  </a:cubicBezTo>
                  <a:cubicBezTo>
                    <a:pt x="9048" y="2705"/>
                    <a:pt x="9068" y="2707"/>
                    <a:pt x="9087" y="2707"/>
                  </a:cubicBezTo>
                  <a:cubicBezTo>
                    <a:pt x="9309" y="2707"/>
                    <a:pt x="9387" y="2350"/>
                    <a:pt x="9140" y="2288"/>
                  </a:cubicBezTo>
                  <a:cubicBezTo>
                    <a:pt x="6215" y="1526"/>
                    <a:pt x="3286" y="768"/>
                    <a:pt x="361" y="8"/>
                  </a:cubicBezTo>
                  <a:cubicBezTo>
                    <a:pt x="340" y="3"/>
                    <a:pt x="319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519;p48"/>
            <p:cNvSpPr/>
            <p:nvPr/>
          </p:nvSpPr>
          <p:spPr>
            <a:xfrm>
              <a:off x="890969" y="1593616"/>
              <a:ext cx="216871" cy="22612"/>
            </a:xfrm>
            <a:custGeom>
              <a:avLst/>
              <a:gdLst/>
              <a:ahLst/>
              <a:cxnLst/>
              <a:rect l="l" t="t" r="r" b="b"/>
              <a:pathLst>
                <a:path w="8679" h="868" extrusionOk="0">
                  <a:moveTo>
                    <a:pt x="8418" y="0"/>
                  </a:moveTo>
                  <a:cubicBezTo>
                    <a:pt x="8413" y="0"/>
                    <a:pt x="8409" y="0"/>
                    <a:pt x="8404" y="0"/>
                  </a:cubicBezTo>
                  <a:cubicBezTo>
                    <a:pt x="5694" y="146"/>
                    <a:pt x="2983" y="295"/>
                    <a:pt x="275" y="439"/>
                  </a:cubicBezTo>
                  <a:cubicBezTo>
                    <a:pt x="5" y="456"/>
                    <a:pt x="1" y="867"/>
                    <a:pt x="262" y="867"/>
                  </a:cubicBezTo>
                  <a:cubicBezTo>
                    <a:pt x="266" y="867"/>
                    <a:pt x="271" y="867"/>
                    <a:pt x="275" y="867"/>
                  </a:cubicBezTo>
                  <a:cubicBezTo>
                    <a:pt x="2986" y="721"/>
                    <a:pt x="5696" y="572"/>
                    <a:pt x="8404" y="426"/>
                  </a:cubicBezTo>
                  <a:cubicBezTo>
                    <a:pt x="8674" y="412"/>
                    <a:pt x="8679" y="0"/>
                    <a:pt x="8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520;p48"/>
            <p:cNvSpPr/>
            <p:nvPr/>
          </p:nvSpPr>
          <p:spPr>
            <a:xfrm>
              <a:off x="901613" y="1645490"/>
              <a:ext cx="232837" cy="62513"/>
            </a:xfrm>
            <a:custGeom>
              <a:avLst/>
              <a:gdLst/>
              <a:ahLst/>
              <a:cxnLst/>
              <a:rect l="l" t="t" r="r" b="b"/>
              <a:pathLst>
                <a:path w="9318" h="2532" extrusionOk="0">
                  <a:moveTo>
                    <a:pt x="9021" y="0"/>
                  </a:moveTo>
                  <a:cubicBezTo>
                    <a:pt x="9001" y="0"/>
                    <a:pt x="8980" y="3"/>
                    <a:pt x="8958" y="9"/>
                  </a:cubicBezTo>
                  <a:cubicBezTo>
                    <a:pt x="6094" y="828"/>
                    <a:pt x="3149" y="1420"/>
                    <a:pt x="250" y="2113"/>
                  </a:cubicBezTo>
                  <a:cubicBezTo>
                    <a:pt x="0" y="2172"/>
                    <a:pt x="79" y="2531"/>
                    <a:pt x="306" y="2531"/>
                  </a:cubicBezTo>
                  <a:cubicBezTo>
                    <a:pt x="325" y="2531"/>
                    <a:pt x="344" y="2529"/>
                    <a:pt x="364" y="2524"/>
                  </a:cubicBezTo>
                  <a:cubicBezTo>
                    <a:pt x="3262" y="1831"/>
                    <a:pt x="6208" y="1237"/>
                    <a:pt x="9072" y="420"/>
                  </a:cubicBezTo>
                  <a:cubicBezTo>
                    <a:pt x="9317" y="352"/>
                    <a:pt x="9241" y="0"/>
                    <a:pt x="9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521;p48"/>
            <p:cNvSpPr/>
            <p:nvPr/>
          </p:nvSpPr>
          <p:spPr>
            <a:xfrm>
              <a:off x="1541581" y="375269"/>
              <a:ext cx="465673" cy="444245"/>
            </a:xfrm>
            <a:custGeom>
              <a:avLst/>
              <a:gdLst/>
              <a:ahLst/>
              <a:cxnLst/>
              <a:rect l="l" t="t" r="r" b="b"/>
              <a:pathLst>
                <a:path w="18627" h="17760" extrusionOk="0">
                  <a:moveTo>
                    <a:pt x="9747" y="1"/>
                  </a:moveTo>
                  <a:cubicBezTo>
                    <a:pt x="7475" y="1"/>
                    <a:pt x="5202" y="868"/>
                    <a:pt x="3468" y="2602"/>
                  </a:cubicBezTo>
                  <a:cubicBezTo>
                    <a:pt x="1" y="6070"/>
                    <a:pt x="1" y="11691"/>
                    <a:pt x="3468" y="15158"/>
                  </a:cubicBezTo>
                  <a:cubicBezTo>
                    <a:pt x="5134" y="16824"/>
                    <a:pt x="7392" y="17760"/>
                    <a:pt x="9748" y="17760"/>
                  </a:cubicBezTo>
                  <a:cubicBezTo>
                    <a:pt x="12102" y="17760"/>
                    <a:pt x="14362" y="16824"/>
                    <a:pt x="16025" y="15158"/>
                  </a:cubicBezTo>
                  <a:cubicBezTo>
                    <a:pt x="17691" y="13493"/>
                    <a:pt x="18627" y="11235"/>
                    <a:pt x="18627" y="8879"/>
                  </a:cubicBezTo>
                  <a:cubicBezTo>
                    <a:pt x="18627" y="6525"/>
                    <a:pt x="17691" y="4265"/>
                    <a:pt x="16025" y="2602"/>
                  </a:cubicBezTo>
                  <a:cubicBezTo>
                    <a:pt x="14291" y="868"/>
                    <a:pt x="12019" y="1"/>
                    <a:pt x="9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522;p48"/>
            <p:cNvSpPr/>
            <p:nvPr/>
          </p:nvSpPr>
          <p:spPr>
            <a:xfrm>
              <a:off x="2325241" y="1528443"/>
              <a:ext cx="803618" cy="969623"/>
            </a:xfrm>
            <a:custGeom>
              <a:avLst/>
              <a:gdLst/>
              <a:ahLst/>
              <a:cxnLst/>
              <a:rect l="l" t="t" r="r" b="b"/>
              <a:pathLst>
                <a:path w="32119" h="38767" extrusionOk="0">
                  <a:moveTo>
                    <a:pt x="32118" y="0"/>
                  </a:moveTo>
                  <a:cubicBezTo>
                    <a:pt x="32037" y="0"/>
                    <a:pt x="9255" y="25163"/>
                    <a:pt x="4079" y="31909"/>
                  </a:cubicBezTo>
                  <a:cubicBezTo>
                    <a:pt x="2874" y="33478"/>
                    <a:pt x="1671" y="35048"/>
                    <a:pt x="471" y="36617"/>
                  </a:cubicBezTo>
                  <a:cubicBezTo>
                    <a:pt x="0" y="37228"/>
                    <a:pt x="379" y="38213"/>
                    <a:pt x="981" y="38567"/>
                  </a:cubicBezTo>
                  <a:cubicBezTo>
                    <a:pt x="1214" y="38705"/>
                    <a:pt x="1449" y="38766"/>
                    <a:pt x="1675" y="38766"/>
                  </a:cubicBezTo>
                  <a:cubicBezTo>
                    <a:pt x="2164" y="38766"/>
                    <a:pt x="2614" y="38479"/>
                    <a:pt x="2936" y="38057"/>
                  </a:cubicBezTo>
                  <a:cubicBezTo>
                    <a:pt x="6223" y="33773"/>
                    <a:pt x="9508" y="29491"/>
                    <a:pt x="12792" y="25206"/>
                  </a:cubicBezTo>
                  <a:cubicBezTo>
                    <a:pt x="18030" y="18377"/>
                    <a:pt x="23267" y="11548"/>
                    <a:pt x="28502" y="4717"/>
                  </a:cubicBezTo>
                  <a:cubicBezTo>
                    <a:pt x="29705" y="3147"/>
                    <a:pt x="30910" y="1580"/>
                    <a:pt x="32111" y="11"/>
                  </a:cubicBezTo>
                  <a:cubicBezTo>
                    <a:pt x="32116" y="4"/>
                    <a:pt x="32119" y="0"/>
                    <a:pt x="32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2" name="Google Shape;3526;p48"/>
          <p:cNvGrpSpPr>
            <a:grpSpLocks/>
          </p:cNvGrpSpPr>
          <p:nvPr/>
        </p:nvGrpSpPr>
        <p:grpSpPr bwMode="auto">
          <a:xfrm rot="1444005" flipH="1" flipV="1">
            <a:off x="2665413" y="5453063"/>
            <a:ext cx="838200" cy="1354137"/>
            <a:chOff x="7799625" y="451100"/>
            <a:chExt cx="554175" cy="636875"/>
          </a:xfrm>
        </p:grpSpPr>
        <p:sp>
          <p:nvSpPr>
            <p:cNvPr id="66" name="Google Shape;3527;p48"/>
            <p:cNvSpPr/>
            <p:nvPr/>
          </p:nvSpPr>
          <p:spPr>
            <a:xfrm>
              <a:off x="7800846" y="570989"/>
              <a:ext cx="554175" cy="518161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528;p48"/>
            <p:cNvSpPr/>
            <p:nvPr/>
          </p:nvSpPr>
          <p:spPr>
            <a:xfrm>
              <a:off x="7811895" y="450763"/>
              <a:ext cx="307525" cy="42109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3" name="Google Shape;3526;p48"/>
          <p:cNvGrpSpPr>
            <a:grpSpLocks/>
          </p:cNvGrpSpPr>
          <p:nvPr/>
        </p:nvGrpSpPr>
        <p:grpSpPr bwMode="auto">
          <a:xfrm>
            <a:off x="401638" y="171450"/>
            <a:ext cx="738187" cy="792163"/>
            <a:chOff x="7569081" y="39719"/>
            <a:chExt cx="554175" cy="594083"/>
          </a:xfrm>
        </p:grpSpPr>
        <p:sp>
          <p:nvSpPr>
            <p:cNvPr id="69" name="Google Shape;3527;p48"/>
            <p:cNvSpPr/>
            <p:nvPr/>
          </p:nvSpPr>
          <p:spPr>
            <a:xfrm>
              <a:off x="7569081" y="115914"/>
              <a:ext cx="554175" cy="517888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528;p48"/>
            <p:cNvSpPr/>
            <p:nvPr/>
          </p:nvSpPr>
          <p:spPr>
            <a:xfrm>
              <a:off x="7621519" y="39719"/>
              <a:ext cx="307478" cy="421453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4" name="Google Shape;3526;p48"/>
          <p:cNvGrpSpPr>
            <a:grpSpLocks/>
          </p:cNvGrpSpPr>
          <p:nvPr/>
        </p:nvGrpSpPr>
        <p:grpSpPr bwMode="auto">
          <a:xfrm rot="1444005" flipH="1" flipV="1">
            <a:off x="6194425" y="5592763"/>
            <a:ext cx="838200" cy="1355725"/>
            <a:chOff x="7799625" y="451100"/>
            <a:chExt cx="554175" cy="636875"/>
          </a:xfrm>
        </p:grpSpPr>
        <p:sp>
          <p:nvSpPr>
            <p:cNvPr id="72" name="Google Shape;3527;p48"/>
            <p:cNvSpPr/>
            <p:nvPr/>
          </p:nvSpPr>
          <p:spPr>
            <a:xfrm>
              <a:off x="7801804" y="570544"/>
              <a:ext cx="554175" cy="518300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528;p48"/>
            <p:cNvSpPr/>
            <p:nvPr/>
          </p:nvSpPr>
          <p:spPr>
            <a:xfrm>
              <a:off x="7811895" y="450764"/>
              <a:ext cx="307525" cy="421351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5" name="Google Shape;3526;p48"/>
          <p:cNvGrpSpPr>
            <a:grpSpLocks/>
          </p:cNvGrpSpPr>
          <p:nvPr/>
        </p:nvGrpSpPr>
        <p:grpSpPr bwMode="auto">
          <a:xfrm rot="1444005" flipH="1" flipV="1">
            <a:off x="9167813" y="5662613"/>
            <a:ext cx="838200" cy="1354137"/>
            <a:chOff x="7799625" y="451100"/>
            <a:chExt cx="554175" cy="636875"/>
          </a:xfrm>
        </p:grpSpPr>
        <p:sp>
          <p:nvSpPr>
            <p:cNvPr id="75" name="Google Shape;3527;p48"/>
            <p:cNvSpPr/>
            <p:nvPr/>
          </p:nvSpPr>
          <p:spPr>
            <a:xfrm>
              <a:off x="7800846" y="570989"/>
              <a:ext cx="554175" cy="518161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28;p48"/>
            <p:cNvSpPr/>
            <p:nvPr/>
          </p:nvSpPr>
          <p:spPr>
            <a:xfrm>
              <a:off x="7811895" y="450763"/>
              <a:ext cx="307525" cy="42109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6" name="Google Shape;3526;p48"/>
          <p:cNvGrpSpPr>
            <a:grpSpLocks/>
          </p:cNvGrpSpPr>
          <p:nvPr/>
        </p:nvGrpSpPr>
        <p:grpSpPr bwMode="auto">
          <a:xfrm rot="1444005" flipH="1" flipV="1">
            <a:off x="3941763" y="6076950"/>
            <a:ext cx="838200" cy="1354138"/>
            <a:chOff x="7799625" y="451100"/>
            <a:chExt cx="554175" cy="636875"/>
          </a:xfrm>
        </p:grpSpPr>
        <p:sp>
          <p:nvSpPr>
            <p:cNvPr id="78" name="Google Shape;3527;p48"/>
            <p:cNvSpPr/>
            <p:nvPr/>
          </p:nvSpPr>
          <p:spPr>
            <a:xfrm>
              <a:off x="7800845" y="570989"/>
              <a:ext cx="554175" cy="518161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528;p48"/>
            <p:cNvSpPr/>
            <p:nvPr/>
          </p:nvSpPr>
          <p:spPr>
            <a:xfrm>
              <a:off x="7811895" y="450763"/>
              <a:ext cx="307525" cy="42109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7" name="Google Shape;3526;p48"/>
          <p:cNvGrpSpPr>
            <a:grpSpLocks/>
          </p:cNvGrpSpPr>
          <p:nvPr/>
        </p:nvGrpSpPr>
        <p:grpSpPr bwMode="auto">
          <a:xfrm rot="1444005" flipH="1" flipV="1">
            <a:off x="7939088" y="5678488"/>
            <a:ext cx="546100" cy="1354137"/>
            <a:chOff x="7799625" y="451100"/>
            <a:chExt cx="554175" cy="636875"/>
          </a:xfrm>
        </p:grpSpPr>
        <p:sp>
          <p:nvSpPr>
            <p:cNvPr id="81" name="Google Shape;3527;p48"/>
            <p:cNvSpPr/>
            <p:nvPr/>
          </p:nvSpPr>
          <p:spPr>
            <a:xfrm>
              <a:off x="7801498" y="570989"/>
              <a:ext cx="554175" cy="518161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528;p48"/>
            <p:cNvSpPr/>
            <p:nvPr/>
          </p:nvSpPr>
          <p:spPr>
            <a:xfrm>
              <a:off x="7810804" y="450941"/>
              <a:ext cx="307697" cy="42109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8" name="Google Shape;3526;p48"/>
          <p:cNvGrpSpPr>
            <a:grpSpLocks/>
          </p:cNvGrpSpPr>
          <p:nvPr/>
        </p:nvGrpSpPr>
        <p:grpSpPr bwMode="auto">
          <a:xfrm>
            <a:off x="5105400" y="-423863"/>
            <a:ext cx="738188" cy="847726"/>
            <a:chOff x="7799625" y="451100"/>
            <a:chExt cx="554175" cy="636875"/>
          </a:xfrm>
        </p:grpSpPr>
        <p:sp>
          <p:nvSpPr>
            <p:cNvPr id="84" name="Google Shape;3527;p48"/>
            <p:cNvSpPr/>
            <p:nvPr/>
          </p:nvSpPr>
          <p:spPr>
            <a:xfrm>
              <a:off x="7799625" y="569173"/>
              <a:ext cx="554175" cy="518802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528;p48"/>
            <p:cNvSpPr/>
            <p:nvPr/>
          </p:nvSpPr>
          <p:spPr>
            <a:xfrm>
              <a:off x="7810351" y="451100"/>
              <a:ext cx="307478" cy="421005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459" name="Google Shape;3526;p48"/>
          <p:cNvGrpSpPr>
            <a:grpSpLocks/>
          </p:cNvGrpSpPr>
          <p:nvPr/>
        </p:nvGrpSpPr>
        <p:grpSpPr bwMode="auto">
          <a:xfrm>
            <a:off x="11364913" y="-261938"/>
            <a:ext cx="739775" cy="849313"/>
            <a:chOff x="7799625" y="451100"/>
            <a:chExt cx="554175" cy="636875"/>
          </a:xfrm>
        </p:grpSpPr>
        <p:sp>
          <p:nvSpPr>
            <p:cNvPr id="87" name="Google Shape;3527;p48"/>
            <p:cNvSpPr/>
            <p:nvPr/>
          </p:nvSpPr>
          <p:spPr>
            <a:xfrm>
              <a:off x="7799625" y="568952"/>
              <a:ext cx="554175" cy="519023"/>
            </a:xfrm>
            <a:custGeom>
              <a:avLst/>
              <a:gdLst/>
              <a:ahLst/>
              <a:cxnLst/>
              <a:rect l="l" t="t" r="r" b="b"/>
              <a:pathLst>
                <a:path w="22167" h="20739" extrusionOk="0">
                  <a:moveTo>
                    <a:pt x="5585" y="0"/>
                  </a:moveTo>
                  <a:cubicBezTo>
                    <a:pt x="4919" y="0"/>
                    <a:pt x="4410" y="67"/>
                    <a:pt x="4137" y="211"/>
                  </a:cubicBezTo>
                  <a:cubicBezTo>
                    <a:pt x="2433" y="1115"/>
                    <a:pt x="851" y="7915"/>
                    <a:pt x="851" y="7915"/>
                  </a:cubicBezTo>
                  <a:cubicBezTo>
                    <a:pt x="1" y="10952"/>
                    <a:pt x="572" y="12357"/>
                    <a:pt x="2124" y="13083"/>
                  </a:cubicBezTo>
                  <a:cubicBezTo>
                    <a:pt x="2255" y="13143"/>
                    <a:pt x="2381" y="13171"/>
                    <a:pt x="2501" y="13171"/>
                  </a:cubicBezTo>
                  <a:cubicBezTo>
                    <a:pt x="3550" y="13171"/>
                    <a:pt x="4263" y="11122"/>
                    <a:pt x="5296" y="11122"/>
                  </a:cubicBezTo>
                  <a:cubicBezTo>
                    <a:pt x="5561" y="11122"/>
                    <a:pt x="5847" y="11257"/>
                    <a:pt x="6165" y="11596"/>
                  </a:cubicBezTo>
                  <a:cubicBezTo>
                    <a:pt x="7278" y="12783"/>
                    <a:pt x="4447" y="17276"/>
                    <a:pt x="7049" y="19336"/>
                  </a:cubicBezTo>
                  <a:cubicBezTo>
                    <a:pt x="7400" y="19614"/>
                    <a:pt x="7722" y="19733"/>
                    <a:pt x="8020" y="19733"/>
                  </a:cubicBezTo>
                  <a:cubicBezTo>
                    <a:pt x="9838" y="19733"/>
                    <a:pt x="10762" y="15290"/>
                    <a:pt x="11781" y="15290"/>
                  </a:cubicBezTo>
                  <a:cubicBezTo>
                    <a:pt x="11795" y="15290"/>
                    <a:pt x="11809" y="15291"/>
                    <a:pt x="11823" y="15292"/>
                  </a:cubicBezTo>
                  <a:cubicBezTo>
                    <a:pt x="12834" y="15414"/>
                    <a:pt x="14482" y="20738"/>
                    <a:pt x="16953" y="20738"/>
                  </a:cubicBezTo>
                  <a:cubicBezTo>
                    <a:pt x="17432" y="20738"/>
                    <a:pt x="17942" y="20538"/>
                    <a:pt x="18484" y="20061"/>
                  </a:cubicBezTo>
                  <a:cubicBezTo>
                    <a:pt x="22167" y="16822"/>
                    <a:pt x="14028" y="13794"/>
                    <a:pt x="15163" y="12869"/>
                  </a:cubicBezTo>
                  <a:cubicBezTo>
                    <a:pt x="16299" y="11947"/>
                    <a:pt x="20929" y="12879"/>
                    <a:pt x="19937" y="10168"/>
                  </a:cubicBezTo>
                  <a:cubicBezTo>
                    <a:pt x="18946" y="7457"/>
                    <a:pt x="11406" y="8275"/>
                    <a:pt x="11387" y="6637"/>
                  </a:cubicBezTo>
                  <a:cubicBezTo>
                    <a:pt x="11367" y="5000"/>
                    <a:pt x="18529" y="7405"/>
                    <a:pt x="17439" y="3731"/>
                  </a:cubicBezTo>
                  <a:cubicBezTo>
                    <a:pt x="16872" y="1822"/>
                    <a:pt x="9077" y="0"/>
                    <a:pt x="5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528;p48"/>
            <p:cNvSpPr/>
            <p:nvPr/>
          </p:nvSpPr>
          <p:spPr>
            <a:xfrm>
              <a:off x="7810328" y="451100"/>
              <a:ext cx="308008" cy="421409"/>
            </a:xfrm>
            <a:custGeom>
              <a:avLst/>
              <a:gdLst/>
              <a:ahLst/>
              <a:cxnLst/>
              <a:rect l="l" t="t" r="r" b="b"/>
              <a:pathLst>
                <a:path w="12316" h="16847" extrusionOk="0">
                  <a:moveTo>
                    <a:pt x="479" y="1"/>
                  </a:moveTo>
                  <a:cubicBezTo>
                    <a:pt x="237" y="1"/>
                    <a:pt x="0" y="241"/>
                    <a:pt x="177" y="491"/>
                  </a:cubicBezTo>
                  <a:cubicBezTo>
                    <a:pt x="3495" y="5224"/>
                    <a:pt x="6815" y="9951"/>
                    <a:pt x="10140" y="14682"/>
                  </a:cubicBezTo>
                  <a:cubicBezTo>
                    <a:pt x="10612" y="15355"/>
                    <a:pt x="11083" y="16026"/>
                    <a:pt x="11557" y="16697"/>
                  </a:cubicBezTo>
                  <a:cubicBezTo>
                    <a:pt x="11630" y="16802"/>
                    <a:pt x="11734" y="16846"/>
                    <a:pt x="11837" y="16846"/>
                  </a:cubicBezTo>
                  <a:cubicBezTo>
                    <a:pt x="12079" y="16846"/>
                    <a:pt x="12316" y="16605"/>
                    <a:pt x="12139" y="16354"/>
                  </a:cubicBezTo>
                  <a:cubicBezTo>
                    <a:pt x="8819" y="11622"/>
                    <a:pt x="5498" y="6894"/>
                    <a:pt x="2176" y="2161"/>
                  </a:cubicBezTo>
                  <a:cubicBezTo>
                    <a:pt x="1702" y="1491"/>
                    <a:pt x="1233" y="820"/>
                    <a:pt x="759" y="149"/>
                  </a:cubicBezTo>
                  <a:cubicBezTo>
                    <a:pt x="685" y="44"/>
                    <a:pt x="582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3" name="Google Shape;4973;p57"/>
          <p:cNvGrpSpPr>
            <a:grpSpLocks/>
          </p:cNvGrpSpPr>
          <p:nvPr/>
        </p:nvGrpSpPr>
        <p:grpSpPr bwMode="auto">
          <a:xfrm>
            <a:off x="476250" y="3808413"/>
            <a:ext cx="1433513" cy="2643187"/>
            <a:chOff x="2530750" y="2504325"/>
            <a:chExt cx="1290600" cy="2378100"/>
          </a:xfrm>
        </p:grpSpPr>
        <p:sp>
          <p:nvSpPr>
            <p:cNvPr id="4974" name="Google Shape;4974;p57"/>
            <p:cNvSpPr/>
            <p:nvPr/>
          </p:nvSpPr>
          <p:spPr>
            <a:xfrm>
              <a:off x="2530750" y="2504325"/>
              <a:ext cx="1290600" cy="2378100"/>
            </a:xfrm>
            <a:custGeom>
              <a:avLst/>
              <a:gdLst/>
              <a:ahLst/>
              <a:cxnLst/>
              <a:rect l="l" t="t" r="r" b="b"/>
              <a:pathLst>
                <a:path w="51624" h="95124" extrusionOk="0">
                  <a:moveTo>
                    <a:pt x="38241" y="0"/>
                  </a:moveTo>
                  <a:cubicBezTo>
                    <a:pt x="37566" y="0"/>
                    <a:pt x="36932" y="117"/>
                    <a:pt x="36344" y="343"/>
                  </a:cubicBezTo>
                  <a:cubicBezTo>
                    <a:pt x="35861" y="209"/>
                    <a:pt x="35350" y="145"/>
                    <a:pt x="34829" y="145"/>
                  </a:cubicBezTo>
                  <a:cubicBezTo>
                    <a:pt x="34207" y="145"/>
                    <a:pt x="33562" y="237"/>
                    <a:pt x="32912" y="424"/>
                  </a:cubicBezTo>
                  <a:cubicBezTo>
                    <a:pt x="31414" y="851"/>
                    <a:pt x="30206" y="1811"/>
                    <a:pt x="29520" y="3125"/>
                  </a:cubicBezTo>
                  <a:cubicBezTo>
                    <a:pt x="29341" y="3465"/>
                    <a:pt x="29210" y="3805"/>
                    <a:pt x="29112" y="4148"/>
                  </a:cubicBezTo>
                  <a:cubicBezTo>
                    <a:pt x="27665" y="4235"/>
                    <a:pt x="26462" y="4539"/>
                    <a:pt x="25667" y="4793"/>
                  </a:cubicBezTo>
                  <a:cubicBezTo>
                    <a:pt x="24426" y="4670"/>
                    <a:pt x="23460" y="4614"/>
                    <a:pt x="22604" y="4614"/>
                  </a:cubicBezTo>
                  <a:cubicBezTo>
                    <a:pt x="22280" y="4402"/>
                    <a:pt x="21945" y="4227"/>
                    <a:pt x="21597" y="4087"/>
                  </a:cubicBezTo>
                  <a:cubicBezTo>
                    <a:pt x="21092" y="3284"/>
                    <a:pt x="20241" y="2450"/>
                    <a:pt x="18804" y="1861"/>
                  </a:cubicBezTo>
                  <a:cubicBezTo>
                    <a:pt x="17552" y="1348"/>
                    <a:pt x="15945" y="1055"/>
                    <a:pt x="14394" y="1055"/>
                  </a:cubicBezTo>
                  <a:cubicBezTo>
                    <a:pt x="12248" y="1055"/>
                    <a:pt x="10463" y="1604"/>
                    <a:pt x="9179" y="2656"/>
                  </a:cubicBezTo>
                  <a:cubicBezTo>
                    <a:pt x="8231" y="2734"/>
                    <a:pt x="7299" y="3111"/>
                    <a:pt x="6409" y="3777"/>
                  </a:cubicBezTo>
                  <a:cubicBezTo>
                    <a:pt x="5594" y="4386"/>
                    <a:pt x="4970" y="5114"/>
                    <a:pt x="4554" y="5937"/>
                  </a:cubicBezTo>
                  <a:cubicBezTo>
                    <a:pt x="4202" y="6118"/>
                    <a:pt x="3843" y="6355"/>
                    <a:pt x="3485" y="6662"/>
                  </a:cubicBezTo>
                  <a:cubicBezTo>
                    <a:pt x="2690" y="7337"/>
                    <a:pt x="1993" y="8269"/>
                    <a:pt x="1354" y="9510"/>
                  </a:cubicBezTo>
                  <a:cubicBezTo>
                    <a:pt x="1" y="12141"/>
                    <a:pt x="433" y="14158"/>
                    <a:pt x="1036" y="15386"/>
                  </a:cubicBezTo>
                  <a:cubicBezTo>
                    <a:pt x="1254" y="15827"/>
                    <a:pt x="1510" y="16214"/>
                    <a:pt x="1798" y="16552"/>
                  </a:cubicBezTo>
                  <a:cubicBezTo>
                    <a:pt x="1767" y="17182"/>
                    <a:pt x="1845" y="17902"/>
                    <a:pt x="2104" y="18703"/>
                  </a:cubicBezTo>
                  <a:cubicBezTo>
                    <a:pt x="3000" y="21507"/>
                    <a:pt x="4621" y="23161"/>
                    <a:pt x="6169" y="24070"/>
                  </a:cubicBezTo>
                  <a:cubicBezTo>
                    <a:pt x="5765" y="23973"/>
                    <a:pt x="5374" y="23922"/>
                    <a:pt x="4986" y="23922"/>
                  </a:cubicBezTo>
                  <a:cubicBezTo>
                    <a:pt x="4267" y="23922"/>
                    <a:pt x="3586" y="24090"/>
                    <a:pt x="2972" y="24422"/>
                  </a:cubicBezTo>
                  <a:cubicBezTo>
                    <a:pt x="2230" y="24821"/>
                    <a:pt x="1248" y="25649"/>
                    <a:pt x="779" y="27318"/>
                  </a:cubicBezTo>
                  <a:cubicBezTo>
                    <a:pt x="598" y="27973"/>
                    <a:pt x="495" y="28732"/>
                    <a:pt x="478" y="29633"/>
                  </a:cubicBezTo>
                  <a:cubicBezTo>
                    <a:pt x="425" y="32208"/>
                    <a:pt x="1053" y="35609"/>
                    <a:pt x="1435" y="37408"/>
                  </a:cubicBezTo>
                  <a:cubicBezTo>
                    <a:pt x="1686" y="38591"/>
                    <a:pt x="1965" y="39735"/>
                    <a:pt x="2222" y="40630"/>
                  </a:cubicBezTo>
                  <a:cubicBezTo>
                    <a:pt x="2364" y="41116"/>
                    <a:pt x="2489" y="41509"/>
                    <a:pt x="2612" y="41830"/>
                  </a:cubicBezTo>
                  <a:cubicBezTo>
                    <a:pt x="2721" y="42112"/>
                    <a:pt x="2919" y="42639"/>
                    <a:pt x="3338" y="43155"/>
                  </a:cubicBezTo>
                  <a:cubicBezTo>
                    <a:pt x="3982" y="44505"/>
                    <a:pt x="5109" y="46740"/>
                    <a:pt x="7129" y="50543"/>
                  </a:cubicBezTo>
                  <a:cubicBezTo>
                    <a:pt x="6897" y="51059"/>
                    <a:pt x="6738" y="51580"/>
                    <a:pt x="6641" y="52119"/>
                  </a:cubicBezTo>
                  <a:cubicBezTo>
                    <a:pt x="6409" y="53391"/>
                    <a:pt x="6574" y="54674"/>
                    <a:pt x="7115" y="55829"/>
                  </a:cubicBezTo>
                  <a:cubicBezTo>
                    <a:pt x="8010" y="57740"/>
                    <a:pt x="9877" y="59116"/>
                    <a:pt x="11952" y="59473"/>
                  </a:cubicBezTo>
                  <a:cubicBezTo>
                    <a:pt x="12084" y="59713"/>
                    <a:pt x="12212" y="59950"/>
                    <a:pt x="12343" y="60184"/>
                  </a:cubicBezTo>
                  <a:cubicBezTo>
                    <a:pt x="11743" y="61537"/>
                    <a:pt x="11143" y="62974"/>
                    <a:pt x="10705" y="64291"/>
                  </a:cubicBezTo>
                  <a:cubicBezTo>
                    <a:pt x="10284" y="65571"/>
                    <a:pt x="10047" y="66640"/>
                    <a:pt x="9986" y="67552"/>
                  </a:cubicBezTo>
                  <a:cubicBezTo>
                    <a:pt x="9807" y="70160"/>
                    <a:pt x="11079" y="71480"/>
                    <a:pt x="11855" y="72032"/>
                  </a:cubicBezTo>
                  <a:cubicBezTo>
                    <a:pt x="12650" y="72601"/>
                    <a:pt x="13688" y="72981"/>
                    <a:pt x="16517" y="73240"/>
                  </a:cubicBezTo>
                  <a:cubicBezTo>
                    <a:pt x="16583" y="73756"/>
                    <a:pt x="16634" y="74122"/>
                    <a:pt x="16639" y="74147"/>
                  </a:cubicBezTo>
                  <a:lnTo>
                    <a:pt x="17091" y="77310"/>
                  </a:lnTo>
                  <a:lnTo>
                    <a:pt x="17189" y="77302"/>
                  </a:lnTo>
                  <a:cubicBezTo>
                    <a:pt x="17426" y="78792"/>
                    <a:pt x="17660" y="80078"/>
                    <a:pt x="17884" y="81152"/>
                  </a:cubicBezTo>
                  <a:cubicBezTo>
                    <a:pt x="18068" y="82034"/>
                    <a:pt x="18249" y="82773"/>
                    <a:pt x="18433" y="83409"/>
                  </a:cubicBezTo>
                  <a:cubicBezTo>
                    <a:pt x="18405" y="83652"/>
                    <a:pt x="18386" y="83908"/>
                    <a:pt x="18375" y="84176"/>
                  </a:cubicBezTo>
                  <a:cubicBezTo>
                    <a:pt x="18372" y="84257"/>
                    <a:pt x="18369" y="84343"/>
                    <a:pt x="18369" y="84441"/>
                  </a:cubicBezTo>
                  <a:cubicBezTo>
                    <a:pt x="17825" y="84801"/>
                    <a:pt x="17245" y="85208"/>
                    <a:pt x="16695" y="85627"/>
                  </a:cubicBezTo>
                  <a:cubicBezTo>
                    <a:pt x="15875" y="86252"/>
                    <a:pt x="15203" y="86840"/>
                    <a:pt x="14695" y="87376"/>
                  </a:cubicBezTo>
                  <a:cubicBezTo>
                    <a:pt x="14274" y="87822"/>
                    <a:pt x="12993" y="89181"/>
                    <a:pt x="13102" y="91084"/>
                  </a:cubicBezTo>
                  <a:cubicBezTo>
                    <a:pt x="13194" y="92663"/>
                    <a:pt x="14204" y="93996"/>
                    <a:pt x="15738" y="94557"/>
                  </a:cubicBezTo>
                  <a:cubicBezTo>
                    <a:pt x="16123" y="94696"/>
                    <a:pt x="17284" y="95123"/>
                    <a:pt x="20163" y="95123"/>
                  </a:cubicBezTo>
                  <a:cubicBezTo>
                    <a:pt x="21474" y="95123"/>
                    <a:pt x="22891" y="95031"/>
                    <a:pt x="24158" y="94867"/>
                  </a:cubicBezTo>
                  <a:cubicBezTo>
                    <a:pt x="25728" y="94663"/>
                    <a:pt x="26934" y="94370"/>
                    <a:pt x="27832" y="93971"/>
                  </a:cubicBezTo>
                  <a:cubicBezTo>
                    <a:pt x="28649" y="93608"/>
                    <a:pt x="29355" y="93050"/>
                    <a:pt x="29913" y="92342"/>
                  </a:cubicBezTo>
                  <a:cubicBezTo>
                    <a:pt x="30471" y="93050"/>
                    <a:pt x="31180" y="93608"/>
                    <a:pt x="32000" y="93971"/>
                  </a:cubicBezTo>
                  <a:cubicBezTo>
                    <a:pt x="32895" y="94370"/>
                    <a:pt x="34101" y="94663"/>
                    <a:pt x="35671" y="94867"/>
                  </a:cubicBezTo>
                  <a:cubicBezTo>
                    <a:pt x="36938" y="95031"/>
                    <a:pt x="38358" y="95123"/>
                    <a:pt x="39666" y="95123"/>
                  </a:cubicBezTo>
                  <a:cubicBezTo>
                    <a:pt x="40380" y="95123"/>
                    <a:pt x="42548" y="95123"/>
                    <a:pt x="44091" y="94557"/>
                  </a:cubicBezTo>
                  <a:cubicBezTo>
                    <a:pt x="45628" y="93996"/>
                    <a:pt x="46635" y="92663"/>
                    <a:pt x="46727" y="91084"/>
                  </a:cubicBezTo>
                  <a:cubicBezTo>
                    <a:pt x="46836" y="89184"/>
                    <a:pt x="45555" y="87822"/>
                    <a:pt x="45134" y="87376"/>
                  </a:cubicBezTo>
                  <a:cubicBezTo>
                    <a:pt x="44626" y="86840"/>
                    <a:pt x="43954" y="86252"/>
                    <a:pt x="43134" y="85627"/>
                  </a:cubicBezTo>
                  <a:cubicBezTo>
                    <a:pt x="42668" y="85267"/>
                    <a:pt x="42177" y="84918"/>
                    <a:pt x="41706" y="84600"/>
                  </a:cubicBezTo>
                  <a:cubicBezTo>
                    <a:pt x="41706" y="84391"/>
                    <a:pt x="41697" y="84179"/>
                    <a:pt x="41694" y="83964"/>
                  </a:cubicBezTo>
                  <a:cubicBezTo>
                    <a:pt x="41692" y="83744"/>
                    <a:pt x="41686" y="83518"/>
                    <a:pt x="41683" y="83300"/>
                  </a:cubicBezTo>
                  <a:cubicBezTo>
                    <a:pt x="41890" y="82614"/>
                    <a:pt x="42077" y="81794"/>
                    <a:pt x="42272" y="80798"/>
                  </a:cubicBezTo>
                  <a:cubicBezTo>
                    <a:pt x="42593" y="79146"/>
                    <a:pt x="42919" y="76978"/>
                    <a:pt x="43240" y="74359"/>
                  </a:cubicBezTo>
                  <a:cubicBezTo>
                    <a:pt x="43312" y="73770"/>
                    <a:pt x="43382" y="73187"/>
                    <a:pt x="43444" y="72615"/>
                  </a:cubicBezTo>
                  <a:cubicBezTo>
                    <a:pt x="45310" y="72289"/>
                    <a:pt x="46744" y="71820"/>
                    <a:pt x="47667" y="70618"/>
                  </a:cubicBezTo>
                  <a:cubicBezTo>
                    <a:pt x="48122" y="70029"/>
                    <a:pt x="48658" y="69011"/>
                    <a:pt x="48638" y="67510"/>
                  </a:cubicBezTo>
                  <a:cubicBezTo>
                    <a:pt x="48630" y="66815"/>
                    <a:pt x="48504" y="66076"/>
                    <a:pt x="48264" y="65247"/>
                  </a:cubicBezTo>
                  <a:cubicBezTo>
                    <a:pt x="47935" y="64129"/>
                    <a:pt x="47397" y="62851"/>
                    <a:pt x="46604" y="61342"/>
                  </a:cubicBezTo>
                  <a:cubicBezTo>
                    <a:pt x="46259" y="60683"/>
                    <a:pt x="45896" y="60033"/>
                    <a:pt x="45539" y="59422"/>
                  </a:cubicBezTo>
                  <a:cubicBezTo>
                    <a:pt x="47620" y="58530"/>
                    <a:pt x="48861" y="57182"/>
                    <a:pt x="49539" y="56086"/>
                  </a:cubicBezTo>
                  <a:cubicBezTo>
                    <a:pt x="51623" y="52861"/>
                    <a:pt x="50993" y="49139"/>
                    <a:pt x="50806" y="48286"/>
                  </a:cubicBezTo>
                  <a:cubicBezTo>
                    <a:pt x="50747" y="47948"/>
                    <a:pt x="50661" y="47622"/>
                    <a:pt x="50552" y="47309"/>
                  </a:cubicBezTo>
                  <a:cubicBezTo>
                    <a:pt x="50466" y="46380"/>
                    <a:pt x="50189" y="45362"/>
                    <a:pt x="49718" y="44260"/>
                  </a:cubicBezTo>
                  <a:cubicBezTo>
                    <a:pt x="48803" y="42106"/>
                    <a:pt x="47243" y="39777"/>
                    <a:pt x="45444" y="37871"/>
                  </a:cubicBezTo>
                  <a:cubicBezTo>
                    <a:pt x="44428" y="36803"/>
                    <a:pt x="43382" y="35910"/>
                    <a:pt x="42328" y="35221"/>
                  </a:cubicBezTo>
                  <a:cubicBezTo>
                    <a:pt x="41795" y="34872"/>
                    <a:pt x="41262" y="34579"/>
                    <a:pt x="40732" y="34339"/>
                  </a:cubicBezTo>
                  <a:cubicBezTo>
                    <a:pt x="40590" y="34086"/>
                    <a:pt x="40439" y="33837"/>
                    <a:pt x="40283" y="33600"/>
                  </a:cubicBezTo>
                  <a:cubicBezTo>
                    <a:pt x="40743" y="32925"/>
                    <a:pt x="41114" y="32102"/>
                    <a:pt x="41413" y="31112"/>
                  </a:cubicBezTo>
                  <a:cubicBezTo>
                    <a:pt x="41764" y="29932"/>
                    <a:pt x="42004" y="28517"/>
                    <a:pt x="42102" y="27014"/>
                  </a:cubicBezTo>
                  <a:cubicBezTo>
                    <a:pt x="42132" y="26545"/>
                    <a:pt x="42152" y="26079"/>
                    <a:pt x="42155" y="25610"/>
                  </a:cubicBezTo>
                  <a:cubicBezTo>
                    <a:pt x="42241" y="25437"/>
                    <a:pt x="42322" y="25259"/>
                    <a:pt x="42403" y="25080"/>
                  </a:cubicBezTo>
                  <a:cubicBezTo>
                    <a:pt x="42562" y="24723"/>
                    <a:pt x="42704" y="24355"/>
                    <a:pt x="42838" y="23987"/>
                  </a:cubicBezTo>
                  <a:cubicBezTo>
                    <a:pt x="42978" y="23900"/>
                    <a:pt x="43114" y="23805"/>
                    <a:pt x="43248" y="23708"/>
                  </a:cubicBezTo>
                  <a:cubicBezTo>
                    <a:pt x="43932" y="23219"/>
                    <a:pt x="44428" y="22689"/>
                    <a:pt x="44780" y="22165"/>
                  </a:cubicBezTo>
                  <a:cubicBezTo>
                    <a:pt x="45653" y="21961"/>
                    <a:pt x="46448" y="21562"/>
                    <a:pt x="47132" y="20988"/>
                  </a:cubicBezTo>
                  <a:cubicBezTo>
                    <a:pt x="48292" y="20003"/>
                    <a:pt x="49034" y="18591"/>
                    <a:pt x="49336" y="16789"/>
                  </a:cubicBezTo>
                  <a:cubicBezTo>
                    <a:pt x="49531" y="15631"/>
                    <a:pt x="49559" y="14630"/>
                    <a:pt x="49425" y="13734"/>
                  </a:cubicBezTo>
                  <a:cubicBezTo>
                    <a:pt x="49330" y="13104"/>
                    <a:pt x="49157" y="12526"/>
                    <a:pt x="48906" y="12007"/>
                  </a:cubicBezTo>
                  <a:cubicBezTo>
                    <a:pt x="49062" y="11098"/>
                    <a:pt x="48998" y="10147"/>
                    <a:pt x="48708" y="9170"/>
                  </a:cubicBezTo>
                  <a:cubicBezTo>
                    <a:pt x="48395" y="8124"/>
                    <a:pt x="47885" y="7273"/>
                    <a:pt x="47190" y="6640"/>
                  </a:cubicBezTo>
                  <a:cubicBezTo>
                    <a:pt x="47179" y="6631"/>
                    <a:pt x="47168" y="6623"/>
                    <a:pt x="47160" y="6612"/>
                  </a:cubicBezTo>
                  <a:cubicBezTo>
                    <a:pt x="47129" y="6484"/>
                    <a:pt x="47090" y="6352"/>
                    <a:pt x="47048" y="6221"/>
                  </a:cubicBezTo>
                  <a:cubicBezTo>
                    <a:pt x="46437" y="4338"/>
                    <a:pt x="44961" y="2963"/>
                    <a:pt x="43831" y="2140"/>
                  </a:cubicBezTo>
                  <a:cubicBezTo>
                    <a:pt x="42612" y="1247"/>
                    <a:pt x="41181" y="552"/>
                    <a:pt x="39912" y="223"/>
                  </a:cubicBezTo>
                  <a:cubicBezTo>
                    <a:pt x="39340" y="78"/>
                    <a:pt x="38776" y="0"/>
                    <a:pt x="3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85725" dir="342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7"/>
            <p:cNvSpPr/>
            <p:nvPr/>
          </p:nvSpPr>
          <p:spPr>
            <a:xfrm>
              <a:off x="3010973" y="4136858"/>
              <a:ext cx="237253" cy="487047"/>
            </a:xfrm>
            <a:custGeom>
              <a:avLst/>
              <a:gdLst/>
              <a:ahLst/>
              <a:cxnLst/>
              <a:rect l="l" t="t" r="r" b="b"/>
              <a:pathLst>
                <a:path w="9523" h="19515" extrusionOk="0">
                  <a:moveTo>
                    <a:pt x="2293" y="1"/>
                  </a:moveTo>
                  <a:cubicBezTo>
                    <a:pt x="995" y="1"/>
                    <a:pt x="1" y="79"/>
                    <a:pt x="1" y="79"/>
                  </a:cubicBezTo>
                  <a:cubicBezTo>
                    <a:pt x="1" y="79"/>
                    <a:pt x="1739" y="17211"/>
                    <a:pt x="3279" y="18665"/>
                  </a:cubicBezTo>
                  <a:cubicBezTo>
                    <a:pt x="3910" y="19260"/>
                    <a:pt x="4736" y="19515"/>
                    <a:pt x="5530" y="19515"/>
                  </a:cubicBezTo>
                  <a:cubicBezTo>
                    <a:pt x="6674" y="19515"/>
                    <a:pt x="7752" y="18985"/>
                    <a:pt x="8088" y="18185"/>
                  </a:cubicBezTo>
                  <a:cubicBezTo>
                    <a:pt x="8660" y="16826"/>
                    <a:pt x="9522" y="2269"/>
                    <a:pt x="7692" y="938"/>
                  </a:cubicBezTo>
                  <a:cubicBezTo>
                    <a:pt x="6617" y="161"/>
                    <a:pt x="4147" y="1"/>
                    <a:pt x="2293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7"/>
            <p:cNvSpPr/>
            <p:nvPr/>
          </p:nvSpPr>
          <p:spPr>
            <a:xfrm>
              <a:off x="3309684" y="4136858"/>
              <a:ext cx="237253" cy="491331"/>
            </a:xfrm>
            <a:custGeom>
              <a:avLst/>
              <a:gdLst/>
              <a:ahLst/>
              <a:cxnLst/>
              <a:rect l="l" t="t" r="r" b="b"/>
              <a:pathLst>
                <a:path w="9520" h="19669" extrusionOk="0">
                  <a:moveTo>
                    <a:pt x="7227" y="1"/>
                  </a:moveTo>
                  <a:cubicBezTo>
                    <a:pt x="5374" y="1"/>
                    <a:pt x="2903" y="161"/>
                    <a:pt x="1828" y="938"/>
                  </a:cubicBezTo>
                  <a:cubicBezTo>
                    <a:pt x="1" y="2264"/>
                    <a:pt x="1027" y="17504"/>
                    <a:pt x="1594" y="18860"/>
                  </a:cubicBezTo>
                  <a:cubicBezTo>
                    <a:pt x="1828" y="19418"/>
                    <a:pt x="2459" y="19669"/>
                    <a:pt x="3228" y="19669"/>
                  </a:cubicBezTo>
                  <a:cubicBezTo>
                    <a:pt x="4326" y="19669"/>
                    <a:pt x="5707" y="19157"/>
                    <a:pt x="6613" y="18302"/>
                  </a:cubicBezTo>
                  <a:cubicBezTo>
                    <a:pt x="8153" y="16849"/>
                    <a:pt x="9520" y="79"/>
                    <a:pt x="9520" y="79"/>
                  </a:cubicBezTo>
                  <a:cubicBezTo>
                    <a:pt x="9520" y="79"/>
                    <a:pt x="8525" y="1"/>
                    <a:pt x="7227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7"/>
            <p:cNvSpPr/>
            <p:nvPr/>
          </p:nvSpPr>
          <p:spPr>
            <a:xfrm>
              <a:off x="3019549" y="4231125"/>
              <a:ext cx="218673" cy="114263"/>
            </a:xfrm>
            <a:custGeom>
              <a:avLst/>
              <a:gdLst/>
              <a:ahLst/>
              <a:cxnLst/>
              <a:rect l="l" t="t" r="r" b="b"/>
              <a:pathLst>
                <a:path w="8755" h="4554" extrusionOk="0">
                  <a:moveTo>
                    <a:pt x="6057" y="1"/>
                  </a:moveTo>
                  <a:cubicBezTo>
                    <a:pt x="3673" y="1"/>
                    <a:pt x="360" y="111"/>
                    <a:pt x="221" y="254"/>
                  </a:cubicBezTo>
                  <a:cubicBezTo>
                    <a:pt x="1" y="472"/>
                    <a:pt x="584" y="4553"/>
                    <a:pt x="584" y="4553"/>
                  </a:cubicBezTo>
                  <a:cubicBezTo>
                    <a:pt x="584" y="4553"/>
                    <a:pt x="8534" y="4115"/>
                    <a:pt x="8534" y="3898"/>
                  </a:cubicBezTo>
                  <a:cubicBezTo>
                    <a:pt x="8534" y="3680"/>
                    <a:pt x="8755" y="324"/>
                    <a:pt x="8462" y="109"/>
                  </a:cubicBezTo>
                  <a:cubicBezTo>
                    <a:pt x="8359" y="33"/>
                    <a:pt x="7343" y="1"/>
                    <a:pt x="605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7"/>
            <p:cNvSpPr/>
            <p:nvPr/>
          </p:nvSpPr>
          <p:spPr>
            <a:xfrm>
              <a:off x="3325405" y="4191133"/>
              <a:ext cx="217244" cy="134259"/>
            </a:xfrm>
            <a:custGeom>
              <a:avLst/>
              <a:gdLst/>
              <a:ahLst/>
              <a:cxnLst/>
              <a:rect l="l" t="t" r="r" b="b"/>
              <a:pathLst>
                <a:path w="8683" h="5365" extrusionOk="0">
                  <a:moveTo>
                    <a:pt x="6933" y="0"/>
                  </a:moveTo>
                  <a:cubicBezTo>
                    <a:pt x="4612" y="0"/>
                    <a:pt x="351" y="444"/>
                    <a:pt x="299" y="767"/>
                  </a:cubicBezTo>
                  <a:cubicBezTo>
                    <a:pt x="221" y="1208"/>
                    <a:pt x="0" y="5364"/>
                    <a:pt x="0" y="5364"/>
                  </a:cubicBezTo>
                  <a:cubicBezTo>
                    <a:pt x="0" y="5364"/>
                    <a:pt x="7586" y="5144"/>
                    <a:pt x="8027" y="4924"/>
                  </a:cubicBezTo>
                  <a:cubicBezTo>
                    <a:pt x="8465" y="4706"/>
                    <a:pt x="8682" y="694"/>
                    <a:pt x="8392" y="187"/>
                  </a:cubicBezTo>
                  <a:cubicBezTo>
                    <a:pt x="8316" y="54"/>
                    <a:pt x="7743" y="0"/>
                    <a:pt x="69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7"/>
            <p:cNvSpPr/>
            <p:nvPr/>
          </p:nvSpPr>
          <p:spPr>
            <a:xfrm>
              <a:off x="2915215" y="3302738"/>
              <a:ext cx="697467" cy="604167"/>
            </a:xfrm>
            <a:custGeom>
              <a:avLst/>
              <a:gdLst/>
              <a:ahLst/>
              <a:cxnLst/>
              <a:rect l="l" t="t" r="r" b="b"/>
              <a:pathLst>
                <a:path w="27899" h="24210" extrusionOk="0">
                  <a:moveTo>
                    <a:pt x="14822" y="0"/>
                  </a:moveTo>
                  <a:cubicBezTo>
                    <a:pt x="12948" y="0"/>
                    <a:pt x="10785" y="350"/>
                    <a:pt x="8298" y="927"/>
                  </a:cubicBezTo>
                  <a:cubicBezTo>
                    <a:pt x="1" y="2852"/>
                    <a:pt x="2043" y="9227"/>
                    <a:pt x="2043" y="9227"/>
                  </a:cubicBezTo>
                  <a:cubicBezTo>
                    <a:pt x="2388" y="21599"/>
                    <a:pt x="8072" y="24210"/>
                    <a:pt x="13922" y="24210"/>
                  </a:cubicBezTo>
                  <a:cubicBezTo>
                    <a:pt x="16260" y="24210"/>
                    <a:pt x="18624" y="23793"/>
                    <a:pt x="20684" y="23416"/>
                  </a:cubicBezTo>
                  <a:cubicBezTo>
                    <a:pt x="27899" y="22093"/>
                    <a:pt x="26097" y="14999"/>
                    <a:pt x="23689" y="7302"/>
                  </a:cubicBezTo>
                  <a:cubicBezTo>
                    <a:pt x="22005" y="1911"/>
                    <a:pt x="19201" y="0"/>
                    <a:pt x="14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7"/>
            <p:cNvSpPr/>
            <p:nvPr/>
          </p:nvSpPr>
          <p:spPr>
            <a:xfrm>
              <a:off x="3389721" y="3425571"/>
              <a:ext cx="348733" cy="331363"/>
            </a:xfrm>
            <a:custGeom>
              <a:avLst/>
              <a:gdLst/>
              <a:ahLst/>
              <a:cxnLst/>
              <a:rect l="l" t="t" r="r" b="b"/>
              <a:pathLst>
                <a:path w="13969" h="13236" extrusionOk="0">
                  <a:moveTo>
                    <a:pt x="1665" y="0"/>
                  </a:moveTo>
                  <a:cubicBezTo>
                    <a:pt x="1" y="0"/>
                    <a:pt x="2522" y="1035"/>
                    <a:pt x="2522" y="1035"/>
                  </a:cubicBezTo>
                  <a:cubicBezTo>
                    <a:pt x="2522" y="1035"/>
                    <a:pt x="3791" y="11887"/>
                    <a:pt x="6893" y="12590"/>
                  </a:cubicBezTo>
                  <a:cubicBezTo>
                    <a:pt x="8392" y="12931"/>
                    <a:pt x="9437" y="13235"/>
                    <a:pt x="10276" y="13235"/>
                  </a:cubicBezTo>
                  <a:cubicBezTo>
                    <a:pt x="11171" y="13235"/>
                    <a:pt x="11832" y="12889"/>
                    <a:pt x="12560" y="11870"/>
                  </a:cubicBezTo>
                  <a:cubicBezTo>
                    <a:pt x="13968" y="9895"/>
                    <a:pt x="8311" y="887"/>
                    <a:pt x="3521" y="184"/>
                  </a:cubicBezTo>
                  <a:cubicBezTo>
                    <a:pt x="2635" y="53"/>
                    <a:pt x="2042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7"/>
            <p:cNvSpPr/>
            <p:nvPr/>
          </p:nvSpPr>
          <p:spPr>
            <a:xfrm>
              <a:off x="2788012" y="3432713"/>
              <a:ext cx="314432" cy="322793"/>
            </a:xfrm>
            <a:custGeom>
              <a:avLst/>
              <a:gdLst/>
              <a:ahLst/>
              <a:cxnLst/>
              <a:rect l="l" t="t" r="r" b="b"/>
              <a:pathLst>
                <a:path w="12601" h="12920" extrusionOk="0">
                  <a:moveTo>
                    <a:pt x="12238" y="1"/>
                  </a:moveTo>
                  <a:cubicBezTo>
                    <a:pt x="12012" y="1"/>
                    <a:pt x="11281" y="88"/>
                    <a:pt x="9503" y="370"/>
                  </a:cubicBezTo>
                  <a:cubicBezTo>
                    <a:pt x="4888" y="1104"/>
                    <a:pt x="1" y="9356"/>
                    <a:pt x="1357" y="11421"/>
                  </a:cubicBezTo>
                  <a:cubicBezTo>
                    <a:pt x="2090" y="12537"/>
                    <a:pt x="2943" y="12920"/>
                    <a:pt x="4044" y="12920"/>
                  </a:cubicBezTo>
                  <a:cubicBezTo>
                    <a:pt x="4979" y="12920"/>
                    <a:pt x="6094" y="12643"/>
                    <a:pt x="7466" y="12305"/>
                  </a:cubicBezTo>
                  <a:cubicBezTo>
                    <a:pt x="10451" y="11568"/>
                    <a:pt x="11676" y="222"/>
                    <a:pt x="11676" y="222"/>
                  </a:cubicBezTo>
                  <a:cubicBezTo>
                    <a:pt x="11676" y="222"/>
                    <a:pt x="12600" y="1"/>
                    <a:pt x="1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7"/>
            <p:cNvSpPr/>
            <p:nvPr/>
          </p:nvSpPr>
          <p:spPr>
            <a:xfrm>
              <a:off x="2596495" y="2617159"/>
              <a:ext cx="508808" cy="425630"/>
            </a:xfrm>
            <a:custGeom>
              <a:avLst/>
              <a:gdLst/>
              <a:ahLst/>
              <a:cxnLst/>
              <a:rect l="l" t="t" r="r" b="b"/>
              <a:pathLst>
                <a:path w="20344" h="16995" extrusionOk="0">
                  <a:moveTo>
                    <a:pt x="11776" y="0"/>
                  </a:moveTo>
                  <a:cubicBezTo>
                    <a:pt x="9821" y="0"/>
                    <a:pt x="7918" y="657"/>
                    <a:pt x="8018" y="2608"/>
                  </a:cubicBezTo>
                  <a:cubicBezTo>
                    <a:pt x="8018" y="2608"/>
                    <a:pt x="7781" y="1587"/>
                    <a:pt x="6957" y="1587"/>
                  </a:cubicBezTo>
                  <a:cubicBezTo>
                    <a:pt x="6673" y="1587"/>
                    <a:pt x="6319" y="1709"/>
                    <a:pt x="5881" y="2036"/>
                  </a:cubicBezTo>
                  <a:cubicBezTo>
                    <a:pt x="4171" y="3308"/>
                    <a:pt x="5100" y="4767"/>
                    <a:pt x="5100" y="4767"/>
                  </a:cubicBezTo>
                  <a:cubicBezTo>
                    <a:pt x="5100" y="4767"/>
                    <a:pt x="4749" y="4333"/>
                    <a:pt x="4170" y="4333"/>
                  </a:cubicBezTo>
                  <a:cubicBezTo>
                    <a:pt x="3583" y="4333"/>
                    <a:pt x="2764" y="4779"/>
                    <a:pt x="1839" y="6572"/>
                  </a:cubicBezTo>
                  <a:cubicBezTo>
                    <a:pt x="0" y="10141"/>
                    <a:pt x="3786" y="10846"/>
                    <a:pt x="3786" y="10846"/>
                  </a:cubicBezTo>
                  <a:cubicBezTo>
                    <a:pt x="3786" y="10846"/>
                    <a:pt x="2182" y="11153"/>
                    <a:pt x="2804" y="13106"/>
                  </a:cubicBezTo>
                  <a:cubicBezTo>
                    <a:pt x="3429" y="15059"/>
                    <a:pt x="4561" y="16225"/>
                    <a:pt x="6152" y="16741"/>
                  </a:cubicBezTo>
                  <a:cubicBezTo>
                    <a:pt x="6325" y="16798"/>
                    <a:pt x="6498" y="16823"/>
                    <a:pt x="6669" y="16823"/>
                  </a:cubicBezTo>
                  <a:cubicBezTo>
                    <a:pt x="7647" y="16823"/>
                    <a:pt x="8553" y="15993"/>
                    <a:pt x="9007" y="15497"/>
                  </a:cubicBezTo>
                  <a:lnTo>
                    <a:pt x="9007" y="15497"/>
                  </a:lnTo>
                  <a:cubicBezTo>
                    <a:pt x="8959" y="15763"/>
                    <a:pt x="9173" y="16177"/>
                    <a:pt x="10289" y="16738"/>
                  </a:cubicBezTo>
                  <a:cubicBezTo>
                    <a:pt x="10638" y="16914"/>
                    <a:pt x="11087" y="16995"/>
                    <a:pt x="11583" y="16995"/>
                  </a:cubicBezTo>
                  <a:cubicBezTo>
                    <a:pt x="14111" y="16995"/>
                    <a:pt x="17848" y="14908"/>
                    <a:pt x="15623" y="12716"/>
                  </a:cubicBezTo>
                  <a:lnTo>
                    <a:pt x="15623" y="12716"/>
                  </a:lnTo>
                  <a:cubicBezTo>
                    <a:pt x="15623" y="12716"/>
                    <a:pt x="15639" y="12716"/>
                    <a:pt x="15669" y="12716"/>
                  </a:cubicBezTo>
                  <a:cubicBezTo>
                    <a:pt x="16095" y="12716"/>
                    <a:pt x="19362" y="12626"/>
                    <a:pt x="19646" y="9873"/>
                  </a:cubicBezTo>
                  <a:cubicBezTo>
                    <a:pt x="19813" y="8230"/>
                    <a:pt x="17980" y="7261"/>
                    <a:pt x="17980" y="7261"/>
                  </a:cubicBezTo>
                  <a:cubicBezTo>
                    <a:pt x="17980" y="7261"/>
                    <a:pt x="20343" y="5646"/>
                    <a:pt x="18920" y="3783"/>
                  </a:cubicBezTo>
                  <a:cubicBezTo>
                    <a:pt x="18227" y="2876"/>
                    <a:pt x="17514" y="2644"/>
                    <a:pt x="16965" y="2644"/>
                  </a:cubicBezTo>
                  <a:cubicBezTo>
                    <a:pt x="16387" y="2644"/>
                    <a:pt x="15991" y="2901"/>
                    <a:pt x="15991" y="2901"/>
                  </a:cubicBezTo>
                  <a:cubicBezTo>
                    <a:pt x="15991" y="2901"/>
                    <a:pt x="17004" y="1420"/>
                    <a:pt x="14870" y="546"/>
                  </a:cubicBezTo>
                  <a:cubicBezTo>
                    <a:pt x="14082" y="225"/>
                    <a:pt x="12920" y="0"/>
                    <a:pt x="11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7"/>
            <p:cNvSpPr/>
            <p:nvPr/>
          </p:nvSpPr>
          <p:spPr>
            <a:xfrm>
              <a:off x="3218213" y="2591450"/>
              <a:ext cx="473076" cy="464194"/>
            </a:xfrm>
            <a:custGeom>
              <a:avLst/>
              <a:gdLst/>
              <a:ahLst/>
              <a:cxnLst/>
              <a:rect l="l" t="t" r="r" b="b"/>
              <a:pathLst>
                <a:path w="18941" h="18567" extrusionOk="0">
                  <a:moveTo>
                    <a:pt x="10767" y="0"/>
                  </a:moveTo>
                  <a:cubicBezTo>
                    <a:pt x="9324" y="0"/>
                    <a:pt x="9268" y="1334"/>
                    <a:pt x="9268" y="1334"/>
                  </a:cubicBezTo>
                  <a:cubicBezTo>
                    <a:pt x="9268" y="1334"/>
                    <a:pt x="8829" y="145"/>
                    <a:pt x="7352" y="145"/>
                  </a:cubicBezTo>
                  <a:cubicBezTo>
                    <a:pt x="7071" y="145"/>
                    <a:pt x="6752" y="188"/>
                    <a:pt x="6392" y="290"/>
                  </a:cubicBezTo>
                  <a:cubicBezTo>
                    <a:pt x="4141" y="932"/>
                    <a:pt x="5067" y="3638"/>
                    <a:pt x="5067" y="3638"/>
                  </a:cubicBezTo>
                  <a:cubicBezTo>
                    <a:pt x="5067" y="3638"/>
                    <a:pt x="4868" y="3607"/>
                    <a:pt x="4570" y="3607"/>
                  </a:cubicBezTo>
                  <a:cubicBezTo>
                    <a:pt x="3909" y="3607"/>
                    <a:pt x="2757" y="3759"/>
                    <a:pt x="2177" y="4737"/>
                  </a:cubicBezTo>
                  <a:cubicBezTo>
                    <a:pt x="656" y="7279"/>
                    <a:pt x="3700" y="9418"/>
                    <a:pt x="3700" y="9418"/>
                  </a:cubicBezTo>
                  <a:cubicBezTo>
                    <a:pt x="1" y="9937"/>
                    <a:pt x="3223" y="15416"/>
                    <a:pt x="5580" y="15829"/>
                  </a:cubicBezTo>
                  <a:cubicBezTo>
                    <a:pt x="5947" y="15894"/>
                    <a:pt x="6242" y="15921"/>
                    <a:pt x="6478" y="15921"/>
                  </a:cubicBezTo>
                  <a:cubicBezTo>
                    <a:pt x="7035" y="15921"/>
                    <a:pt x="7267" y="15770"/>
                    <a:pt x="7352" y="15599"/>
                  </a:cubicBezTo>
                  <a:lnTo>
                    <a:pt x="7352" y="15599"/>
                  </a:lnTo>
                  <a:cubicBezTo>
                    <a:pt x="7431" y="16384"/>
                    <a:pt x="7735" y="17911"/>
                    <a:pt x="8897" y="18304"/>
                  </a:cubicBezTo>
                  <a:cubicBezTo>
                    <a:pt x="9412" y="18477"/>
                    <a:pt x="9930" y="18566"/>
                    <a:pt x="10451" y="18566"/>
                  </a:cubicBezTo>
                  <a:cubicBezTo>
                    <a:pt x="11532" y="18566"/>
                    <a:pt x="12629" y="18185"/>
                    <a:pt x="13754" y="17383"/>
                  </a:cubicBezTo>
                  <a:cubicBezTo>
                    <a:pt x="15420" y="16192"/>
                    <a:pt x="14318" y="14987"/>
                    <a:pt x="14318" y="14987"/>
                  </a:cubicBezTo>
                  <a:lnTo>
                    <a:pt x="14318" y="14987"/>
                  </a:lnTo>
                  <a:cubicBezTo>
                    <a:pt x="14318" y="14987"/>
                    <a:pt x="15055" y="15349"/>
                    <a:pt x="15913" y="15349"/>
                  </a:cubicBezTo>
                  <a:cubicBezTo>
                    <a:pt x="16913" y="15349"/>
                    <a:pt x="18077" y="14857"/>
                    <a:pt x="18430" y="12727"/>
                  </a:cubicBezTo>
                  <a:cubicBezTo>
                    <a:pt x="18940" y="9648"/>
                    <a:pt x="17725" y="9307"/>
                    <a:pt x="17161" y="9307"/>
                  </a:cubicBezTo>
                  <a:cubicBezTo>
                    <a:pt x="17001" y="9307"/>
                    <a:pt x="16893" y="9335"/>
                    <a:pt x="16893" y="9335"/>
                  </a:cubicBezTo>
                  <a:cubicBezTo>
                    <a:pt x="16893" y="9335"/>
                    <a:pt x="18508" y="8721"/>
                    <a:pt x="17897" y="6676"/>
                  </a:cubicBezTo>
                  <a:cubicBezTo>
                    <a:pt x="17620" y="5749"/>
                    <a:pt x="17170" y="5496"/>
                    <a:pt x="16761" y="5496"/>
                  </a:cubicBezTo>
                  <a:cubicBezTo>
                    <a:pt x="16270" y="5496"/>
                    <a:pt x="15838" y="5861"/>
                    <a:pt x="15838" y="5861"/>
                  </a:cubicBezTo>
                  <a:cubicBezTo>
                    <a:pt x="17816" y="3476"/>
                    <a:pt x="13807" y="686"/>
                    <a:pt x="11575" y="115"/>
                  </a:cubicBezTo>
                  <a:cubicBezTo>
                    <a:pt x="11266" y="35"/>
                    <a:pt x="10999" y="0"/>
                    <a:pt x="10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7"/>
            <p:cNvSpPr/>
            <p:nvPr/>
          </p:nvSpPr>
          <p:spPr>
            <a:xfrm>
              <a:off x="2749423" y="2694287"/>
              <a:ext cx="861828" cy="592740"/>
            </a:xfrm>
            <a:custGeom>
              <a:avLst/>
              <a:gdLst/>
              <a:ahLst/>
              <a:cxnLst/>
              <a:rect l="l" t="t" r="r" b="b"/>
              <a:pathLst>
                <a:path w="34461" h="23732" extrusionOk="0">
                  <a:moveTo>
                    <a:pt x="21205" y="0"/>
                  </a:moveTo>
                  <a:cubicBezTo>
                    <a:pt x="18982" y="0"/>
                    <a:pt x="17384" y="735"/>
                    <a:pt x="17384" y="735"/>
                  </a:cubicBezTo>
                  <a:cubicBezTo>
                    <a:pt x="15975" y="581"/>
                    <a:pt x="14830" y="494"/>
                    <a:pt x="13875" y="494"/>
                  </a:cubicBezTo>
                  <a:cubicBezTo>
                    <a:pt x="9144" y="494"/>
                    <a:pt x="9076" y="2629"/>
                    <a:pt x="4793" y="9314"/>
                  </a:cubicBezTo>
                  <a:cubicBezTo>
                    <a:pt x="0" y="16797"/>
                    <a:pt x="7932" y="23731"/>
                    <a:pt x="17587" y="23731"/>
                  </a:cubicBezTo>
                  <a:cubicBezTo>
                    <a:pt x="18295" y="23731"/>
                    <a:pt x="19011" y="23694"/>
                    <a:pt x="19733" y="23617"/>
                  </a:cubicBezTo>
                  <a:cubicBezTo>
                    <a:pt x="30303" y="22490"/>
                    <a:pt x="34460" y="11356"/>
                    <a:pt x="29385" y="4451"/>
                  </a:cubicBezTo>
                  <a:cubicBezTo>
                    <a:pt x="26750" y="862"/>
                    <a:pt x="23612" y="0"/>
                    <a:pt x="2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7"/>
            <p:cNvSpPr/>
            <p:nvPr/>
          </p:nvSpPr>
          <p:spPr>
            <a:xfrm>
              <a:off x="2909498" y="4655328"/>
              <a:ext cx="330153" cy="139972"/>
            </a:xfrm>
            <a:custGeom>
              <a:avLst/>
              <a:gdLst/>
              <a:ahLst/>
              <a:cxnLst/>
              <a:rect l="l" t="t" r="r" b="b"/>
              <a:pathLst>
                <a:path w="13177" h="5621" extrusionOk="0">
                  <a:moveTo>
                    <a:pt x="9202" y="1"/>
                  </a:moveTo>
                  <a:cubicBezTo>
                    <a:pt x="8261" y="1"/>
                    <a:pt x="7302" y="79"/>
                    <a:pt x="6771" y="345"/>
                  </a:cubicBezTo>
                  <a:cubicBezTo>
                    <a:pt x="5488" y="984"/>
                    <a:pt x="0" y="4611"/>
                    <a:pt x="1786" y="5266"/>
                  </a:cubicBezTo>
                  <a:cubicBezTo>
                    <a:pt x="2447" y="5510"/>
                    <a:pt x="3655" y="5621"/>
                    <a:pt x="5012" y="5621"/>
                  </a:cubicBezTo>
                  <a:cubicBezTo>
                    <a:pt x="7321" y="5621"/>
                    <a:pt x="10060" y="5300"/>
                    <a:pt x="11265" y="4770"/>
                  </a:cubicBezTo>
                  <a:cubicBezTo>
                    <a:pt x="13176" y="3922"/>
                    <a:pt x="12900" y="281"/>
                    <a:pt x="11815" y="156"/>
                  </a:cubicBezTo>
                  <a:cubicBezTo>
                    <a:pt x="11815" y="156"/>
                    <a:pt x="10527" y="1"/>
                    <a:pt x="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7"/>
            <p:cNvSpPr/>
            <p:nvPr/>
          </p:nvSpPr>
          <p:spPr>
            <a:xfrm>
              <a:off x="3060997" y="4669610"/>
              <a:ext cx="47164" cy="41420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78" y="0"/>
                  </a:moveTo>
                  <a:lnTo>
                    <a:pt x="0" y="413"/>
                  </a:lnTo>
                  <a:cubicBezTo>
                    <a:pt x="1072" y="608"/>
                    <a:pt x="1454" y="1604"/>
                    <a:pt x="1473" y="1646"/>
                  </a:cubicBezTo>
                  <a:lnTo>
                    <a:pt x="1869" y="1498"/>
                  </a:lnTo>
                  <a:cubicBezTo>
                    <a:pt x="1850" y="1445"/>
                    <a:pt x="1390" y="24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7"/>
            <p:cNvSpPr/>
            <p:nvPr/>
          </p:nvSpPr>
          <p:spPr>
            <a:xfrm>
              <a:off x="3026695" y="4688178"/>
              <a:ext cx="44306" cy="34279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0"/>
                  </a:moveTo>
                  <a:lnTo>
                    <a:pt x="1786" y="1389"/>
                  </a:lnTo>
                  <a:cubicBezTo>
                    <a:pt x="1786" y="1389"/>
                    <a:pt x="598" y="20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7"/>
            <p:cNvSpPr/>
            <p:nvPr/>
          </p:nvSpPr>
          <p:spPr>
            <a:xfrm>
              <a:off x="3025265" y="4683893"/>
              <a:ext cx="50024" cy="42849"/>
            </a:xfrm>
            <a:custGeom>
              <a:avLst/>
              <a:gdLst/>
              <a:ahLst/>
              <a:cxnLst/>
              <a:rect l="l" t="t" r="r" b="b"/>
              <a:pathLst>
                <a:path w="2004" h="1736" extrusionOk="0">
                  <a:moveTo>
                    <a:pt x="140" y="1"/>
                  </a:moveTo>
                  <a:lnTo>
                    <a:pt x="0" y="400"/>
                  </a:lnTo>
                  <a:cubicBezTo>
                    <a:pt x="452" y="556"/>
                    <a:pt x="1387" y="1418"/>
                    <a:pt x="1707" y="1736"/>
                  </a:cubicBezTo>
                  <a:lnTo>
                    <a:pt x="2003" y="1435"/>
                  </a:lnTo>
                  <a:cubicBezTo>
                    <a:pt x="1878" y="1312"/>
                    <a:pt x="759" y="218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7"/>
            <p:cNvSpPr/>
            <p:nvPr/>
          </p:nvSpPr>
          <p:spPr>
            <a:xfrm>
              <a:off x="2996681" y="4713887"/>
              <a:ext cx="44307" cy="34279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1"/>
                  </a:moveTo>
                  <a:lnTo>
                    <a:pt x="1786" y="1390"/>
                  </a:lnTo>
                  <a:cubicBezTo>
                    <a:pt x="1786" y="1390"/>
                    <a:pt x="598" y="210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7"/>
            <p:cNvSpPr/>
            <p:nvPr/>
          </p:nvSpPr>
          <p:spPr>
            <a:xfrm>
              <a:off x="2995252" y="4708174"/>
              <a:ext cx="50023" cy="44277"/>
            </a:xfrm>
            <a:custGeom>
              <a:avLst/>
              <a:gdLst/>
              <a:ahLst/>
              <a:cxnLst/>
              <a:rect l="l" t="t" r="r" b="b"/>
              <a:pathLst>
                <a:path w="2007" h="1736" extrusionOk="0">
                  <a:moveTo>
                    <a:pt x="140" y="0"/>
                  </a:moveTo>
                  <a:lnTo>
                    <a:pt x="0" y="402"/>
                  </a:lnTo>
                  <a:cubicBezTo>
                    <a:pt x="452" y="558"/>
                    <a:pt x="1387" y="1420"/>
                    <a:pt x="1708" y="1736"/>
                  </a:cubicBezTo>
                  <a:lnTo>
                    <a:pt x="2006" y="1434"/>
                  </a:lnTo>
                  <a:cubicBezTo>
                    <a:pt x="1881" y="1312"/>
                    <a:pt x="765" y="215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7"/>
            <p:cNvSpPr/>
            <p:nvPr/>
          </p:nvSpPr>
          <p:spPr>
            <a:xfrm>
              <a:off x="3073859" y="4572487"/>
              <a:ext cx="158646" cy="94267"/>
            </a:xfrm>
            <a:custGeom>
              <a:avLst/>
              <a:gdLst/>
              <a:ahLst/>
              <a:cxnLst/>
              <a:rect l="l" t="t" r="r" b="b"/>
              <a:pathLst>
                <a:path w="6361" h="3729" extrusionOk="0">
                  <a:moveTo>
                    <a:pt x="2307" y="0"/>
                  </a:moveTo>
                  <a:cubicBezTo>
                    <a:pt x="1372" y="0"/>
                    <a:pt x="571" y="68"/>
                    <a:pt x="405" y="288"/>
                  </a:cubicBezTo>
                  <a:cubicBezTo>
                    <a:pt x="0" y="827"/>
                    <a:pt x="62" y="3226"/>
                    <a:pt x="500" y="3371"/>
                  </a:cubicBezTo>
                  <a:cubicBezTo>
                    <a:pt x="810" y="3478"/>
                    <a:pt x="3181" y="3728"/>
                    <a:pt x="4581" y="3728"/>
                  </a:cubicBezTo>
                  <a:cubicBezTo>
                    <a:pt x="5142" y="3728"/>
                    <a:pt x="5547" y="3688"/>
                    <a:pt x="5602" y="3583"/>
                  </a:cubicBezTo>
                  <a:cubicBezTo>
                    <a:pt x="5602" y="3583"/>
                    <a:pt x="6361" y="213"/>
                    <a:pt x="5669" y="165"/>
                  </a:cubicBezTo>
                  <a:cubicBezTo>
                    <a:pt x="5260" y="139"/>
                    <a:pt x="3647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7"/>
            <p:cNvSpPr/>
            <p:nvPr/>
          </p:nvSpPr>
          <p:spPr>
            <a:xfrm>
              <a:off x="3318259" y="4655328"/>
              <a:ext cx="330153" cy="139972"/>
            </a:xfrm>
            <a:custGeom>
              <a:avLst/>
              <a:gdLst/>
              <a:ahLst/>
              <a:cxnLst/>
              <a:rect l="l" t="t" r="r" b="b"/>
              <a:pathLst>
                <a:path w="13175" h="5621" extrusionOk="0">
                  <a:moveTo>
                    <a:pt x="3973" y="1"/>
                  </a:moveTo>
                  <a:cubicBezTo>
                    <a:pt x="2648" y="1"/>
                    <a:pt x="1360" y="156"/>
                    <a:pt x="1360" y="156"/>
                  </a:cubicBezTo>
                  <a:cubicBezTo>
                    <a:pt x="283" y="281"/>
                    <a:pt x="1" y="3922"/>
                    <a:pt x="1912" y="4770"/>
                  </a:cubicBezTo>
                  <a:cubicBezTo>
                    <a:pt x="3117" y="5300"/>
                    <a:pt x="5855" y="5621"/>
                    <a:pt x="8163" y="5621"/>
                  </a:cubicBezTo>
                  <a:cubicBezTo>
                    <a:pt x="9520" y="5621"/>
                    <a:pt x="10728" y="5510"/>
                    <a:pt x="11389" y="5266"/>
                  </a:cubicBezTo>
                  <a:cubicBezTo>
                    <a:pt x="13174" y="4611"/>
                    <a:pt x="7690" y="984"/>
                    <a:pt x="6406" y="345"/>
                  </a:cubicBezTo>
                  <a:cubicBezTo>
                    <a:pt x="5875" y="79"/>
                    <a:pt x="4915" y="1"/>
                    <a:pt x="3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7"/>
            <p:cNvSpPr/>
            <p:nvPr/>
          </p:nvSpPr>
          <p:spPr>
            <a:xfrm>
              <a:off x="3449749" y="4669610"/>
              <a:ext cx="47164" cy="41420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1794" y="0"/>
                  </a:moveTo>
                  <a:cubicBezTo>
                    <a:pt x="478" y="240"/>
                    <a:pt x="20" y="1445"/>
                    <a:pt x="0" y="1498"/>
                  </a:cubicBezTo>
                  <a:lnTo>
                    <a:pt x="399" y="1646"/>
                  </a:lnTo>
                  <a:cubicBezTo>
                    <a:pt x="413" y="1604"/>
                    <a:pt x="796" y="614"/>
                    <a:pt x="1870" y="413"/>
                  </a:cubicBezTo>
                  <a:lnTo>
                    <a:pt x="1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7"/>
            <p:cNvSpPr/>
            <p:nvPr/>
          </p:nvSpPr>
          <p:spPr>
            <a:xfrm>
              <a:off x="3486909" y="4688178"/>
              <a:ext cx="44306" cy="34279"/>
            </a:xfrm>
            <a:custGeom>
              <a:avLst/>
              <a:gdLst/>
              <a:ahLst/>
              <a:cxnLst/>
              <a:rect l="l" t="t" r="r" b="b"/>
              <a:pathLst>
                <a:path w="1786" h="1390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1189" y="209"/>
                    <a:pt x="0" y="1389"/>
                    <a:pt x="0" y="1389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7"/>
            <p:cNvSpPr/>
            <p:nvPr/>
          </p:nvSpPr>
          <p:spPr>
            <a:xfrm>
              <a:off x="3482621" y="4683893"/>
              <a:ext cx="50024" cy="42849"/>
            </a:xfrm>
            <a:custGeom>
              <a:avLst/>
              <a:gdLst/>
              <a:ahLst/>
              <a:cxnLst/>
              <a:rect l="l" t="t" r="r" b="b"/>
              <a:pathLst>
                <a:path w="2005" h="1736" extrusionOk="0">
                  <a:moveTo>
                    <a:pt x="1865" y="1"/>
                  </a:moveTo>
                  <a:cubicBezTo>
                    <a:pt x="1242" y="213"/>
                    <a:pt x="127" y="1309"/>
                    <a:pt x="1" y="1435"/>
                  </a:cubicBezTo>
                  <a:lnTo>
                    <a:pt x="297" y="1736"/>
                  </a:lnTo>
                  <a:cubicBezTo>
                    <a:pt x="620" y="1418"/>
                    <a:pt x="1552" y="556"/>
                    <a:pt x="2004" y="400"/>
                  </a:cubicBezTo>
                  <a:lnTo>
                    <a:pt x="1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7"/>
            <p:cNvSpPr/>
            <p:nvPr/>
          </p:nvSpPr>
          <p:spPr>
            <a:xfrm>
              <a:off x="3516922" y="4713887"/>
              <a:ext cx="44307" cy="34279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189" y="210"/>
                    <a:pt x="1" y="1390"/>
                    <a:pt x="1" y="139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7"/>
            <p:cNvSpPr/>
            <p:nvPr/>
          </p:nvSpPr>
          <p:spPr>
            <a:xfrm>
              <a:off x="3512635" y="4708174"/>
              <a:ext cx="50023" cy="44277"/>
            </a:xfrm>
            <a:custGeom>
              <a:avLst/>
              <a:gdLst/>
              <a:ahLst/>
              <a:cxnLst/>
              <a:rect l="l" t="t" r="r" b="b"/>
              <a:pathLst>
                <a:path w="2004" h="1733" extrusionOk="0">
                  <a:moveTo>
                    <a:pt x="1864" y="0"/>
                  </a:moveTo>
                  <a:cubicBezTo>
                    <a:pt x="1242" y="212"/>
                    <a:pt x="126" y="1309"/>
                    <a:pt x="1" y="1434"/>
                  </a:cubicBezTo>
                  <a:lnTo>
                    <a:pt x="296" y="1733"/>
                  </a:lnTo>
                  <a:cubicBezTo>
                    <a:pt x="617" y="1417"/>
                    <a:pt x="1552" y="555"/>
                    <a:pt x="2004" y="402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7"/>
            <p:cNvSpPr/>
            <p:nvPr/>
          </p:nvSpPr>
          <p:spPr>
            <a:xfrm>
              <a:off x="3333980" y="4571058"/>
              <a:ext cx="155787" cy="97124"/>
            </a:xfrm>
            <a:custGeom>
              <a:avLst/>
              <a:gdLst/>
              <a:ahLst/>
              <a:cxnLst/>
              <a:rect l="l" t="t" r="r" b="b"/>
              <a:pathLst>
                <a:path w="6203" h="3901" extrusionOk="0">
                  <a:moveTo>
                    <a:pt x="3758" y="1"/>
                  </a:moveTo>
                  <a:cubicBezTo>
                    <a:pt x="2471" y="1"/>
                    <a:pt x="1052" y="103"/>
                    <a:pt x="693" y="126"/>
                  </a:cubicBezTo>
                  <a:cubicBezTo>
                    <a:pt x="1" y="168"/>
                    <a:pt x="369" y="3686"/>
                    <a:pt x="369" y="3686"/>
                  </a:cubicBezTo>
                  <a:cubicBezTo>
                    <a:pt x="453" y="3845"/>
                    <a:pt x="1388" y="3900"/>
                    <a:pt x="2459" y="3900"/>
                  </a:cubicBezTo>
                  <a:cubicBezTo>
                    <a:pt x="3871" y="3900"/>
                    <a:pt x="5521" y="3803"/>
                    <a:pt x="5767" y="3719"/>
                  </a:cubicBezTo>
                  <a:cubicBezTo>
                    <a:pt x="6202" y="3571"/>
                    <a:pt x="6049" y="1945"/>
                    <a:pt x="6049" y="416"/>
                  </a:cubicBezTo>
                  <a:cubicBezTo>
                    <a:pt x="6049" y="90"/>
                    <a:pt x="4961" y="1"/>
                    <a:pt x="3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7"/>
            <p:cNvSpPr/>
            <p:nvPr/>
          </p:nvSpPr>
          <p:spPr>
            <a:xfrm>
              <a:off x="2829461" y="3397005"/>
              <a:ext cx="858970" cy="859830"/>
            </a:xfrm>
            <a:custGeom>
              <a:avLst/>
              <a:gdLst/>
              <a:ahLst/>
              <a:cxnLst/>
              <a:rect l="l" t="t" r="r" b="b"/>
              <a:pathLst>
                <a:path w="34385" h="34359" extrusionOk="0">
                  <a:moveTo>
                    <a:pt x="17218" y="0"/>
                  </a:moveTo>
                  <a:cubicBezTo>
                    <a:pt x="13294" y="0"/>
                    <a:pt x="9272" y="773"/>
                    <a:pt x="7301" y="2892"/>
                  </a:cubicBezTo>
                  <a:cubicBezTo>
                    <a:pt x="5075" y="5285"/>
                    <a:pt x="5635" y="10212"/>
                    <a:pt x="5635" y="10212"/>
                  </a:cubicBezTo>
                  <a:cubicBezTo>
                    <a:pt x="5635" y="10212"/>
                    <a:pt x="6341" y="18526"/>
                    <a:pt x="5923" y="20501"/>
                  </a:cubicBezTo>
                  <a:cubicBezTo>
                    <a:pt x="5496" y="22476"/>
                    <a:pt x="0" y="32059"/>
                    <a:pt x="1975" y="33468"/>
                  </a:cubicBezTo>
                  <a:cubicBezTo>
                    <a:pt x="2811" y="34065"/>
                    <a:pt x="8263" y="34359"/>
                    <a:pt x="14372" y="34359"/>
                  </a:cubicBezTo>
                  <a:cubicBezTo>
                    <a:pt x="22664" y="34359"/>
                    <a:pt x="32164" y="33818"/>
                    <a:pt x="32975" y="32765"/>
                  </a:cubicBezTo>
                  <a:cubicBezTo>
                    <a:pt x="34384" y="30929"/>
                    <a:pt x="29312" y="23316"/>
                    <a:pt x="28607" y="22334"/>
                  </a:cubicBezTo>
                  <a:cubicBezTo>
                    <a:pt x="27901" y="21349"/>
                    <a:pt x="28607" y="4580"/>
                    <a:pt x="27198" y="2323"/>
                  </a:cubicBezTo>
                  <a:cubicBezTo>
                    <a:pt x="26430" y="1097"/>
                    <a:pt x="21893" y="0"/>
                    <a:pt x="1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7"/>
            <p:cNvSpPr/>
            <p:nvPr/>
          </p:nvSpPr>
          <p:spPr>
            <a:xfrm>
              <a:off x="3231075" y="2774271"/>
              <a:ext cx="300139" cy="212815"/>
            </a:xfrm>
            <a:custGeom>
              <a:avLst/>
              <a:gdLst/>
              <a:ahLst/>
              <a:cxnLst/>
              <a:rect l="l" t="t" r="r" b="b"/>
              <a:pathLst>
                <a:path w="12053" h="8523" extrusionOk="0">
                  <a:moveTo>
                    <a:pt x="2968" y="0"/>
                  </a:moveTo>
                  <a:cubicBezTo>
                    <a:pt x="615" y="0"/>
                    <a:pt x="1" y="1516"/>
                    <a:pt x="1" y="1516"/>
                  </a:cubicBezTo>
                  <a:cubicBezTo>
                    <a:pt x="1" y="1516"/>
                    <a:pt x="78" y="1504"/>
                    <a:pt x="215" y="1504"/>
                  </a:cubicBezTo>
                  <a:cubicBezTo>
                    <a:pt x="748" y="1504"/>
                    <a:pt x="2193" y="1682"/>
                    <a:pt x="3597" y="3421"/>
                  </a:cubicBezTo>
                  <a:cubicBezTo>
                    <a:pt x="5268" y="5493"/>
                    <a:pt x="8464" y="8522"/>
                    <a:pt x="10172" y="8522"/>
                  </a:cubicBezTo>
                  <a:cubicBezTo>
                    <a:pt x="10263" y="8522"/>
                    <a:pt x="10350" y="8514"/>
                    <a:pt x="10432" y="8496"/>
                  </a:cubicBezTo>
                  <a:cubicBezTo>
                    <a:pt x="12053" y="8142"/>
                    <a:pt x="10362" y="2152"/>
                    <a:pt x="5709" y="534"/>
                  </a:cubicBezTo>
                  <a:cubicBezTo>
                    <a:pt x="4603" y="147"/>
                    <a:pt x="370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7"/>
            <p:cNvSpPr/>
            <p:nvPr/>
          </p:nvSpPr>
          <p:spPr>
            <a:xfrm>
              <a:off x="3402584" y="3411288"/>
              <a:ext cx="170079" cy="514184"/>
            </a:xfrm>
            <a:custGeom>
              <a:avLst/>
              <a:gdLst/>
              <a:ahLst/>
              <a:cxnLst/>
              <a:rect l="l" t="t" r="r" b="b"/>
              <a:pathLst>
                <a:path w="6802" h="20517" extrusionOk="0">
                  <a:moveTo>
                    <a:pt x="582" y="1"/>
                  </a:moveTo>
                  <a:cubicBezTo>
                    <a:pt x="235" y="1"/>
                    <a:pt x="0" y="32"/>
                    <a:pt x="0" y="32"/>
                  </a:cubicBezTo>
                  <a:cubicBezTo>
                    <a:pt x="0" y="32"/>
                    <a:pt x="739" y="18517"/>
                    <a:pt x="5393" y="20350"/>
                  </a:cubicBezTo>
                  <a:cubicBezTo>
                    <a:pt x="5393" y="20350"/>
                    <a:pt x="5615" y="20516"/>
                    <a:pt x="5874" y="20516"/>
                  </a:cubicBezTo>
                  <a:cubicBezTo>
                    <a:pt x="6199" y="20516"/>
                    <a:pt x="6583" y="20255"/>
                    <a:pt x="6662" y="19081"/>
                  </a:cubicBezTo>
                  <a:cubicBezTo>
                    <a:pt x="6802" y="16966"/>
                    <a:pt x="4213" y="6284"/>
                    <a:pt x="3418" y="1745"/>
                  </a:cubicBezTo>
                  <a:cubicBezTo>
                    <a:pt x="3152" y="213"/>
                    <a:pt x="1486" y="1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7"/>
            <p:cNvSpPr/>
            <p:nvPr/>
          </p:nvSpPr>
          <p:spPr>
            <a:xfrm>
              <a:off x="2913785" y="3421286"/>
              <a:ext cx="175796" cy="504185"/>
            </a:xfrm>
            <a:custGeom>
              <a:avLst/>
              <a:gdLst/>
              <a:ahLst/>
              <a:cxnLst/>
              <a:rect l="l" t="t" r="r" b="b"/>
              <a:pathLst>
                <a:path w="7045" h="20127" extrusionOk="0">
                  <a:moveTo>
                    <a:pt x="6857" y="0"/>
                  </a:moveTo>
                  <a:cubicBezTo>
                    <a:pt x="6146" y="0"/>
                    <a:pt x="3633" y="91"/>
                    <a:pt x="3381" y="1356"/>
                  </a:cubicBezTo>
                  <a:cubicBezTo>
                    <a:pt x="2960" y="3473"/>
                    <a:pt x="0" y="16577"/>
                    <a:pt x="140" y="18692"/>
                  </a:cubicBezTo>
                  <a:cubicBezTo>
                    <a:pt x="219" y="19866"/>
                    <a:pt x="603" y="20127"/>
                    <a:pt x="928" y="20127"/>
                  </a:cubicBezTo>
                  <a:cubicBezTo>
                    <a:pt x="1187" y="20127"/>
                    <a:pt x="1409" y="19961"/>
                    <a:pt x="1409" y="19961"/>
                  </a:cubicBezTo>
                  <a:cubicBezTo>
                    <a:pt x="6060" y="18125"/>
                    <a:pt x="7044" y="3"/>
                    <a:pt x="7044" y="3"/>
                  </a:cubicBezTo>
                  <a:cubicBezTo>
                    <a:pt x="7044" y="3"/>
                    <a:pt x="6976" y="0"/>
                    <a:pt x="6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7"/>
            <p:cNvSpPr/>
            <p:nvPr/>
          </p:nvSpPr>
          <p:spPr>
            <a:xfrm>
              <a:off x="2852328" y="3042789"/>
              <a:ext cx="192946" cy="205674"/>
            </a:xfrm>
            <a:custGeom>
              <a:avLst/>
              <a:gdLst/>
              <a:ahLst/>
              <a:cxnLst/>
              <a:rect l="l" t="t" r="r" b="b"/>
              <a:pathLst>
                <a:path w="7702" h="8216" extrusionOk="0">
                  <a:moveTo>
                    <a:pt x="4196" y="0"/>
                  </a:moveTo>
                  <a:cubicBezTo>
                    <a:pt x="4091" y="0"/>
                    <a:pt x="3983" y="4"/>
                    <a:pt x="3870" y="13"/>
                  </a:cubicBezTo>
                  <a:cubicBezTo>
                    <a:pt x="1" y="317"/>
                    <a:pt x="56" y="7007"/>
                    <a:pt x="3248" y="8053"/>
                  </a:cubicBezTo>
                  <a:cubicBezTo>
                    <a:pt x="3590" y="8165"/>
                    <a:pt x="3904" y="8215"/>
                    <a:pt x="4191" y="8215"/>
                  </a:cubicBezTo>
                  <a:cubicBezTo>
                    <a:pt x="6580" y="8215"/>
                    <a:pt x="7120" y="4742"/>
                    <a:pt x="7120" y="4742"/>
                  </a:cubicBezTo>
                  <a:cubicBezTo>
                    <a:pt x="7120" y="4742"/>
                    <a:pt x="7701" y="0"/>
                    <a:pt x="4196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7"/>
            <p:cNvSpPr/>
            <p:nvPr/>
          </p:nvSpPr>
          <p:spPr>
            <a:xfrm>
              <a:off x="2946658" y="2858541"/>
              <a:ext cx="575981" cy="659869"/>
            </a:xfrm>
            <a:custGeom>
              <a:avLst/>
              <a:gdLst/>
              <a:ahLst/>
              <a:cxnLst/>
              <a:rect l="l" t="t" r="r" b="b"/>
              <a:pathLst>
                <a:path w="23087" h="26424" extrusionOk="0">
                  <a:moveTo>
                    <a:pt x="11063" y="0"/>
                  </a:moveTo>
                  <a:cubicBezTo>
                    <a:pt x="7465" y="0"/>
                    <a:pt x="4216" y="603"/>
                    <a:pt x="4216" y="603"/>
                  </a:cubicBezTo>
                  <a:cubicBezTo>
                    <a:pt x="628" y="1067"/>
                    <a:pt x="1" y="6214"/>
                    <a:pt x="299" y="13230"/>
                  </a:cubicBezTo>
                  <a:cubicBezTo>
                    <a:pt x="603" y="20249"/>
                    <a:pt x="4506" y="20411"/>
                    <a:pt x="6063" y="20567"/>
                  </a:cubicBezTo>
                  <a:cubicBezTo>
                    <a:pt x="7625" y="20729"/>
                    <a:pt x="7262" y="20372"/>
                    <a:pt x="7368" y="23337"/>
                  </a:cubicBezTo>
                  <a:cubicBezTo>
                    <a:pt x="7413" y="24583"/>
                    <a:pt x="9256" y="26423"/>
                    <a:pt x="11786" y="26423"/>
                  </a:cubicBezTo>
                  <a:cubicBezTo>
                    <a:pt x="12776" y="26423"/>
                    <a:pt x="13871" y="26142"/>
                    <a:pt x="15004" y="25432"/>
                  </a:cubicBezTo>
                  <a:cubicBezTo>
                    <a:pt x="16929" y="24233"/>
                    <a:pt x="14343" y="24788"/>
                    <a:pt x="15113" y="20425"/>
                  </a:cubicBezTo>
                  <a:cubicBezTo>
                    <a:pt x="15400" y="18821"/>
                    <a:pt x="17417" y="20444"/>
                    <a:pt x="20422" y="17934"/>
                  </a:cubicBezTo>
                  <a:cubicBezTo>
                    <a:pt x="22514" y="16184"/>
                    <a:pt x="23086" y="6236"/>
                    <a:pt x="19501" y="2333"/>
                  </a:cubicBezTo>
                  <a:cubicBezTo>
                    <a:pt x="17807" y="487"/>
                    <a:pt x="14294" y="0"/>
                    <a:pt x="11063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7"/>
            <p:cNvSpPr/>
            <p:nvPr/>
          </p:nvSpPr>
          <p:spPr>
            <a:xfrm>
              <a:off x="3151038" y="3072784"/>
              <a:ext cx="60028" cy="59988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2"/>
                    <a:pt x="767" y="3432"/>
                    <a:pt x="1716" y="3432"/>
                  </a:cubicBezTo>
                  <a:cubicBezTo>
                    <a:pt x="2662" y="3432"/>
                    <a:pt x="3432" y="2662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7"/>
            <p:cNvSpPr/>
            <p:nvPr/>
          </p:nvSpPr>
          <p:spPr>
            <a:xfrm>
              <a:off x="3346844" y="3059929"/>
              <a:ext cx="50023" cy="49991"/>
            </a:xfrm>
            <a:custGeom>
              <a:avLst/>
              <a:gdLst/>
              <a:ahLst/>
              <a:cxnLst/>
              <a:rect l="l" t="t" r="r" b="b"/>
              <a:pathLst>
                <a:path w="3436" h="3433" extrusionOk="0">
                  <a:moveTo>
                    <a:pt x="1719" y="1"/>
                  </a:moveTo>
                  <a:cubicBezTo>
                    <a:pt x="771" y="1"/>
                    <a:pt x="1" y="768"/>
                    <a:pt x="1" y="1716"/>
                  </a:cubicBezTo>
                  <a:cubicBezTo>
                    <a:pt x="1" y="2662"/>
                    <a:pt x="771" y="3432"/>
                    <a:pt x="1719" y="3432"/>
                  </a:cubicBezTo>
                  <a:cubicBezTo>
                    <a:pt x="2665" y="3432"/>
                    <a:pt x="3435" y="2662"/>
                    <a:pt x="3435" y="1716"/>
                  </a:cubicBezTo>
                  <a:cubicBezTo>
                    <a:pt x="3435" y="768"/>
                    <a:pt x="2665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7"/>
            <p:cNvSpPr/>
            <p:nvPr/>
          </p:nvSpPr>
          <p:spPr>
            <a:xfrm>
              <a:off x="3033841" y="3144198"/>
              <a:ext cx="111480" cy="112834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4" y="1"/>
                  </a:moveTo>
                  <a:cubicBezTo>
                    <a:pt x="1010" y="1"/>
                    <a:pt x="0" y="1010"/>
                    <a:pt x="0" y="2252"/>
                  </a:cubicBezTo>
                  <a:cubicBezTo>
                    <a:pt x="0" y="3496"/>
                    <a:pt x="1010" y="4506"/>
                    <a:pt x="2254" y="4506"/>
                  </a:cubicBezTo>
                  <a:cubicBezTo>
                    <a:pt x="3499" y="4506"/>
                    <a:pt x="4506" y="3496"/>
                    <a:pt x="4506" y="2252"/>
                  </a:cubicBezTo>
                  <a:cubicBezTo>
                    <a:pt x="4506" y="1010"/>
                    <a:pt x="3499" y="1"/>
                    <a:pt x="2254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7"/>
            <p:cNvSpPr/>
            <p:nvPr/>
          </p:nvSpPr>
          <p:spPr>
            <a:xfrm>
              <a:off x="3361136" y="3148483"/>
              <a:ext cx="112909" cy="11283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2" y="1"/>
                  </a:moveTo>
                  <a:cubicBezTo>
                    <a:pt x="1010" y="1"/>
                    <a:pt x="0" y="1011"/>
                    <a:pt x="0" y="2252"/>
                  </a:cubicBezTo>
                  <a:cubicBezTo>
                    <a:pt x="0" y="3497"/>
                    <a:pt x="1010" y="4506"/>
                    <a:pt x="2252" y="4506"/>
                  </a:cubicBezTo>
                  <a:cubicBezTo>
                    <a:pt x="3496" y="4506"/>
                    <a:pt x="4506" y="3497"/>
                    <a:pt x="4506" y="2252"/>
                  </a:cubicBezTo>
                  <a:cubicBezTo>
                    <a:pt x="4506" y="1011"/>
                    <a:pt x="3496" y="1"/>
                    <a:pt x="2252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7"/>
            <p:cNvSpPr/>
            <p:nvPr/>
          </p:nvSpPr>
          <p:spPr>
            <a:xfrm>
              <a:off x="3163902" y="3349872"/>
              <a:ext cx="165791" cy="99980"/>
            </a:xfrm>
            <a:custGeom>
              <a:avLst/>
              <a:gdLst/>
              <a:ahLst/>
              <a:cxnLst/>
              <a:rect l="l" t="t" r="r" b="b"/>
              <a:pathLst>
                <a:path w="6593" h="3997" extrusionOk="0">
                  <a:moveTo>
                    <a:pt x="6573" y="0"/>
                  </a:moveTo>
                  <a:cubicBezTo>
                    <a:pt x="6573" y="1"/>
                    <a:pt x="2728" y="732"/>
                    <a:pt x="1251" y="732"/>
                  </a:cubicBezTo>
                  <a:cubicBezTo>
                    <a:pt x="1068" y="732"/>
                    <a:pt x="922" y="720"/>
                    <a:pt x="823" y="695"/>
                  </a:cubicBezTo>
                  <a:cubicBezTo>
                    <a:pt x="798" y="689"/>
                    <a:pt x="774" y="686"/>
                    <a:pt x="751" y="686"/>
                  </a:cubicBezTo>
                  <a:cubicBezTo>
                    <a:pt x="1" y="686"/>
                    <a:pt x="286" y="3997"/>
                    <a:pt x="5432" y="3997"/>
                  </a:cubicBezTo>
                  <a:cubicBezTo>
                    <a:pt x="5794" y="3997"/>
                    <a:pt x="6181" y="3980"/>
                    <a:pt x="6593" y="3945"/>
                  </a:cubicBezTo>
                  <a:cubicBezTo>
                    <a:pt x="6587" y="3940"/>
                    <a:pt x="6071" y="882"/>
                    <a:pt x="657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7"/>
            <p:cNvSpPr/>
            <p:nvPr/>
          </p:nvSpPr>
          <p:spPr>
            <a:xfrm>
              <a:off x="3262519" y="3058501"/>
              <a:ext cx="72891" cy="131403"/>
            </a:xfrm>
            <a:custGeom>
              <a:avLst/>
              <a:gdLst/>
              <a:ahLst/>
              <a:cxnLst/>
              <a:rect l="l" t="t" r="r" b="b"/>
              <a:pathLst>
                <a:path w="2907" h="5265" extrusionOk="0">
                  <a:moveTo>
                    <a:pt x="407" y="0"/>
                  </a:moveTo>
                  <a:lnTo>
                    <a:pt x="0" y="115"/>
                  </a:lnTo>
                  <a:lnTo>
                    <a:pt x="954" y="3560"/>
                  </a:lnTo>
                  <a:lnTo>
                    <a:pt x="1177" y="3462"/>
                  </a:lnTo>
                  <a:cubicBezTo>
                    <a:pt x="1656" y="3258"/>
                    <a:pt x="2177" y="3107"/>
                    <a:pt x="2402" y="3107"/>
                  </a:cubicBezTo>
                  <a:cubicBezTo>
                    <a:pt x="2429" y="3107"/>
                    <a:pt x="2451" y="3109"/>
                    <a:pt x="2469" y="3114"/>
                  </a:cubicBezTo>
                  <a:cubicBezTo>
                    <a:pt x="2475" y="3476"/>
                    <a:pt x="2377" y="4157"/>
                    <a:pt x="1967" y="4539"/>
                  </a:cubicBezTo>
                  <a:cubicBezTo>
                    <a:pt x="1750" y="4742"/>
                    <a:pt x="1466" y="4844"/>
                    <a:pt x="1118" y="4844"/>
                  </a:cubicBezTo>
                  <a:cubicBezTo>
                    <a:pt x="1050" y="4844"/>
                    <a:pt x="980" y="4840"/>
                    <a:pt x="907" y="4832"/>
                  </a:cubicBezTo>
                  <a:lnTo>
                    <a:pt x="862" y="5251"/>
                  </a:lnTo>
                  <a:cubicBezTo>
                    <a:pt x="949" y="5259"/>
                    <a:pt x="1035" y="5265"/>
                    <a:pt x="1116" y="5265"/>
                  </a:cubicBezTo>
                  <a:cubicBezTo>
                    <a:pt x="1576" y="5265"/>
                    <a:pt x="1956" y="5122"/>
                    <a:pt x="2251" y="4843"/>
                  </a:cubicBezTo>
                  <a:cubicBezTo>
                    <a:pt x="2907" y="4230"/>
                    <a:pt x="2890" y="3183"/>
                    <a:pt x="2887" y="3066"/>
                  </a:cubicBezTo>
                  <a:cubicBezTo>
                    <a:pt x="2879" y="2935"/>
                    <a:pt x="2821" y="2824"/>
                    <a:pt x="2712" y="2757"/>
                  </a:cubicBezTo>
                  <a:cubicBezTo>
                    <a:pt x="2629" y="2706"/>
                    <a:pt x="2518" y="2685"/>
                    <a:pt x="2391" y="2685"/>
                  </a:cubicBezTo>
                  <a:cubicBezTo>
                    <a:pt x="2039" y="2685"/>
                    <a:pt x="1564" y="2844"/>
                    <a:pt x="1230" y="2977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7"/>
            <p:cNvSpPr/>
            <p:nvPr/>
          </p:nvSpPr>
          <p:spPr>
            <a:xfrm>
              <a:off x="3223930" y="3195617"/>
              <a:ext cx="97188" cy="65701"/>
            </a:xfrm>
            <a:custGeom>
              <a:avLst/>
              <a:gdLst/>
              <a:ahLst/>
              <a:cxnLst/>
              <a:rect l="l" t="t" r="r" b="b"/>
              <a:pathLst>
                <a:path w="3885" h="2621" extrusionOk="0">
                  <a:moveTo>
                    <a:pt x="408" y="1"/>
                  </a:moveTo>
                  <a:lnTo>
                    <a:pt x="1" y="112"/>
                  </a:lnTo>
                  <a:cubicBezTo>
                    <a:pt x="65" y="361"/>
                    <a:pt x="687" y="2506"/>
                    <a:pt x="1859" y="2615"/>
                  </a:cubicBezTo>
                  <a:cubicBezTo>
                    <a:pt x="1890" y="2618"/>
                    <a:pt x="1920" y="2620"/>
                    <a:pt x="1954" y="2620"/>
                  </a:cubicBezTo>
                  <a:cubicBezTo>
                    <a:pt x="2615" y="2620"/>
                    <a:pt x="3245" y="1976"/>
                    <a:pt x="3884" y="643"/>
                  </a:cubicBezTo>
                  <a:lnTo>
                    <a:pt x="3505" y="458"/>
                  </a:lnTo>
                  <a:cubicBezTo>
                    <a:pt x="2956" y="1602"/>
                    <a:pt x="2415" y="2193"/>
                    <a:pt x="1940" y="2193"/>
                  </a:cubicBezTo>
                  <a:cubicBezTo>
                    <a:pt x="1925" y="2193"/>
                    <a:pt x="1910" y="2192"/>
                    <a:pt x="1895" y="2191"/>
                  </a:cubicBezTo>
                  <a:cubicBezTo>
                    <a:pt x="1150" y="2121"/>
                    <a:pt x="567" y="587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7"/>
            <p:cNvSpPr/>
            <p:nvPr/>
          </p:nvSpPr>
          <p:spPr>
            <a:xfrm>
              <a:off x="3113878" y="2994228"/>
              <a:ext cx="61458" cy="34279"/>
            </a:xfrm>
            <a:custGeom>
              <a:avLst/>
              <a:gdLst/>
              <a:ahLst/>
              <a:cxnLst/>
              <a:rect l="l" t="t" r="r" b="b"/>
              <a:pathLst>
                <a:path w="2464" h="1360" extrusionOk="0">
                  <a:moveTo>
                    <a:pt x="1574" y="0"/>
                  </a:moveTo>
                  <a:cubicBezTo>
                    <a:pt x="1409" y="0"/>
                    <a:pt x="1249" y="28"/>
                    <a:pt x="1094" y="82"/>
                  </a:cubicBezTo>
                  <a:cubicBezTo>
                    <a:pt x="349" y="347"/>
                    <a:pt x="14" y="1167"/>
                    <a:pt x="1" y="1203"/>
                  </a:cubicBezTo>
                  <a:lnTo>
                    <a:pt x="397" y="1360"/>
                  </a:lnTo>
                  <a:cubicBezTo>
                    <a:pt x="397" y="1351"/>
                    <a:pt x="670" y="687"/>
                    <a:pt x="1236" y="481"/>
                  </a:cubicBezTo>
                  <a:cubicBezTo>
                    <a:pt x="1342" y="443"/>
                    <a:pt x="1453" y="425"/>
                    <a:pt x="1568" y="425"/>
                  </a:cubicBezTo>
                  <a:cubicBezTo>
                    <a:pt x="1785" y="425"/>
                    <a:pt x="2017" y="492"/>
                    <a:pt x="2260" y="623"/>
                  </a:cubicBezTo>
                  <a:lnTo>
                    <a:pt x="2464" y="249"/>
                  </a:lnTo>
                  <a:cubicBezTo>
                    <a:pt x="2155" y="82"/>
                    <a:pt x="1858" y="0"/>
                    <a:pt x="1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7"/>
            <p:cNvSpPr/>
            <p:nvPr/>
          </p:nvSpPr>
          <p:spPr>
            <a:xfrm>
              <a:off x="3333980" y="2968518"/>
              <a:ext cx="65745" cy="25709"/>
            </a:xfrm>
            <a:custGeom>
              <a:avLst/>
              <a:gdLst/>
              <a:ahLst/>
              <a:cxnLst/>
              <a:rect l="l" t="t" r="r" b="b"/>
              <a:pathLst>
                <a:path w="2609" h="1066" extrusionOk="0">
                  <a:moveTo>
                    <a:pt x="1248" y="0"/>
                  </a:moveTo>
                  <a:cubicBezTo>
                    <a:pt x="579" y="0"/>
                    <a:pt x="25" y="433"/>
                    <a:pt x="1" y="455"/>
                  </a:cubicBezTo>
                  <a:lnTo>
                    <a:pt x="266" y="787"/>
                  </a:lnTo>
                  <a:cubicBezTo>
                    <a:pt x="271" y="779"/>
                    <a:pt x="728" y="422"/>
                    <a:pt x="1248" y="422"/>
                  </a:cubicBezTo>
                  <a:cubicBezTo>
                    <a:pt x="1309" y="422"/>
                    <a:pt x="1372" y="427"/>
                    <a:pt x="1434" y="438"/>
                  </a:cubicBezTo>
                  <a:cubicBezTo>
                    <a:pt x="1750" y="494"/>
                    <a:pt x="2026" y="703"/>
                    <a:pt x="2249" y="1066"/>
                  </a:cubicBezTo>
                  <a:lnTo>
                    <a:pt x="2609" y="845"/>
                  </a:lnTo>
                  <a:cubicBezTo>
                    <a:pt x="2319" y="377"/>
                    <a:pt x="1945" y="98"/>
                    <a:pt x="1504" y="22"/>
                  </a:cubicBezTo>
                  <a:cubicBezTo>
                    <a:pt x="1418" y="7"/>
                    <a:pt x="133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7"/>
            <p:cNvSpPr/>
            <p:nvPr/>
          </p:nvSpPr>
          <p:spPr>
            <a:xfrm>
              <a:off x="2920932" y="2812835"/>
              <a:ext cx="383035" cy="288514"/>
            </a:xfrm>
            <a:custGeom>
              <a:avLst/>
              <a:gdLst/>
              <a:ahLst/>
              <a:cxnLst/>
              <a:rect l="l" t="t" r="r" b="b"/>
              <a:pathLst>
                <a:path w="15339" h="11551" extrusionOk="0">
                  <a:moveTo>
                    <a:pt x="6754" y="1"/>
                  </a:moveTo>
                  <a:cubicBezTo>
                    <a:pt x="5854" y="1"/>
                    <a:pt x="4980" y="89"/>
                    <a:pt x="4238" y="302"/>
                  </a:cubicBezTo>
                  <a:cubicBezTo>
                    <a:pt x="173" y="1477"/>
                    <a:pt x="0" y="8144"/>
                    <a:pt x="0" y="8144"/>
                  </a:cubicBezTo>
                  <a:cubicBezTo>
                    <a:pt x="0" y="8144"/>
                    <a:pt x="1160" y="11551"/>
                    <a:pt x="3514" y="11551"/>
                  </a:cubicBezTo>
                  <a:cubicBezTo>
                    <a:pt x="3721" y="11551"/>
                    <a:pt x="3937" y="11524"/>
                    <a:pt x="4162" y="11467"/>
                  </a:cubicBezTo>
                  <a:cubicBezTo>
                    <a:pt x="6916" y="10770"/>
                    <a:pt x="5878" y="2202"/>
                    <a:pt x="10864" y="1859"/>
                  </a:cubicBezTo>
                  <a:cubicBezTo>
                    <a:pt x="10928" y="1853"/>
                    <a:pt x="11003" y="1853"/>
                    <a:pt x="11073" y="1851"/>
                  </a:cubicBezTo>
                  <a:cubicBezTo>
                    <a:pt x="15338" y="1755"/>
                    <a:pt x="10780" y="1"/>
                    <a:pt x="6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7"/>
            <p:cNvSpPr/>
            <p:nvPr/>
          </p:nvSpPr>
          <p:spPr>
            <a:xfrm>
              <a:off x="2916644" y="3094208"/>
              <a:ext cx="61458" cy="105693"/>
            </a:xfrm>
            <a:custGeom>
              <a:avLst/>
              <a:gdLst/>
              <a:ahLst/>
              <a:cxnLst/>
              <a:rect l="l" t="t" r="r" b="b"/>
              <a:pathLst>
                <a:path w="2419" h="4273" extrusionOk="0">
                  <a:moveTo>
                    <a:pt x="357" y="1"/>
                  </a:moveTo>
                  <a:cubicBezTo>
                    <a:pt x="216" y="1"/>
                    <a:pt x="93" y="23"/>
                    <a:pt x="0" y="54"/>
                  </a:cubicBezTo>
                  <a:lnTo>
                    <a:pt x="134" y="453"/>
                  </a:lnTo>
                  <a:cubicBezTo>
                    <a:pt x="143" y="451"/>
                    <a:pt x="228" y="426"/>
                    <a:pt x="354" y="426"/>
                  </a:cubicBezTo>
                  <a:cubicBezTo>
                    <a:pt x="607" y="426"/>
                    <a:pt x="1027" y="526"/>
                    <a:pt x="1350" y="1106"/>
                  </a:cubicBezTo>
                  <a:cubicBezTo>
                    <a:pt x="1797" y="1904"/>
                    <a:pt x="1936" y="3310"/>
                    <a:pt x="1615" y="3745"/>
                  </a:cubicBezTo>
                  <a:cubicBezTo>
                    <a:pt x="1562" y="3818"/>
                    <a:pt x="1501" y="3853"/>
                    <a:pt x="1422" y="3853"/>
                  </a:cubicBezTo>
                  <a:cubicBezTo>
                    <a:pt x="1398" y="3853"/>
                    <a:pt x="1372" y="3849"/>
                    <a:pt x="1345" y="3843"/>
                  </a:cubicBezTo>
                  <a:lnTo>
                    <a:pt x="1253" y="4256"/>
                  </a:lnTo>
                  <a:cubicBezTo>
                    <a:pt x="1309" y="4267"/>
                    <a:pt x="1364" y="4272"/>
                    <a:pt x="1417" y="4272"/>
                  </a:cubicBezTo>
                  <a:cubicBezTo>
                    <a:pt x="1629" y="4272"/>
                    <a:pt x="1814" y="4175"/>
                    <a:pt x="1959" y="3993"/>
                  </a:cubicBezTo>
                  <a:cubicBezTo>
                    <a:pt x="2419" y="3377"/>
                    <a:pt x="2213" y="1773"/>
                    <a:pt x="1724" y="897"/>
                  </a:cubicBezTo>
                  <a:cubicBezTo>
                    <a:pt x="1329" y="190"/>
                    <a:pt x="767" y="1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7"/>
            <p:cNvSpPr/>
            <p:nvPr/>
          </p:nvSpPr>
          <p:spPr>
            <a:xfrm>
              <a:off x="2915215" y="4158283"/>
              <a:ext cx="694608" cy="42849"/>
            </a:xfrm>
            <a:custGeom>
              <a:avLst/>
              <a:gdLst/>
              <a:ahLst/>
              <a:cxnLst/>
              <a:rect l="l" t="t" r="r" b="b"/>
              <a:pathLst>
                <a:path w="27806" h="1686" extrusionOk="0">
                  <a:moveTo>
                    <a:pt x="27625" y="1"/>
                  </a:moveTo>
                  <a:cubicBezTo>
                    <a:pt x="25958" y="793"/>
                    <a:pt x="21426" y="1270"/>
                    <a:pt x="17169" y="1270"/>
                  </a:cubicBezTo>
                  <a:cubicBezTo>
                    <a:pt x="14903" y="1270"/>
                    <a:pt x="12716" y="1135"/>
                    <a:pt x="11078" y="840"/>
                  </a:cubicBezTo>
                  <a:cubicBezTo>
                    <a:pt x="8023" y="291"/>
                    <a:pt x="4341" y="192"/>
                    <a:pt x="2086" y="192"/>
                  </a:cubicBezTo>
                  <a:cubicBezTo>
                    <a:pt x="834" y="192"/>
                    <a:pt x="22" y="223"/>
                    <a:pt x="0" y="224"/>
                  </a:cubicBezTo>
                  <a:lnTo>
                    <a:pt x="17" y="648"/>
                  </a:lnTo>
                  <a:cubicBezTo>
                    <a:pt x="39" y="646"/>
                    <a:pt x="845" y="615"/>
                    <a:pt x="2088" y="615"/>
                  </a:cubicBezTo>
                  <a:cubicBezTo>
                    <a:pt x="4326" y="615"/>
                    <a:pt x="7979" y="714"/>
                    <a:pt x="11006" y="1256"/>
                  </a:cubicBezTo>
                  <a:cubicBezTo>
                    <a:pt x="12643" y="1549"/>
                    <a:pt x="14836" y="1686"/>
                    <a:pt x="17116" y="1686"/>
                  </a:cubicBezTo>
                  <a:cubicBezTo>
                    <a:pt x="21454" y="1686"/>
                    <a:pt x="26093" y="1197"/>
                    <a:pt x="27806" y="380"/>
                  </a:cubicBezTo>
                  <a:lnTo>
                    <a:pt x="27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7"/>
            <p:cNvSpPr/>
            <p:nvPr/>
          </p:nvSpPr>
          <p:spPr>
            <a:xfrm>
              <a:off x="2626509" y="3238465"/>
              <a:ext cx="631722" cy="939814"/>
            </a:xfrm>
            <a:custGeom>
              <a:avLst/>
              <a:gdLst/>
              <a:ahLst/>
              <a:cxnLst/>
              <a:rect l="l" t="t" r="r" b="b"/>
              <a:pathLst>
                <a:path w="25251" h="37603" extrusionOk="0">
                  <a:moveTo>
                    <a:pt x="1847" y="1"/>
                  </a:moveTo>
                  <a:cubicBezTo>
                    <a:pt x="1633" y="1"/>
                    <a:pt x="1454" y="45"/>
                    <a:pt x="1320" y="141"/>
                  </a:cubicBezTo>
                  <a:cubicBezTo>
                    <a:pt x="0" y="1081"/>
                    <a:pt x="720" y="7090"/>
                    <a:pt x="1906" y="10563"/>
                  </a:cubicBezTo>
                  <a:cubicBezTo>
                    <a:pt x="3071" y="13969"/>
                    <a:pt x="16228" y="37602"/>
                    <a:pt x="16248" y="37602"/>
                  </a:cubicBezTo>
                  <a:cubicBezTo>
                    <a:pt x="16249" y="37602"/>
                    <a:pt x="16244" y="37593"/>
                    <a:pt x="16234" y="37574"/>
                  </a:cubicBezTo>
                  <a:cubicBezTo>
                    <a:pt x="16234" y="37574"/>
                    <a:pt x="25250" y="35228"/>
                    <a:pt x="25184" y="32982"/>
                  </a:cubicBezTo>
                  <a:cubicBezTo>
                    <a:pt x="25114" y="30733"/>
                    <a:pt x="12155" y="7101"/>
                    <a:pt x="10208" y="5179"/>
                  </a:cubicBezTo>
                  <a:cubicBezTo>
                    <a:pt x="8456" y="3452"/>
                    <a:pt x="3746" y="1"/>
                    <a:pt x="1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7"/>
            <p:cNvSpPr/>
            <p:nvPr/>
          </p:nvSpPr>
          <p:spPr>
            <a:xfrm>
              <a:off x="2597925" y="3189904"/>
              <a:ext cx="318719" cy="339933"/>
            </a:xfrm>
            <a:custGeom>
              <a:avLst/>
              <a:gdLst/>
              <a:ahLst/>
              <a:cxnLst/>
              <a:rect l="l" t="t" r="r" b="b"/>
              <a:pathLst>
                <a:path w="12739" h="13590" extrusionOk="0">
                  <a:moveTo>
                    <a:pt x="2311" y="1"/>
                  </a:moveTo>
                  <a:cubicBezTo>
                    <a:pt x="2173" y="1"/>
                    <a:pt x="2051" y="27"/>
                    <a:pt x="1948" y="83"/>
                  </a:cubicBezTo>
                  <a:cubicBezTo>
                    <a:pt x="1" y="1132"/>
                    <a:pt x="2891" y="13284"/>
                    <a:pt x="3393" y="13583"/>
                  </a:cubicBezTo>
                  <a:cubicBezTo>
                    <a:pt x="3400" y="13587"/>
                    <a:pt x="3408" y="13589"/>
                    <a:pt x="3415" y="13589"/>
                  </a:cubicBezTo>
                  <a:cubicBezTo>
                    <a:pt x="3597" y="13589"/>
                    <a:pt x="3867" y="12365"/>
                    <a:pt x="3859" y="11451"/>
                  </a:cubicBezTo>
                  <a:cubicBezTo>
                    <a:pt x="3859" y="11427"/>
                    <a:pt x="3865" y="11416"/>
                    <a:pt x="3876" y="11416"/>
                  </a:cubicBezTo>
                  <a:cubicBezTo>
                    <a:pt x="3994" y="11416"/>
                    <a:pt x="4737" y="12740"/>
                    <a:pt x="5421" y="13340"/>
                  </a:cubicBezTo>
                  <a:cubicBezTo>
                    <a:pt x="5483" y="13394"/>
                    <a:pt x="5537" y="13419"/>
                    <a:pt x="5584" y="13419"/>
                  </a:cubicBezTo>
                  <a:cubicBezTo>
                    <a:pt x="6097" y="13419"/>
                    <a:pt x="5781" y="10464"/>
                    <a:pt x="5781" y="10464"/>
                  </a:cubicBezTo>
                  <a:lnTo>
                    <a:pt x="5781" y="10464"/>
                  </a:lnTo>
                  <a:cubicBezTo>
                    <a:pt x="5781" y="10464"/>
                    <a:pt x="7164" y="12027"/>
                    <a:pt x="7888" y="12027"/>
                  </a:cubicBezTo>
                  <a:cubicBezTo>
                    <a:pt x="7938" y="12027"/>
                    <a:pt x="7984" y="12020"/>
                    <a:pt x="8027" y="12004"/>
                  </a:cubicBezTo>
                  <a:cubicBezTo>
                    <a:pt x="8691" y="11761"/>
                    <a:pt x="7572" y="9019"/>
                    <a:pt x="7888" y="8963"/>
                  </a:cubicBezTo>
                  <a:cubicBezTo>
                    <a:pt x="7888" y="8963"/>
                    <a:pt x="7889" y="8963"/>
                    <a:pt x="7889" y="8963"/>
                  </a:cubicBezTo>
                  <a:cubicBezTo>
                    <a:pt x="8004" y="8963"/>
                    <a:pt x="9687" y="10391"/>
                    <a:pt x="10471" y="10391"/>
                  </a:cubicBezTo>
                  <a:cubicBezTo>
                    <a:pt x="10967" y="10391"/>
                    <a:pt x="11104" y="9821"/>
                    <a:pt x="10259" y="7959"/>
                  </a:cubicBezTo>
                  <a:cubicBezTo>
                    <a:pt x="10199" y="7827"/>
                    <a:pt x="10226" y="7774"/>
                    <a:pt x="10311" y="7774"/>
                  </a:cubicBezTo>
                  <a:cubicBezTo>
                    <a:pt x="10695" y="7774"/>
                    <a:pt x="12269" y="8852"/>
                    <a:pt x="12625" y="8852"/>
                  </a:cubicBezTo>
                  <a:cubicBezTo>
                    <a:pt x="12739" y="8852"/>
                    <a:pt x="12727" y="8740"/>
                    <a:pt x="12507" y="8444"/>
                  </a:cubicBezTo>
                  <a:cubicBezTo>
                    <a:pt x="12507" y="8444"/>
                    <a:pt x="4780" y="1"/>
                    <a:pt x="2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7"/>
            <p:cNvSpPr/>
            <p:nvPr/>
          </p:nvSpPr>
          <p:spPr>
            <a:xfrm>
              <a:off x="2622221" y="3164194"/>
              <a:ext cx="138636" cy="164253"/>
            </a:xfrm>
            <a:custGeom>
              <a:avLst/>
              <a:gdLst/>
              <a:ahLst/>
              <a:cxnLst/>
              <a:rect l="l" t="t" r="r" b="b"/>
              <a:pathLst>
                <a:path w="5505" h="6576" extrusionOk="0">
                  <a:moveTo>
                    <a:pt x="659" y="0"/>
                  </a:moveTo>
                  <a:cubicBezTo>
                    <a:pt x="648" y="0"/>
                    <a:pt x="638" y="1"/>
                    <a:pt x="628" y="3"/>
                  </a:cubicBezTo>
                  <a:cubicBezTo>
                    <a:pt x="1" y="111"/>
                    <a:pt x="514" y="6575"/>
                    <a:pt x="514" y="6575"/>
                  </a:cubicBezTo>
                  <a:lnTo>
                    <a:pt x="5505" y="3543"/>
                  </a:lnTo>
                  <a:cubicBezTo>
                    <a:pt x="5505" y="3543"/>
                    <a:pt x="1383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7"/>
            <p:cNvSpPr/>
            <p:nvPr/>
          </p:nvSpPr>
          <p:spPr>
            <a:xfrm>
              <a:off x="2998110" y="3994030"/>
              <a:ext cx="305856" cy="261377"/>
            </a:xfrm>
            <a:custGeom>
              <a:avLst/>
              <a:gdLst/>
              <a:ahLst/>
              <a:cxnLst/>
              <a:rect l="l" t="t" r="r" b="b"/>
              <a:pathLst>
                <a:path w="12246" h="10491" extrusionOk="0">
                  <a:moveTo>
                    <a:pt x="9310" y="1"/>
                  </a:moveTo>
                  <a:cubicBezTo>
                    <a:pt x="9310" y="1"/>
                    <a:pt x="1" y="4559"/>
                    <a:pt x="57" y="4875"/>
                  </a:cubicBezTo>
                  <a:cubicBezTo>
                    <a:pt x="112" y="5185"/>
                    <a:pt x="2854" y="10491"/>
                    <a:pt x="3193" y="10491"/>
                  </a:cubicBezTo>
                  <a:cubicBezTo>
                    <a:pt x="3195" y="10491"/>
                    <a:pt x="3196" y="10491"/>
                    <a:pt x="3198" y="10490"/>
                  </a:cubicBezTo>
                  <a:cubicBezTo>
                    <a:pt x="3510" y="10435"/>
                    <a:pt x="12245" y="6077"/>
                    <a:pt x="12181" y="5536"/>
                  </a:cubicBezTo>
                  <a:cubicBezTo>
                    <a:pt x="12120" y="5003"/>
                    <a:pt x="9310" y="1"/>
                    <a:pt x="9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7"/>
            <p:cNvSpPr/>
            <p:nvPr/>
          </p:nvSpPr>
          <p:spPr>
            <a:xfrm>
              <a:off x="2993822" y="3984032"/>
              <a:ext cx="251545" cy="159968"/>
            </a:xfrm>
            <a:custGeom>
              <a:avLst/>
              <a:gdLst/>
              <a:ahLst/>
              <a:cxnLst/>
              <a:rect l="l" t="t" r="r" b="b"/>
              <a:pathLst>
                <a:path w="10087" h="6418" extrusionOk="0">
                  <a:moveTo>
                    <a:pt x="9272" y="0"/>
                  </a:moveTo>
                  <a:cubicBezTo>
                    <a:pt x="9272" y="0"/>
                    <a:pt x="99" y="4821"/>
                    <a:pt x="48" y="4938"/>
                  </a:cubicBezTo>
                  <a:cubicBezTo>
                    <a:pt x="0" y="5054"/>
                    <a:pt x="625" y="6418"/>
                    <a:pt x="921" y="6418"/>
                  </a:cubicBezTo>
                  <a:cubicBezTo>
                    <a:pt x="933" y="6418"/>
                    <a:pt x="944" y="6416"/>
                    <a:pt x="955" y="6411"/>
                  </a:cubicBezTo>
                  <a:cubicBezTo>
                    <a:pt x="1234" y="6291"/>
                    <a:pt x="9860" y="1733"/>
                    <a:pt x="9972" y="1521"/>
                  </a:cubicBezTo>
                  <a:cubicBezTo>
                    <a:pt x="10086" y="1309"/>
                    <a:pt x="9272" y="0"/>
                    <a:pt x="9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7"/>
            <p:cNvSpPr/>
            <p:nvPr/>
          </p:nvSpPr>
          <p:spPr>
            <a:xfrm>
              <a:off x="2793729" y="3486988"/>
              <a:ext cx="323007" cy="562746"/>
            </a:xfrm>
            <a:custGeom>
              <a:avLst/>
              <a:gdLst/>
              <a:ahLst/>
              <a:cxnLst/>
              <a:rect l="l" t="t" r="r" b="b"/>
              <a:pathLst>
                <a:path w="12871" h="22523" extrusionOk="0">
                  <a:moveTo>
                    <a:pt x="397" y="0"/>
                  </a:moveTo>
                  <a:lnTo>
                    <a:pt x="1" y="224"/>
                  </a:lnTo>
                  <a:lnTo>
                    <a:pt x="12474" y="22522"/>
                  </a:lnTo>
                  <a:lnTo>
                    <a:pt x="12870" y="2230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7"/>
            <p:cNvSpPr/>
            <p:nvPr/>
          </p:nvSpPr>
          <p:spPr>
            <a:xfrm>
              <a:off x="2860904" y="3446995"/>
              <a:ext cx="323007" cy="559889"/>
            </a:xfrm>
            <a:custGeom>
              <a:avLst/>
              <a:gdLst/>
              <a:ahLst/>
              <a:cxnLst/>
              <a:rect l="l" t="t" r="r" b="b"/>
              <a:pathLst>
                <a:path w="12960" h="22400" extrusionOk="0">
                  <a:moveTo>
                    <a:pt x="394" y="1"/>
                  </a:moveTo>
                  <a:lnTo>
                    <a:pt x="1" y="227"/>
                  </a:lnTo>
                  <a:cubicBezTo>
                    <a:pt x="123" y="436"/>
                    <a:pt x="11949" y="21264"/>
                    <a:pt x="12563" y="22400"/>
                  </a:cubicBezTo>
                  <a:lnTo>
                    <a:pt x="12959" y="22188"/>
                  </a:lnTo>
                  <a:cubicBezTo>
                    <a:pt x="12346" y="21047"/>
                    <a:pt x="514" y="210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7"/>
            <p:cNvSpPr/>
            <p:nvPr/>
          </p:nvSpPr>
          <p:spPr>
            <a:xfrm>
              <a:off x="2732273" y="3526980"/>
              <a:ext cx="295851" cy="555604"/>
            </a:xfrm>
            <a:custGeom>
              <a:avLst/>
              <a:gdLst/>
              <a:ahLst/>
              <a:cxnLst/>
              <a:rect l="l" t="t" r="r" b="b"/>
              <a:pathLst>
                <a:path w="11810" h="22238" extrusionOk="0">
                  <a:moveTo>
                    <a:pt x="430" y="1"/>
                  </a:moveTo>
                  <a:lnTo>
                    <a:pt x="0" y="146"/>
                  </a:lnTo>
                  <a:cubicBezTo>
                    <a:pt x="394" y="1312"/>
                    <a:pt x="10959" y="21384"/>
                    <a:pt x="11408" y="22238"/>
                  </a:cubicBezTo>
                  <a:lnTo>
                    <a:pt x="11809" y="22026"/>
                  </a:lnTo>
                  <a:cubicBezTo>
                    <a:pt x="11701" y="21817"/>
                    <a:pt x="815" y="113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7"/>
            <p:cNvSpPr/>
            <p:nvPr/>
          </p:nvSpPr>
          <p:spPr>
            <a:xfrm>
              <a:off x="3049563" y="3658382"/>
              <a:ext cx="706042" cy="268518"/>
            </a:xfrm>
            <a:custGeom>
              <a:avLst/>
              <a:gdLst/>
              <a:ahLst/>
              <a:cxnLst/>
              <a:rect l="l" t="t" r="r" b="b"/>
              <a:pathLst>
                <a:path w="28247" h="10758" extrusionOk="0">
                  <a:moveTo>
                    <a:pt x="21574" y="0"/>
                  </a:moveTo>
                  <a:cubicBezTo>
                    <a:pt x="16177" y="0"/>
                    <a:pt x="8171" y="2794"/>
                    <a:pt x="5967" y="2794"/>
                  </a:cubicBezTo>
                  <a:cubicBezTo>
                    <a:pt x="5923" y="2794"/>
                    <a:pt x="5881" y="2793"/>
                    <a:pt x="5842" y="2791"/>
                  </a:cubicBezTo>
                  <a:cubicBezTo>
                    <a:pt x="5489" y="2770"/>
                    <a:pt x="5151" y="2759"/>
                    <a:pt x="4829" y="2759"/>
                  </a:cubicBezTo>
                  <a:cubicBezTo>
                    <a:pt x="2402" y="2759"/>
                    <a:pt x="818" y="3391"/>
                    <a:pt x="193" y="5260"/>
                  </a:cubicBezTo>
                  <a:cubicBezTo>
                    <a:pt x="0" y="5837"/>
                    <a:pt x="214" y="6047"/>
                    <a:pt x="627" y="6047"/>
                  </a:cubicBezTo>
                  <a:cubicBezTo>
                    <a:pt x="1143" y="6047"/>
                    <a:pt x="1970" y="5719"/>
                    <a:pt x="2703" y="5371"/>
                  </a:cubicBezTo>
                  <a:lnTo>
                    <a:pt x="2703" y="5371"/>
                  </a:lnTo>
                  <a:cubicBezTo>
                    <a:pt x="1910" y="5879"/>
                    <a:pt x="1072" y="6584"/>
                    <a:pt x="896" y="7377"/>
                  </a:cubicBezTo>
                  <a:cubicBezTo>
                    <a:pt x="814" y="7743"/>
                    <a:pt x="959" y="7884"/>
                    <a:pt x="1228" y="7884"/>
                  </a:cubicBezTo>
                  <a:cubicBezTo>
                    <a:pt x="2128" y="7884"/>
                    <a:pt x="4424" y="6318"/>
                    <a:pt x="4425" y="6317"/>
                  </a:cubicBezTo>
                  <a:lnTo>
                    <a:pt x="4425" y="6317"/>
                  </a:lnTo>
                  <a:cubicBezTo>
                    <a:pt x="4424" y="6317"/>
                    <a:pt x="3091" y="7277"/>
                    <a:pt x="2648" y="8100"/>
                  </a:cubicBezTo>
                  <a:cubicBezTo>
                    <a:pt x="2052" y="9207"/>
                    <a:pt x="2046" y="9579"/>
                    <a:pt x="2350" y="9579"/>
                  </a:cubicBezTo>
                  <a:cubicBezTo>
                    <a:pt x="2804" y="9579"/>
                    <a:pt x="3949" y="8747"/>
                    <a:pt x="4849" y="8298"/>
                  </a:cubicBezTo>
                  <a:cubicBezTo>
                    <a:pt x="5139" y="8153"/>
                    <a:pt x="5503" y="8090"/>
                    <a:pt x="5932" y="8090"/>
                  </a:cubicBezTo>
                  <a:cubicBezTo>
                    <a:pt x="8720" y="8090"/>
                    <a:pt x="14206" y="10757"/>
                    <a:pt x="19372" y="10757"/>
                  </a:cubicBezTo>
                  <a:cubicBezTo>
                    <a:pt x="20165" y="10757"/>
                    <a:pt x="20951" y="10694"/>
                    <a:pt x="21719" y="10549"/>
                  </a:cubicBezTo>
                  <a:cubicBezTo>
                    <a:pt x="28247" y="9316"/>
                    <a:pt x="26659" y="2785"/>
                    <a:pt x="26659" y="2785"/>
                  </a:cubicBezTo>
                  <a:cubicBezTo>
                    <a:pt x="26313" y="697"/>
                    <a:pt x="24269" y="0"/>
                    <a:pt x="2157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7"/>
            <p:cNvSpPr/>
            <p:nvPr/>
          </p:nvSpPr>
          <p:spPr>
            <a:xfrm>
              <a:off x="2747994" y="3718370"/>
              <a:ext cx="250117" cy="188534"/>
            </a:xfrm>
            <a:custGeom>
              <a:avLst/>
              <a:gdLst/>
              <a:ahLst/>
              <a:cxnLst/>
              <a:rect l="l" t="t" r="r" b="b"/>
              <a:pathLst>
                <a:path w="10029" h="7502" extrusionOk="0">
                  <a:moveTo>
                    <a:pt x="5664" y="0"/>
                  </a:moveTo>
                  <a:cubicBezTo>
                    <a:pt x="4361" y="0"/>
                    <a:pt x="2412" y="2229"/>
                    <a:pt x="2412" y="2229"/>
                  </a:cubicBezTo>
                  <a:cubicBezTo>
                    <a:pt x="0" y="5126"/>
                    <a:pt x="2341" y="7502"/>
                    <a:pt x="4373" y="7502"/>
                  </a:cubicBezTo>
                  <a:cubicBezTo>
                    <a:pt x="4572" y="7502"/>
                    <a:pt x="4768" y="7479"/>
                    <a:pt x="4956" y="7432"/>
                  </a:cubicBezTo>
                  <a:cubicBezTo>
                    <a:pt x="7076" y="6902"/>
                    <a:pt x="9291" y="6467"/>
                    <a:pt x="9821" y="4879"/>
                  </a:cubicBezTo>
                  <a:cubicBezTo>
                    <a:pt x="10029" y="4258"/>
                    <a:pt x="9453" y="4069"/>
                    <a:pt x="8675" y="4069"/>
                  </a:cubicBezTo>
                  <a:cubicBezTo>
                    <a:pt x="7464" y="4069"/>
                    <a:pt x="5762" y="4528"/>
                    <a:pt x="5762" y="4528"/>
                  </a:cubicBezTo>
                  <a:cubicBezTo>
                    <a:pt x="5762" y="4528"/>
                    <a:pt x="8588" y="3292"/>
                    <a:pt x="8058" y="1880"/>
                  </a:cubicBezTo>
                  <a:cubicBezTo>
                    <a:pt x="7958" y="1611"/>
                    <a:pt x="7754" y="1501"/>
                    <a:pt x="7491" y="1501"/>
                  </a:cubicBezTo>
                  <a:cubicBezTo>
                    <a:pt x="6574" y="1501"/>
                    <a:pt x="4928" y="2826"/>
                    <a:pt x="4368" y="3301"/>
                  </a:cubicBezTo>
                  <a:lnTo>
                    <a:pt x="4368" y="3301"/>
                  </a:lnTo>
                  <a:cubicBezTo>
                    <a:pt x="5038" y="2709"/>
                    <a:pt x="7165" y="713"/>
                    <a:pt x="6119" y="114"/>
                  </a:cubicBezTo>
                  <a:cubicBezTo>
                    <a:pt x="5981" y="35"/>
                    <a:pt x="5828" y="0"/>
                    <a:pt x="566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7"/>
            <p:cNvSpPr/>
            <p:nvPr/>
          </p:nvSpPr>
          <p:spPr>
            <a:xfrm>
              <a:off x="2988105" y="2819976"/>
              <a:ext cx="241541" cy="195676"/>
            </a:xfrm>
            <a:custGeom>
              <a:avLst/>
              <a:gdLst/>
              <a:ahLst/>
              <a:cxnLst/>
              <a:rect l="l" t="t" r="r" b="b"/>
              <a:pathLst>
                <a:path w="9668" h="7852" extrusionOk="0">
                  <a:moveTo>
                    <a:pt x="7325" y="1"/>
                  </a:moveTo>
                  <a:cubicBezTo>
                    <a:pt x="6729" y="1"/>
                    <a:pt x="6032" y="99"/>
                    <a:pt x="5248" y="375"/>
                  </a:cubicBezTo>
                  <a:cubicBezTo>
                    <a:pt x="3920" y="838"/>
                    <a:pt x="3239" y="2576"/>
                    <a:pt x="2584" y="4253"/>
                  </a:cubicBezTo>
                  <a:cubicBezTo>
                    <a:pt x="1943" y="5886"/>
                    <a:pt x="1334" y="7426"/>
                    <a:pt x="256" y="7426"/>
                  </a:cubicBezTo>
                  <a:cubicBezTo>
                    <a:pt x="193" y="7426"/>
                    <a:pt x="130" y="7421"/>
                    <a:pt x="65" y="7411"/>
                  </a:cubicBezTo>
                  <a:lnTo>
                    <a:pt x="0" y="7826"/>
                  </a:lnTo>
                  <a:cubicBezTo>
                    <a:pt x="98" y="7843"/>
                    <a:pt x="190" y="7851"/>
                    <a:pt x="282" y="7851"/>
                  </a:cubicBezTo>
                  <a:cubicBezTo>
                    <a:pt x="1627" y="7851"/>
                    <a:pt x="2283" y="6175"/>
                    <a:pt x="2977" y="4409"/>
                  </a:cubicBezTo>
                  <a:cubicBezTo>
                    <a:pt x="3602" y="2819"/>
                    <a:pt x="4244" y="1176"/>
                    <a:pt x="5388" y="777"/>
                  </a:cubicBezTo>
                  <a:cubicBezTo>
                    <a:pt x="6112" y="521"/>
                    <a:pt x="6758" y="430"/>
                    <a:pt x="7310" y="430"/>
                  </a:cubicBezTo>
                  <a:cubicBezTo>
                    <a:pt x="8634" y="430"/>
                    <a:pt x="9413" y="953"/>
                    <a:pt x="9424" y="961"/>
                  </a:cubicBezTo>
                  <a:lnTo>
                    <a:pt x="9667" y="612"/>
                  </a:lnTo>
                  <a:cubicBezTo>
                    <a:pt x="9618" y="576"/>
                    <a:pt x="8767" y="1"/>
                    <a:pt x="732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7"/>
            <p:cNvSpPr/>
            <p:nvPr/>
          </p:nvSpPr>
          <p:spPr>
            <a:xfrm>
              <a:off x="3282528" y="2809979"/>
              <a:ext cx="232966" cy="164253"/>
            </a:xfrm>
            <a:custGeom>
              <a:avLst/>
              <a:gdLst/>
              <a:ahLst/>
              <a:cxnLst/>
              <a:rect l="l" t="t" r="r" b="b"/>
              <a:pathLst>
                <a:path w="9321" h="6552" extrusionOk="0">
                  <a:moveTo>
                    <a:pt x="2954" y="1"/>
                  </a:moveTo>
                  <a:cubicBezTo>
                    <a:pt x="859" y="1"/>
                    <a:pt x="40" y="835"/>
                    <a:pt x="0" y="880"/>
                  </a:cubicBezTo>
                  <a:lnTo>
                    <a:pt x="307" y="1173"/>
                  </a:lnTo>
                  <a:cubicBezTo>
                    <a:pt x="316" y="1164"/>
                    <a:pt x="1058" y="429"/>
                    <a:pt x="2970" y="429"/>
                  </a:cubicBezTo>
                  <a:cubicBezTo>
                    <a:pt x="3464" y="429"/>
                    <a:pt x="4036" y="478"/>
                    <a:pt x="4693" y="601"/>
                  </a:cubicBezTo>
                  <a:cubicBezTo>
                    <a:pt x="7873" y="1195"/>
                    <a:pt x="8886" y="5539"/>
                    <a:pt x="8749" y="6493"/>
                  </a:cubicBezTo>
                  <a:lnTo>
                    <a:pt x="9167" y="6551"/>
                  </a:lnTo>
                  <a:cubicBezTo>
                    <a:pt x="9321" y="5483"/>
                    <a:pt x="8277" y="841"/>
                    <a:pt x="4771" y="182"/>
                  </a:cubicBezTo>
                  <a:cubicBezTo>
                    <a:pt x="4081" y="53"/>
                    <a:pt x="3478" y="1"/>
                    <a:pt x="295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7"/>
            <p:cNvSpPr/>
            <p:nvPr/>
          </p:nvSpPr>
          <p:spPr>
            <a:xfrm>
              <a:off x="2885200" y="2761417"/>
              <a:ext cx="302998" cy="191391"/>
            </a:xfrm>
            <a:custGeom>
              <a:avLst/>
              <a:gdLst/>
              <a:ahLst/>
              <a:cxnLst/>
              <a:rect l="l" t="t" r="r" b="b"/>
              <a:pathLst>
                <a:path w="12115" h="7635" extrusionOk="0">
                  <a:moveTo>
                    <a:pt x="9215" y="1"/>
                  </a:moveTo>
                  <a:cubicBezTo>
                    <a:pt x="8657" y="1"/>
                    <a:pt x="8050" y="84"/>
                    <a:pt x="7422" y="306"/>
                  </a:cubicBezTo>
                  <a:cubicBezTo>
                    <a:pt x="6356" y="680"/>
                    <a:pt x="5366" y="2139"/>
                    <a:pt x="4319" y="3687"/>
                  </a:cubicBezTo>
                  <a:cubicBezTo>
                    <a:pt x="3145" y="5419"/>
                    <a:pt x="1940" y="7203"/>
                    <a:pt x="728" y="7203"/>
                  </a:cubicBezTo>
                  <a:cubicBezTo>
                    <a:pt x="546" y="7203"/>
                    <a:pt x="364" y="7163"/>
                    <a:pt x="182" y="7076"/>
                  </a:cubicBezTo>
                  <a:lnTo>
                    <a:pt x="1" y="7461"/>
                  </a:lnTo>
                  <a:cubicBezTo>
                    <a:pt x="252" y="7579"/>
                    <a:pt x="500" y="7634"/>
                    <a:pt x="740" y="7634"/>
                  </a:cubicBezTo>
                  <a:cubicBezTo>
                    <a:pt x="2160" y="7634"/>
                    <a:pt x="3432" y="5757"/>
                    <a:pt x="4674" y="3930"/>
                  </a:cubicBezTo>
                  <a:cubicBezTo>
                    <a:pt x="5633" y="2507"/>
                    <a:pt x="6632" y="1037"/>
                    <a:pt x="7567" y="707"/>
                  </a:cubicBezTo>
                  <a:cubicBezTo>
                    <a:pt x="8137" y="505"/>
                    <a:pt x="8693" y="430"/>
                    <a:pt x="9206" y="430"/>
                  </a:cubicBezTo>
                  <a:cubicBezTo>
                    <a:pt x="10734" y="430"/>
                    <a:pt x="11882" y="1101"/>
                    <a:pt x="11896" y="1112"/>
                  </a:cubicBezTo>
                  <a:lnTo>
                    <a:pt x="12114" y="749"/>
                  </a:lnTo>
                  <a:cubicBezTo>
                    <a:pt x="12043" y="708"/>
                    <a:pt x="10840" y="1"/>
                    <a:pt x="921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7"/>
            <p:cNvSpPr/>
            <p:nvPr/>
          </p:nvSpPr>
          <p:spPr>
            <a:xfrm>
              <a:off x="3249656" y="2731422"/>
              <a:ext cx="197234" cy="52847"/>
            </a:xfrm>
            <a:custGeom>
              <a:avLst/>
              <a:gdLst/>
              <a:ahLst/>
              <a:cxnLst/>
              <a:rect l="l" t="t" r="r" b="b"/>
              <a:pathLst>
                <a:path w="7885" h="2134" extrusionOk="0">
                  <a:moveTo>
                    <a:pt x="3828" y="0"/>
                  </a:moveTo>
                  <a:cubicBezTo>
                    <a:pt x="3402" y="0"/>
                    <a:pt x="3003" y="47"/>
                    <a:pt x="2645" y="116"/>
                  </a:cubicBezTo>
                  <a:cubicBezTo>
                    <a:pt x="1131" y="415"/>
                    <a:pt x="45" y="1149"/>
                    <a:pt x="1" y="1182"/>
                  </a:cubicBezTo>
                  <a:lnTo>
                    <a:pt x="241" y="1531"/>
                  </a:lnTo>
                  <a:cubicBezTo>
                    <a:pt x="267" y="1513"/>
                    <a:pt x="1872" y="432"/>
                    <a:pt x="3840" y="432"/>
                  </a:cubicBezTo>
                  <a:cubicBezTo>
                    <a:pt x="5043" y="432"/>
                    <a:pt x="6380" y="836"/>
                    <a:pt x="7575" y="2133"/>
                  </a:cubicBezTo>
                  <a:lnTo>
                    <a:pt x="7885" y="1846"/>
                  </a:lnTo>
                  <a:cubicBezTo>
                    <a:pt x="6560" y="407"/>
                    <a:pt x="5080" y="0"/>
                    <a:pt x="382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7"/>
            <p:cNvSpPr/>
            <p:nvPr/>
          </p:nvSpPr>
          <p:spPr>
            <a:xfrm>
              <a:off x="3418306" y="2642869"/>
              <a:ext cx="202951" cy="247094"/>
            </a:xfrm>
            <a:custGeom>
              <a:avLst/>
              <a:gdLst/>
              <a:ahLst/>
              <a:cxnLst/>
              <a:rect l="l" t="t" r="r" b="b"/>
              <a:pathLst>
                <a:path w="8078" h="9892" extrusionOk="0">
                  <a:moveTo>
                    <a:pt x="2542" y="1511"/>
                  </a:moveTo>
                  <a:lnTo>
                    <a:pt x="2542" y="1511"/>
                  </a:lnTo>
                  <a:cubicBezTo>
                    <a:pt x="3008" y="1796"/>
                    <a:pt x="3273" y="2306"/>
                    <a:pt x="3332" y="2758"/>
                  </a:cubicBezTo>
                  <a:cubicBezTo>
                    <a:pt x="3373" y="3068"/>
                    <a:pt x="3312" y="3344"/>
                    <a:pt x="3184" y="3422"/>
                  </a:cubicBezTo>
                  <a:cubicBezTo>
                    <a:pt x="3152" y="3442"/>
                    <a:pt x="3116" y="3450"/>
                    <a:pt x="3077" y="3450"/>
                  </a:cubicBezTo>
                  <a:cubicBezTo>
                    <a:pt x="2951" y="3450"/>
                    <a:pt x="2802" y="3362"/>
                    <a:pt x="2712" y="3302"/>
                  </a:cubicBezTo>
                  <a:cubicBezTo>
                    <a:pt x="2202" y="2953"/>
                    <a:pt x="2227" y="2158"/>
                    <a:pt x="2542" y="1511"/>
                  </a:cubicBezTo>
                  <a:close/>
                  <a:moveTo>
                    <a:pt x="5722" y="3224"/>
                  </a:moveTo>
                  <a:cubicBezTo>
                    <a:pt x="5865" y="3224"/>
                    <a:pt x="6018" y="3255"/>
                    <a:pt x="6183" y="3322"/>
                  </a:cubicBezTo>
                  <a:cubicBezTo>
                    <a:pt x="6289" y="3364"/>
                    <a:pt x="6392" y="3417"/>
                    <a:pt x="6484" y="3475"/>
                  </a:cubicBezTo>
                  <a:cubicBezTo>
                    <a:pt x="6498" y="3696"/>
                    <a:pt x="6484" y="3908"/>
                    <a:pt x="6442" y="4097"/>
                  </a:cubicBezTo>
                  <a:cubicBezTo>
                    <a:pt x="6367" y="4452"/>
                    <a:pt x="6158" y="4887"/>
                    <a:pt x="5600" y="4957"/>
                  </a:cubicBezTo>
                  <a:cubicBezTo>
                    <a:pt x="5551" y="4963"/>
                    <a:pt x="5504" y="4966"/>
                    <a:pt x="5459" y="4966"/>
                  </a:cubicBezTo>
                  <a:cubicBezTo>
                    <a:pt x="5193" y="4966"/>
                    <a:pt x="4996" y="4860"/>
                    <a:pt x="4888" y="4655"/>
                  </a:cubicBezTo>
                  <a:cubicBezTo>
                    <a:pt x="4713" y="4326"/>
                    <a:pt x="4796" y="3824"/>
                    <a:pt x="5072" y="3514"/>
                  </a:cubicBezTo>
                  <a:cubicBezTo>
                    <a:pt x="5243" y="3322"/>
                    <a:pt x="5463" y="3224"/>
                    <a:pt x="5722" y="3224"/>
                  </a:cubicBezTo>
                  <a:close/>
                  <a:moveTo>
                    <a:pt x="5337" y="6402"/>
                  </a:moveTo>
                  <a:cubicBezTo>
                    <a:pt x="5460" y="6402"/>
                    <a:pt x="5602" y="6432"/>
                    <a:pt x="5759" y="6491"/>
                  </a:cubicBezTo>
                  <a:cubicBezTo>
                    <a:pt x="6239" y="6669"/>
                    <a:pt x="6590" y="7015"/>
                    <a:pt x="6802" y="7398"/>
                  </a:cubicBezTo>
                  <a:cubicBezTo>
                    <a:pt x="6674" y="7473"/>
                    <a:pt x="6526" y="7532"/>
                    <a:pt x="6356" y="7565"/>
                  </a:cubicBezTo>
                  <a:cubicBezTo>
                    <a:pt x="6217" y="7594"/>
                    <a:pt x="6083" y="7608"/>
                    <a:pt x="5957" y="7608"/>
                  </a:cubicBezTo>
                  <a:cubicBezTo>
                    <a:pt x="5534" y="7608"/>
                    <a:pt x="5195" y="7449"/>
                    <a:pt x="5017" y="7152"/>
                  </a:cubicBezTo>
                  <a:cubicBezTo>
                    <a:pt x="4886" y="6932"/>
                    <a:pt x="4877" y="6678"/>
                    <a:pt x="5000" y="6533"/>
                  </a:cubicBezTo>
                  <a:cubicBezTo>
                    <a:pt x="5072" y="6446"/>
                    <a:pt x="5187" y="6402"/>
                    <a:pt x="5337" y="6402"/>
                  </a:cubicBezTo>
                  <a:close/>
                  <a:moveTo>
                    <a:pt x="4005" y="0"/>
                  </a:moveTo>
                  <a:cubicBezTo>
                    <a:pt x="3309" y="0"/>
                    <a:pt x="2735" y="440"/>
                    <a:pt x="2380" y="953"/>
                  </a:cubicBezTo>
                  <a:cubicBezTo>
                    <a:pt x="2358" y="942"/>
                    <a:pt x="2336" y="936"/>
                    <a:pt x="2311" y="928"/>
                  </a:cubicBezTo>
                  <a:cubicBezTo>
                    <a:pt x="2063" y="857"/>
                    <a:pt x="1830" y="822"/>
                    <a:pt x="1612" y="822"/>
                  </a:cubicBezTo>
                  <a:cubicBezTo>
                    <a:pt x="1302" y="822"/>
                    <a:pt x="1022" y="893"/>
                    <a:pt x="776" y="1034"/>
                  </a:cubicBezTo>
                  <a:cubicBezTo>
                    <a:pt x="171" y="1386"/>
                    <a:pt x="9" y="2044"/>
                    <a:pt x="1" y="2072"/>
                  </a:cubicBezTo>
                  <a:lnTo>
                    <a:pt x="413" y="2170"/>
                  </a:lnTo>
                  <a:cubicBezTo>
                    <a:pt x="416" y="2164"/>
                    <a:pt x="539" y="1662"/>
                    <a:pt x="988" y="1400"/>
                  </a:cubicBezTo>
                  <a:cubicBezTo>
                    <a:pt x="1164" y="1297"/>
                    <a:pt x="1371" y="1246"/>
                    <a:pt x="1604" y="1246"/>
                  </a:cubicBezTo>
                  <a:cubicBezTo>
                    <a:pt x="1776" y="1246"/>
                    <a:pt x="1963" y="1274"/>
                    <a:pt x="2163" y="1330"/>
                  </a:cubicBezTo>
                  <a:cubicBezTo>
                    <a:pt x="1772" y="2150"/>
                    <a:pt x="1778" y="3152"/>
                    <a:pt x="2484" y="3634"/>
                  </a:cubicBezTo>
                  <a:cubicBezTo>
                    <a:pt x="2726" y="3801"/>
                    <a:pt x="2927" y="3858"/>
                    <a:pt x="3088" y="3858"/>
                  </a:cubicBezTo>
                  <a:cubicBezTo>
                    <a:pt x="3223" y="3858"/>
                    <a:pt x="3331" y="3818"/>
                    <a:pt x="3413" y="3768"/>
                  </a:cubicBezTo>
                  <a:cubicBezTo>
                    <a:pt x="3697" y="3592"/>
                    <a:pt x="3828" y="3188"/>
                    <a:pt x="3761" y="2686"/>
                  </a:cubicBezTo>
                  <a:cubicBezTo>
                    <a:pt x="3689" y="2164"/>
                    <a:pt x="3387" y="1508"/>
                    <a:pt x="2771" y="1135"/>
                  </a:cubicBezTo>
                  <a:cubicBezTo>
                    <a:pt x="3062" y="740"/>
                    <a:pt x="3491" y="430"/>
                    <a:pt x="4002" y="430"/>
                  </a:cubicBezTo>
                  <a:cubicBezTo>
                    <a:pt x="4254" y="430"/>
                    <a:pt x="4527" y="505"/>
                    <a:pt x="4813" y="683"/>
                  </a:cubicBezTo>
                  <a:cubicBezTo>
                    <a:pt x="5678" y="1218"/>
                    <a:pt x="6216" y="2108"/>
                    <a:pt x="6412" y="2942"/>
                  </a:cubicBezTo>
                  <a:lnTo>
                    <a:pt x="6339" y="2909"/>
                  </a:lnTo>
                  <a:cubicBezTo>
                    <a:pt x="6127" y="2827"/>
                    <a:pt x="5920" y="2787"/>
                    <a:pt x="5723" y="2787"/>
                  </a:cubicBezTo>
                  <a:cubicBezTo>
                    <a:pt x="5349" y="2787"/>
                    <a:pt x="5013" y="2932"/>
                    <a:pt x="4763" y="3216"/>
                  </a:cubicBezTo>
                  <a:cubicBezTo>
                    <a:pt x="4367" y="3659"/>
                    <a:pt x="4266" y="4354"/>
                    <a:pt x="4517" y="4834"/>
                  </a:cubicBezTo>
                  <a:cubicBezTo>
                    <a:pt x="4699" y="5181"/>
                    <a:pt x="5038" y="5374"/>
                    <a:pt x="5461" y="5374"/>
                  </a:cubicBezTo>
                  <a:cubicBezTo>
                    <a:pt x="5524" y="5374"/>
                    <a:pt x="5589" y="5370"/>
                    <a:pt x="5656" y="5361"/>
                  </a:cubicBezTo>
                  <a:cubicBezTo>
                    <a:pt x="6275" y="5289"/>
                    <a:pt x="6710" y="4853"/>
                    <a:pt x="6861" y="4173"/>
                  </a:cubicBezTo>
                  <a:cubicBezTo>
                    <a:pt x="6886" y="4061"/>
                    <a:pt x="6900" y="3947"/>
                    <a:pt x="6911" y="3827"/>
                  </a:cubicBezTo>
                  <a:cubicBezTo>
                    <a:pt x="7399" y="4396"/>
                    <a:pt x="7631" y="5247"/>
                    <a:pt x="7572" y="5964"/>
                  </a:cubicBezTo>
                  <a:cubicBezTo>
                    <a:pt x="7550" y="6231"/>
                    <a:pt x="7461" y="6731"/>
                    <a:pt x="7137" y="7107"/>
                  </a:cubicBezTo>
                  <a:cubicBezTo>
                    <a:pt x="6875" y="6669"/>
                    <a:pt x="6465" y="6290"/>
                    <a:pt x="5912" y="6084"/>
                  </a:cubicBezTo>
                  <a:cubicBezTo>
                    <a:pt x="5690" y="6000"/>
                    <a:pt x="5502" y="5967"/>
                    <a:pt x="5344" y="5967"/>
                  </a:cubicBezTo>
                  <a:cubicBezTo>
                    <a:pt x="4967" y="5967"/>
                    <a:pt x="4764" y="6151"/>
                    <a:pt x="4679" y="6251"/>
                  </a:cubicBezTo>
                  <a:cubicBezTo>
                    <a:pt x="4442" y="6536"/>
                    <a:pt x="4431" y="6979"/>
                    <a:pt x="4657" y="7356"/>
                  </a:cubicBezTo>
                  <a:cubicBezTo>
                    <a:pt x="4911" y="7790"/>
                    <a:pt x="5379" y="8022"/>
                    <a:pt x="5952" y="8022"/>
                  </a:cubicBezTo>
                  <a:cubicBezTo>
                    <a:pt x="6108" y="8022"/>
                    <a:pt x="6272" y="8005"/>
                    <a:pt x="6442" y="7970"/>
                  </a:cubicBezTo>
                  <a:cubicBezTo>
                    <a:pt x="6635" y="7930"/>
                    <a:pt x="6808" y="7869"/>
                    <a:pt x="6969" y="7777"/>
                  </a:cubicBezTo>
                  <a:cubicBezTo>
                    <a:pt x="7042" y="8014"/>
                    <a:pt x="7064" y="8251"/>
                    <a:pt x="7031" y="8466"/>
                  </a:cubicBezTo>
                  <a:cubicBezTo>
                    <a:pt x="6942" y="9058"/>
                    <a:pt x="6487" y="9409"/>
                    <a:pt x="5753" y="9459"/>
                  </a:cubicBezTo>
                  <a:cubicBezTo>
                    <a:pt x="5687" y="9464"/>
                    <a:pt x="5620" y="9466"/>
                    <a:pt x="5554" y="9466"/>
                  </a:cubicBezTo>
                  <a:cubicBezTo>
                    <a:pt x="4540" y="9466"/>
                    <a:pt x="3574" y="8971"/>
                    <a:pt x="3053" y="8162"/>
                  </a:cubicBezTo>
                  <a:cubicBezTo>
                    <a:pt x="2581" y="7426"/>
                    <a:pt x="2559" y="6572"/>
                    <a:pt x="2994" y="5754"/>
                  </a:cubicBezTo>
                  <a:lnTo>
                    <a:pt x="2620" y="5556"/>
                  </a:lnTo>
                  <a:lnTo>
                    <a:pt x="2620" y="5556"/>
                  </a:lnTo>
                  <a:cubicBezTo>
                    <a:pt x="2115" y="6499"/>
                    <a:pt x="2143" y="7534"/>
                    <a:pt x="2698" y="8394"/>
                  </a:cubicBezTo>
                  <a:cubicBezTo>
                    <a:pt x="3295" y="9320"/>
                    <a:pt x="4400" y="9892"/>
                    <a:pt x="5555" y="9892"/>
                  </a:cubicBezTo>
                  <a:cubicBezTo>
                    <a:pt x="5630" y="9892"/>
                    <a:pt x="5703" y="9889"/>
                    <a:pt x="5789" y="9869"/>
                  </a:cubicBezTo>
                  <a:cubicBezTo>
                    <a:pt x="6721" y="9811"/>
                    <a:pt x="7343" y="9306"/>
                    <a:pt x="7461" y="8516"/>
                  </a:cubicBezTo>
                  <a:cubicBezTo>
                    <a:pt x="7505" y="8204"/>
                    <a:pt x="7463" y="7852"/>
                    <a:pt x="7338" y="7509"/>
                  </a:cubicBezTo>
                  <a:cubicBezTo>
                    <a:pt x="7712" y="7158"/>
                    <a:pt x="7946" y="6633"/>
                    <a:pt x="7999" y="5997"/>
                  </a:cubicBezTo>
                  <a:cubicBezTo>
                    <a:pt x="8077" y="5037"/>
                    <a:pt x="7712" y="3855"/>
                    <a:pt x="6891" y="3221"/>
                  </a:cubicBezTo>
                  <a:cubicBezTo>
                    <a:pt x="6757" y="2181"/>
                    <a:pt x="6133" y="995"/>
                    <a:pt x="5042" y="320"/>
                  </a:cubicBezTo>
                  <a:cubicBezTo>
                    <a:pt x="4676" y="95"/>
                    <a:pt x="4327" y="0"/>
                    <a:pt x="400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7"/>
            <p:cNvSpPr/>
            <p:nvPr/>
          </p:nvSpPr>
          <p:spPr>
            <a:xfrm>
              <a:off x="2699400" y="2690003"/>
              <a:ext cx="270126" cy="269946"/>
            </a:xfrm>
            <a:custGeom>
              <a:avLst/>
              <a:gdLst/>
              <a:ahLst/>
              <a:cxnLst/>
              <a:rect l="l" t="t" r="r" b="b"/>
              <a:pathLst>
                <a:path w="10794" h="10773" extrusionOk="0">
                  <a:moveTo>
                    <a:pt x="6835" y="1371"/>
                  </a:moveTo>
                  <a:cubicBezTo>
                    <a:pt x="7357" y="1681"/>
                    <a:pt x="7736" y="2108"/>
                    <a:pt x="7825" y="2456"/>
                  </a:cubicBezTo>
                  <a:cubicBezTo>
                    <a:pt x="7873" y="2629"/>
                    <a:pt x="7845" y="2763"/>
                    <a:pt x="7736" y="2864"/>
                  </a:cubicBezTo>
                  <a:cubicBezTo>
                    <a:pt x="7659" y="2935"/>
                    <a:pt x="7581" y="2971"/>
                    <a:pt x="7498" y="2971"/>
                  </a:cubicBezTo>
                  <a:cubicBezTo>
                    <a:pt x="7442" y="2971"/>
                    <a:pt x="7384" y="2955"/>
                    <a:pt x="7323" y="2922"/>
                  </a:cubicBezTo>
                  <a:cubicBezTo>
                    <a:pt x="7000" y="2752"/>
                    <a:pt x="6701" y="2161"/>
                    <a:pt x="6788" y="1583"/>
                  </a:cubicBezTo>
                  <a:cubicBezTo>
                    <a:pt x="6793" y="1513"/>
                    <a:pt x="6813" y="1444"/>
                    <a:pt x="6835" y="1371"/>
                  </a:cubicBezTo>
                  <a:close/>
                  <a:moveTo>
                    <a:pt x="3303" y="2640"/>
                  </a:moveTo>
                  <a:lnTo>
                    <a:pt x="3303" y="2640"/>
                  </a:lnTo>
                  <a:cubicBezTo>
                    <a:pt x="3373" y="2671"/>
                    <a:pt x="3443" y="2707"/>
                    <a:pt x="3512" y="2752"/>
                  </a:cubicBezTo>
                  <a:cubicBezTo>
                    <a:pt x="4227" y="3201"/>
                    <a:pt x="4584" y="4231"/>
                    <a:pt x="4319" y="4671"/>
                  </a:cubicBezTo>
                  <a:cubicBezTo>
                    <a:pt x="4249" y="4786"/>
                    <a:pt x="4155" y="4842"/>
                    <a:pt x="4052" y="4842"/>
                  </a:cubicBezTo>
                  <a:cubicBezTo>
                    <a:pt x="4047" y="4842"/>
                    <a:pt x="4042" y="4842"/>
                    <a:pt x="4037" y="4842"/>
                  </a:cubicBezTo>
                  <a:cubicBezTo>
                    <a:pt x="3819" y="4825"/>
                    <a:pt x="3507" y="4574"/>
                    <a:pt x="3320" y="4127"/>
                  </a:cubicBezTo>
                  <a:cubicBezTo>
                    <a:pt x="3214" y="3871"/>
                    <a:pt x="3063" y="3324"/>
                    <a:pt x="3303" y="2640"/>
                  </a:cubicBezTo>
                  <a:close/>
                  <a:moveTo>
                    <a:pt x="7348" y="5123"/>
                  </a:moveTo>
                  <a:cubicBezTo>
                    <a:pt x="7421" y="5165"/>
                    <a:pt x="7555" y="5642"/>
                    <a:pt x="7290" y="6722"/>
                  </a:cubicBezTo>
                  <a:cubicBezTo>
                    <a:pt x="7027" y="6624"/>
                    <a:pt x="6835" y="6418"/>
                    <a:pt x="6774" y="6164"/>
                  </a:cubicBezTo>
                  <a:cubicBezTo>
                    <a:pt x="6693" y="5835"/>
                    <a:pt x="6835" y="5494"/>
                    <a:pt x="7167" y="5224"/>
                  </a:cubicBezTo>
                  <a:cubicBezTo>
                    <a:pt x="7273" y="5140"/>
                    <a:pt x="7334" y="5123"/>
                    <a:pt x="7348" y="5123"/>
                  </a:cubicBezTo>
                  <a:close/>
                  <a:moveTo>
                    <a:pt x="3942" y="6451"/>
                  </a:moveTo>
                  <a:cubicBezTo>
                    <a:pt x="3998" y="6451"/>
                    <a:pt x="4046" y="6463"/>
                    <a:pt x="4081" y="6488"/>
                  </a:cubicBezTo>
                  <a:cubicBezTo>
                    <a:pt x="4171" y="6554"/>
                    <a:pt x="4201" y="6725"/>
                    <a:pt x="4160" y="6934"/>
                  </a:cubicBezTo>
                  <a:cubicBezTo>
                    <a:pt x="4065" y="7433"/>
                    <a:pt x="3582" y="8053"/>
                    <a:pt x="2762" y="8234"/>
                  </a:cubicBezTo>
                  <a:cubicBezTo>
                    <a:pt x="2652" y="8259"/>
                    <a:pt x="2544" y="8273"/>
                    <a:pt x="2437" y="8273"/>
                  </a:cubicBezTo>
                  <a:cubicBezTo>
                    <a:pt x="2427" y="8273"/>
                    <a:pt x="2417" y="8273"/>
                    <a:pt x="2408" y="8273"/>
                  </a:cubicBezTo>
                  <a:cubicBezTo>
                    <a:pt x="2497" y="7615"/>
                    <a:pt x="2868" y="6979"/>
                    <a:pt x="3415" y="6647"/>
                  </a:cubicBezTo>
                  <a:cubicBezTo>
                    <a:pt x="3624" y="6517"/>
                    <a:pt x="3809" y="6451"/>
                    <a:pt x="3942" y="6451"/>
                  </a:cubicBezTo>
                  <a:close/>
                  <a:moveTo>
                    <a:pt x="8613" y="0"/>
                  </a:moveTo>
                  <a:cubicBezTo>
                    <a:pt x="8415" y="0"/>
                    <a:pt x="8205" y="21"/>
                    <a:pt x="7984" y="63"/>
                  </a:cubicBezTo>
                  <a:cubicBezTo>
                    <a:pt x="7293" y="194"/>
                    <a:pt x="6891" y="492"/>
                    <a:pt x="6662" y="808"/>
                  </a:cubicBezTo>
                  <a:cubicBezTo>
                    <a:pt x="6470" y="724"/>
                    <a:pt x="6271" y="654"/>
                    <a:pt x="6068" y="607"/>
                  </a:cubicBezTo>
                  <a:cubicBezTo>
                    <a:pt x="5848" y="557"/>
                    <a:pt x="5633" y="532"/>
                    <a:pt x="5424" y="532"/>
                  </a:cubicBezTo>
                  <a:cubicBezTo>
                    <a:pt x="4704" y="532"/>
                    <a:pt x="4061" y="828"/>
                    <a:pt x="3565" y="1399"/>
                  </a:cubicBezTo>
                  <a:cubicBezTo>
                    <a:pt x="3359" y="1636"/>
                    <a:pt x="3192" y="1887"/>
                    <a:pt x="3063" y="2147"/>
                  </a:cubicBezTo>
                  <a:cubicBezTo>
                    <a:pt x="3005" y="2139"/>
                    <a:pt x="2945" y="2135"/>
                    <a:pt x="2883" y="2135"/>
                  </a:cubicBezTo>
                  <a:cubicBezTo>
                    <a:pt x="2389" y="2135"/>
                    <a:pt x="1770" y="2389"/>
                    <a:pt x="1155" y="3321"/>
                  </a:cubicBezTo>
                  <a:cubicBezTo>
                    <a:pt x="0" y="5079"/>
                    <a:pt x="153" y="6836"/>
                    <a:pt x="817" y="7799"/>
                  </a:cubicBezTo>
                  <a:cubicBezTo>
                    <a:pt x="1116" y="8231"/>
                    <a:pt x="1515" y="8516"/>
                    <a:pt x="1964" y="8636"/>
                  </a:cubicBezTo>
                  <a:cubicBezTo>
                    <a:pt x="1967" y="8870"/>
                    <a:pt x="2006" y="9099"/>
                    <a:pt x="2073" y="9322"/>
                  </a:cubicBezTo>
                  <a:cubicBezTo>
                    <a:pt x="2355" y="10251"/>
                    <a:pt x="3150" y="10773"/>
                    <a:pt x="4254" y="10773"/>
                  </a:cubicBezTo>
                  <a:cubicBezTo>
                    <a:pt x="4316" y="10773"/>
                    <a:pt x="4377" y="10770"/>
                    <a:pt x="4447" y="10761"/>
                  </a:cubicBezTo>
                  <a:cubicBezTo>
                    <a:pt x="6026" y="10683"/>
                    <a:pt x="7120" y="8842"/>
                    <a:pt x="7608" y="7202"/>
                  </a:cubicBezTo>
                  <a:cubicBezTo>
                    <a:pt x="7632" y="7203"/>
                    <a:pt x="7658" y="7204"/>
                    <a:pt x="7684" y="7204"/>
                  </a:cubicBezTo>
                  <a:cubicBezTo>
                    <a:pt x="8213" y="7204"/>
                    <a:pt x="9108" y="6943"/>
                    <a:pt x="10105" y="5606"/>
                  </a:cubicBezTo>
                  <a:lnTo>
                    <a:pt x="9764" y="5355"/>
                  </a:lnTo>
                  <a:cubicBezTo>
                    <a:pt x="8894" y="6521"/>
                    <a:pt x="8155" y="6764"/>
                    <a:pt x="7722" y="6780"/>
                  </a:cubicBezTo>
                  <a:cubicBezTo>
                    <a:pt x="7859" y="6209"/>
                    <a:pt x="8057" y="5070"/>
                    <a:pt x="7594" y="4769"/>
                  </a:cubicBezTo>
                  <a:cubicBezTo>
                    <a:pt x="7536" y="4730"/>
                    <a:pt x="7459" y="4698"/>
                    <a:pt x="7364" y="4698"/>
                  </a:cubicBezTo>
                  <a:cubicBezTo>
                    <a:pt x="7244" y="4698"/>
                    <a:pt x="7095" y="4748"/>
                    <a:pt x="6916" y="4895"/>
                  </a:cubicBezTo>
                  <a:cubicBezTo>
                    <a:pt x="6458" y="5266"/>
                    <a:pt x="6260" y="5776"/>
                    <a:pt x="6380" y="6264"/>
                  </a:cubicBezTo>
                  <a:cubicBezTo>
                    <a:pt x="6478" y="6669"/>
                    <a:pt x="6785" y="6990"/>
                    <a:pt x="7192" y="7129"/>
                  </a:cubicBezTo>
                  <a:cubicBezTo>
                    <a:pt x="6715" y="8703"/>
                    <a:pt x="5700" y="10282"/>
                    <a:pt x="4430" y="10343"/>
                  </a:cubicBezTo>
                  <a:cubicBezTo>
                    <a:pt x="4374" y="10346"/>
                    <a:pt x="4319" y="10347"/>
                    <a:pt x="4265" y="10347"/>
                  </a:cubicBezTo>
                  <a:cubicBezTo>
                    <a:pt x="3343" y="10347"/>
                    <a:pt x="2718" y="9945"/>
                    <a:pt x="2488" y="9196"/>
                  </a:cubicBezTo>
                  <a:cubicBezTo>
                    <a:pt x="2435" y="9032"/>
                    <a:pt x="2408" y="8864"/>
                    <a:pt x="2399" y="8694"/>
                  </a:cubicBezTo>
                  <a:lnTo>
                    <a:pt x="2399" y="8694"/>
                  </a:lnTo>
                  <a:cubicBezTo>
                    <a:pt x="2412" y="8694"/>
                    <a:pt x="2425" y="8695"/>
                    <a:pt x="2437" y="8695"/>
                  </a:cubicBezTo>
                  <a:cubicBezTo>
                    <a:pt x="2578" y="8695"/>
                    <a:pt x="2719" y="8680"/>
                    <a:pt x="2865" y="8650"/>
                  </a:cubicBezTo>
                  <a:cubicBezTo>
                    <a:pt x="3872" y="8426"/>
                    <a:pt x="4461" y="7645"/>
                    <a:pt x="4586" y="7018"/>
                  </a:cubicBezTo>
                  <a:cubicBezTo>
                    <a:pt x="4659" y="6633"/>
                    <a:pt x="4567" y="6306"/>
                    <a:pt x="4333" y="6142"/>
                  </a:cubicBezTo>
                  <a:cubicBezTo>
                    <a:pt x="4244" y="6079"/>
                    <a:pt x="4121" y="6029"/>
                    <a:pt x="3955" y="6029"/>
                  </a:cubicBezTo>
                  <a:cubicBezTo>
                    <a:pt x="3765" y="6029"/>
                    <a:pt x="3518" y="6096"/>
                    <a:pt x="3203" y="6287"/>
                  </a:cubicBezTo>
                  <a:cubicBezTo>
                    <a:pt x="2547" y="6688"/>
                    <a:pt x="2106" y="7425"/>
                    <a:pt x="2000" y="8206"/>
                  </a:cubicBezTo>
                  <a:cubicBezTo>
                    <a:pt x="1679" y="8106"/>
                    <a:pt x="1395" y="7885"/>
                    <a:pt x="1172" y="7562"/>
                  </a:cubicBezTo>
                  <a:cubicBezTo>
                    <a:pt x="594" y="6716"/>
                    <a:pt x="471" y="5148"/>
                    <a:pt x="1518" y="3558"/>
                  </a:cubicBezTo>
                  <a:cubicBezTo>
                    <a:pt x="1950" y="2903"/>
                    <a:pt x="2424" y="2568"/>
                    <a:pt x="2901" y="2562"/>
                  </a:cubicBezTo>
                  <a:lnTo>
                    <a:pt x="2901" y="2562"/>
                  </a:lnTo>
                  <a:cubicBezTo>
                    <a:pt x="2712" y="3148"/>
                    <a:pt x="2717" y="3748"/>
                    <a:pt x="2940" y="4292"/>
                  </a:cubicBezTo>
                  <a:cubicBezTo>
                    <a:pt x="3172" y="4855"/>
                    <a:pt x="3593" y="5235"/>
                    <a:pt x="4015" y="5266"/>
                  </a:cubicBezTo>
                  <a:cubicBezTo>
                    <a:pt x="4036" y="5268"/>
                    <a:pt x="4058" y="5269"/>
                    <a:pt x="4079" y="5269"/>
                  </a:cubicBezTo>
                  <a:cubicBezTo>
                    <a:pt x="4331" y="5269"/>
                    <a:pt x="4546" y="5133"/>
                    <a:pt x="4692" y="4889"/>
                  </a:cubicBezTo>
                  <a:cubicBezTo>
                    <a:pt x="5100" y="4205"/>
                    <a:pt x="4625" y="2947"/>
                    <a:pt x="3747" y="2395"/>
                  </a:cubicBezTo>
                  <a:cubicBezTo>
                    <a:pt x="3677" y="2350"/>
                    <a:pt x="3590" y="2303"/>
                    <a:pt x="3484" y="2261"/>
                  </a:cubicBezTo>
                  <a:cubicBezTo>
                    <a:pt x="3585" y="2071"/>
                    <a:pt x="3719" y="1876"/>
                    <a:pt x="3892" y="1678"/>
                  </a:cubicBezTo>
                  <a:cubicBezTo>
                    <a:pt x="4376" y="1120"/>
                    <a:pt x="4936" y="957"/>
                    <a:pt x="5427" y="957"/>
                  </a:cubicBezTo>
                  <a:cubicBezTo>
                    <a:pt x="5626" y="957"/>
                    <a:pt x="5814" y="984"/>
                    <a:pt x="5981" y="1022"/>
                  </a:cubicBezTo>
                  <a:cubicBezTo>
                    <a:pt x="6149" y="1061"/>
                    <a:pt x="6313" y="1112"/>
                    <a:pt x="6467" y="1179"/>
                  </a:cubicBezTo>
                  <a:cubicBezTo>
                    <a:pt x="6417" y="1304"/>
                    <a:pt x="6389" y="1418"/>
                    <a:pt x="6375" y="1522"/>
                  </a:cubicBezTo>
                  <a:cubicBezTo>
                    <a:pt x="6269" y="2225"/>
                    <a:pt x="6609" y="3023"/>
                    <a:pt x="7133" y="3299"/>
                  </a:cubicBezTo>
                  <a:cubicBezTo>
                    <a:pt x="7254" y="3363"/>
                    <a:pt x="7377" y="3395"/>
                    <a:pt x="7498" y="3395"/>
                  </a:cubicBezTo>
                  <a:cubicBezTo>
                    <a:pt x="7686" y="3395"/>
                    <a:pt x="7870" y="3319"/>
                    <a:pt x="8029" y="3173"/>
                  </a:cubicBezTo>
                  <a:cubicBezTo>
                    <a:pt x="8255" y="2970"/>
                    <a:pt x="8328" y="2671"/>
                    <a:pt x="8241" y="2347"/>
                  </a:cubicBezTo>
                  <a:cubicBezTo>
                    <a:pt x="8110" y="1859"/>
                    <a:pt x="7644" y="1357"/>
                    <a:pt x="7044" y="1006"/>
                  </a:cubicBezTo>
                  <a:cubicBezTo>
                    <a:pt x="7234" y="774"/>
                    <a:pt x="7546" y="576"/>
                    <a:pt x="8062" y="478"/>
                  </a:cubicBezTo>
                  <a:cubicBezTo>
                    <a:pt x="8258" y="442"/>
                    <a:pt x="8442" y="424"/>
                    <a:pt x="8613" y="424"/>
                  </a:cubicBezTo>
                  <a:cubicBezTo>
                    <a:pt x="9045" y="424"/>
                    <a:pt x="9399" y="540"/>
                    <a:pt x="9675" y="771"/>
                  </a:cubicBezTo>
                  <a:cubicBezTo>
                    <a:pt x="10364" y="1357"/>
                    <a:pt x="10347" y="2506"/>
                    <a:pt x="10347" y="2518"/>
                  </a:cubicBezTo>
                  <a:lnTo>
                    <a:pt x="10769" y="2529"/>
                  </a:lnTo>
                  <a:cubicBezTo>
                    <a:pt x="10774" y="2473"/>
                    <a:pt x="10794" y="1173"/>
                    <a:pt x="9951" y="450"/>
                  </a:cubicBezTo>
                  <a:cubicBezTo>
                    <a:pt x="9597" y="151"/>
                    <a:pt x="9148" y="0"/>
                    <a:pt x="86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74" name="Google Shape;5033;p57"/>
          <p:cNvGrpSpPr>
            <a:grpSpLocks/>
          </p:cNvGrpSpPr>
          <p:nvPr/>
        </p:nvGrpSpPr>
        <p:grpSpPr bwMode="auto">
          <a:xfrm>
            <a:off x="10018713" y="376238"/>
            <a:ext cx="1624012" cy="2805112"/>
            <a:chOff x="6292925" y="2533875"/>
            <a:chExt cx="1400450" cy="2418775"/>
          </a:xfrm>
        </p:grpSpPr>
        <p:sp>
          <p:nvSpPr>
            <p:cNvPr id="5034" name="Google Shape;5034;p57"/>
            <p:cNvSpPr/>
            <p:nvPr/>
          </p:nvSpPr>
          <p:spPr>
            <a:xfrm>
              <a:off x="6292925" y="2533875"/>
              <a:ext cx="1400450" cy="2418775"/>
            </a:xfrm>
            <a:custGeom>
              <a:avLst/>
              <a:gdLst/>
              <a:ahLst/>
              <a:cxnLst/>
              <a:rect l="l" t="t" r="r" b="b"/>
              <a:pathLst>
                <a:path w="56018" h="96751" extrusionOk="0">
                  <a:moveTo>
                    <a:pt x="39393" y="1"/>
                  </a:moveTo>
                  <a:cubicBezTo>
                    <a:pt x="37069" y="1"/>
                    <a:pt x="35024" y="827"/>
                    <a:pt x="33484" y="2386"/>
                  </a:cubicBezTo>
                  <a:cubicBezTo>
                    <a:pt x="33280" y="2593"/>
                    <a:pt x="33085" y="2807"/>
                    <a:pt x="32904" y="3039"/>
                  </a:cubicBezTo>
                  <a:cubicBezTo>
                    <a:pt x="32134" y="3310"/>
                    <a:pt x="31288" y="3884"/>
                    <a:pt x="30546" y="5028"/>
                  </a:cubicBezTo>
                  <a:cubicBezTo>
                    <a:pt x="30379" y="5290"/>
                    <a:pt x="30212" y="5581"/>
                    <a:pt x="30041" y="5907"/>
                  </a:cubicBezTo>
                  <a:cubicBezTo>
                    <a:pt x="29405" y="5851"/>
                    <a:pt x="28764" y="5823"/>
                    <a:pt x="28116" y="5823"/>
                  </a:cubicBezTo>
                  <a:cubicBezTo>
                    <a:pt x="26105" y="5823"/>
                    <a:pt x="24105" y="6094"/>
                    <a:pt x="22185" y="6627"/>
                  </a:cubicBezTo>
                  <a:cubicBezTo>
                    <a:pt x="20143" y="7187"/>
                    <a:pt x="18227" y="8036"/>
                    <a:pt x="16483" y="9143"/>
                  </a:cubicBezTo>
                  <a:cubicBezTo>
                    <a:pt x="15490" y="9776"/>
                    <a:pt x="14603" y="10488"/>
                    <a:pt x="13833" y="11269"/>
                  </a:cubicBezTo>
                  <a:cubicBezTo>
                    <a:pt x="13724" y="11316"/>
                    <a:pt x="13621" y="11367"/>
                    <a:pt x="13512" y="11417"/>
                  </a:cubicBezTo>
                  <a:cubicBezTo>
                    <a:pt x="12312" y="12003"/>
                    <a:pt x="11244" y="12784"/>
                    <a:pt x="10343" y="13743"/>
                  </a:cubicBezTo>
                  <a:cubicBezTo>
                    <a:pt x="9324" y="14826"/>
                    <a:pt x="8515" y="16129"/>
                    <a:pt x="7935" y="17621"/>
                  </a:cubicBezTo>
                  <a:cubicBezTo>
                    <a:pt x="5441" y="24063"/>
                    <a:pt x="8356" y="27910"/>
                    <a:pt x="9924" y="29974"/>
                  </a:cubicBezTo>
                  <a:cubicBezTo>
                    <a:pt x="10167" y="30295"/>
                    <a:pt x="10499" y="30733"/>
                    <a:pt x="10599" y="30926"/>
                  </a:cubicBezTo>
                  <a:cubicBezTo>
                    <a:pt x="10901" y="31922"/>
                    <a:pt x="11417" y="32745"/>
                    <a:pt x="12131" y="33372"/>
                  </a:cubicBezTo>
                  <a:cubicBezTo>
                    <a:pt x="12591" y="33774"/>
                    <a:pt x="13124" y="34078"/>
                    <a:pt x="13693" y="34265"/>
                  </a:cubicBezTo>
                  <a:cubicBezTo>
                    <a:pt x="13858" y="34611"/>
                    <a:pt x="14028" y="34940"/>
                    <a:pt x="14201" y="35250"/>
                  </a:cubicBezTo>
                  <a:cubicBezTo>
                    <a:pt x="13849" y="35149"/>
                    <a:pt x="13501" y="35080"/>
                    <a:pt x="13155" y="35038"/>
                  </a:cubicBezTo>
                  <a:cubicBezTo>
                    <a:pt x="12806" y="34996"/>
                    <a:pt x="12466" y="34974"/>
                    <a:pt x="12142" y="34974"/>
                  </a:cubicBezTo>
                  <a:cubicBezTo>
                    <a:pt x="10239" y="34974"/>
                    <a:pt x="8616" y="35702"/>
                    <a:pt x="7567" y="37021"/>
                  </a:cubicBezTo>
                  <a:cubicBezTo>
                    <a:pt x="7486" y="37122"/>
                    <a:pt x="7408" y="37228"/>
                    <a:pt x="7338" y="37331"/>
                  </a:cubicBezTo>
                  <a:cubicBezTo>
                    <a:pt x="6362" y="37772"/>
                    <a:pt x="5553" y="38598"/>
                    <a:pt x="4922" y="39794"/>
                  </a:cubicBezTo>
                  <a:cubicBezTo>
                    <a:pt x="4557" y="40495"/>
                    <a:pt x="4214" y="41373"/>
                    <a:pt x="3879" y="42478"/>
                  </a:cubicBezTo>
                  <a:cubicBezTo>
                    <a:pt x="3789" y="42774"/>
                    <a:pt x="3703" y="43089"/>
                    <a:pt x="3611" y="43424"/>
                  </a:cubicBezTo>
                  <a:cubicBezTo>
                    <a:pt x="3109" y="43664"/>
                    <a:pt x="2646" y="43973"/>
                    <a:pt x="2241" y="44356"/>
                  </a:cubicBezTo>
                  <a:cubicBezTo>
                    <a:pt x="1569" y="44983"/>
                    <a:pt x="1061" y="45764"/>
                    <a:pt x="746" y="46674"/>
                  </a:cubicBezTo>
                  <a:cubicBezTo>
                    <a:pt x="1" y="48794"/>
                    <a:pt x="389" y="51338"/>
                    <a:pt x="1714" y="53436"/>
                  </a:cubicBezTo>
                  <a:cubicBezTo>
                    <a:pt x="1376" y="55794"/>
                    <a:pt x="1181" y="57518"/>
                    <a:pt x="1167" y="57629"/>
                  </a:cubicBezTo>
                  <a:lnTo>
                    <a:pt x="1134" y="57945"/>
                  </a:lnTo>
                  <a:lnTo>
                    <a:pt x="1153" y="58263"/>
                  </a:lnTo>
                  <a:cubicBezTo>
                    <a:pt x="1217" y="59150"/>
                    <a:pt x="1552" y="60486"/>
                    <a:pt x="2799" y="61811"/>
                  </a:cubicBezTo>
                  <a:cubicBezTo>
                    <a:pt x="3449" y="62503"/>
                    <a:pt x="4280" y="63134"/>
                    <a:pt x="5341" y="63736"/>
                  </a:cubicBezTo>
                  <a:cubicBezTo>
                    <a:pt x="6663" y="64487"/>
                    <a:pt x="8326" y="65190"/>
                    <a:pt x="10404" y="65873"/>
                  </a:cubicBezTo>
                  <a:cubicBezTo>
                    <a:pt x="9924" y="68141"/>
                    <a:pt x="9974" y="69877"/>
                    <a:pt x="10569" y="71322"/>
                  </a:cubicBezTo>
                  <a:cubicBezTo>
                    <a:pt x="11068" y="72535"/>
                    <a:pt x="11941" y="73470"/>
                    <a:pt x="13071" y="74017"/>
                  </a:cubicBezTo>
                  <a:cubicBezTo>
                    <a:pt x="13052" y="74164"/>
                    <a:pt x="13029" y="74307"/>
                    <a:pt x="13007" y="74449"/>
                  </a:cubicBezTo>
                  <a:lnTo>
                    <a:pt x="12898" y="75158"/>
                  </a:lnTo>
                  <a:cubicBezTo>
                    <a:pt x="12513" y="76963"/>
                    <a:pt x="12229" y="78600"/>
                    <a:pt x="12044" y="79716"/>
                  </a:cubicBezTo>
                  <a:lnTo>
                    <a:pt x="7821" y="81440"/>
                  </a:lnTo>
                  <a:cubicBezTo>
                    <a:pt x="5993" y="81797"/>
                    <a:pt x="4191" y="82481"/>
                    <a:pt x="3363" y="84236"/>
                  </a:cubicBezTo>
                  <a:cubicBezTo>
                    <a:pt x="2715" y="85619"/>
                    <a:pt x="2939" y="87237"/>
                    <a:pt x="3946" y="88451"/>
                  </a:cubicBezTo>
                  <a:cubicBezTo>
                    <a:pt x="5076" y="89815"/>
                    <a:pt x="7282" y="91112"/>
                    <a:pt x="8937" y="91958"/>
                  </a:cubicBezTo>
                  <a:cubicBezTo>
                    <a:pt x="10265" y="92638"/>
                    <a:pt x="12775" y="93813"/>
                    <a:pt x="14689" y="94022"/>
                  </a:cubicBezTo>
                  <a:cubicBezTo>
                    <a:pt x="14884" y="94044"/>
                    <a:pt x="15085" y="94056"/>
                    <a:pt x="15281" y="94056"/>
                  </a:cubicBezTo>
                  <a:cubicBezTo>
                    <a:pt x="16773" y="94056"/>
                    <a:pt x="18241" y="93422"/>
                    <a:pt x="19415" y="92276"/>
                  </a:cubicBezTo>
                  <a:cubicBezTo>
                    <a:pt x="20260" y="91450"/>
                    <a:pt x="20924" y="90387"/>
                    <a:pt x="21293" y="89279"/>
                  </a:cubicBezTo>
                  <a:cubicBezTo>
                    <a:pt x="21399" y="88956"/>
                    <a:pt x="21477" y="88635"/>
                    <a:pt x="21530" y="88323"/>
                  </a:cubicBezTo>
                  <a:cubicBezTo>
                    <a:pt x="21650" y="88133"/>
                    <a:pt x="21786" y="87926"/>
                    <a:pt x="21920" y="87709"/>
                  </a:cubicBezTo>
                  <a:cubicBezTo>
                    <a:pt x="22386" y="86942"/>
                    <a:pt x="22821" y="86135"/>
                    <a:pt x="23042" y="85287"/>
                  </a:cubicBezTo>
                  <a:cubicBezTo>
                    <a:pt x="24269" y="83513"/>
                    <a:pt x="25806" y="80972"/>
                    <a:pt x="26889" y="79136"/>
                  </a:cubicBezTo>
                  <a:cubicBezTo>
                    <a:pt x="26889" y="79136"/>
                    <a:pt x="27486" y="83153"/>
                    <a:pt x="27625" y="84057"/>
                  </a:cubicBezTo>
                  <a:lnTo>
                    <a:pt x="27606" y="84104"/>
                  </a:lnTo>
                  <a:lnTo>
                    <a:pt x="24236" y="87249"/>
                  </a:lnTo>
                  <a:cubicBezTo>
                    <a:pt x="23876" y="87483"/>
                    <a:pt x="23552" y="87709"/>
                    <a:pt x="23273" y="87929"/>
                  </a:cubicBezTo>
                  <a:cubicBezTo>
                    <a:pt x="22791" y="88309"/>
                    <a:pt x="21323" y="89458"/>
                    <a:pt x="21145" y="91355"/>
                  </a:cubicBezTo>
                  <a:cubicBezTo>
                    <a:pt x="21000" y="92931"/>
                    <a:pt x="21798" y="94402"/>
                    <a:pt x="23234" y="95188"/>
                  </a:cubicBezTo>
                  <a:cubicBezTo>
                    <a:pt x="24188" y="95713"/>
                    <a:pt x="25561" y="96106"/>
                    <a:pt x="27433" y="96391"/>
                  </a:cubicBezTo>
                  <a:cubicBezTo>
                    <a:pt x="28923" y="96622"/>
                    <a:pt x="30588" y="96750"/>
                    <a:pt x="32005" y="96750"/>
                  </a:cubicBezTo>
                  <a:cubicBezTo>
                    <a:pt x="33358" y="96750"/>
                    <a:pt x="34427" y="96639"/>
                    <a:pt x="35272" y="96410"/>
                  </a:cubicBezTo>
                  <a:cubicBezTo>
                    <a:pt x="36790" y="95994"/>
                    <a:pt x="38054" y="94934"/>
                    <a:pt x="38840" y="93422"/>
                  </a:cubicBezTo>
                  <a:cubicBezTo>
                    <a:pt x="39384" y="92376"/>
                    <a:pt x="39680" y="91143"/>
                    <a:pt x="39677" y="89946"/>
                  </a:cubicBezTo>
                  <a:cubicBezTo>
                    <a:pt x="39677" y="89469"/>
                    <a:pt x="39627" y="89017"/>
                    <a:pt x="39532" y="88590"/>
                  </a:cubicBezTo>
                  <a:cubicBezTo>
                    <a:pt x="39580" y="88370"/>
                    <a:pt x="39624" y="88130"/>
                    <a:pt x="39669" y="87879"/>
                  </a:cubicBezTo>
                  <a:cubicBezTo>
                    <a:pt x="39783" y="87226"/>
                    <a:pt x="39873" y="86557"/>
                    <a:pt x="39864" y="85907"/>
                  </a:cubicBezTo>
                  <a:cubicBezTo>
                    <a:pt x="40210" y="84185"/>
                    <a:pt x="40673" y="82029"/>
                    <a:pt x="41156" y="79789"/>
                  </a:cubicBezTo>
                  <a:cubicBezTo>
                    <a:pt x="41357" y="78848"/>
                    <a:pt x="41560" y="77894"/>
                    <a:pt x="41759" y="76957"/>
                  </a:cubicBezTo>
                  <a:cubicBezTo>
                    <a:pt x="44322" y="76943"/>
                    <a:pt x="46323" y="76804"/>
                    <a:pt x="47865" y="76536"/>
                  </a:cubicBezTo>
                  <a:cubicBezTo>
                    <a:pt x="48981" y="76340"/>
                    <a:pt x="49877" y="76067"/>
                    <a:pt x="50602" y="75710"/>
                  </a:cubicBezTo>
                  <a:cubicBezTo>
                    <a:pt x="52630" y="74697"/>
                    <a:pt x="53116" y="73104"/>
                    <a:pt x="53225" y="72245"/>
                  </a:cubicBezTo>
                  <a:cubicBezTo>
                    <a:pt x="53370" y="71065"/>
                    <a:pt x="53319" y="69642"/>
                    <a:pt x="53060" y="68019"/>
                  </a:cubicBezTo>
                  <a:cubicBezTo>
                    <a:pt x="52845" y="66643"/>
                    <a:pt x="52477" y="65120"/>
                    <a:pt x="52003" y="63625"/>
                  </a:cubicBezTo>
                  <a:cubicBezTo>
                    <a:pt x="51927" y="63388"/>
                    <a:pt x="51832" y="63092"/>
                    <a:pt x="51718" y="62757"/>
                  </a:cubicBezTo>
                  <a:cubicBezTo>
                    <a:pt x="52151" y="62565"/>
                    <a:pt x="52552" y="62305"/>
                    <a:pt x="52920" y="61973"/>
                  </a:cubicBezTo>
                  <a:cubicBezTo>
                    <a:pt x="53501" y="61449"/>
                    <a:pt x="53967" y="60776"/>
                    <a:pt x="54352" y="59909"/>
                  </a:cubicBezTo>
                  <a:cubicBezTo>
                    <a:pt x="54840" y="58804"/>
                    <a:pt x="55247" y="57256"/>
                    <a:pt x="55671" y="54887"/>
                  </a:cubicBezTo>
                  <a:cubicBezTo>
                    <a:pt x="56017" y="52962"/>
                    <a:pt x="55691" y="51444"/>
                    <a:pt x="55152" y="50309"/>
                  </a:cubicBezTo>
                  <a:cubicBezTo>
                    <a:pt x="55041" y="49185"/>
                    <a:pt x="54734" y="48072"/>
                    <a:pt x="54433" y="47193"/>
                  </a:cubicBezTo>
                  <a:cubicBezTo>
                    <a:pt x="53944" y="45770"/>
                    <a:pt x="53001" y="43608"/>
                    <a:pt x="51300" y="41385"/>
                  </a:cubicBezTo>
                  <a:cubicBezTo>
                    <a:pt x="50306" y="40082"/>
                    <a:pt x="49193" y="38949"/>
                    <a:pt x="47980" y="37989"/>
                  </a:cubicBezTo>
                  <a:cubicBezTo>
                    <a:pt x="47559" y="36701"/>
                    <a:pt x="47123" y="35660"/>
                    <a:pt x="46652" y="34831"/>
                  </a:cubicBezTo>
                  <a:cubicBezTo>
                    <a:pt x="47519" y="34711"/>
                    <a:pt x="48234" y="34480"/>
                    <a:pt x="48733" y="34273"/>
                  </a:cubicBezTo>
                  <a:cubicBezTo>
                    <a:pt x="49570" y="33927"/>
                    <a:pt x="50242" y="33489"/>
                    <a:pt x="50742" y="32962"/>
                  </a:cubicBezTo>
                  <a:cubicBezTo>
                    <a:pt x="52257" y="32733"/>
                    <a:pt x="53498" y="31899"/>
                    <a:pt x="54154" y="30630"/>
                  </a:cubicBezTo>
                  <a:cubicBezTo>
                    <a:pt x="54519" y="29921"/>
                    <a:pt x="55194" y="28047"/>
                    <a:pt x="53668" y="25792"/>
                  </a:cubicBezTo>
                  <a:cubicBezTo>
                    <a:pt x="53610" y="25656"/>
                    <a:pt x="53451" y="25232"/>
                    <a:pt x="53186" y="24135"/>
                  </a:cubicBezTo>
                  <a:cubicBezTo>
                    <a:pt x="52946" y="23139"/>
                    <a:pt x="52683" y="21873"/>
                    <a:pt x="52410" y="20534"/>
                  </a:cubicBezTo>
                  <a:cubicBezTo>
                    <a:pt x="51685" y="17016"/>
                    <a:pt x="50781" y="12639"/>
                    <a:pt x="49411" y="8956"/>
                  </a:cubicBezTo>
                  <a:cubicBezTo>
                    <a:pt x="48588" y="6749"/>
                    <a:pt x="47687" y="5017"/>
                    <a:pt x="46655" y="3661"/>
                  </a:cubicBezTo>
                  <a:cubicBezTo>
                    <a:pt x="45184" y="1731"/>
                    <a:pt x="43427" y="562"/>
                    <a:pt x="41438" y="196"/>
                  </a:cubicBezTo>
                  <a:cubicBezTo>
                    <a:pt x="40737" y="68"/>
                    <a:pt x="40051" y="1"/>
                    <a:pt x="39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64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7"/>
            <p:cNvSpPr/>
            <p:nvPr/>
          </p:nvSpPr>
          <p:spPr>
            <a:xfrm>
              <a:off x="6674866" y="4164187"/>
              <a:ext cx="346348" cy="491421"/>
            </a:xfrm>
            <a:custGeom>
              <a:avLst/>
              <a:gdLst/>
              <a:ahLst/>
              <a:cxnLst/>
              <a:rect l="l" t="t" r="r" b="b"/>
              <a:pathLst>
                <a:path w="13875" h="19670" extrusionOk="0">
                  <a:moveTo>
                    <a:pt x="5935" y="1"/>
                  </a:moveTo>
                  <a:cubicBezTo>
                    <a:pt x="2291" y="1"/>
                    <a:pt x="0" y="16511"/>
                    <a:pt x="0" y="16511"/>
                  </a:cubicBezTo>
                  <a:cubicBezTo>
                    <a:pt x="0" y="16511"/>
                    <a:pt x="1918" y="19669"/>
                    <a:pt x="3320" y="19669"/>
                  </a:cubicBezTo>
                  <a:cubicBezTo>
                    <a:pt x="3566" y="19669"/>
                    <a:pt x="3797" y="19572"/>
                    <a:pt x="3998" y="19343"/>
                  </a:cubicBezTo>
                  <a:cubicBezTo>
                    <a:pt x="6040" y="17005"/>
                    <a:pt x="13874" y="3343"/>
                    <a:pt x="13556" y="2757"/>
                  </a:cubicBezTo>
                  <a:cubicBezTo>
                    <a:pt x="13235" y="2166"/>
                    <a:pt x="10292" y="1538"/>
                    <a:pt x="6386" y="85"/>
                  </a:cubicBezTo>
                  <a:cubicBezTo>
                    <a:pt x="6234" y="28"/>
                    <a:pt x="6083" y="1"/>
                    <a:pt x="5935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7"/>
            <p:cNvSpPr/>
            <p:nvPr/>
          </p:nvSpPr>
          <p:spPr>
            <a:xfrm>
              <a:off x="6704983" y="4303810"/>
              <a:ext cx="269686" cy="116354"/>
            </a:xfrm>
            <a:custGeom>
              <a:avLst/>
              <a:gdLst/>
              <a:ahLst/>
              <a:cxnLst/>
              <a:rect l="l" t="t" r="r" b="b"/>
              <a:pathLst>
                <a:path w="10822" h="4695" extrusionOk="0">
                  <a:moveTo>
                    <a:pt x="1514" y="1"/>
                  </a:moveTo>
                  <a:cubicBezTo>
                    <a:pt x="817" y="1"/>
                    <a:pt x="389" y="40"/>
                    <a:pt x="419" y="128"/>
                  </a:cubicBezTo>
                  <a:cubicBezTo>
                    <a:pt x="558" y="549"/>
                    <a:pt x="0" y="4204"/>
                    <a:pt x="0" y="4204"/>
                  </a:cubicBezTo>
                  <a:cubicBezTo>
                    <a:pt x="0" y="4204"/>
                    <a:pt x="5275" y="4695"/>
                    <a:pt x="7438" y="4695"/>
                  </a:cubicBezTo>
                  <a:cubicBezTo>
                    <a:pt x="7870" y="4695"/>
                    <a:pt x="8177" y="4675"/>
                    <a:pt x="8294" y="4628"/>
                  </a:cubicBezTo>
                  <a:cubicBezTo>
                    <a:pt x="8994" y="4344"/>
                    <a:pt x="10822" y="1816"/>
                    <a:pt x="10682" y="1113"/>
                  </a:cubicBezTo>
                  <a:cubicBezTo>
                    <a:pt x="10572" y="555"/>
                    <a:pt x="4138" y="1"/>
                    <a:pt x="1514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7"/>
            <p:cNvSpPr/>
            <p:nvPr/>
          </p:nvSpPr>
          <p:spPr>
            <a:xfrm>
              <a:off x="6985621" y="4134072"/>
              <a:ext cx="320338" cy="602298"/>
            </a:xfrm>
            <a:custGeom>
              <a:avLst/>
              <a:gdLst/>
              <a:ahLst/>
              <a:cxnLst/>
              <a:rect l="l" t="t" r="r" b="b"/>
              <a:pathLst>
                <a:path w="12801" h="24104" extrusionOk="0">
                  <a:moveTo>
                    <a:pt x="4401" y="1"/>
                  </a:moveTo>
                  <a:cubicBezTo>
                    <a:pt x="4324" y="1"/>
                    <a:pt x="4246" y="2"/>
                    <a:pt x="4169" y="3"/>
                  </a:cubicBezTo>
                  <a:cubicBezTo>
                    <a:pt x="1" y="96"/>
                    <a:pt x="3547" y="20734"/>
                    <a:pt x="3547" y="20734"/>
                  </a:cubicBezTo>
                  <a:cubicBezTo>
                    <a:pt x="3547" y="20734"/>
                    <a:pt x="6557" y="24104"/>
                    <a:pt x="7781" y="24104"/>
                  </a:cubicBezTo>
                  <a:cubicBezTo>
                    <a:pt x="8032" y="24104"/>
                    <a:pt x="8208" y="23962"/>
                    <a:pt x="8267" y="23619"/>
                  </a:cubicBezTo>
                  <a:cubicBezTo>
                    <a:pt x="9107" y="18698"/>
                    <a:pt x="12800" y="3122"/>
                    <a:pt x="12287" y="2693"/>
                  </a:cubicBezTo>
                  <a:cubicBezTo>
                    <a:pt x="11783" y="2271"/>
                    <a:pt x="8464" y="1"/>
                    <a:pt x="4401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7"/>
            <p:cNvSpPr/>
            <p:nvPr/>
          </p:nvSpPr>
          <p:spPr>
            <a:xfrm>
              <a:off x="6873366" y="4730895"/>
              <a:ext cx="335396" cy="134148"/>
            </a:xfrm>
            <a:custGeom>
              <a:avLst/>
              <a:gdLst/>
              <a:ahLst/>
              <a:cxnLst/>
              <a:rect l="l" t="t" r="r" b="b"/>
              <a:pathLst>
                <a:path w="13401" h="5376" extrusionOk="0">
                  <a:moveTo>
                    <a:pt x="8254" y="1"/>
                  </a:moveTo>
                  <a:cubicBezTo>
                    <a:pt x="7895" y="1"/>
                    <a:pt x="7575" y="34"/>
                    <a:pt x="7329" y="114"/>
                  </a:cubicBezTo>
                  <a:cubicBezTo>
                    <a:pt x="5965" y="557"/>
                    <a:pt x="1" y="3325"/>
                    <a:pt x="1669" y="4240"/>
                  </a:cubicBezTo>
                  <a:cubicBezTo>
                    <a:pt x="2882" y="4902"/>
                    <a:pt x="6248" y="5376"/>
                    <a:pt x="8773" y="5376"/>
                  </a:cubicBezTo>
                  <a:cubicBezTo>
                    <a:pt x="9726" y="5376"/>
                    <a:pt x="10560" y="5308"/>
                    <a:pt x="11112" y="5157"/>
                  </a:cubicBezTo>
                  <a:cubicBezTo>
                    <a:pt x="13129" y="4605"/>
                    <a:pt x="13400" y="962"/>
                    <a:pt x="12348" y="680"/>
                  </a:cubicBezTo>
                  <a:cubicBezTo>
                    <a:pt x="12348" y="680"/>
                    <a:pt x="9891" y="1"/>
                    <a:pt x="8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7"/>
            <p:cNvSpPr/>
            <p:nvPr/>
          </p:nvSpPr>
          <p:spPr>
            <a:xfrm>
              <a:off x="7037642" y="4737739"/>
              <a:ext cx="42437" cy="46541"/>
            </a:xfrm>
            <a:custGeom>
              <a:avLst/>
              <a:gdLst/>
              <a:ahLst/>
              <a:cxnLst/>
              <a:rect l="l" t="t" r="r" b="b"/>
              <a:pathLst>
                <a:path w="1686" h="1837" extrusionOk="0">
                  <a:moveTo>
                    <a:pt x="137" y="1"/>
                  </a:moveTo>
                  <a:lnTo>
                    <a:pt x="1" y="403"/>
                  </a:lnTo>
                  <a:cubicBezTo>
                    <a:pt x="1030" y="754"/>
                    <a:pt x="1259" y="1789"/>
                    <a:pt x="1270" y="1837"/>
                  </a:cubicBezTo>
                  <a:lnTo>
                    <a:pt x="1686" y="1747"/>
                  </a:lnTo>
                  <a:cubicBezTo>
                    <a:pt x="1674" y="1697"/>
                    <a:pt x="1398" y="433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7"/>
            <p:cNvSpPr/>
            <p:nvPr/>
          </p:nvSpPr>
          <p:spPr>
            <a:xfrm>
              <a:off x="7002048" y="4751428"/>
              <a:ext cx="38331" cy="41066"/>
            </a:xfrm>
            <a:custGeom>
              <a:avLst/>
              <a:gdLst/>
              <a:ahLst/>
              <a:cxnLst/>
              <a:rect l="l" t="t" r="r" b="b"/>
              <a:pathLst>
                <a:path w="1561" h="1642" extrusionOk="0">
                  <a:moveTo>
                    <a:pt x="1" y="1"/>
                  </a:moveTo>
                  <a:lnTo>
                    <a:pt x="1560" y="1641"/>
                  </a:lnTo>
                  <a:cubicBezTo>
                    <a:pt x="1560" y="1641"/>
                    <a:pt x="559" y="299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7"/>
            <p:cNvSpPr/>
            <p:nvPr/>
          </p:nvSpPr>
          <p:spPr>
            <a:xfrm>
              <a:off x="6999311" y="4745953"/>
              <a:ext cx="45175" cy="49279"/>
            </a:xfrm>
            <a:custGeom>
              <a:avLst/>
              <a:gdLst/>
              <a:ahLst/>
              <a:cxnLst/>
              <a:rect l="l" t="t" r="r" b="b"/>
              <a:pathLst>
                <a:path w="1832" h="1951" extrusionOk="0">
                  <a:moveTo>
                    <a:pt x="199" y="1"/>
                  </a:moveTo>
                  <a:lnTo>
                    <a:pt x="1" y="375"/>
                  </a:lnTo>
                  <a:cubicBezTo>
                    <a:pt x="422" y="598"/>
                    <a:pt x="1217" y="1588"/>
                    <a:pt x="1491" y="1951"/>
                  </a:cubicBezTo>
                  <a:lnTo>
                    <a:pt x="1831" y="1700"/>
                  </a:lnTo>
                  <a:cubicBezTo>
                    <a:pt x="1725" y="1557"/>
                    <a:pt x="782" y="308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7"/>
            <p:cNvSpPr/>
            <p:nvPr/>
          </p:nvSpPr>
          <p:spPr>
            <a:xfrm>
              <a:off x="6967824" y="4770592"/>
              <a:ext cx="39700" cy="41066"/>
            </a:xfrm>
            <a:custGeom>
              <a:avLst/>
              <a:gdLst/>
              <a:ahLst/>
              <a:cxnLst/>
              <a:rect l="l" t="t" r="r" b="b"/>
              <a:pathLst>
                <a:path w="1558" h="1639" extrusionOk="0">
                  <a:moveTo>
                    <a:pt x="1" y="0"/>
                  </a:moveTo>
                  <a:lnTo>
                    <a:pt x="1558" y="1638"/>
                  </a:lnTo>
                  <a:cubicBezTo>
                    <a:pt x="1558" y="1638"/>
                    <a:pt x="559" y="296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7"/>
            <p:cNvSpPr/>
            <p:nvPr/>
          </p:nvSpPr>
          <p:spPr>
            <a:xfrm>
              <a:off x="6965086" y="4766485"/>
              <a:ext cx="46545" cy="49279"/>
            </a:xfrm>
            <a:custGeom>
              <a:avLst/>
              <a:gdLst/>
              <a:ahLst/>
              <a:cxnLst/>
              <a:rect l="l" t="t" r="r" b="b"/>
              <a:pathLst>
                <a:path w="1828" h="1951" extrusionOk="0">
                  <a:moveTo>
                    <a:pt x="196" y="1"/>
                  </a:moveTo>
                  <a:lnTo>
                    <a:pt x="1" y="374"/>
                  </a:lnTo>
                  <a:cubicBezTo>
                    <a:pt x="422" y="598"/>
                    <a:pt x="1220" y="1588"/>
                    <a:pt x="1490" y="1951"/>
                  </a:cubicBezTo>
                  <a:lnTo>
                    <a:pt x="1828" y="1700"/>
                  </a:lnTo>
                  <a:cubicBezTo>
                    <a:pt x="1722" y="1557"/>
                    <a:pt x="779" y="307"/>
                    <a:pt x="1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7"/>
            <p:cNvSpPr/>
            <p:nvPr/>
          </p:nvSpPr>
          <p:spPr>
            <a:xfrm>
              <a:off x="7059545" y="4648763"/>
              <a:ext cx="153324" cy="105403"/>
            </a:xfrm>
            <a:custGeom>
              <a:avLst/>
              <a:gdLst/>
              <a:ahLst/>
              <a:cxnLst/>
              <a:rect l="l" t="t" r="r" b="b"/>
              <a:pathLst>
                <a:path w="6169" h="4241" extrusionOk="0">
                  <a:moveTo>
                    <a:pt x="1376" y="0"/>
                  </a:moveTo>
                  <a:cubicBezTo>
                    <a:pt x="1013" y="0"/>
                    <a:pt x="742" y="42"/>
                    <a:pt x="634" y="147"/>
                  </a:cubicBezTo>
                  <a:cubicBezTo>
                    <a:pt x="154" y="619"/>
                    <a:pt x="0" y="2887"/>
                    <a:pt x="408" y="3096"/>
                  </a:cubicBezTo>
                  <a:cubicBezTo>
                    <a:pt x="772" y="3283"/>
                    <a:pt x="4087" y="4241"/>
                    <a:pt x="5037" y="4241"/>
                  </a:cubicBezTo>
                  <a:cubicBezTo>
                    <a:pt x="5165" y="4241"/>
                    <a:pt x="5250" y="4223"/>
                    <a:pt x="5279" y="4184"/>
                  </a:cubicBezTo>
                  <a:cubicBezTo>
                    <a:pt x="5279" y="4184"/>
                    <a:pt x="6169" y="758"/>
                    <a:pt x="5488" y="613"/>
                  </a:cubicBezTo>
                  <a:cubicBezTo>
                    <a:pt x="4965" y="499"/>
                    <a:pt x="2626" y="0"/>
                    <a:pt x="1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7"/>
            <p:cNvSpPr/>
            <p:nvPr/>
          </p:nvSpPr>
          <p:spPr>
            <a:xfrm>
              <a:off x="7037642" y="4328450"/>
              <a:ext cx="228617" cy="125935"/>
            </a:xfrm>
            <a:custGeom>
              <a:avLst/>
              <a:gdLst/>
              <a:ahLst/>
              <a:cxnLst/>
              <a:rect l="l" t="t" r="r" b="b"/>
              <a:pathLst>
                <a:path w="9174" h="5034" extrusionOk="0">
                  <a:moveTo>
                    <a:pt x="1539" y="0"/>
                  </a:moveTo>
                  <a:cubicBezTo>
                    <a:pt x="614" y="0"/>
                    <a:pt x="1" y="68"/>
                    <a:pt x="37" y="252"/>
                  </a:cubicBezTo>
                  <a:cubicBezTo>
                    <a:pt x="177" y="952"/>
                    <a:pt x="459" y="5034"/>
                    <a:pt x="459" y="5034"/>
                  </a:cubicBezTo>
                  <a:cubicBezTo>
                    <a:pt x="459" y="5034"/>
                    <a:pt x="7768" y="5034"/>
                    <a:pt x="8192" y="4894"/>
                  </a:cubicBezTo>
                  <a:cubicBezTo>
                    <a:pt x="8613" y="4755"/>
                    <a:pt x="9174" y="534"/>
                    <a:pt x="9174" y="534"/>
                  </a:cubicBezTo>
                  <a:cubicBezTo>
                    <a:pt x="9174" y="534"/>
                    <a:pt x="4133" y="0"/>
                    <a:pt x="153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7"/>
            <p:cNvSpPr/>
            <p:nvPr/>
          </p:nvSpPr>
          <p:spPr>
            <a:xfrm>
              <a:off x="6752897" y="3394887"/>
              <a:ext cx="748823" cy="681692"/>
            </a:xfrm>
            <a:custGeom>
              <a:avLst/>
              <a:gdLst/>
              <a:ahLst/>
              <a:cxnLst/>
              <a:rect l="l" t="t" r="r" b="b"/>
              <a:pathLst>
                <a:path w="29929" h="27240" extrusionOk="0">
                  <a:moveTo>
                    <a:pt x="17266" y="1"/>
                  </a:moveTo>
                  <a:cubicBezTo>
                    <a:pt x="9937" y="1"/>
                    <a:pt x="0" y="1823"/>
                    <a:pt x="571" y="5915"/>
                  </a:cubicBezTo>
                  <a:cubicBezTo>
                    <a:pt x="761" y="7299"/>
                    <a:pt x="5947" y="25329"/>
                    <a:pt x="8531" y="26350"/>
                  </a:cubicBezTo>
                  <a:cubicBezTo>
                    <a:pt x="9694" y="26810"/>
                    <a:pt x="13508" y="27240"/>
                    <a:pt x="17495" y="27240"/>
                  </a:cubicBezTo>
                  <a:cubicBezTo>
                    <a:pt x="22370" y="27240"/>
                    <a:pt x="27502" y="26597"/>
                    <a:pt x="28363" y="24579"/>
                  </a:cubicBezTo>
                  <a:cubicBezTo>
                    <a:pt x="29928" y="20913"/>
                    <a:pt x="27231" y="3647"/>
                    <a:pt x="24566" y="1212"/>
                  </a:cubicBezTo>
                  <a:cubicBezTo>
                    <a:pt x="23702" y="421"/>
                    <a:pt x="20785" y="1"/>
                    <a:pt x="1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7"/>
            <p:cNvSpPr/>
            <p:nvPr/>
          </p:nvSpPr>
          <p:spPr>
            <a:xfrm>
              <a:off x="6496900" y="3513979"/>
              <a:ext cx="538003" cy="365485"/>
            </a:xfrm>
            <a:custGeom>
              <a:avLst/>
              <a:gdLst/>
              <a:ahLst/>
              <a:cxnLst/>
              <a:rect l="l" t="t" r="r" b="b"/>
              <a:pathLst>
                <a:path w="21491" h="14641" extrusionOk="0">
                  <a:moveTo>
                    <a:pt x="14264" y="0"/>
                  </a:moveTo>
                  <a:cubicBezTo>
                    <a:pt x="14178" y="0"/>
                    <a:pt x="14090" y="2"/>
                    <a:pt x="14000" y="5"/>
                  </a:cubicBezTo>
                  <a:cubicBezTo>
                    <a:pt x="3985" y="396"/>
                    <a:pt x="1" y="11287"/>
                    <a:pt x="581" y="13815"/>
                  </a:cubicBezTo>
                  <a:cubicBezTo>
                    <a:pt x="719" y="14412"/>
                    <a:pt x="1259" y="14640"/>
                    <a:pt x="2003" y="14640"/>
                  </a:cubicBezTo>
                  <a:cubicBezTo>
                    <a:pt x="4407" y="14640"/>
                    <a:pt x="8945" y="12258"/>
                    <a:pt x="8945" y="12258"/>
                  </a:cubicBezTo>
                  <a:cubicBezTo>
                    <a:pt x="13271" y="12164"/>
                    <a:pt x="21490" y="0"/>
                    <a:pt x="14264" y="0"/>
                  </a:cubicBezTo>
                  <a:close/>
                </a:path>
              </a:pathLst>
            </a:custGeom>
            <a:solidFill>
              <a:srgbClr val="D1888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7"/>
            <p:cNvSpPr/>
            <p:nvPr/>
          </p:nvSpPr>
          <p:spPr>
            <a:xfrm>
              <a:off x="6431190" y="4646025"/>
              <a:ext cx="329921" cy="151944"/>
            </a:xfrm>
            <a:custGeom>
              <a:avLst/>
              <a:gdLst/>
              <a:ahLst/>
              <a:cxnLst/>
              <a:rect l="l" t="t" r="r" b="b"/>
              <a:pathLst>
                <a:path w="13184" h="6107" extrusionOk="0">
                  <a:moveTo>
                    <a:pt x="7369" y="1"/>
                  </a:moveTo>
                  <a:cubicBezTo>
                    <a:pt x="5312" y="1"/>
                    <a:pt x="0" y="436"/>
                    <a:pt x="1102" y="1765"/>
                  </a:cubicBezTo>
                  <a:cubicBezTo>
                    <a:pt x="2316" y="3230"/>
                    <a:pt x="7466" y="5869"/>
                    <a:pt x="9544" y="6095"/>
                  </a:cubicBezTo>
                  <a:cubicBezTo>
                    <a:pt x="9613" y="6103"/>
                    <a:pt x="9681" y="6106"/>
                    <a:pt x="9749" y="6106"/>
                  </a:cubicBezTo>
                  <a:cubicBezTo>
                    <a:pt x="11725" y="6106"/>
                    <a:pt x="13184" y="3019"/>
                    <a:pt x="12342" y="2388"/>
                  </a:cubicBezTo>
                  <a:cubicBezTo>
                    <a:pt x="12342" y="2388"/>
                    <a:pt x="9315" y="106"/>
                    <a:pt x="7884" y="13"/>
                  </a:cubicBezTo>
                  <a:cubicBezTo>
                    <a:pt x="7752" y="5"/>
                    <a:pt x="7577" y="1"/>
                    <a:pt x="7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7"/>
            <p:cNvSpPr/>
            <p:nvPr/>
          </p:nvSpPr>
          <p:spPr>
            <a:xfrm>
              <a:off x="6605049" y="4643288"/>
              <a:ext cx="31486" cy="54754"/>
            </a:xfrm>
            <a:custGeom>
              <a:avLst/>
              <a:gdLst/>
              <a:ahLst/>
              <a:cxnLst/>
              <a:rect l="l" t="t" r="r" b="b"/>
              <a:pathLst>
                <a:path w="1287" h="2197" extrusionOk="0">
                  <a:moveTo>
                    <a:pt x="277" y="1"/>
                  </a:moveTo>
                  <a:lnTo>
                    <a:pt x="1" y="322"/>
                  </a:lnTo>
                  <a:cubicBezTo>
                    <a:pt x="826" y="1030"/>
                    <a:pt x="659" y="2079"/>
                    <a:pt x="654" y="2124"/>
                  </a:cubicBezTo>
                  <a:lnTo>
                    <a:pt x="1069" y="2197"/>
                  </a:lnTo>
                  <a:cubicBezTo>
                    <a:pt x="1078" y="2141"/>
                    <a:pt x="1287" y="869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7"/>
            <p:cNvSpPr/>
            <p:nvPr/>
          </p:nvSpPr>
          <p:spPr>
            <a:xfrm>
              <a:off x="6570824" y="4640550"/>
              <a:ext cx="20535" cy="53386"/>
            </a:xfrm>
            <a:custGeom>
              <a:avLst/>
              <a:gdLst/>
              <a:ahLst/>
              <a:cxnLst/>
              <a:rect l="l" t="t" r="r" b="b"/>
              <a:pathLst>
                <a:path w="846" h="2099" extrusionOk="0">
                  <a:moveTo>
                    <a:pt x="0" y="1"/>
                  </a:moveTo>
                  <a:lnTo>
                    <a:pt x="845" y="2099"/>
                  </a:lnTo>
                  <a:cubicBezTo>
                    <a:pt x="845" y="2099"/>
                    <a:pt x="410" y="481"/>
                    <a:pt x="0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7"/>
            <p:cNvSpPr/>
            <p:nvPr/>
          </p:nvSpPr>
          <p:spPr>
            <a:xfrm>
              <a:off x="6566718" y="4637812"/>
              <a:ext cx="30117" cy="57492"/>
            </a:xfrm>
            <a:custGeom>
              <a:avLst/>
              <a:gdLst/>
              <a:ahLst/>
              <a:cxnLst/>
              <a:rect l="l" t="t" r="r" b="b"/>
              <a:pathLst>
                <a:path w="1212" h="2288" extrusionOk="0">
                  <a:moveTo>
                    <a:pt x="321" y="0"/>
                  </a:moveTo>
                  <a:lnTo>
                    <a:pt x="0" y="273"/>
                  </a:lnTo>
                  <a:cubicBezTo>
                    <a:pt x="310" y="633"/>
                    <a:pt x="684" y="1847"/>
                    <a:pt x="804" y="2288"/>
                  </a:cubicBezTo>
                  <a:lnTo>
                    <a:pt x="1211" y="2179"/>
                  </a:lnTo>
                  <a:cubicBezTo>
                    <a:pt x="1166" y="2009"/>
                    <a:pt x="751" y="497"/>
                    <a:pt x="3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7"/>
            <p:cNvSpPr/>
            <p:nvPr/>
          </p:nvSpPr>
          <p:spPr>
            <a:xfrm>
              <a:off x="6531125" y="4647395"/>
              <a:ext cx="21903" cy="52017"/>
            </a:xfrm>
            <a:custGeom>
              <a:avLst/>
              <a:gdLst/>
              <a:ahLst/>
              <a:cxnLst/>
              <a:rect l="l" t="t" r="r" b="b"/>
              <a:pathLst>
                <a:path w="849" h="2098" extrusionOk="0">
                  <a:moveTo>
                    <a:pt x="0" y="0"/>
                  </a:moveTo>
                  <a:lnTo>
                    <a:pt x="848" y="2098"/>
                  </a:lnTo>
                  <a:cubicBezTo>
                    <a:pt x="848" y="2098"/>
                    <a:pt x="413" y="480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7"/>
            <p:cNvSpPr/>
            <p:nvPr/>
          </p:nvSpPr>
          <p:spPr>
            <a:xfrm>
              <a:off x="6528387" y="4644657"/>
              <a:ext cx="30117" cy="56123"/>
            </a:xfrm>
            <a:custGeom>
              <a:avLst/>
              <a:gdLst/>
              <a:ahLst/>
              <a:cxnLst/>
              <a:rect l="l" t="t" r="r" b="b"/>
              <a:pathLst>
                <a:path w="1211" h="2289" extrusionOk="0">
                  <a:moveTo>
                    <a:pt x="321" y="1"/>
                  </a:moveTo>
                  <a:lnTo>
                    <a:pt x="0" y="277"/>
                  </a:lnTo>
                  <a:cubicBezTo>
                    <a:pt x="310" y="637"/>
                    <a:pt x="684" y="1850"/>
                    <a:pt x="801" y="2288"/>
                  </a:cubicBezTo>
                  <a:lnTo>
                    <a:pt x="1211" y="2182"/>
                  </a:lnTo>
                  <a:cubicBezTo>
                    <a:pt x="1163" y="2009"/>
                    <a:pt x="751" y="500"/>
                    <a:pt x="3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7"/>
            <p:cNvSpPr/>
            <p:nvPr/>
          </p:nvSpPr>
          <p:spPr>
            <a:xfrm>
              <a:off x="6636535" y="4576214"/>
              <a:ext cx="161538" cy="136886"/>
            </a:xfrm>
            <a:custGeom>
              <a:avLst/>
              <a:gdLst/>
              <a:ahLst/>
              <a:cxnLst/>
              <a:rect l="l" t="t" r="r" b="b"/>
              <a:pathLst>
                <a:path w="6440" h="5499" extrusionOk="0">
                  <a:moveTo>
                    <a:pt x="1651" y="0"/>
                  </a:moveTo>
                  <a:cubicBezTo>
                    <a:pt x="1599" y="0"/>
                    <a:pt x="1555" y="7"/>
                    <a:pt x="1518" y="22"/>
                  </a:cubicBezTo>
                  <a:cubicBezTo>
                    <a:pt x="899" y="285"/>
                    <a:pt x="1" y="2586"/>
                    <a:pt x="305" y="2935"/>
                  </a:cubicBezTo>
                  <a:cubicBezTo>
                    <a:pt x="593" y="3266"/>
                    <a:pt x="3713" y="5499"/>
                    <a:pt x="4288" y="5499"/>
                  </a:cubicBezTo>
                  <a:cubicBezTo>
                    <a:pt x="4314" y="5499"/>
                    <a:pt x="4335" y="5494"/>
                    <a:pt x="4350" y="5485"/>
                  </a:cubicBezTo>
                  <a:cubicBezTo>
                    <a:pt x="4350" y="5485"/>
                    <a:pt x="6440" y="2628"/>
                    <a:pt x="5859" y="2240"/>
                  </a:cubicBezTo>
                  <a:cubicBezTo>
                    <a:pt x="5318" y="1878"/>
                    <a:pt x="2497" y="0"/>
                    <a:pt x="1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7"/>
            <p:cNvSpPr/>
            <p:nvPr/>
          </p:nvSpPr>
          <p:spPr>
            <a:xfrm>
              <a:off x="6561242" y="3891784"/>
              <a:ext cx="989761" cy="479101"/>
            </a:xfrm>
            <a:custGeom>
              <a:avLst/>
              <a:gdLst/>
              <a:ahLst/>
              <a:cxnLst/>
              <a:rect l="l" t="t" r="r" b="b"/>
              <a:pathLst>
                <a:path w="39582" h="19141" extrusionOk="0">
                  <a:moveTo>
                    <a:pt x="11542" y="0"/>
                  </a:moveTo>
                  <a:cubicBezTo>
                    <a:pt x="8821" y="0"/>
                    <a:pt x="7022" y="516"/>
                    <a:pt x="7193" y="1987"/>
                  </a:cubicBezTo>
                  <a:cubicBezTo>
                    <a:pt x="7193" y="1987"/>
                    <a:pt x="1" y="15387"/>
                    <a:pt x="4093" y="16645"/>
                  </a:cubicBezTo>
                  <a:cubicBezTo>
                    <a:pt x="6531" y="17396"/>
                    <a:pt x="21018" y="19140"/>
                    <a:pt x="30557" y="19140"/>
                  </a:cubicBezTo>
                  <a:cubicBezTo>
                    <a:pt x="35339" y="19140"/>
                    <a:pt x="38878" y="18701"/>
                    <a:pt x="39030" y="17479"/>
                  </a:cubicBezTo>
                  <a:cubicBezTo>
                    <a:pt x="39582" y="13085"/>
                    <a:pt x="35851" y="2813"/>
                    <a:pt x="33063" y="2813"/>
                  </a:cubicBezTo>
                  <a:cubicBezTo>
                    <a:pt x="32989" y="2813"/>
                    <a:pt x="32915" y="2821"/>
                    <a:pt x="32842" y="2836"/>
                  </a:cubicBezTo>
                  <a:cubicBezTo>
                    <a:pt x="32731" y="2858"/>
                    <a:pt x="32585" y="2869"/>
                    <a:pt x="32406" y="2869"/>
                  </a:cubicBezTo>
                  <a:cubicBezTo>
                    <a:pt x="29483" y="2869"/>
                    <a:pt x="17953" y="0"/>
                    <a:pt x="1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7"/>
            <p:cNvSpPr/>
            <p:nvPr/>
          </p:nvSpPr>
          <p:spPr>
            <a:xfrm>
              <a:off x="6554397" y="3479757"/>
              <a:ext cx="936372" cy="659790"/>
            </a:xfrm>
            <a:custGeom>
              <a:avLst/>
              <a:gdLst/>
              <a:ahLst/>
              <a:cxnLst/>
              <a:rect l="l" t="t" r="r" b="b"/>
              <a:pathLst>
                <a:path w="37495" h="26387" extrusionOk="0">
                  <a:moveTo>
                    <a:pt x="25696" y="0"/>
                  </a:moveTo>
                  <a:cubicBezTo>
                    <a:pt x="19852" y="0"/>
                    <a:pt x="11068" y="1575"/>
                    <a:pt x="8542" y="3182"/>
                  </a:cubicBezTo>
                  <a:cubicBezTo>
                    <a:pt x="5018" y="5425"/>
                    <a:pt x="6784" y="14358"/>
                    <a:pt x="6784" y="14358"/>
                  </a:cubicBezTo>
                  <a:cubicBezTo>
                    <a:pt x="0" y="23567"/>
                    <a:pt x="11343" y="26386"/>
                    <a:pt x="22028" y="26386"/>
                  </a:cubicBezTo>
                  <a:cubicBezTo>
                    <a:pt x="29676" y="26386"/>
                    <a:pt x="36987" y="24942"/>
                    <a:pt x="37073" y="23363"/>
                  </a:cubicBezTo>
                  <a:cubicBezTo>
                    <a:pt x="37494" y="15752"/>
                    <a:pt x="33588" y="2908"/>
                    <a:pt x="30684" y="835"/>
                  </a:cubicBezTo>
                  <a:cubicBezTo>
                    <a:pt x="29862" y="247"/>
                    <a:pt x="28009" y="0"/>
                    <a:pt x="25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7"/>
            <p:cNvSpPr/>
            <p:nvPr/>
          </p:nvSpPr>
          <p:spPr>
            <a:xfrm>
              <a:off x="7141683" y="2621482"/>
              <a:ext cx="440806" cy="698119"/>
            </a:xfrm>
            <a:custGeom>
              <a:avLst/>
              <a:gdLst/>
              <a:ahLst/>
              <a:cxnLst/>
              <a:rect l="l" t="t" r="r" b="b"/>
              <a:pathLst>
                <a:path w="17659" h="27934" extrusionOk="0">
                  <a:moveTo>
                    <a:pt x="5461" y="0"/>
                  </a:moveTo>
                  <a:cubicBezTo>
                    <a:pt x="1" y="0"/>
                    <a:pt x="104" y="6909"/>
                    <a:pt x="104" y="6909"/>
                  </a:cubicBezTo>
                  <a:cubicBezTo>
                    <a:pt x="296" y="6841"/>
                    <a:pt x="486" y="6808"/>
                    <a:pt x="675" y="6808"/>
                  </a:cubicBezTo>
                  <a:cubicBezTo>
                    <a:pt x="3823" y="6808"/>
                    <a:pt x="6435" y="15973"/>
                    <a:pt x="7341" y="23056"/>
                  </a:cubicBezTo>
                  <a:cubicBezTo>
                    <a:pt x="7835" y="26929"/>
                    <a:pt x="9857" y="27934"/>
                    <a:pt x="11605" y="27934"/>
                  </a:cubicBezTo>
                  <a:cubicBezTo>
                    <a:pt x="13244" y="27934"/>
                    <a:pt x="14642" y="27051"/>
                    <a:pt x="14318" y="26819"/>
                  </a:cubicBezTo>
                  <a:cubicBezTo>
                    <a:pt x="13927" y="26537"/>
                    <a:pt x="13217" y="25306"/>
                    <a:pt x="12692" y="24325"/>
                  </a:cubicBezTo>
                  <a:lnTo>
                    <a:pt x="12692" y="24325"/>
                  </a:lnTo>
                  <a:cubicBezTo>
                    <a:pt x="13576" y="25496"/>
                    <a:pt x="14947" y="26051"/>
                    <a:pt x="15945" y="26051"/>
                  </a:cubicBezTo>
                  <a:cubicBezTo>
                    <a:pt x="17017" y="26051"/>
                    <a:pt x="17659" y="25410"/>
                    <a:pt x="16806" y="24205"/>
                  </a:cubicBezTo>
                  <a:cubicBezTo>
                    <a:pt x="14915" y="21527"/>
                    <a:pt x="13749" y="1413"/>
                    <a:pt x="6869" y="138"/>
                  </a:cubicBezTo>
                  <a:cubicBezTo>
                    <a:pt x="6363" y="44"/>
                    <a:pt x="5894" y="0"/>
                    <a:pt x="5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7"/>
            <p:cNvSpPr/>
            <p:nvPr/>
          </p:nvSpPr>
          <p:spPr>
            <a:xfrm>
              <a:off x="6548921" y="2766581"/>
              <a:ext cx="843282" cy="561233"/>
            </a:xfrm>
            <a:custGeom>
              <a:avLst/>
              <a:gdLst/>
              <a:ahLst/>
              <a:cxnLst/>
              <a:rect l="l" t="t" r="r" b="b"/>
              <a:pathLst>
                <a:path w="33715" h="22453" extrusionOk="0">
                  <a:moveTo>
                    <a:pt x="17890" y="0"/>
                  </a:moveTo>
                  <a:cubicBezTo>
                    <a:pt x="14572" y="0"/>
                    <a:pt x="11117" y="874"/>
                    <a:pt x="8124" y="2772"/>
                  </a:cubicBezTo>
                  <a:cubicBezTo>
                    <a:pt x="0" y="7934"/>
                    <a:pt x="4860" y="17159"/>
                    <a:pt x="5103" y="17530"/>
                  </a:cubicBezTo>
                  <a:cubicBezTo>
                    <a:pt x="5103" y="17530"/>
                    <a:pt x="17008" y="22452"/>
                    <a:pt x="24092" y="22452"/>
                  </a:cubicBezTo>
                  <a:cubicBezTo>
                    <a:pt x="24829" y="22452"/>
                    <a:pt x="25513" y="22399"/>
                    <a:pt x="26126" y="22281"/>
                  </a:cubicBezTo>
                  <a:cubicBezTo>
                    <a:pt x="32646" y="21032"/>
                    <a:pt x="33715" y="13915"/>
                    <a:pt x="30755" y="6966"/>
                  </a:cubicBezTo>
                  <a:cubicBezTo>
                    <a:pt x="28881" y="2575"/>
                    <a:pt x="23586" y="0"/>
                    <a:pt x="17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7"/>
            <p:cNvSpPr/>
            <p:nvPr/>
          </p:nvSpPr>
          <p:spPr>
            <a:xfrm>
              <a:off x="7100614" y="3043091"/>
              <a:ext cx="224510" cy="203960"/>
            </a:xfrm>
            <a:custGeom>
              <a:avLst/>
              <a:gdLst/>
              <a:ahLst/>
              <a:cxnLst/>
              <a:rect l="l" t="t" r="r" b="b"/>
              <a:pathLst>
                <a:path w="9011" h="8157" extrusionOk="0">
                  <a:moveTo>
                    <a:pt x="4308" y="0"/>
                  </a:moveTo>
                  <a:cubicBezTo>
                    <a:pt x="4154" y="0"/>
                    <a:pt x="3996" y="12"/>
                    <a:pt x="3834" y="37"/>
                  </a:cubicBezTo>
                  <a:cubicBezTo>
                    <a:pt x="1" y="614"/>
                    <a:pt x="1742" y="5373"/>
                    <a:pt x="1742" y="5373"/>
                  </a:cubicBezTo>
                  <a:cubicBezTo>
                    <a:pt x="1742" y="5373"/>
                    <a:pt x="2863" y="8156"/>
                    <a:pt x="4864" y="8156"/>
                  </a:cubicBezTo>
                  <a:cubicBezTo>
                    <a:pt x="5290" y="8156"/>
                    <a:pt x="5756" y="8030"/>
                    <a:pt x="6258" y="7725"/>
                  </a:cubicBezTo>
                  <a:cubicBezTo>
                    <a:pt x="9010" y="6055"/>
                    <a:pt x="7784" y="0"/>
                    <a:pt x="4308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7"/>
            <p:cNvSpPr/>
            <p:nvPr/>
          </p:nvSpPr>
          <p:spPr>
            <a:xfrm>
              <a:off x="6631059" y="2900729"/>
              <a:ext cx="625617" cy="704962"/>
            </a:xfrm>
            <a:custGeom>
              <a:avLst/>
              <a:gdLst/>
              <a:ahLst/>
              <a:cxnLst/>
              <a:rect l="l" t="t" r="r" b="b"/>
              <a:pathLst>
                <a:path w="25067" h="28206" extrusionOk="0">
                  <a:moveTo>
                    <a:pt x="17476" y="0"/>
                  </a:moveTo>
                  <a:cubicBezTo>
                    <a:pt x="17354" y="0"/>
                    <a:pt x="17230" y="6"/>
                    <a:pt x="17104" y="19"/>
                  </a:cubicBezTo>
                  <a:cubicBezTo>
                    <a:pt x="17104" y="19"/>
                    <a:pt x="5217" y="552"/>
                    <a:pt x="2609" y="5166"/>
                  </a:cubicBezTo>
                  <a:cubicBezTo>
                    <a:pt x="0" y="9781"/>
                    <a:pt x="2815" y="19341"/>
                    <a:pt x="5242" y="20569"/>
                  </a:cubicBezTo>
                  <a:cubicBezTo>
                    <a:pt x="6466" y="21187"/>
                    <a:pt x="7457" y="21339"/>
                    <a:pt x="8257" y="21339"/>
                  </a:cubicBezTo>
                  <a:cubicBezTo>
                    <a:pt x="9022" y="21339"/>
                    <a:pt x="9611" y="21200"/>
                    <a:pt x="10059" y="21200"/>
                  </a:cubicBezTo>
                  <a:cubicBezTo>
                    <a:pt x="10479" y="21200"/>
                    <a:pt x="10774" y="21322"/>
                    <a:pt x="10975" y="21793"/>
                  </a:cubicBezTo>
                  <a:cubicBezTo>
                    <a:pt x="12710" y="25866"/>
                    <a:pt x="7692" y="27113"/>
                    <a:pt x="12356" y="28054"/>
                  </a:cubicBezTo>
                  <a:cubicBezTo>
                    <a:pt x="12870" y="28157"/>
                    <a:pt x="13364" y="28206"/>
                    <a:pt x="13835" y="28206"/>
                  </a:cubicBezTo>
                  <a:cubicBezTo>
                    <a:pt x="17387" y="28206"/>
                    <a:pt x="19640" y="25457"/>
                    <a:pt x="19180" y="22879"/>
                  </a:cubicBezTo>
                  <a:cubicBezTo>
                    <a:pt x="18655" y="19955"/>
                    <a:pt x="18340" y="20396"/>
                    <a:pt x="19822" y="19885"/>
                  </a:cubicBezTo>
                  <a:cubicBezTo>
                    <a:pt x="21303" y="19380"/>
                    <a:pt x="25066" y="18340"/>
                    <a:pt x="23775" y="11432"/>
                  </a:cubicBezTo>
                  <a:cubicBezTo>
                    <a:pt x="22528" y="4769"/>
                    <a:pt x="20827" y="0"/>
                    <a:pt x="17476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7"/>
            <p:cNvSpPr/>
            <p:nvPr/>
          </p:nvSpPr>
          <p:spPr>
            <a:xfrm>
              <a:off x="6952766" y="3115640"/>
              <a:ext cx="57496" cy="58861"/>
            </a:xfrm>
            <a:custGeom>
              <a:avLst/>
              <a:gdLst/>
              <a:ahLst/>
              <a:cxnLst/>
              <a:rect l="l" t="t" r="r" b="b"/>
              <a:pathLst>
                <a:path w="3433" h="3432" extrusionOk="0">
                  <a:moveTo>
                    <a:pt x="1717" y="0"/>
                  </a:moveTo>
                  <a:cubicBezTo>
                    <a:pt x="768" y="0"/>
                    <a:pt x="1" y="770"/>
                    <a:pt x="1" y="1716"/>
                  </a:cubicBezTo>
                  <a:cubicBezTo>
                    <a:pt x="1" y="2665"/>
                    <a:pt x="768" y="3432"/>
                    <a:pt x="1717" y="3432"/>
                  </a:cubicBezTo>
                  <a:cubicBezTo>
                    <a:pt x="2662" y="3432"/>
                    <a:pt x="3432" y="2665"/>
                    <a:pt x="3432" y="1716"/>
                  </a:cubicBezTo>
                  <a:cubicBezTo>
                    <a:pt x="3432" y="770"/>
                    <a:pt x="2662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7"/>
            <p:cNvSpPr/>
            <p:nvPr/>
          </p:nvSpPr>
          <p:spPr>
            <a:xfrm>
              <a:off x="6765217" y="3158075"/>
              <a:ext cx="62972" cy="62968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4"/>
                    <a:pt x="767" y="3432"/>
                    <a:pt x="1716" y="3432"/>
                  </a:cubicBezTo>
                  <a:cubicBezTo>
                    <a:pt x="2662" y="3432"/>
                    <a:pt x="3432" y="2664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7"/>
            <p:cNvSpPr/>
            <p:nvPr/>
          </p:nvSpPr>
          <p:spPr>
            <a:xfrm>
              <a:off x="7039010" y="3171764"/>
              <a:ext cx="112255" cy="113615"/>
            </a:xfrm>
            <a:custGeom>
              <a:avLst/>
              <a:gdLst/>
              <a:ahLst/>
              <a:cxnLst/>
              <a:rect l="l" t="t" r="r" b="b"/>
              <a:pathLst>
                <a:path w="4504" h="4507" extrusionOk="0">
                  <a:moveTo>
                    <a:pt x="2252" y="1"/>
                  </a:moveTo>
                  <a:cubicBezTo>
                    <a:pt x="1008" y="1"/>
                    <a:pt x="1" y="1008"/>
                    <a:pt x="1" y="2252"/>
                  </a:cubicBezTo>
                  <a:cubicBezTo>
                    <a:pt x="1" y="3496"/>
                    <a:pt x="1008" y="4506"/>
                    <a:pt x="2252" y="4506"/>
                  </a:cubicBezTo>
                  <a:cubicBezTo>
                    <a:pt x="3496" y="4506"/>
                    <a:pt x="4503" y="3496"/>
                    <a:pt x="4503" y="2252"/>
                  </a:cubicBezTo>
                  <a:cubicBezTo>
                    <a:pt x="4503" y="1008"/>
                    <a:pt x="349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7"/>
            <p:cNvSpPr/>
            <p:nvPr/>
          </p:nvSpPr>
          <p:spPr>
            <a:xfrm>
              <a:off x="6724148" y="3240207"/>
              <a:ext cx="112255" cy="112247"/>
            </a:xfrm>
            <a:custGeom>
              <a:avLst/>
              <a:gdLst/>
              <a:ahLst/>
              <a:cxnLst/>
              <a:rect l="l" t="t" r="r" b="b"/>
              <a:pathLst>
                <a:path w="4507" h="4506" extrusionOk="0">
                  <a:moveTo>
                    <a:pt x="2255" y="0"/>
                  </a:moveTo>
                  <a:cubicBezTo>
                    <a:pt x="1011" y="0"/>
                    <a:pt x="1" y="1010"/>
                    <a:pt x="1" y="2255"/>
                  </a:cubicBezTo>
                  <a:cubicBezTo>
                    <a:pt x="1" y="3496"/>
                    <a:pt x="1011" y="4506"/>
                    <a:pt x="2255" y="4506"/>
                  </a:cubicBezTo>
                  <a:cubicBezTo>
                    <a:pt x="3499" y="4506"/>
                    <a:pt x="4506" y="3496"/>
                    <a:pt x="4506" y="2255"/>
                  </a:cubicBezTo>
                  <a:cubicBezTo>
                    <a:pt x="4506" y="1010"/>
                    <a:pt x="3499" y="0"/>
                    <a:pt x="2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7"/>
            <p:cNvSpPr/>
            <p:nvPr/>
          </p:nvSpPr>
          <p:spPr>
            <a:xfrm>
              <a:off x="6888424" y="3414051"/>
              <a:ext cx="176597" cy="104033"/>
            </a:xfrm>
            <a:custGeom>
              <a:avLst/>
              <a:gdLst/>
              <a:ahLst/>
              <a:cxnLst/>
              <a:rect l="l" t="t" r="r" b="b"/>
              <a:pathLst>
                <a:path w="7070" h="4206" extrusionOk="0">
                  <a:moveTo>
                    <a:pt x="6136" y="1"/>
                  </a:moveTo>
                  <a:cubicBezTo>
                    <a:pt x="6119" y="1"/>
                    <a:pt x="6102" y="2"/>
                    <a:pt x="6085" y="4"/>
                  </a:cubicBezTo>
                  <a:cubicBezTo>
                    <a:pt x="3223" y="412"/>
                    <a:pt x="0" y="847"/>
                    <a:pt x="0" y="847"/>
                  </a:cubicBezTo>
                  <a:cubicBezTo>
                    <a:pt x="687" y="1595"/>
                    <a:pt x="793" y="4203"/>
                    <a:pt x="793" y="4206"/>
                  </a:cubicBezTo>
                  <a:cubicBezTo>
                    <a:pt x="7069" y="3303"/>
                    <a:pt x="7005" y="1"/>
                    <a:pt x="6136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7"/>
            <p:cNvSpPr/>
            <p:nvPr/>
          </p:nvSpPr>
          <p:spPr>
            <a:xfrm>
              <a:off x="6847355" y="3130698"/>
              <a:ext cx="73924" cy="131411"/>
            </a:xfrm>
            <a:custGeom>
              <a:avLst/>
              <a:gdLst/>
              <a:ahLst/>
              <a:cxnLst/>
              <a:rect l="l" t="t" r="r" b="b"/>
              <a:pathLst>
                <a:path w="2941" h="5243" extrusionOk="0">
                  <a:moveTo>
                    <a:pt x="974" y="1"/>
                  </a:moveTo>
                  <a:lnTo>
                    <a:pt x="569" y="121"/>
                  </a:lnTo>
                  <a:lnTo>
                    <a:pt x="1434" y="3089"/>
                  </a:lnTo>
                  <a:cubicBezTo>
                    <a:pt x="952" y="3173"/>
                    <a:pt x="215" y="3354"/>
                    <a:pt x="56" y="3681"/>
                  </a:cubicBezTo>
                  <a:cubicBezTo>
                    <a:pt x="0" y="3795"/>
                    <a:pt x="6" y="3918"/>
                    <a:pt x="70" y="4032"/>
                  </a:cubicBezTo>
                  <a:cubicBezTo>
                    <a:pt x="129" y="4135"/>
                    <a:pt x="662" y="5034"/>
                    <a:pt x="1546" y="5212"/>
                  </a:cubicBezTo>
                  <a:cubicBezTo>
                    <a:pt x="1644" y="5232"/>
                    <a:pt x="1741" y="5243"/>
                    <a:pt x="1842" y="5243"/>
                  </a:cubicBezTo>
                  <a:cubicBezTo>
                    <a:pt x="2210" y="5243"/>
                    <a:pt x="2581" y="5104"/>
                    <a:pt x="2941" y="4825"/>
                  </a:cubicBezTo>
                  <a:lnTo>
                    <a:pt x="2681" y="4490"/>
                  </a:lnTo>
                  <a:cubicBezTo>
                    <a:pt x="2399" y="4708"/>
                    <a:pt x="2114" y="4818"/>
                    <a:pt x="1835" y="4818"/>
                  </a:cubicBezTo>
                  <a:cubicBezTo>
                    <a:pt x="1764" y="4818"/>
                    <a:pt x="1694" y="4811"/>
                    <a:pt x="1624" y="4797"/>
                  </a:cubicBezTo>
                  <a:cubicBezTo>
                    <a:pt x="1074" y="4685"/>
                    <a:pt x="634" y="4163"/>
                    <a:pt x="450" y="3848"/>
                  </a:cubicBezTo>
                  <a:cubicBezTo>
                    <a:pt x="572" y="3728"/>
                    <a:pt x="1155" y="3550"/>
                    <a:pt x="1730" y="3469"/>
                  </a:cubicBezTo>
                  <a:lnTo>
                    <a:pt x="1970" y="3435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7"/>
            <p:cNvSpPr/>
            <p:nvPr/>
          </p:nvSpPr>
          <p:spPr>
            <a:xfrm>
              <a:off x="6871996" y="3256633"/>
              <a:ext cx="91721" cy="72549"/>
            </a:xfrm>
            <a:custGeom>
              <a:avLst/>
              <a:gdLst/>
              <a:ahLst/>
              <a:cxnLst/>
              <a:rect l="l" t="t" r="r" b="b"/>
              <a:pathLst>
                <a:path w="3667" h="2922" extrusionOk="0">
                  <a:moveTo>
                    <a:pt x="3245" y="0"/>
                  </a:moveTo>
                  <a:cubicBezTo>
                    <a:pt x="3220" y="606"/>
                    <a:pt x="3005" y="2232"/>
                    <a:pt x="2288" y="2469"/>
                  </a:cubicBezTo>
                  <a:cubicBezTo>
                    <a:pt x="2230" y="2489"/>
                    <a:pt x="2168" y="2498"/>
                    <a:pt x="2103" y="2498"/>
                  </a:cubicBezTo>
                  <a:cubicBezTo>
                    <a:pt x="1652" y="2498"/>
                    <a:pt x="1046" y="2037"/>
                    <a:pt x="330" y="1147"/>
                  </a:cubicBezTo>
                  <a:lnTo>
                    <a:pt x="0" y="1412"/>
                  </a:lnTo>
                  <a:cubicBezTo>
                    <a:pt x="815" y="2425"/>
                    <a:pt x="1507" y="2921"/>
                    <a:pt x="2101" y="2921"/>
                  </a:cubicBezTo>
                  <a:cubicBezTo>
                    <a:pt x="2213" y="2921"/>
                    <a:pt x="2322" y="2904"/>
                    <a:pt x="2422" y="2874"/>
                  </a:cubicBezTo>
                  <a:cubicBezTo>
                    <a:pt x="3538" y="2503"/>
                    <a:pt x="3655" y="268"/>
                    <a:pt x="3666" y="17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7"/>
            <p:cNvSpPr/>
            <p:nvPr/>
          </p:nvSpPr>
          <p:spPr>
            <a:xfrm>
              <a:off x="6963717" y="3023927"/>
              <a:ext cx="65710" cy="28746"/>
            </a:xfrm>
            <a:custGeom>
              <a:avLst/>
              <a:gdLst/>
              <a:ahLst/>
              <a:cxnLst/>
              <a:rect l="l" t="t" r="r" b="b"/>
              <a:pathLst>
                <a:path w="2610" h="1099" extrusionOk="0">
                  <a:moveTo>
                    <a:pt x="1130" y="0"/>
                  </a:moveTo>
                  <a:cubicBezTo>
                    <a:pt x="741" y="0"/>
                    <a:pt x="362" y="164"/>
                    <a:pt x="1" y="484"/>
                  </a:cubicBezTo>
                  <a:lnTo>
                    <a:pt x="285" y="803"/>
                  </a:lnTo>
                  <a:cubicBezTo>
                    <a:pt x="569" y="549"/>
                    <a:pt x="859" y="426"/>
                    <a:pt x="1144" y="426"/>
                  </a:cubicBezTo>
                  <a:cubicBezTo>
                    <a:pt x="1178" y="426"/>
                    <a:pt x="1213" y="428"/>
                    <a:pt x="1248" y="431"/>
                  </a:cubicBezTo>
                  <a:cubicBezTo>
                    <a:pt x="1839" y="498"/>
                    <a:pt x="2266" y="1090"/>
                    <a:pt x="2269" y="1098"/>
                  </a:cubicBezTo>
                  <a:lnTo>
                    <a:pt x="2609" y="853"/>
                  </a:lnTo>
                  <a:cubicBezTo>
                    <a:pt x="2590" y="822"/>
                    <a:pt x="2079" y="105"/>
                    <a:pt x="1295" y="10"/>
                  </a:cubicBezTo>
                  <a:cubicBezTo>
                    <a:pt x="1240" y="4"/>
                    <a:pt x="1185" y="0"/>
                    <a:pt x="1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7"/>
            <p:cNvSpPr/>
            <p:nvPr/>
          </p:nvSpPr>
          <p:spPr>
            <a:xfrm>
              <a:off x="6744683" y="3063623"/>
              <a:ext cx="61603" cy="32853"/>
            </a:xfrm>
            <a:custGeom>
              <a:avLst/>
              <a:gdLst/>
              <a:ahLst/>
              <a:cxnLst/>
              <a:rect l="l" t="t" r="r" b="b"/>
              <a:pathLst>
                <a:path w="2456" h="1310" extrusionOk="0">
                  <a:moveTo>
                    <a:pt x="1523" y="0"/>
                  </a:moveTo>
                  <a:cubicBezTo>
                    <a:pt x="1320" y="0"/>
                    <a:pt x="1104" y="32"/>
                    <a:pt x="894" y="121"/>
                  </a:cubicBezTo>
                  <a:cubicBezTo>
                    <a:pt x="481" y="300"/>
                    <a:pt x="179" y="651"/>
                    <a:pt x="1" y="1173"/>
                  </a:cubicBezTo>
                  <a:lnTo>
                    <a:pt x="403" y="1309"/>
                  </a:lnTo>
                  <a:cubicBezTo>
                    <a:pt x="539" y="908"/>
                    <a:pt x="760" y="637"/>
                    <a:pt x="1058" y="512"/>
                  </a:cubicBezTo>
                  <a:cubicBezTo>
                    <a:pt x="1212" y="447"/>
                    <a:pt x="1373" y="423"/>
                    <a:pt x="1527" y="423"/>
                  </a:cubicBezTo>
                  <a:cubicBezTo>
                    <a:pt x="1926" y="423"/>
                    <a:pt x="2271" y="582"/>
                    <a:pt x="2275" y="584"/>
                  </a:cubicBezTo>
                  <a:lnTo>
                    <a:pt x="2456" y="202"/>
                  </a:lnTo>
                  <a:cubicBezTo>
                    <a:pt x="2432" y="192"/>
                    <a:pt x="2020" y="0"/>
                    <a:pt x="1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7"/>
            <p:cNvSpPr/>
            <p:nvPr/>
          </p:nvSpPr>
          <p:spPr>
            <a:xfrm>
              <a:off x="6825452" y="2844606"/>
              <a:ext cx="392893" cy="271034"/>
            </a:xfrm>
            <a:custGeom>
              <a:avLst/>
              <a:gdLst/>
              <a:ahLst/>
              <a:cxnLst/>
              <a:rect l="l" t="t" r="r" b="b"/>
              <a:pathLst>
                <a:path w="15707" h="10864" extrusionOk="0">
                  <a:moveTo>
                    <a:pt x="9484" y="0"/>
                  </a:moveTo>
                  <a:cubicBezTo>
                    <a:pt x="5711" y="0"/>
                    <a:pt x="1" y="3233"/>
                    <a:pt x="2239" y="3233"/>
                  </a:cubicBezTo>
                  <a:cubicBezTo>
                    <a:pt x="2524" y="3233"/>
                    <a:pt x="2937" y="3181"/>
                    <a:pt x="3499" y="3063"/>
                  </a:cubicBezTo>
                  <a:cubicBezTo>
                    <a:pt x="3568" y="3049"/>
                    <a:pt x="3638" y="3035"/>
                    <a:pt x="3705" y="3024"/>
                  </a:cubicBezTo>
                  <a:cubicBezTo>
                    <a:pt x="3924" y="2989"/>
                    <a:pt x="4135" y="2972"/>
                    <a:pt x="4339" y="2972"/>
                  </a:cubicBezTo>
                  <a:cubicBezTo>
                    <a:pt x="8721" y="2972"/>
                    <a:pt x="9693" y="10810"/>
                    <a:pt x="12406" y="10863"/>
                  </a:cubicBezTo>
                  <a:cubicBezTo>
                    <a:pt x="12425" y="10864"/>
                    <a:pt x="12444" y="10864"/>
                    <a:pt x="12463" y="10864"/>
                  </a:cubicBezTo>
                  <a:cubicBezTo>
                    <a:pt x="15288" y="10864"/>
                    <a:pt x="15707" y="6684"/>
                    <a:pt x="15707" y="6684"/>
                  </a:cubicBezTo>
                  <a:cubicBezTo>
                    <a:pt x="15707" y="6684"/>
                    <a:pt x="14030" y="232"/>
                    <a:pt x="9804" y="8"/>
                  </a:cubicBezTo>
                  <a:cubicBezTo>
                    <a:pt x="9699" y="3"/>
                    <a:pt x="9592" y="0"/>
                    <a:pt x="9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7"/>
            <p:cNvSpPr/>
            <p:nvPr/>
          </p:nvSpPr>
          <p:spPr>
            <a:xfrm>
              <a:off x="7195072" y="3086894"/>
              <a:ext cx="43807" cy="110877"/>
            </a:xfrm>
            <a:custGeom>
              <a:avLst/>
              <a:gdLst/>
              <a:ahLst/>
              <a:cxnLst/>
              <a:rect l="l" t="t" r="r" b="b"/>
              <a:pathLst>
                <a:path w="1761" h="4454" extrusionOk="0">
                  <a:moveTo>
                    <a:pt x="1682" y="1"/>
                  </a:moveTo>
                  <a:cubicBezTo>
                    <a:pt x="1279" y="1"/>
                    <a:pt x="556" y="242"/>
                    <a:pt x="274" y="1220"/>
                  </a:cubicBezTo>
                  <a:cubicBezTo>
                    <a:pt x="1" y="2188"/>
                    <a:pt x="162" y="3792"/>
                    <a:pt x="748" y="4289"/>
                  </a:cubicBezTo>
                  <a:cubicBezTo>
                    <a:pt x="882" y="4398"/>
                    <a:pt x="1027" y="4454"/>
                    <a:pt x="1181" y="4454"/>
                  </a:cubicBezTo>
                  <a:cubicBezTo>
                    <a:pt x="1284" y="4454"/>
                    <a:pt x="1387" y="4428"/>
                    <a:pt x="1493" y="4384"/>
                  </a:cubicBezTo>
                  <a:lnTo>
                    <a:pt x="1312" y="4002"/>
                  </a:lnTo>
                  <a:cubicBezTo>
                    <a:pt x="1266" y="4021"/>
                    <a:pt x="1224" y="4032"/>
                    <a:pt x="1185" y="4032"/>
                  </a:cubicBezTo>
                  <a:cubicBezTo>
                    <a:pt x="1129" y="4032"/>
                    <a:pt x="1078" y="4011"/>
                    <a:pt x="1025" y="3965"/>
                  </a:cubicBezTo>
                  <a:cubicBezTo>
                    <a:pt x="614" y="3617"/>
                    <a:pt x="433" y="2216"/>
                    <a:pt x="684" y="1337"/>
                  </a:cubicBezTo>
                  <a:cubicBezTo>
                    <a:pt x="929" y="479"/>
                    <a:pt x="1542" y="424"/>
                    <a:pt x="1690" y="424"/>
                  </a:cubicBezTo>
                  <a:cubicBezTo>
                    <a:pt x="1704" y="424"/>
                    <a:pt x="1714" y="425"/>
                    <a:pt x="1719" y="425"/>
                  </a:cubicBezTo>
                  <a:lnTo>
                    <a:pt x="1719" y="425"/>
                  </a:lnTo>
                  <a:lnTo>
                    <a:pt x="1719" y="425"/>
                  </a:lnTo>
                  <a:lnTo>
                    <a:pt x="1719" y="425"/>
                  </a:lnTo>
                  <a:lnTo>
                    <a:pt x="1719" y="425"/>
                  </a:lnTo>
                  <a:cubicBezTo>
                    <a:pt x="1720" y="425"/>
                    <a:pt x="1721" y="425"/>
                    <a:pt x="1722" y="425"/>
                  </a:cubicBezTo>
                  <a:lnTo>
                    <a:pt x="1734" y="281"/>
                  </a:lnTo>
                  <a:lnTo>
                    <a:pt x="1761" y="4"/>
                  </a:lnTo>
                  <a:cubicBezTo>
                    <a:pt x="1736" y="2"/>
                    <a:pt x="1710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7"/>
            <p:cNvSpPr/>
            <p:nvPr/>
          </p:nvSpPr>
          <p:spPr>
            <a:xfrm>
              <a:off x="7092400" y="2691293"/>
              <a:ext cx="223141" cy="201223"/>
            </a:xfrm>
            <a:custGeom>
              <a:avLst/>
              <a:gdLst/>
              <a:ahLst/>
              <a:cxnLst/>
              <a:rect l="l" t="t" r="r" b="b"/>
              <a:pathLst>
                <a:path w="8942" h="8056" extrusionOk="0">
                  <a:moveTo>
                    <a:pt x="2208" y="0"/>
                  </a:moveTo>
                  <a:cubicBezTo>
                    <a:pt x="1346" y="0"/>
                    <a:pt x="73" y="3947"/>
                    <a:pt x="73" y="3947"/>
                  </a:cubicBezTo>
                  <a:cubicBezTo>
                    <a:pt x="1" y="4726"/>
                    <a:pt x="1199" y="4869"/>
                    <a:pt x="2092" y="4869"/>
                  </a:cubicBezTo>
                  <a:cubicBezTo>
                    <a:pt x="2613" y="4869"/>
                    <a:pt x="3030" y="4820"/>
                    <a:pt x="3030" y="4820"/>
                  </a:cubicBezTo>
                  <a:cubicBezTo>
                    <a:pt x="3030" y="4820"/>
                    <a:pt x="5316" y="8056"/>
                    <a:pt x="6099" y="8056"/>
                  </a:cubicBezTo>
                  <a:cubicBezTo>
                    <a:pt x="6121" y="8056"/>
                    <a:pt x="6141" y="8053"/>
                    <a:pt x="6160" y="8048"/>
                  </a:cubicBezTo>
                  <a:cubicBezTo>
                    <a:pt x="6874" y="7864"/>
                    <a:pt x="8942" y="3618"/>
                    <a:pt x="8272" y="3135"/>
                  </a:cubicBezTo>
                  <a:cubicBezTo>
                    <a:pt x="8159" y="3055"/>
                    <a:pt x="7971" y="3022"/>
                    <a:pt x="7737" y="3022"/>
                  </a:cubicBezTo>
                  <a:cubicBezTo>
                    <a:pt x="6583" y="3022"/>
                    <a:pt x="4305" y="3836"/>
                    <a:pt x="4305" y="3836"/>
                  </a:cubicBezTo>
                  <a:cubicBezTo>
                    <a:pt x="4305" y="3836"/>
                    <a:pt x="3309" y="1261"/>
                    <a:pt x="2480" y="161"/>
                  </a:cubicBezTo>
                  <a:cubicBezTo>
                    <a:pt x="2396" y="50"/>
                    <a:pt x="2305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7"/>
            <p:cNvSpPr/>
            <p:nvPr/>
          </p:nvSpPr>
          <p:spPr>
            <a:xfrm>
              <a:off x="6510590" y="2874721"/>
              <a:ext cx="332659" cy="433929"/>
            </a:xfrm>
            <a:custGeom>
              <a:avLst/>
              <a:gdLst/>
              <a:ahLst/>
              <a:cxnLst/>
              <a:rect l="l" t="t" r="r" b="b"/>
              <a:pathLst>
                <a:path w="13280" h="17363" extrusionOk="0">
                  <a:moveTo>
                    <a:pt x="10491" y="1"/>
                  </a:moveTo>
                  <a:cubicBezTo>
                    <a:pt x="8311" y="1"/>
                    <a:pt x="4250" y="656"/>
                    <a:pt x="2480" y="5231"/>
                  </a:cubicBezTo>
                  <a:cubicBezTo>
                    <a:pt x="0" y="11639"/>
                    <a:pt x="4548" y="13910"/>
                    <a:pt x="5223" y="16237"/>
                  </a:cubicBezTo>
                  <a:cubicBezTo>
                    <a:pt x="5451" y="17031"/>
                    <a:pt x="5917" y="17363"/>
                    <a:pt x="6423" y="17363"/>
                  </a:cubicBezTo>
                  <a:cubicBezTo>
                    <a:pt x="7397" y="17363"/>
                    <a:pt x="8519" y="16131"/>
                    <a:pt x="8384" y="14599"/>
                  </a:cubicBezTo>
                  <a:cubicBezTo>
                    <a:pt x="8180" y="12273"/>
                    <a:pt x="7906" y="10191"/>
                    <a:pt x="8063" y="7709"/>
                  </a:cubicBezTo>
                  <a:cubicBezTo>
                    <a:pt x="8250" y="4718"/>
                    <a:pt x="13280" y="1035"/>
                    <a:pt x="11938" y="106"/>
                  </a:cubicBezTo>
                  <a:cubicBezTo>
                    <a:pt x="11938" y="106"/>
                    <a:pt x="11366" y="1"/>
                    <a:pt x="10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7"/>
            <p:cNvSpPr/>
            <p:nvPr/>
          </p:nvSpPr>
          <p:spPr>
            <a:xfrm>
              <a:off x="7062283" y="3482494"/>
              <a:ext cx="536634" cy="365486"/>
            </a:xfrm>
            <a:custGeom>
              <a:avLst/>
              <a:gdLst/>
              <a:ahLst/>
              <a:cxnLst/>
              <a:rect l="l" t="t" r="r" b="b"/>
              <a:pathLst>
                <a:path w="21493" h="14642" extrusionOk="0">
                  <a:moveTo>
                    <a:pt x="7227" y="1"/>
                  </a:moveTo>
                  <a:cubicBezTo>
                    <a:pt x="0" y="1"/>
                    <a:pt x="8217" y="12165"/>
                    <a:pt x="12546" y="12262"/>
                  </a:cubicBezTo>
                  <a:cubicBezTo>
                    <a:pt x="12546" y="12262"/>
                    <a:pt x="17082" y="14641"/>
                    <a:pt x="19487" y="14641"/>
                  </a:cubicBezTo>
                  <a:cubicBezTo>
                    <a:pt x="20231" y="14641"/>
                    <a:pt x="20772" y="14413"/>
                    <a:pt x="20909" y="13815"/>
                  </a:cubicBezTo>
                  <a:cubicBezTo>
                    <a:pt x="21493" y="11288"/>
                    <a:pt x="17506" y="397"/>
                    <a:pt x="7491" y="6"/>
                  </a:cubicBezTo>
                  <a:cubicBezTo>
                    <a:pt x="7400" y="3"/>
                    <a:pt x="7312" y="1"/>
                    <a:pt x="7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7"/>
            <p:cNvSpPr/>
            <p:nvPr/>
          </p:nvSpPr>
          <p:spPr>
            <a:xfrm>
              <a:off x="7104720" y="3466068"/>
              <a:ext cx="409321" cy="591347"/>
            </a:xfrm>
            <a:custGeom>
              <a:avLst/>
              <a:gdLst/>
              <a:ahLst/>
              <a:cxnLst/>
              <a:rect l="l" t="t" r="r" b="b"/>
              <a:pathLst>
                <a:path w="16377" h="23681" extrusionOk="0">
                  <a:moveTo>
                    <a:pt x="5295" y="0"/>
                  </a:moveTo>
                  <a:cubicBezTo>
                    <a:pt x="4242" y="0"/>
                    <a:pt x="1719" y="719"/>
                    <a:pt x="1719" y="719"/>
                  </a:cubicBezTo>
                  <a:cubicBezTo>
                    <a:pt x="0" y="14177"/>
                    <a:pt x="11139" y="23680"/>
                    <a:pt x="14066" y="23680"/>
                  </a:cubicBezTo>
                  <a:cubicBezTo>
                    <a:pt x="14264" y="23680"/>
                    <a:pt x="14425" y="23637"/>
                    <a:pt x="14541" y="23548"/>
                  </a:cubicBezTo>
                  <a:cubicBezTo>
                    <a:pt x="16377" y="22142"/>
                    <a:pt x="14402" y="19885"/>
                    <a:pt x="14402" y="19885"/>
                  </a:cubicBezTo>
                  <a:cubicBezTo>
                    <a:pt x="7355" y="18054"/>
                    <a:pt x="5525" y="16"/>
                    <a:pt x="5525" y="16"/>
                  </a:cubicBezTo>
                  <a:cubicBezTo>
                    <a:pt x="5460" y="5"/>
                    <a:pt x="5383" y="0"/>
                    <a:pt x="5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7"/>
            <p:cNvSpPr/>
            <p:nvPr/>
          </p:nvSpPr>
          <p:spPr>
            <a:xfrm>
              <a:off x="6509221" y="3497552"/>
              <a:ext cx="360037" cy="587240"/>
            </a:xfrm>
            <a:custGeom>
              <a:avLst/>
              <a:gdLst/>
              <a:ahLst/>
              <a:cxnLst/>
              <a:rect l="l" t="t" r="r" b="b"/>
              <a:pathLst>
                <a:path w="14424" h="23526" extrusionOk="0">
                  <a:moveTo>
                    <a:pt x="13911" y="1"/>
                  </a:moveTo>
                  <a:cubicBezTo>
                    <a:pt x="12855" y="1"/>
                    <a:pt x="10765" y="1011"/>
                    <a:pt x="10760" y="1011"/>
                  </a:cubicBezTo>
                  <a:cubicBezTo>
                    <a:pt x="10760" y="1011"/>
                    <a:pt x="10760" y="1011"/>
                    <a:pt x="10760" y="1011"/>
                  </a:cubicBezTo>
                  <a:cubicBezTo>
                    <a:pt x="0" y="10720"/>
                    <a:pt x="5460" y="23396"/>
                    <a:pt x="7770" y="23522"/>
                  </a:cubicBezTo>
                  <a:cubicBezTo>
                    <a:pt x="7817" y="23524"/>
                    <a:pt x="7863" y="23526"/>
                    <a:pt x="7909" y="23526"/>
                  </a:cubicBezTo>
                  <a:cubicBezTo>
                    <a:pt x="10076" y="23526"/>
                    <a:pt x="10049" y="20651"/>
                    <a:pt x="10049" y="20651"/>
                  </a:cubicBezTo>
                  <a:cubicBezTo>
                    <a:pt x="5903" y="14667"/>
                    <a:pt x="14423" y="169"/>
                    <a:pt x="14423" y="169"/>
                  </a:cubicBezTo>
                  <a:cubicBezTo>
                    <a:pt x="14324" y="50"/>
                    <a:pt x="14142" y="1"/>
                    <a:pt x="13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7"/>
            <p:cNvSpPr/>
            <p:nvPr/>
          </p:nvSpPr>
          <p:spPr>
            <a:xfrm>
              <a:off x="6522911" y="3494815"/>
              <a:ext cx="744717" cy="269665"/>
            </a:xfrm>
            <a:custGeom>
              <a:avLst/>
              <a:gdLst/>
              <a:ahLst/>
              <a:cxnLst/>
              <a:rect l="l" t="t" r="r" b="b"/>
              <a:pathLst>
                <a:path w="29744" h="10773" extrusionOk="0">
                  <a:moveTo>
                    <a:pt x="2916" y="0"/>
                  </a:moveTo>
                  <a:cubicBezTo>
                    <a:pt x="0" y="0"/>
                    <a:pt x="685" y="2959"/>
                    <a:pt x="685" y="2959"/>
                  </a:cubicBezTo>
                  <a:cubicBezTo>
                    <a:pt x="685" y="2959"/>
                    <a:pt x="9883" y="9922"/>
                    <a:pt x="12547" y="10698"/>
                  </a:cubicBezTo>
                  <a:cubicBezTo>
                    <a:pt x="12724" y="10749"/>
                    <a:pt x="12949" y="10773"/>
                    <a:pt x="13216" y="10773"/>
                  </a:cubicBezTo>
                  <a:cubicBezTo>
                    <a:pt x="16987" y="10773"/>
                    <a:pt x="29077" y="5999"/>
                    <a:pt x="29398" y="5196"/>
                  </a:cubicBezTo>
                  <a:cubicBezTo>
                    <a:pt x="29744" y="4334"/>
                    <a:pt x="29744" y="1927"/>
                    <a:pt x="26993" y="895"/>
                  </a:cubicBezTo>
                  <a:cubicBezTo>
                    <a:pt x="26834" y="835"/>
                    <a:pt x="26645" y="807"/>
                    <a:pt x="26429" y="807"/>
                  </a:cubicBezTo>
                  <a:cubicBezTo>
                    <a:pt x="22910" y="807"/>
                    <a:pt x="12377" y="8287"/>
                    <a:pt x="12377" y="8287"/>
                  </a:cubicBezTo>
                  <a:cubicBezTo>
                    <a:pt x="12377" y="8287"/>
                    <a:pt x="7135" y="468"/>
                    <a:pt x="3522" y="38"/>
                  </a:cubicBezTo>
                  <a:cubicBezTo>
                    <a:pt x="3305" y="12"/>
                    <a:pt x="3103" y="0"/>
                    <a:pt x="2916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7"/>
            <p:cNvSpPr/>
            <p:nvPr/>
          </p:nvSpPr>
          <p:spPr>
            <a:xfrm>
              <a:off x="6409287" y="3545462"/>
              <a:ext cx="945955" cy="624200"/>
            </a:xfrm>
            <a:custGeom>
              <a:avLst/>
              <a:gdLst/>
              <a:ahLst/>
              <a:cxnLst/>
              <a:rect l="l" t="t" r="r" b="b"/>
              <a:pathLst>
                <a:path w="37839" h="25014" extrusionOk="0">
                  <a:moveTo>
                    <a:pt x="4555" y="0"/>
                  </a:moveTo>
                  <a:cubicBezTo>
                    <a:pt x="4433" y="0"/>
                    <a:pt x="4323" y="13"/>
                    <a:pt x="4227" y="39"/>
                  </a:cubicBezTo>
                  <a:cubicBezTo>
                    <a:pt x="1903" y="672"/>
                    <a:pt x="1" y="17584"/>
                    <a:pt x="1" y="17584"/>
                  </a:cubicBezTo>
                  <a:cubicBezTo>
                    <a:pt x="288" y="21785"/>
                    <a:pt x="16700" y="24561"/>
                    <a:pt x="18812" y="24982"/>
                  </a:cubicBezTo>
                  <a:cubicBezTo>
                    <a:pt x="18917" y="25003"/>
                    <a:pt x="19053" y="25013"/>
                    <a:pt x="19216" y="25013"/>
                  </a:cubicBezTo>
                  <a:cubicBezTo>
                    <a:pt x="22356" y="25013"/>
                    <a:pt x="35735" y="21334"/>
                    <a:pt x="35936" y="20332"/>
                  </a:cubicBezTo>
                  <a:cubicBezTo>
                    <a:pt x="36148" y="19274"/>
                    <a:pt x="37839" y="5956"/>
                    <a:pt x="36148" y="2151"/>
                  </a:cubicBezTo>
                  <a:cubicBezTo>
                    <a:pt x="35818" y="1410"/>
                    <a:pt x="34947" y="1109"/>
                    <a:pt x="33748" y="1109"/>
                  </a:cubicBezTo>
                  <a:cubicBezTo>
                    <a:pt x="28534" y="1109"/>
                    <a:pt x="17122" y="6804"/>
                    <a:pt x="17122" y="6804"/>
                  </a:cubicBezTo>
                  <a:cubicBezTo>
                    <a:pt x="17122" y="6804"/>
                    <a:pt x="7404" y="0"/>
                    <a:pt x="4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57"/>
            <p:cNvSpPr/>
            <p:nvPr/>
          </p:nvSpPr>
          <p:spPr>
            <a:xfrm>
              <a:off x="6375063" y="3672766"/>
              <a:ext cx="173858" cy="184796"/>
            </a:xfrm>
            <a:custGeom>
              <a:avLst/>
              <a:gdLst/>
              <a:ahLst/>
              <a:cxnLst/>
              <a:rect l="l" t="t" r="r" b="b"/>
              <a:pathLst>
                <a:path w="6970" h="7357" extrusionOk="0">
                  <a:moveTo>
                    <a:pt x="5727" y="1"/>
                  </a:moveTo>
                  <a:cubicBezTo>
                    <a:pt x="4458" y="1"/>
                    <a:pt x="2324" y="836"/>
                    <a:pt x="2324" y="836"/>
                  </a:cubicBezTo>
                  <a:cubicBezTo>
                    <a:pt x="176" y="1269"/>
                    <a:pt x="0" y="4449"/>
                    <a:pt x="1808" y="6597"/>
                  </a:cubicBezTo>
                  <a:cubicBezTo>
                    <a:pt x="2268" y="7144"/>
                    <a:pt x="2783" y="7357"/>
                    <a:pt x="3298" y="7357"/>
                  </a:cubicBezTo>
                  <a:cubicBezTo>
                    <a:pt x="4803" y="7357"/>
                    <a:pt x="6299" y="5538"/>
                    <a:pt x="6364" y="4962"/>
                  </a:cubicBezTo>
                  <a:cubicBezTo>
                    <a:pt x="6411" y="4552"/>
                    <a:pt x="5472" y="4456"/>
                    <a:pt x="4577" y="4456"/>
                  </a:cubicBezTo>
                  <a:cubicBezTo>
                    <a:pt x="3778" y="4456"/>
                    <a:pt x="3013" y="4533"/>
                    <a:pt x="3013" y="4533"/>
                  </a:cubicBezTo>
                  <a:cubicBezTo>
                    <a:pt x="3013" y="4533"/>
                    <a:pt x="6880" y="3325"/>
                    <a:pt x="6623" y="2811"/>
                  </a:cubicBezTo>
                  <a:cubicBezTo>
                    <a:pt x="6527" y="2621"/>
                    <a:pt x="6012" y="2561"/>
                    <a:pt x="5405" y="2561"/>
                  </a:cubicBezTo>
                  <a:cubicBezTo>
                    <a:pt x="4382" y="2561"/>
                    <a:pt x="3097" y="2730"/>
                    <a:pt x="3097" y="2730"/>
                  </a:cubicBezTo>
                  <a:cubicBezTo>
                    <a:pt x="3097" y="2730"/>
                    <a:pt x="6969" y="1525"/>
                    <a:pt x="6623" y="407"/>
                  </a:cubicBezTo>
                  <a:cubicBezTo>
                    <a:pt x="6531" y="110"/>
                    <a:pt x="6186" y="1"/>
                    <a:pt x="5727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57"/>
            <p:cNvSpPr/>
            <p:nvPr/>
          </p:nvSpPr>
          <p:spPr>
            <a:xfrm>
              <a:off x="6767955" y="3682348"/>
              <a:ext cx="146480" cy="488683"/>
            </a:xfrm>
            <a:custGeom>
              <a:avLst/>
              <a:gdLst/>
              <a:ahLst/>
              <a:cxnLst/>
              <a:rect l="l" t="t" r="r" b="b"/>
              <a:pathLst>
                <a:path w="5846" h="19594" extrusionOk="0">
                  <a:moveTo>
                    <a:pt x="3552" y="0"/>
                  </a:moveTo>
                  <a:cubicBezTo>
                    <a:pt x="2330" y="0"/>
                    <a:pt x="687" y="230"/>
                    <a:pt x="687" y="230"/>
                  </a:cubicBezTo>
                  <a:cubicBezTo>
                    <a:pt x="687" y="230"/>
                    <a:pt x="1" y="18455"/>
                    <a:pt x="771" y="19142"/>
                  </a:cubicBezTo>
                  <a:cubicBezTo>
                    <a:pt x="1160" y="19486"/>
                    <a:pt x="2132" y="19594"/>
                    <a:pt x="3081" y="19594"/>
                  </a:cubicBezTo>
                  <a:cubicBezTo>
                    <a:pt x="4023" y="19594"/>
                    <a:pt x="4942" y="19487"/>
                    <a:pt x="5243" y="19401"/>
                  </a:cubicBezTo>
                  <a:cubicBezTo>
                    <a:pt x="5845" y="19228"/>
                    <a:pt x="5243" y="746"/>
                    <a:pt x="4813" y="230"/>
                  </a:cubicBezTo>
                  <a:cubicBezTo>
                    <a:pt x="4670" y="58"/>
                    <a:pt x="4164" y="0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57"/>
            <p:cNvSpPr/>
            <p:nvPr/>
          </p:nvSpPr>
          <p:spPr>
            <a:xfrm>
              <a:off x="7210131" y="3706987"/>
              <a:ext cx="213558" cy="162895"/>
            </a:xfrm>
            <a:custGeom>
              <a:avLst/>
              <a:gdLst/>
              <a:ahLst/>
              <a:cxnLst/>
              <a:rect l="l" t="t" r="r" b="b"/>
              <a:pathLst>
                <a:path w="8568" h="6483" extrusionOk="0">
                  <a:moveTo>
                    <a:pt x="3099" y="1"/>
                  </a:moveTo>
                  <a:cubicBezTo>
                    <a:pt x="2464" y="1"/>
                    <a:pt x="1850" y="74"/>
                    <a:pt x="1602" y="322"/>
                  </a:cubicBezTo>
                  <a:cubicBezTo>
                    <a:pt x="1002" y="928"/>
                    <a:pt x="4442" y="2214"/>
                    <a:pt x="4442" y="2214"/>
                  </a:cubicBezTo>
                  <a:cubicBezTo>
                    <a:pt x="4442" y="2214"/>
                    <a:pt x="2608" y="1564"/>
                    <a:pt x="1462" y="1564"/>
                  </a:cubicBezTo>
                  <a:cubicBezTo>
                    <a:pt x="890" y="1564"/>
                    <a:pt x="489" y="1727"/>
                    <a:pt x="575" y="2214"/>
                  </a:cubicBezTo>
                  <a:cubicBezTo>
                    <a:pt x="819" y="3603"/>
                    <a:pt x="3471" y="4292"/>
                    <a:pt x="3735" y="4357"/>
                  </a:cubicBezTo>
                  <a:lnTo>
                    <a:pt x="3735" y="4357"/>
                  </a:lnTo>
                  <a:cubicBezTo>
                    <a:pt x="3517" y="4304"/>
                    <a:pt x="1670" y="3865"/>
                    <a:pt x="736" y="3865"/>
                  </a:cubicBezTo>
                  <a:cubicBezTo>
                    <a:pt x="239" y="3865"/>
                    <a:pt x="1" y="3989"/>
                    <a:pt x="402" y="4362"/>
                  </a:cubicBezTo>
                  <a:cubicBezTo>
                    <a:pt x="1475" y="5355"/>
                    <a:pt x="2743" y="6483"/>
                    <a:pt x="4280" y="6483"/>
                  </a:cubicBezTo>
                  <a:cubicBezTo>
                    <a:pt x="4474" y="6483"/>
                    <a:pt x="4672" y="6465"/>
                    <a:pt x="4874" y="6426"/>
                  </a:cubicBezTo>
                  <a:cubicBezTo>
                    <a:pt x="6676" y="6081"/>
                    <a:pt x="8568" y="1182"/>
                    <a:pt x="4955" y="149"/>
                  </a:cubicBezTo>
                  <a:cubicBezTo>
                    <a:pt x="4955" y="149"/>
                    <a:pt x="4005" y="1"/>
                    <a:pt x="3099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57"/>
            <p:cNvSpPr/>
            <p:nvPr/>
          </p:nvSpPr>
          <p:spPr>
            <a:xfrm>
              <a:off x="7278579" y="3754898"/>
              <a:ext cx="342241" cy="269665"/>
            </a:xfrm>
            <a:custGeom>
              <a:avLst/>
              <a:gdLst/>
              <a:ahLst/>
              <a:cxnLst/>
              <a:rect l="l" t="t" r="r" b="b"/>
              <a:pathLst>
                <a:path w="13698" h="10804" extrusionOk="0">
                  <a:moveTo>
                    <a:pt x="4729" y="0"/>
                  </a:moveTo>
                  <a:cubicBezTo>
                    <a:pt x="3604" y="0"/>
                    <a:pt x="2824" y="82"/>
                    <a:pt x="2824" y="82"/>
                  </a:cubicBezTo>
                  <a:cubicBezTo>
                    <a:pt x="2824" y="82"/>
                    <a:pt x="1" y="3876"/>
                    <a:pt x="1558" y="4749"/>
                  </a:cubicBezTo>
                  <a:cubicBezTo>
                    <a:pt x="3112" y="5625"/>
                    <a:pt x="5352" y="7768"/>
                    <a:pt x="8462" y="9807"/>
                  </a:cubicBezTo>
                  <a:cubicBezTo>
                    <a:pt x="9314" y="10366"/>
                    <a:pt x="9975" y="10803"/>
                    <a:pt x="10528" y="10803"/>
                  </a:cubicBezTo>
                  <a:cubicBezTo>
                    <a:pt x="11471" y="10803"/>
                    <a:pt x="12103" y="9534"/>
                    <a:pt x="12840" y="5430"/>
                  </a:cubicBezTo>
                  <a:cubicBezTo>
                    <a:pt x="13698" y="634"/>
                    <a:pt x="7868" y="0"/>
                    <a:pt x="4729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57"/>
            <p:cNvSpPr/>
            <p:nvPr/>
          </p:nvSpPr>
          <p:spPr>
            <a:xfrm>
              <a:off x="7133469" y="2741942"/>
              <a:ext cx="50651" cy="58861"/>
            </a:xfrm>
            <a:custGeom>
              <a:avLst/>
              <a:gdLst/>
              <a:ahLst/>
              <a:cxnLst/>
              <a:rect l="l" t="t" r="r" b="b"/>
              <a:pathLst>
                <a:path w="2032" h="2336" extrusionOk="0">
                  <a:moveTo>
                    <a:pt x="282" y="0"/>
                  </a:moveTo>
                  <a:lnTo>
                    <a:pt x="0" y="315"/>
                  </a:lnTo>
                  <a:cubicBezTo>
                    <a:pt x="14" y="329"/>
                    <a:pt x="1367" y="1554"/>
                    <a:pt x="1630" y="2335"/>
                  </a:cubicBezTo>
                  <a:lnTo>
                    <a:pt x="2031" y="2199"/>
                  </a:lnTo>
                  <a:cubicBezTo>
                    <a:pt x="1733" y="1317"/>
                    <a:pt x="344" y="53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57"/>
            <p:cNvSpPr/>
            <p:nvPr/>
          </p:nvSpPr>
          <p:spPr>
            <a:xfrm>
              <a:off x="7195072" y="2807647"/>
              <a:ext cx="61604" cy="13689"/>
            </a:xfrm>
            <a:custGeom>
              <a:avLst/>
              <a:gdLst/>
              <a:ahLst/>
              <a:cxnLst/>
              <a:rect l="l" t="t" r="r" b="b"/>
              <a:pathLst>
                <a:path w="2467" h="545" extrusionOk="0">
                  <a:moveTo>
                    <a:pt x="1547" y="0"/>
                  </a:moveTo>
                  <a:cubicBezTo>
                    <a:pt x="1192" y="0"/>
                    <a:pt x="696" y="34"/>
                    <a:pt x="0" y="126"/>
                  </a:cubicBezTo>
                  <a:lnTo>
                    <a:pt x="56" y="545"/>
                  </a:lnTo>
                  <a:cubicBezTo>
                    <a:pt x="762" y="451"/>
                    <a:pt x="1234" y="423"/>
                    <a:pt x="1547" y="423"/>
                  </a:cubicBezTo>
                  <a:cubicBezTo>
                    <a:pt x="2013" y="423"/>
                    <a:pt x="2127" y="485"/>
                    <a:pt x="2137" y="489"/>
                  </a:cubicBezTo>
                  <a:cubicBezTo>
                    <a:pt x="2137" y="489"/>
                    <a:pt x="2109" y="472"/>
                    <a:pt x="2090" y="430"/>
                  </a:cubicBezTo>
                  <a:lnTo>
                    <a:pt x="2467" y="243"/>
                  </a:lnTo>
                  <a:cubicBezTo>
                    <a:pt x="2430" y="172"/>
                    <a:pt x="2345" y="0"/>
                    <a:pt x="1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57"/>
            <p:cNvSpPr/>
            <p:nvPr/>
          </p:nvSpPr>
          <p:spPr>
            <a:xfrm>
              <a:off x="6683079" y="3100583"/>
              <a:ext cx="175227" cy="175214"/>
            </a:xfrm>
            <a:custGeom>
              <a:avLst/>
              <a:gdLst/>
              <a:ahLst/>
              <a:cxnLst/>
              <a:rect l="l" t="t" r="r" b="b"/>
              <a:pathLst>
                <a:path w="6976" h="6975" extrusionOk="0">
                  <a:moveTo>
                    <a:pt x="3488" y="421"/>
                  </a:moveTo>
                  <a:cubicBezTo>
                    <a:pt x="5176" y="421"/>
                    <a:pt x="6551" y="1797"/>
                    <a:pt x="6551" y="3487"/>
                  </a:cubicBezTo>
                  <a:cubicBezTo>
                    <a:pt x="6551" y="5178"/>
                    <a:pt x="5178" y="6553"/>
                    <a:pt x="3488" y="6553"/>
                  </a:cubicBezTo>
                  <a:cubicBezTo>
                    <a:pt x="1794" y="6553"/>
                    <a:pt x="422" y="5178"/>
                    <a:pt x="422" y="3487"/>
                  </a:cubicBezTo>
                  <a:cubicBezTo>
                    <a:pt x="422" y="1797"/>
                    <a:pt x="1794" y="421"/>
                    <a:pt x="3488" y="421"/>
                  </a:cubicBezTo>
                  <a:close/>
                  <a:moveTo>
                    <a:pt x="3488" y="0"/>
                  </a:moveTo>
                  <a:cubicBezTo>
                    <a:pt x="1566" y="0"/>
                    <a:pt x="1" y="1565"/>
                    <a:pt x="1" y="3487"/>
                  </a:cubicBezTo>
                  <a:cubicBezTo>
                    <a:pt x="1" y="5409"/>
                    <a:pt x="1566" y="6975"/>
                    <a:pt x="3488" y="6975"/>
                  </a:cubicBezTo>
                  <a:cubicBezTo>
                    <a:pt x="5407" y="6975"/>
                    <a:pt x="6975" y="5409"/>
                    <a:pt x="6975" y="3487"/>
                  </a:cubicBezTo>
                  <a:cubicBezTo>
                    <a:pt x="6975" y="1565"/>
                    <a:pt x="5407" y="0"/>
                    <a:pt x="3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57"/>
            <p:cNvSpPr/>
            <p:nvPr/>
          </p:nvSpPr>
          <p:spPr>
            <a:xfrm>
              <a:off x="6887055" y="3051304"/>
              <a:ext cx="173858" cy="173845"/>
            </a:xfrm>
            <a:custGeom>
              <a:avLst/>
              <a:gdLst/>
              <a:ahLst/>
              <a:cxnLst/>
              <a:rect l="l" t="t" r="r" b="b"/>
              <a:pathLst>
                <a:path w="6978" h="6975" extrusionOk="0">
                  <a:moveTo>
                    <a:pt x="3488" y="422"/>
                  </a:moveTo>
                  <a:cubicBezTo>
                    <a:pt x="5178" y="422"/>
                    <a:pt x="6554" y="1797"/>
                    <a:pt x="6554" y="3488"/>
                  </a:cubicBezTo>
                  <a:cubicBezTo>
                    <a:pt x="6554" y="5178"/>
                    <a:pt x="5178" y="6554"/>
                    <a:pt x="3488" y="6554"/>
                  </a:cubicBezTo>
                  <a:cubicBezTo>
                    <a:pt x="1797" y="6554"/>
                    <a:pt x="422" y="5178"/>
                    <a:pt x="422" y="3488"/>
                  </a:cubicBezTo>
                  <a:cubicBezTo>
                    <a:pt x="422" y="1797"/>
                    <a:pt x="1797" y="422"/>
                    <a:pt x="3488" y="422"/>
                  </a:cubicBezTo>
                  <a:close/>
                  <a:moveTo>
                    <a:pt x="3488" y="0"/>
                  </a:moveTo>
                  <a:cubicBezTo>
                    <a:pt x="1566" y="0"/>
                    <a:pt x="1" y="1566"/>
                    <a:pt x="1" y="3488"/>
                  </a:cubicBezTo>
                  <a:cubicBezTo>
                    <a:pt x="1" y="5410"/>
                    <a:pt x="1566" y="6975"/>
                    <a:pt x="3488" y="6975"/>
                  </a:cubicBezTo>
                  <a:cubicBezTo>
                    <a:pt x="5413" y="6975"/>
                    <a:pt x="6978" y="5410"/>
                    <a:pt x="6975" y="3488"/>
                  </a:cubicBezTo>
                  <a:cubicBezTo>
                    <a:pt x="6975" y="1566"/>
                    <a:pt x="5410" y="0"/>
                    <a:pt x="3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57"/>
            <p:cNvSpPr/>
            <p:nvPr/>
          </p:nvSpPr>
          <p:spPr>
            <a:xfrm>
              <a:off x="6848724" y="3149862"/>
              <a:ext cx="50651" cy="20532"/>
            </a:xfrm>
            <a:custGeom>
              <a:avLst/>
              <a:gdLst/>
              <a:ahLst/>
              <a:cxnLst/>
              <a:rect l="l" t="t" r="r" b="b"/>
              <a:pathLst>
                <a:path w="1995" h="835" extrusionOk="0">
                  <a:moveTo>
                    <a:pt x="1903" y="1"/>
                  </a:moveTo>
                  <a:lnTo>
                    <a:pt x="0" y="425"/>
                  </a:lnTo>
                  <a:lnTo>
                    <a:pt x="92" y="835"/>
                  </a:lnTo>
                  <a:lnTo>
                    <a:pt x="1995" y="414"/>
                  </a:lnTo>
                  <a:lnTo>
                    <a:pt x="19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57"/>
            <p:cNvSpPr/>
            <p:nvPr/>
          </p:nvSpPr>
          <p:spPr>
            <a:xfrm>
              <a:off x="7054069" y="3044459"/>
              <a:ext cx="142372" cy="72550"/>
            </a:xfrm>
            <a:custGeom>
              <a:avLst/>
              <a:gdLst/>
              <a:ahLst/>
              <a:cxnLst/>
              <a:rect l="l" t="t" r="r" b="b"/>
              <a:pathLst>
                <a:path w="5729" h="2922" extrusionOk="0">
                  <a:moveTo>
                    <a:pt x="5552" y="1"/>
                  </a:moveTo>
                  <a:lnTo>
                    <a:pt x="1" y="2537"/>
                  </a:lnTo>
                  <a:lnTo>
                    <a:pt x="176" y="2922"/>
                  </a:lnTo>
                  <a:lnTo>
                    <a:pt x="5728" y="386"/>
                  </a:lnTo>
                  <a:lnTo>
                    <a:pt x="55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75" name="Google Shape;5089;p57"/>
          <p:cNvGrpSpPr>
            <a:grpSpLocks/>
          </p:cNvGrpSpPr>
          <p:nvPr/>
        </p:nvGrpSpPr>
        <p:grpSpPr bwMode="auto">
          <a:xfrm rot="-1541531">
            <a:off x="9196388" y="3919538"/>
            <a:ext cx="3268662" cy="2420937"/>
            <a:chOff x="75004" y="2532151"/>
            <a:chExt cx="3037060" cy="2249141"/>
          </a:xfrm>
        </p:grpSpPr>
        <p:grpSp>
          <p:nvGrpSpPr>
            <p:cNvPr id="105503" name="Google Shape;5090;p57"/>
            <p:cNvGrpSpPr>
              <a:grpSpLocks/>
            </p:cNvGrpSpPr>
            <p:nvPr/>
          </p:nvGrpSpPr>
          <p:grpSpPr bwMode="auto"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5091" name="Google Shape;5091;p57"/>
              <p:cNvSpPr/>
              <p:nvPr/>
            </p:nvSpPr>
            <p:spPr>
              <a:xfrm>
                <a:off x="1677372" y="1326028"/>
                <a:ext cx="2265255" cy="1324018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57"/>
              <p:cNvSpPr/>
              <p:nvPr/>
            </p:nvSpPr>
            <p:spPr>
              <a:xfrm>
                <a:off x="3518409" y="2518182"/>
                <a:ext cx="32026" cy="4310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504" name="Google Shape;5093;p57"/>
            <p:cNvGrpSpPr>
              <a:grpSpLocks/>
            </p:cNvGrpSpPr>
            <p:nvPr/>
          </p:nvGrpSpPr>
          <p:grpSpPr bwMode="auto"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105505" name="Google Shape;5094;p57"/>
              <p:cNvGrpSpPr>
                <a:grpSpLocks/>
              </p:cNvGrpSpPr>
              <p:nvPr/>
            </p:nvGrpSpPr>
            <p:grpSpPr bwMode="auto"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5095" name="Google Shape;5095;p57"/>
                <p:cNvSpPr/>
                <p:nvPr/>
              </p:nvSpPr>
              <p:spPr>
                <a:xfrm>
                  <a:off x="2678837" y="1123589"/>
                  <a:ext cx="386781" cy="288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121917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6" name="Google Shape;5096;p57"/>
                <p:cNvSpPr/>
                <p:nvPr/>
              </p:nvSpPr>
              <p:spPr>
                <a:xfrm>
                  <a:off x="2667162" y="1117821"/>
                  <a:ext cx="413880" cy="306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121917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5506" name="Google Shape;5097;p57"/>
              <p:cNvGrpSpPr>
                <a:grpSpLocks/>
              </p:cNvGrpSpPr>
              <p:nvPr/>
            </p:nvGrpSpPr>
            <p:grpSpPr bwMode="auto"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5098" name="Google Shape;5098;p57"/>
                <p:cNvSpPr/>
                <p:nvPr/>
              </p:nvSpPr>
              <p:spPr>
                <a:xfrm>
                  <a:off x="2641032" y="1181823"/>
                  <a:ext cx="386781" cy="13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121917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9" name="Google Shape;5099;p57"/>
                <p:cNvSpPr/>
                <p:nvPr/>
              </p:nvSpPr>
              <p:spPr>
                <a:xfrm>
                  <a:off x="2623246" y="1169207"/>
                  <a:ext cx="447138" cy="1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121917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5476" name="Google Shape;5100;p57"/>
          <p:cNvGrpSpPr>
            <a:grpSpLocks/>
          </p:cNvGrpSpPr>
          <p:nvPr/>
        </p:nvGrpSpPr>
        <p:grpSpPr bwMode="auto">
          <a:xfrm>
            <a:off x="1241425" y="1879600"/>
            <a:ext cx="347663" cy="320675"/>
            <a:chOff x="1569196" y="1125113"/>
            <a:chExt cx="578784" cy="536730"/>
          </a:xfrm>
        </p:grpSpPr>
        <p:sp>
          <p:nvSpPr>
            <p:cNvPr id="5101" name="Google Shape;5101;p57"/>
            <p:cNvSpPr/>
            <p:nvPr/>
          </p:nvSpPr>
          <p:spPr>
            <a:xfrm>
              <a:off x="1569196" y="1125113"/>
              <a:ext cx="578784" cy="491560"/>
            </a:xfrm>
            <a:custGeom>
              <a:avLst/>
              <a:gdLst/>
              <a:ahLst/>
              <a:cxnLst/>
              <a:rect l="l" t="t" r="r" b="b"/>
              <a:pathLst>
                <a:path w="29769" h="25248" extrusionOk="0">
                  <a:moveTo>
                    <a:pt x="2562" y="20613"/>
                  </a:moveTo>
                  <a:cubicBezTo>
                    <a:pt x="2562" y="20613"/>
                    <a:pt x="2562" y="20613"/>
                    <a:pt x="2562" y="20613"/>
                  </a:cubicBezTo>
                  <a:cubicBezTo>
                    <a:pt x="2562" y="20613"/>
                    <a:pt x="2562" y="20613"/>
                    <a:pt x="2562" y="20613"/>
                  </a:cubicBezTo>
                  <a:close/>
                  <a:moveTo>
                    <a:pt x="18958" y="1"/>
                  </a:moveTo>
                  <a:lnTo>
                    <a:pt x="18958" y="1"/>
                  </a:lnTo>
                  <a:cubicBezTo>
                    <a:pt x="17552" y="2770"/>
                    <a:pt x="15450" y="3274"/>
                    <a:pt x="14107" y="3274"/>
                  </a:cubicBezTo>
                  <a:cubicBezTo>
                    <a:pt x="13340" y="3274"/>
                    <a:pt x="12820" y="3109"/>
                    <a:pt x="12820" y="3109"/>
                  </a:cubicBezTo>
                  <a:cubicBezTo>
                    <a:pt x="12820" y="3109"/>
                    <a:pt x="12787" y="7752"/>
                    <a:pt x="10151" y="7838"/>
                  </a:cubicBezTo>
                  <a:cubicBezTo>
                    <a:pt x="10125" y="7839"/>
                    <a:pt x="10099" y="7839"/>
                    <a:pt x="10073" y="7839"/>
                  </a:cubicBezTo>
                  <a:cubicBezTo>
                    <a:pt x="7476" y="7839"/>
                    <a:pt x="5705" y="3689"/>
                    <a:pt x="5705" y="3689"/>
                  </a:cubicBezTo>
                  <a:cubicBezTo>
                    <a:pt x="4508" y="5165"/>
                    <a:pt x="2642" y="5421"/>
                    <a:pt x="1491" y="5421"/>
                  </a:cubicBezTo>
                  <a:cubicBezTo>
                    <a:pt x="881" y="5421"/>
                    <a:pt x="473" y="5349"/>
                    <a:pt x="472" y="5349"/>
                  </a:cubicBezTo>
                  <a:lnTo>
                    <a:pt x="472" y="5349"/>
                  </a:lnTo>
                  <a:cubicBezTo>
                    <a:pt x="1888" y="8607"/>
                    <a:pt x="1" y="10538"/>
                    <a:pt x="1" y="10538"/>
                  </a:cubicBezTo>
                  <a:cubicBezTo>
                    <a:pt x="1" y="10538"/>
                    <a:pt x="5390" y="12187"/>
                    <a:pt x="5343" y="14229"/>
                  </a:cubicBezTo>
                  <a:cubicBezTo>
                    <a:pt x="5296" y="16270"/>
                    <a:pt x="2342" y="16629"/>
                    <a:pt x="2342" y="16629"/>
                  </a:cubicBezTo>
                  <a:cubicBezTo>
                    <a:pt x="4734" y="18879"/>
                    <a:pt x="2569" y="20609"/>
                    <a:pt x="2562" y="20613"/>
                  </a:cubicBezTo>
                  <a:lnTo>
                    <a:pt x="2562" y="20613"/>
                  </a:lnTo>
                  <a:cubicBezTo>
                    <a:pt x="3255" y="20323"/>
                    <a:pt x="3818" y="20214"/>
                    <a:pt x="4274" y="20214"/>
                  </a:cubicBezTo>
                  <a:cubicBezTo>
                    <a:pt x="5704" y="20214"/>
                    <a:pt x="6080" y="21293"/>
                    <a:pt x="6080" y="21293"/>
                  </a:cubicBezTo>
                  <a:cubicBezTo>
                    <a:pt x="7666" y="20612"/>
                    <a:pt x="8985" y="20346"/>
                    <a:pt x="10080" y="20346"/>
                  </a:cubicBezTo>
                  <a:cubicBezTo>
                    <a:pt x="13983" y="20346"/>
                    <a:pt x="15020" y="23726"/>
                    <a:pt x="15020" y="23726"/>
                  </a:cubicBezTo>
                  <a:cubicBezTo>
                    <a:pt x="15261" y="23597"/>
                    <a:pt x="15516" y="23542"/>
                    <a:pt x="15775" y="23542"/>
                  </a:cubicBezTo>
                  <a:cubicBezTo>
                    <a:pt x="17221" y="23542"/>
                    <a:pt x="18805" y="25247"/>
                    <a:pt x="18805" y="25247"/>
                  </a:cubicBezTo>
                  <a:cubicBezTo>
                    <a:pt x="18274" y="23215"/>
                    <a:pt x="20503" y="21290"/>
                    <a:pt x="20503" y="21290"/>
                  </a:cubicBezTo>
                  <a:cubicBezTo>
                    <a:pt x="20503" y="21290"/>
                    <a:pt x="19658" y="19356"/>
                    <a:pt x="20532" y="17913"/>
                  </a:cubicBezTo>
                  <a:cubicBezTo>
                    <a:pt x="20772" y="17517"/>
                    <a:pt x="21350" y="17373"/>
                    <a:pt x="22062" y="17373"/>
                  </a:cubicBezTo>
                  <a:cubicBezTo>
                    <a:pt x="23943" y="17373"/>
                    <a:pt x="26762" y="18377"/>
                    <a:pt x="26762" y="18377"/>
                  </a:cubicBezTo>
                  <a:cubicBezTo>
                    <a:pt x="26210" y="16640"/>
                    <a:pt x="29768" y="13252"/>
                    <a:pt x="29768" y="13252"/>
                  </a:cubicBezTo>
                  <a:lnTo>
                    <a:pt x="29768" y="13252"/>
                  </a:lnTo>
                  <a:cubicBezTo>
                    <a:pt x="29651" y="13258"/>
                    <a:pt x="29537" y="13260"/>
                    <a:pt x="29426" y="13260"/>
                  </a:cubicBezTo>
                  <a:cubicBezTo>
                    <a:pt x="25461" y="13260"/>
                    <a:pt x="24997" y="9900"/>
                    <a:pt x="24997" y="9900"/>
                  </a:cubicBezTo>
                  <a:cubicBezTo>
                    <a:pt x="24997" y="9900"/>
                    <a:pt x="22809" y="11656"/>
                    <a:pt x="21183" y="11656"/>
                  </a:cubicBezTo>
                  <a:cubicBezTo>
                    <a:pt x="21026" y="11656"/>
                    <a:pt x="20874" y="11639"/>
                    <a:pt x="20730" y="11604"/>
                  </a:cubicBezTo>
                  <a:cubicBezTo>
                    <a:pt x="19095" y="11195"/>
                    <a:pt x="20879" y="6053"/>
                    <a:pt x="20879" y="6053"/>
                  </a:cubicBezTo>
                  <a:cubicBezTo>
                    <a:pt x="18290" y="5194"/>
                    <a:pt x="18958" y="2"/>
                    <a:pt x="18958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57"/>
            <p:cNvSpPr/>
            <p:nvPr/>
          </p:nvSpPr>
          <p:spPr>
            <a:xfrm>
              <a:off x="1733052" y="1215454"/>
              <a:ext cx="174428" cy="446389"/>
            </a:xfrm>
            <a:custGeom>
              <a:avLst/>
              <a:gdLst/>
              <a:ahLst/>
              <a:cxnLst/>
              <a:rect l="l" t="t" r="r" b="b"/>
              <a:pathLst>
                <a:path w="8999" h="22924" extrusionOk="0">
                  <a:moveTo>
                    <a:pt x="8656" y="1"/>
                  </a:moveTo>
                  <a:cubicBezTo>
                    <a:pt x="8542" y="1"/>
                    <a:pt x="8427" y="59"/>
                    <a:pt x="8377" y="193"/>
                  </a:cubicBezTo>
                  <a:cubicBezTo>
                    <a:pt x="7438" y="2727"/>
                    <a:pt x="6499" y="5258"/>
                    <a:pt x="5561" y="7791"/>
                  </a:cubicBezTo>
                  <a:cubicBezTo>
                    <a:pt x="4077" y="11791"/>
                    <a:pt x="2594" y="15790"/>
                    <a:pt x="1112" y="19789"/>
                  </a:cubicBezTo>
                  <a:cubicBezTo>
                    <a:pt x="767" y="20721"/>
                    <a:pt x="421" y="21650"/>
                    <a:pt x="76" y="22582"/>
                  </a:cubicBezTo>
                  <a:cubicBezTo>
                    <a:pt x="0" y="22788"/>
                    <a:pt x="169" y="22923"/>
                    <a:pt x="343" y="22923"/>
                  </a:cubicBezTo>
                  <a:cubicBezTo>
                    <a:pt x="457" y="22923"/>
                    <a:pt x="572" y="22865"/>
                    <a:pt x="622" y="22731"/>
                  </a:cubicBezTo>
                  <a:cubicBezTo>
                    <a:pt x="1560" y="20199"/>
                    <a:pt x="2499" y="17667"/>
                    <a:pt x="3438" y="15133"/>
                  </a:cubicBezTo>
                  <a:cubicBezTo>
                    <a:pt x="4921" y="11134"/>
                    <a:pt x="6404" y="7134"/>
                    <a:pt x="7886" y="3135"/>
                  </a:cubicBezTo>
                  <a:cubicBezTo>
                    <a:pt x="8231" y="2204"/>
                    <a:pt x="8577" y="1274"/>
                    <a:pt x="8922" y="342"/>
                  </a:cubicBezTo>
                  <a:cubicBezTo>
                    <a:pt x="8998" y="136"/>
                    <a:pt x="8829" y="1"/>
                    <a:pt x="8656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57"/>
            <p:cNvSpPr/>
            <p:nvPr/>
          </p:nvSpPr>
          <p:spPr>
            <a:xfrm>
              <a:off x="1672268" y="1297824"/>
              <a:ext cx="369998" cy="193966"/>
            </a:xfrm>
            <a:custGeom>
              <a:avLst/>
              <a:gdLst/>
              <a:ahLst/>
              <a:cxnLst/>
              <a:rect l="l" t="t" r="r" b="b"/>
              <a:pathLst>
                <a:path w="19029" h="10011" extrusionOk="0">
                  <a:moveTo>
                    <a:pt x="397" y="1"/>
                  </a:moveTo>
                  <a:cubicBezTo>
                    <a:pt x="197" y="1"/>
                    <a:pt x="0" y="203"/>
                    <a:pt x="143" y="414"/>
                  </a:cubicBezTo>
                  <a:cubicBezTo>
                    <a:pt x="1996" y="3173"/>
                    <a:pt x="3848" y="5934"/>
                    <a:pt x="5700" y="8694"/>
                  </a:cubicBezTo>
                  <a:cubicBezTo>
                    <a:pt x="5963" y="9086"/>
                    <a:pt x="6227" y="9478"/>
                    <a:pt x="6490" y="9868"/>
                  </a:cubicBezTo>
                  <a:cubicBezTo>
                    <a:pt x="6544" y="9951"/>
                    <a:pt x="6638" y="10010"/>
                    <a:pt x="6737" y="10010"/>
                  </a:cubicBezTo>
                  <a:cubicBezTo>
                    <a:pt x="6761" y="10010"/>
                    <a:pt x="6785" y="10007"/>
                    <a:pt x="6809" y="10000"/>
                  </a:cubicBezTo>
                  <a:cubicBezTo>
                    <a:pt x="10287" y="8895"/>
                    <a:pt x="13765" y="7792"/>
                    <a:pt x="17241" y="6687"/>
                  </a:cubicBezTo>
                  <a:cubicBezTo>
                    <a:pt x="17732" y="6532"/>
                    <a:pt x="18224" y="6375"/>
                    <a:pt x="18716" y="6219"/>
                  </a:cubicBezTo>
                  <a:cubicBezTo>
                    <a:pt x="19029" y="6120"/>
                    <a:pt x="18935" y="5659"/>
                    <a:pt x="18654" y="5659"/>
                  </a:cubicBezTo>
                  <a:cubicBezTo>
                    <a:pt x="18626" y="5659"/>
                    <a:pt x="18597" y="5664"/>
                    <a:pt x="18565" y="5673"/>
                  </a:cubicBezTo>
                  <a:cubicBezTo>
                    <a:pt x="15087" y="6779"/>
                    <a:pt x="11609" y="7882"/>
                    <a:pt x="8134" y="8986"/>
                  </a:cubicBezTo>
                  <a:cubicBezTo>
                    <a:pt x="7706" y="9121"/>
                    <a:pt x="7278" y="9257"/>
                    <a:pt x="6851" y="9393"/>
                  </a:cubicBezTo>
                  <a:lnTo>
                    <a:pt x="6851" y="9393"/>
                  </a:lnTo>
                  <a:cubicBezTo>
                    <a:pt x="5041" y="6696"/>
                    <a:pt x="3232" y="4001"/>
                    <a:pt x="1422" y="1305"/>
                  </a:cubicBezTo>
                  <a:cubicBezTo>
                    <a:pt x="1159" y="913"/>
                    <a:pt x="895" y="521"/>
                    <a:pt x="632" y="129"/>
                  </a:cubicBezTo>
                  <a:cubicBezTo>
                    <a:pt x="571" y="39"/>
                    <a:pt x="484" y="1"/>
                    <a:pt x="397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77" name="Google Shape;5104;p57"/>
          <p:cNvGrpSpPr>
            <a:grpSpLocks/>
          </p:cNvGrpSpPr>
          <p:nvPr/>
        </p:nvGrpSpPr>
        <p:grpSpPr bwMode="auto">
          <a:xfrm>
            <a:off x="7772400" y="1208088"/>
            <a:ext cx="615950" cy="550862"/>
            <a:chOff x="291638" y="3338899"/>
            <a:chExt cx="339777" cy="303673"/>
          </a:xfrm>
        </p:grpSpPr>
        <p:sp>
          <p:nvSpPr>
            <p:cNvPr id="5105" name="Google Shape;5105;p57"/>
            <p:cNvSpPr/>
            <p:nvPr/>
          </p:nvSpPr>
          <p:spPr>
            <a:xfrm>
              <a:off x="291638" y="3338899"/>
              <a:ext cx="339777" cy="277419"/>
            </a:xfrm>
            <a:custGeom>
              <a:avLst/>
              <a:gdLst/>
              <a:ahLst/>
              <a:cxnLst/>
              <a:rect l="l" t="t" r="r" b="b"/>
              <a:pathLst>
                <a:path w="17476" h="14279" extrusionOk="0">
                  <a:moveTo>
                    <a:pt x="16158" y="0"/>
                  </a:moveTo>
                  <a:cubicBezTo>
                    <a:pt x="16157" y="0"/>
                    <a:pt x="13043" y="112"/>
                    <a:pt x="6293" y="3225"/>
                  </a:cubicBezTo>
                  <a:cubicBezTo>
                    <a:pt x="1" y="6126"/>
                    <a:pt x="7297" y="13156"/>
                    <a:pt x="7297" y="13156"/>
                  </a:cubicBezTo>
                  <a:cubicBezTo>
                    <a:pt x="7297" y="13156"/>
                    <a:pt x="8867" y="14278"/>
                    <a:pt x="10962" y="14278"/>
                  </a:cubicBezTo>
                  <a:cubicBezTo>
                    <a:pt x="11915" y="14278"/>
                    <a:pt x="12976" y="14046"/>
                    <a:pt x="14048" y="13371"/>
                  </a:cubicBezTo>
                  <a:cubicBezTo>
                    <a:pt x="17475" y="11212"/>
                    <a:pt x="16158" y="0"/>
                    <a:pt x="16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57"/>
            <p:cNvSpPr/>
            <p:nvPr/>
          </p:nvSpPr>
          <p:spPr>
            <a:xfrm>
              <a:off x="394097" y="3385281"/>
              <a:ext cx="181273" cy="257291"/>
            </a:xfrm>
            <a:custGeom>
              <a:avLst/>
              <a:gdLst/>
              <a:ahLst/>
              <a:cxnLst/>
              <a:rect l="l" t="t" r="r" b="b"/>
              <a:pathLst>
                <a:path w="9366" h="13238" extrusionOk="0">
                  <a:moveTo>
                    <a:pt x="8968" y="1"/>
                  </a:moveTo>
                  <a:cubicBezTo>
                    <a:pt x="8882" y="1"/>
                    <a:pt x="8795" y="38"/>
                    <a:pt x="8734" y="128"/>
                  </a:cubicBezTo>
                  <a:cubicBezTo>
                    <a:pt x="6228" y="3833"/>
                    <a:pt x="3720" y="7538"/>
                    <a:pt x="1212" y="11244"/>
                  </a:cubicBezTo>
                  <a:cubicBezTo>
                    <a:pt x="857" y="11771"/>
                    <a:pt x="500" y="12296"/>
                    <a:pt x="143" y="12824"/>
                  </a:cubicBezTo>
                  <a:cubicBezTo>
                    <a:pt x="1" y="13036"/>
                    <a:pt x="197" y="13238"/>
                    <a:pt x="397" y="13238"/>
                  </a:cubicBezTo>
                  <a:cubicBezTo>
                    <a:pt x="483" y="13238"/>
                    <a:pt x="570" y="13200"/>
                    <a:pt x="632" y="13109"/>
                  </a:cubicBezTo>
                  <a:cubicBezTo>
                    <a:pt x="3139" y="9404"/>
                    <a:pt x="5647" y="5699"/>
                    <a:pt x="8153" y="1994"/>
                  </a:cubicBezTo>
                  <a:cubicBezTo>
                    <a:pt x="8510" y="1468"/>
                    <a:pt x="8867" y="941"/>
                    <a:pt x="9223" y="413"/>
                  </a:cubicBezTo>
                  <a:cubicBezTo>
                    <a:pt x="9365" y="203"/>
                    <a:pt x="9169" y="1"/>
                    <a:pt x="8968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57"/>
            <p:cNvSpPr/>
            <p:nvPr/>
          </p:nvSpPr>
          <p:spPr>
            <a:xfrm>
              <a:off x="474662" y="3391407"/>
              <a:ext cx="122600" cy="91889"/>
            </a:xfrm>
            <a:custGeom>
              <a:avLst/>
              <a:gdLst/>
              <a:ahLst/>
              <a:cxnLst/>
              <a:rect l="l" t="t" r="r" b="b"/>
              <a:pathLst>
                <a:path w="6290" h="4715" extrusionOk="0">
                  <a:moveTo>
                    <a:pt x="343" y="1"/>
                  </a:moveTo>
                  <a:cubicBezTo>
                    <a:pt x="171" y="1"/>
                    <a:pt x="1" y="137"/>
                    <a:pt x="72" y="346"/>
                  </a:cubicBezTo>
                  <a:cubicBezTo>
                    <a:pt x="546" y="1734"/>
                    <a:pt x="1017" y="3122"/>
                    <a:pt x="1491" y="4511"/>
                  </a:cubicBezTo>
                  <a:cubicBezTo>
                    <a:pt x="1537" y="4644"/>
                    <a:pt x="1643" y="4714"/>
                    <a:pt x="1773" y="4714"/>
                  </a:cubicBezTo>
                  <a:cubicBezTo>
                    <a:pt x="1794" y="4714"/>
                    <a:pt x="1816" y="4712"/>
                    <a:pt x="1839" y="4709"/>
                  </a:cubicBezTo>
                  <a:cubicBezTo>
                    <a:pt x="3209" y="4480"/>
                    <a:pt x="4579" y="4253"/>
                    <a:pt x="5950" y="4024"/>
                  </a:cubicBezTo>
                  <a:cubicBezTo>
                    <a:pt x="6290" y="3967"/>
                    <a:pt x="6171" y="3474"/>
                    <a:pt x="5854" y="3474"/>
                  </a:cubicBezTo>
                  <a:cubicBezTo>
                    <a:pt x="5837" y="3474"/>
                    <a:pt x="5820" y="3476"/>
                    <a:pt x="5801" y="3479"/>
                  </a:cubicBezTo>
                  <a:cubicBezTo>
                    <a:pt x="4519" y="3693"/>
                    <a:pt x="3238" y="3905"/>
                    <a:pt x="1954" y="4119"/>
                  </a:cubicBezTo>
                  <a:lnTo>
                    <a:pt x="1954" y="4119"/>
                  </a:lnTo>
                  <a:cubicBezTo>
                    <a:pt x="1508" y="2811"/>
                    <a:pt x="1064" y="1504"/>
                    <a:pt x="617" y="196"/>
                  </a:cubicBezTo>
                  <a:cubicBezTo>
                    <a:pt x="571" y="60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57"/>
            <p:cNvSpPr/>
            <p:nvPr/>
          </p:nvSpPr>
          <p:spPr>
            <a:xfrm>
              <a:off x="413363" y="3454417"/>
              <a:ext cx="140990" cy="112018"/>
            </a:xfrm>
            <a:custGeom>
              <a:avLst/>
              <a:gdLst/>
              <a:ahLst/>
              <a:cxnLst/>
              <a:rect l="l" t="t" r="r" b="b"/>
              <a:pathLst>
                <a:path w="7244" h="5752" extrusionOk="0">
                  <a:moveTo>
                    <a:pt x="344" y="0"/>
                  </a:moveTo>
                  <a:cubicBezTo>
                    <a:pt x="170" y="0"/>
                    <a:pt x="1" y="135"/>
                    <a:pt x="80" y="341"/>
                  </a:cubicBezTo>
                  <a:cubicBezTo>
                    <a:pt x="713" y="1970"/>
                    <a:pt x="1346" y="3597"/>
                    <a:pt x="1979" y="5226"/>
                  </a:cubicBezTo>
                  <a:cubicBezTo>
                    <a:pt x="2027" y="5350"/>
                    <a:pt x="2116" y="5423"/>
                    <a:pt x="2251" y="5432"/>
                  </a:cubicBezTo>
                  <a:cubicBezTo>
                    <a:pt x="3794" y="5538"/>
                    <a:pt x="5337" y="5644"/>
                    <a:pt x="6880" y="5750"/>
                  </a:cubicBezTo>
                  <a:cubicBezTo>
                    <a:pt x="6888" y="5751"/>
                    <a:pt x="6896" y="5751"/>
                    <a:pt x="6903" y="5751"/>
                  </a:cubicBezTo>
                  <a:cubicBezTo>
                    <a:pt x="7244" y="5751"/>
                    <a:pt x="7234" y="5210"/>
                    <a:pt x="6880" y="5186"/>
                  </a:cubicBezTo>
                  <a:cubicBezTo>
                    <a:pt x="5403" y="5085"/>
                    <a:pt x="3926" y="4984"/>
                    <a:pt x="2450" y="4882"/>
                  </a:cubicBezTo>
                  <a:lnTo>
                    <a:pt x="2450" y="4882"/>
                  </a:lnTo>
                  <a:cubicBezTo>
                    <a:pt x="1842" y="3317"/>
                    <a:pt x="1233" y="1754"/>
                    <a:pt x="626" y="190"/>
                  </a:cubicBezTo>
                  <a:cubicBezTo>
                    <a:pt x="574" y="58"/>
                    <a:pt x="458" y="0"/>
                    <a:pt x="344" y="0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78" name="Google Shape;5109;p57"/>
          <p:cNvGrpSpPr>
            <a:grpSpLocks/>
          </p:cNvGrpSpPr>
          <p:nvPr/>
        </p:nvGrpSpPr>
        <p:grpSpPr bwMode="auto">
          <a:xfrm>
            <a:off x="652463" y="1795463"/>
            <a:ext cx="615950" cy="849312"/>
            <a:chOff x="5742175" y="3248350"/>
            <a:chExt cx="327750" cy="451425"/>
          </a:xfrm>
        </p:grpSpPr>
        <p:sp>
          <p:nvSpPr>
            <p:cNvPr id="5110" name="Google Shape;5110;p57"/>
            <p:cNvSpPr/>
            <p:nvPr/>
          </p:nvSpPr>
          <p:spPr>
            <a:xfrm>
              <a:off x="5777653" y="3342010"/>
              <a:ext cx="255104" cy="302075"/>
            </a:xfrm>
            <a:custGeom>
              <a:avLst/>
              <a:gdLst/>
              <a:ahLst/>
              <a:cxnLst/>
              <a:rect l="l" t="t" r="r" b="b"/>
              <a:pathLst>
                <a:path w="10210" h="12100" extrusionOk="0">
                  <a:moveTo>
                    <a:pt x="4102" y="1"/>
                  </a:moveTo>
                  <a:lnTo>
                    <a:pt x="1" y="2991"/>
                  </a:lnTo>
                  <a:lnTo>
                    <a:pt x="153" y="3212"/>
                  </a:lnTo>
                  <a:lnTo>
                    <a:pt x="6287" y="12099"/>
                  </a:lnTo>
                  <a:lnTo>
                    <a:pt x="10209" y="9310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57"/>
            <p:cNvSpPr/>
            <p:nvPr/>
          </p:nvSpPr>
          <p:spPr>
            <a:xfrm>
              <a:off x="5742175" y="3248350"/>
              <a:ext cx="138534" cy="188164"/>
            </a:xfrm>
            <a:custGeom>
              <a:avLst/>
              <a:gdLst/>
              <a:ahLst/>
              <a:cxnLst/>
              <a:rect l="l" t="t" r="r" b="b"/>
              <a:pathLst>
                <a:path w="5538" h="7543" extrusionOk="0">
                  <a:moveTo>
                    <a:pt x="0" y="0"/>
                  </a:moveTo>
                  <a:lnTo>
                    <a:pt x="1406" y="6727"/>
                  </a:lnTo>
                  <a:lnTo>
                    <a:pt x="3584" y="7542"/>
                  </a:lnTo>
                  <a:lnTo>
                    <a:pt x="4116" y="5605"/>
                  </a:lnTo>
                  <a:lnTo>
                    <a:pt x="5538" y="6095"/>
                  </a:lnTo>
                  <a:lnTo>
                    <a:pt x="5507" y="3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57"/>
            <p:cNvSpPr/>
            <p:nvPr/>
          </p:nvSpPr>
          <p:spPr>
            <a:xfrm>
              <a:off x="5742175" y="3248350"/>
              <a:ext cx="76024" cy="90285"/>
            </a:xfrm>
            <a:custGeom>
              <a:avLst/>
              <a:gdLst/>
              <a:ahLst/>
              <a:cxnLst/>
              <a:rect l="l" t="t" r="r" b="b"/>
              <a:pathLst>
                <a:path w="3036" h="3623" extrusionOk="0">
                  <a:moveTo>
                    <a:pt x="0" y="0"/>
                  </a:moveTo>
                  <a:lnTo>
                    <a:pt x="757" y="3623"/>
                  </a:lnTo>
                  <a:lnTo>
                    <a:pt x="3035" y="2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57"/>
            <p:cNvSpPr/>
            <p:nvPr/>
          </p:nvSpPr>
          <p:spPr>
            <a:xfrm>
              <a:off x="5934770" y="3574051"/>
              <a:ext cx="135155" cy="125724"/>
            </a:xfrm>
            <a:custGeom>
              <a:avLst/>
              <a:gdLst/>
              <a:ahLst/>
              <a:cxnLst/>
              <a:rect l="l" t="t" r="r" b="b"/>
              <a:pathLst>
                <a:path w="5422" h="5018" extrusionOk="0">
                  <a:moveTo>
                    <a:pt x="3923" y="0"/>
                  </a:moveTo>
                  <a:lnTo>
                    <a:pt x="1" y="2792"/>
                  </a:lnTo>
                  <a:lnTo>
                    <a:pt x="1537" y="5017"/>
                  </a:lnTo>
                  <a:lnTo>
                    <a:pt x="5421" y="2284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57"/>
            <p:cNvSpPr/>
            <p:nvPr/>
          </p:nvSpPr>
          <p:spPr>
            <a:xfrm>
              <a:off x="5917876" y="3558019"/>
              <a:ext cx="134310" cy="101254"/>
            </a:xfrm>
            <a:custGeom>
              <a:avLst/>
              <a:gdLst/>
              <a:ahLst/>
              <a:cxnLst/>
              <a:rect l="l" t="t" r="r" b="b"/>
              <a:pathLst>
                <a:path w="5366" h="4060" extrusionOk="0">
                  <a:moveTo>
                    <a:pt x="4734" y="0"/>
                  </a:moveTo>
                  <a:cubicBezTo>
                    <a:pt x="4621" y="0"/>
                    <a:pt x="4507" y="35"/>
                    <a:pt x="4408" y="106"/>
                  </a:cubicBezTo>
                  <a:lnTo>
                    <a:pt x="308" y="3050"/>
                  </a:lnTo>
                  <a:cubicBezTo>
                    <a:pt x="57" y="3229"/>
                    <a:pt x="1" y="3578"/>
                    <a:pt x="180" y="3828"/>
                  </a:cubicBezTo>
                  <a:cubicBezTo>
                    <a:pt x="289" y="3979"/>
                    <a:pt x="460" y="4059"/>
                    <a:pt x="634" y="4059"/>
                  </a:cubicBezTo>
                  <a:cubicBezTo>
                    <a:pt x="746" y="4059"/>
                    <a:pt x="860" y="4025"/>
                    <a:pt x="958" y="3955"/>
                  </a:cubicBezTo>
                  <a:lnTo>
                    <a:pt x="5058" y="1010"/>
                  </a:lnTo>
                  <a:cubicBezTo>
                    <a:pt x="5309" y="831"/>
                    <a:pt x="5365" y="483"/>
                    <a:pt x="5186" y="232"/>
                  </a:cubicBezTo>
                  <a:cubicBezTo>
                    <a:pt x="5077" y="81"/>
                    <a:pt x="4907" y="0"/>
                    <a:pt x="4734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57"/>
            <p:cNvSpPr/>
            <p:nvPr/>
          </p:nvSpPr>
          <p:spPr>
            <a:xfrm>
              <a:off x="5826647" y="3433983"/>
              <a:ext cx="128397" cy="185633"/>
            </a:xfrm>
            <a:custGeom>
              <a:avLst/>
              <a:gdLst/>
              <a:ahLst/>
              <a:cxnLst/>
              <a:rect l="l" t="t" r="r" b="b"/>
              <a:pathLst>
                <a:path w="5146" h="7431" extrusionOk="0">
                  <a:moveTo>
                    <a:pt x="400" y="0"/>
                  </a:moveTo>
                  <a:lnTo>
                    <a:pt x="0" y="265"/>
                  </a:lnTo>
                  <a:lnTo>
                    <a:pt x="4745" y="7430"/>
                  </a:lnTo>
                  <a:lnTo>
                    <a:pt x="5146" y="716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57"/>
            <p:cNvSpPr/>
            <p:nvPr/>
          </p:nvSpPr>
          <p:spPr>
            <a:xfrm>
              <a:off x="5875640" y="3397700"/>
              <a:ext cx="130931" cy="185633"/>
            </a:xfrm>
            <a:custGeom>
              <a:avLst/>
              <a:gdLst/>
              <a:ahLst/>
              <a:cxnLst/>
              <a:rect l="l" t="t" r="r" b="b"/>
              <a:pathLst>
                <a:path w="5220" h="7428" extrusionOk="0">
                  <a:moveTo>
                    <a:pt x="399" y="0"/>
                  </a:moveTo>
                  <a:lnTo>
                    <a:pt x="0" y="268"/>
                  </a:lnTo>
                  <a:lnTo>
                    <a:pt x="4821" y="7427"/>
                  </a:lnTo>
                  <a:lnTo>
                    <a:pt x="5220" y="7159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79" name="Google Shape;5117;p57"/>
          <p:cNvGrpSpPr>
            <a:grpSpLocks/>
          </p:cNvGrpSpPr>
          <p:nvPr/>
        </p:nvGrpSpPr>
        <p:grpSpPr bwMode="auto">
          <a:xfrm>
            <a:off x="11914188" y="5507038"/>
            <a:ext cx="884237" cy="630237"/>
            <a:chOff x="6384800" y="4007813"/>
            <a:chExt cx="580425" cy="414225"/>
          </a:xfrm>
        </p:grpSpPr>
        <p:sp>
          <p:nvSpPr>
            <p:cNvPr id="5118" name="Google Shape;5118;p57"/>
            <p:cNvSpPr/>
            <p:nvPr/>
          </p:nvSpPr>
          <p:spPr>
            <a:xfrm>
              <a:off x="6457744" y="4047462"/>
              <a:ext cx="380350" cy="328667"/>
            </a:xfrm>
            <a:custGeom>
              <a:avLst/>
              <a:gdLst/>
              <a:ahLst/>
              <a:cxnLst/>
              <a:rect l="l" t="t" r="r" b="b"/>
              <a:pathLst>
                <a:path w="15232" h="13131" extrusionOk="0">
                  <a:moveTo>
                    <a:pt x="11923" y="0"/>
                  </a:moveTo>
                  <a:lnTo>
                    <a:pt x="1" y="7854"/>
                  </a:lnTo>
                  <a:lnTo>
                    <a:pt x="3204" y="13130"/>
                  </a:lnTo>
                  <a:lnTo>
                    <a:pt x="14939" y="5785"/>
                  </a:lnTo>
                  <a:lnTo>
                    <a:pt x="15232" y="5603"/>
                  </a:lnTo>
                  <a:lnTo>
                    <a:pt x="11923" y="0"/>
                  </a:ln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57"/>
            <p:cNvSpPr/>
            <p:nvPr/>
          </p:nvSpPr>
          <p:spPr>
            <a:xfrm>
              <a:off x="6724510" y="4007813"/>
              <a:ext cx="240715" cy="180506"/>
            </a:xfrm>
            <a:custGeom>
              <a:avLst/>
              <a:gdLst/>
              <a:ahLst/>
              <a:cxnLst/>
              <a:rect l="l" t="t" r="r" b="b"/>
              <a:pathLst>
                <a:path w="9615" h="7205" extrusionOk="0">
                  <a:moveTo>
                    <a:pt x="9615" y="1"/>
                  </a:moveTo>
                  <a:lnTo>
                    <a:pt x="1235" y="1601"/>
                  </a:lnTo>
                  <a:lnTo>
                    <a:pt x="1" y="4360"/>
                  </a:lnTo>
                  <a:lnTo>
                    <a:pt x="1924" y="4505"/>
                  </a:lnTo>
                  <a:lnTo>
                    <a:pt x="1565" y="7056"/>
                  </a:lnTo>
                  <a:lnTo>
                    <a:pt x="4544" y="7204"/>
                  </a:lnTo>
                  <a:lnTo>
                    <a:pt x="9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57"/>
            <p:cNvSpPr/>
            <p:nvPr/>
          </p:nvSpPr>
          <p:spPr>
            <a:xfrm>
              <a:off x="6849557" y="4007813"/>
              <a:ext cx="115668" cy="97035"/>
            </a:xfrm>
            <a:custGeom>
              <a:avLst/>
              <a:gdLst/>
              <a:ahLst/>
              <a:cxnLst/>
              <a:rect l="l" t="t" r="r" b="b"/>
              <a:pathLst>
                <a:path w="4619" h="3879" extrusionOk="0">
                  <a:moveTo>
                    <a:pt x="4619" y="1"/>
                  </a:moveTo>
                  <a:lnTo>
                    <a:pt x="0" y="882"/>
                  </a:lnTo>
                  <a:lnTo>
                    <a:pt x="1887" y="3879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57"/>
            <p:cNvSpPr/>
            <p:nvPr/>
          </p:nvSpPr>
          <p:spPr>
            <a:xfrm>
              <a:off x="6384800" y="4243619"/>
              <a:ext cx="153182" cy="178419"/>
            </a:xfrm>
            <a:custGeom>
              <a:avLst/>
              <a:gdLst/>
              <a:ahLst/>
              <a:cxnLst/>
              <a:rect l="l" t="t" r="r" b="b"/>
              <a:pathLst>
                <a:path w="6122" h="7120" extrusionOk="0">
                  <a:moveTo>
                    <a:pt x="2924" y="0"/>
                  </a:moveTo>
                  <a:lnTo>
                    <a:pt x="0" y="1926"/>
                  </a:lnTo>
                  <a:lnTo>
                    <a:pt x="3184" y="7120"/>
                  </a:lnTo>
                  <a:lnTo>
                    <a:pt x="6122" y="5280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57"/>
            <p:cNvSpPr/>
            <p:nvPr/>
          </p:nvSpPr>
          <p:spPr>
            <a:xfrm>
              <a:off x="6433776" y="4219621"/>
              <a:ext cx="125047" cy="176333"/>
            </a:xfrm>
            <a:custGeom>
              <a:avLst/>
              <a:gdLst/>
              <a:ahLst/>
              <a:cxnLst/>
              <a:rect l="l" t="t" r="r" b="b"/>
              <a:pathLst>
                <a:path w="5008" h="7051" extrusionOk="0">
                  <a:moveTo>
                    <a:pt x="871" y="0"/>
                  </a:moveTo>
                  <a:cubicBezTo>
                    <a:pt x="763" y="0"/>
                    <a:pt x="653" y="28"/>
                    <a:pt x="553" y="88"/>
                  </a:cubicBezTo>
                  <a:lnTo>
                    <a:pt x="389" y="187"/>
                  </a:lnTo>
                  <a:cubicBezTo>
                    <a:pt x="96" y="363"/>
                    <a:pt x="1" y="742"/>
                    <a:pt x="178" y="1036"/>
                  </a:cubicBezTo>
                  <a:lnTo>
                    <a:pt x="3606" y="6750"/>
                  </a:lnTo>
                  <a:cubicBezTo>
                    <a:pt x="3723" y="6943"/>
                    <a:pt x="3927" y="7050"/>
                    <a:pt x="4138" y="7050"/>
                  </a:cubicBezTo>
                  <a:cubicBezTo>
                    <a:pt x="4246" y="7050"/>
                    <a:pt x="4356" y="7022"/>
                    <a:pt x="4457" y="6962"/>
                  </a:cubicBezTo>
                  <a:lnTo>
                    <a:pt x="4620" y="6864"/>
                  </a:lnTo>
                  <a:cubicBezTo>
                    <a:pt x="4914" y="6687"/>
                    <a:pt x="5008" y="6308"/>
                    <a:pt x="4832" y="6014"/>
                  </a:cubicBezTo>
                  <a:lnTo>
                    <a:pt x="1403" y="301"/>
                  </a:lnTo>
                  <a:cubicBezTo>
                    <a:pt x="1288" y="107"/>
                    <a:pt x="1082" y="0"/>
                    <a:pt x="87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57"/>
            <p:cNvSpPr/>
            <p:nvPr/>
          </p:nvSpPr>
          <p:spPr>
            <a:xfrm>
              <a:off x="6529645" y="4178929"/>
              <a:ext cx="237589" cy="160682"/>
            </a:xfrm>
            <a:custGeom>
              <a:avLst/>
              <a:gdLst/>
              <a:ahLst/>
              <a:cxnLst/>
              <a:rect l="l" t="t" r="r" b="b"/>
              <a:pathLst>
                <a:path w="9491" h="6426" extrusionOk="0">
                  <a:moveTo>
                    <a:pt x="9228" y="0"/>
                  </a:moveTo>
                  <a:lnTo>
                    <a:pt x="0" y="6024"/>
                  </a:lnTo>
                  <a:lnTo>
                    <a:pt x="262" y="6426"/>
                  </a:lnTo>
                  <a:lnTo>
                    <a:pt x="9490" y="402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57"/>
            <p:cNvSpPr/>
            <p:nvPr/>
          </p:nvSpPr>
          <p:spPr>
            <a:xfrm>
              <a:off x="6489006" y="4111108"/>
              <a:ext cx="238631" cy="159639"/>
            </a:xfrm>
            <a:custGeom>
              <a:avLst/>
              <a:gdLst/>
              <a:ahLst/>
              <a:cxnLst/>
              <a:rect l="l" t="t" r="r" b="b"/>
              <a:pathLst>
                <a:path w="9569" h="6388" extrusionOk="0">
                  <a:moveTo>
                    <a:pt x="9309" y="1"/>
                  </a:moveTo>
                  <a:lnTo>
                    <a:pt x="1" y="5983"/>
                  </a:lnTo>
                  <a:lnTo>
                    <a:pt x="261" y="6387"/>
                  </a:lnTo>
                  <a:lnTo>
                    <a:pt x="9569" y="405"/>
                  </a:lnTo>
                  <a:lnTo>
                    <a:pt x="9309" y="1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2502;p40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344738" y="3317875"/>
            <a:ext cx="7581900" cy="112236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fontAlgn="auto">
              <a:defRPr/>
            </a:pPr>
            <a:r>
              <a:rPr lang="vi-VN" kern="0" dirty="0"/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9324" y="1992229"/>
            <a:ext cx="1738577" cy="1477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5</a:t>
            </a:r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7313" y="120650"/>
            <a:ext cx="3951287" cy="669925"/>
            <a:chOff x="1752602" y="1369562"/>
            <a:chExt cx="2229036" cy="1114518"/>
          </a:xfrm>
        </p:grpSpPr>
        <p:sp>
          <p:nvSpPr>
            <p:cNvPr id="107532" name="Rectangle: Rounded Corners 22"/>
            <p:cNvSpPr>
              <a:spLocks noChangeArrowheads="1"/>
            </p:cNvSpPr>
            <p:nvPr/>
          </p:nvSpPr>
          <p:spPr bwMode="auto">
            <a:xfrm>
              <a:off x="1752602" y="1369562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ED556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807231" y="1641590"/>
              <a:ext cx="2119779" cy="6127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vi-VN" sz="2800" b="1" dirty="0">
                  <a:solidFill>
                    <a:sysClr val="window" lastClr="FFFFFF"/>
                  </a:solidFill>
                  <a:latin typeface="+mj-lt"/>
                  <a:ea typeface="#9Slide02 Noi dung dai" panose="02000000000000000000" pitchFamily="2" charset="0"/>
                  <a:cs typeface="+mn-cs"/>
                </a:rPr>
                <a:t>HỌC THUỘC LÒNG</a:t>
              </a:r>
              <a:endParaRPr lang="en-US" sz="2800" b="1" dirty="0">
                <a:solidFill>
                  <a:sysClr val="window" lastClr="FFFFFF"/>
                </a:solidFill>
                <a:latin typeface="+mj-lt"/>
                <a:ea typeface="#9Slide02 Noi dung dai" panose="02000000000000000000" pitchFamily="2" charset="0"/>
                <a:cs typeface="+mn-cs"/>
              </a:endParaRPr>
            </a:p>
          </p:txBody>
        </p:sp>
      </p:grpSp>
      <p:pic>
        <p:nvPicPr>
          <p:cNvPr id="107522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1925" y="161925"/>
            <a:ext cx="17018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>
            <a:extLst>
              <a:ext uri="{FF2B5EF4-FFF2-40B4-BE49-F238E27FC236}"/>
            </a:extLst>
          </p:cNvPr>
          <p:cNvSpPr/>
          <p:nvPr/>
        </p:nvSpPr>
        <p:spPr>
          <a:xfrm>
            <a:off x="777875" y="1130300"/>
            <a:ext cx="531813" cy="47625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/>
            </a:extLst>
          </p:cNvPr>
          <p:cNvSpPr/>
          <p:nvPr/>
        </p:nvSpPr>
        <p:spPr>
          <a:xfrm>
            <a:off x="2943225" y="2971800"/>
            <a:ext cx="549275" cy="48895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2</a:t>
            </a:r>
            <a:endParaRPr lang="vi-VN" sz="2000" b="1" kern="0" dirty="0">
              <a:solidFill>
                <a:srgbClr val="FF0000"/>
              </a:solidFill>
              <a:latin typeface="#9Slide03 NettoOTLight" panose="02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/>
            </a:extLst>
          </p:cNvPr>
          <p:cNvSpPr/>
          <p:nvPr/>
        </p:nvSpPr>
        <p:spPr>
          <a:xfrm>
            <a:off x="5160963" y="4718050"/>
            <a:ext cx="554037" cy="47148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3</a:t>
            </a:r>
            <a:endParaRPr lang="vi-VN" sz="2000" b="1" kern="0" dirty="0">
              <a:solidFill>
                <a:srgbClr val="FF0000"/>
              </a:solidFill>
              <a:latin typeface="#9Slide03 NettoOTLight" panose="02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7526" name="TextBox 35"/>
          <p:cNvSpPr txBox="1">
            <a:spLocks noChangeArrowheads="1"/>
          </p:cNvSpPr>
          <p:nvPr/>
        </p:nvSpPr>
        <p:spPr bwMode="auto">
          <a:xfrm>
            <a:off x="4660900" y="-11113"/>
            <a:ext cx="333375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500"/>
              </a:spcAft>
            </a:pPr>
            <a:r>
              <a:rPr lang="vi-VN" sz="3600" b="1">
                <a:solidFill>
                  <a:srgbClr val="F20C58"/>
                </a:solidFill>
                <a:latin typeface="Times New Roman" pitchFamily="18" charset="0"/>
                <a:ea typeface="#9Slide02 Noi dung dai"/>
                <a:cs typeface="#9Slide02 Noi dung dai"/>
              </a:rPr>
              <a:t>Cái cầu</a:t>
            </a:r>
          </a:p>
          <a:p>
            <a:pPr algn="ctr">
              <a:spcAft>
                <a:spcPts val="500"/>
              </a:spcAft>
            </a:pPr>
            <a:r>
              <a:rPr lang="vi-VN" sz="2400" b="1">
                <a:solidFill>
                  <a:srgbClr val="F20C58"/>
                </a:solidFill>
                <a:latin typeface="Times New Roman" pitchFamily="18" charset="0"/>
                <a:ea typeface="#9Slide02 Noi dung dai"/>
                <a:cs typeface="#9Slide02 Noi dung dai"/>
              </a:rPr>
              <a:t>( trích)</a:t>
            </a:r>
            <a:endParaRPr lang="en-US" sz="2400" b="1">
              <a:solidFill>
                <a:srgbClr val="F20C58"/>
              </a:solidFill>
              <a:ea typeface="#9Slide02 Noi dung dai"/>
              <a:cs typeface="#9Slide02 Noi dung dai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422400" y="954088"/>
            <a:ext cx="58547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gửi cho con chiếc ảnh cái cầu</a:t>
            </a:r>
            <a:r>
              <a:rPr lang="en-US" sz="2800">
                <a:solidFill>
                  <a:srgbClr val="2F2F00"/>
                </a:solidFill>
                <a:ea typeface="#9Slide02 Noi dung dai"/>
                <a:cs typeface="Times New Roman" pitchFamily="18" charset="0"/>
              </a:rPr>
              <a:t>.</a:t>
            </a:r>
            <a:endParaRPr lang="vi-VN" sz="2800">
              <a:solidFill>
                <a:srgbClr val="2F2F00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vừa bắc xong qua dòn sông sâu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Xe lửa sắp qua, thư cha nói thế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cho mẹ xem- cho xem hơi lâu.</a:t>
            </a:r>
            <a:endParaRPr lang="en-US" sz="2800">
              <a:solidFill>
                <a:srgbClr val="F75C8F"/>
              </a:solidFill>
              <a:ea typeface="#9Slide02 Noi dung dai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81400" y="2843213"/>
            <a:ext cx="7570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Những cái cầu ơi, yêu sao yêu ghê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Nhện qua chum nước bắc cầu tơ nhỏ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sáo sang sông bắc cầu ngọn gió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kiến qua ngòi bắc cầu lá tre.</a:t>
            </a:r>
            <a:endParaRPr lang="en-US" sz="2800">
              <a:solidFill>
                <a:srgbClr val="F75C8F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91200" y="4659313"/>
            <a:ext cx="6934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Yêu hơn, cả cái cầu ao mẹ thường đãi đỗ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Là cái cầu này ảnh chụp xa xa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Mẹ bảo: cầu Hàm Rồng sông Mã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cứ gọi: cái cầu của cha.</a:t>
            </a:r>
            <a:endParaRPr lang="en-US" sz="2800">
              <a:solidFill>
                <a:srgbClr val="F75C8F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107530" name="TextBox 42"/>
          <p:cNvSpPr txBox="1">
            <a:spLocks noChangeArrowheads="1"/>
          </p:cNvSpPr>
          <p:nvPr/>
        </p:nvSpPr>
        <p:spPr bwMode="auto">
          <a:xfrm>
            <a:off x="8991600" y="6370638"/>
            <a:ext cx="207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>
                <a:solidFill>
                  <a:srgbClr val="3737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Phạm tiến Duật</a:t>
            </a:r>
            <a:endParaRPr lang="en-US" sz="4800" b="1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pic>
        <p:nvPicPr>
          <p:cNvPr id="107531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75" y="3635375"/>
            <a:ext cx="33766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35"/>
          <p:cNvSpPr txBox="1">
            <a:spLocks noGrp="1"/>
          </p:cNvSpPr>
          <p:nvPr>
            <p:ph type="title"/>
          </p:nvPr>
        </p:nvSpPr>
        <p:spPr>
          <a:xfrm>
            <a:off x="5167313" y="2058988"/>
            <a:ext cx="6064250" cy="1123950"/>
          </a:xfrm>
        </p:spPr>
        <p:txBody>
          <a:bodyPr lIns="121900" tIns="121900" rIns="121900" bIns="1219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4468"/>
              </a:buClr>
              <a:buFont typeface="Gorditas"/>
              <a:buNone/>
            </a:pPr>
            <a:r>
              <a:rPr lang="vi-VN" smtClean="0">
                <a:solidFill>
                  <a:srgbClr val="004468"/>
                </a:solidFill>
                <a:latin typeface="Gorditas"/>
                <a:ea typeface="Gorditas"/>
                <a:cs typeface="Gorditas"/>
                <a:sym typeface="Gorditas"/>
              </a:rPr>
              <a:t>KHỞI ĐỘNG</a:t>
            </a:r>
            <a:endParaRPr lang="en-US" smtClean="0">
              <a:solidFill>
                <a:srgbClr val="004468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grpSp>
        <p:nvGrpSpPr>
          <p:cNvPr id="69634" name="Google Shape;1631;p35"/>
          <p:cNvGrpSpPr>
            <a:grpSpLocks/>
          </p:cNvGrpSpPr>
          <p:nvPr/>
        </p:nvGrpSpPr>
        <p:grpSpPr bwMode="auto">
          <a:xfrm>
            <a:off x="615950" y="2530475"/>
            <a:ext cx="4344988" cy="3830638"/>
            <a:chOff x="461402" y="1148564"/>
            <a:chExt cx="4110607" cy="3621594"/>
          </a:xfrm>
        </p:grpSpPr>
        <p:sp>
          <p:nvSpPr>
            <p:cNvPr id="1632" name="Google Shape;1632;p35"/>
            <p:cNvSpPr/>
            <p:nvPr/>
          </p:nvSpPr>
          <p:spPr>
            <a:xfrm rot="-198737">
              <a:off x="556020" y="1259628"/>
              <a:ext cx="3921371" cy="3399466"/>
            </a:xfrm>
            <a:custGeom>
              <a:avLst/>
              <a:gdLst/>
              <a:ahLst/>
              <a:cxnLst/>
              <a:rect l="l" t="t" r="r" b="b"/>
              <a:pathLst>
                <a:path w="192790" h="167224" extrusionOk="0">
                  <a:moveTo>
                    <a:pt x="55308" y="0"/>
                  </a:moveTo>
                  <a:cubicBezTo>
                    <a:pt x="48071" y="0"/>
                    <a:pt x="41170" y="1074"/>
                    <a:pt x="34794" y="3194"/>
                  </a:cubicBezTo>
                  <a:cubicBezTo>
                    <a:pt x="28516" y="5281"/>
                    <a:pt x="22870" y="8339"/>
                    <a:pt x="18013" y="12280"/>
                  </a:cubicBezTo>
                  <a:cubicBezTo>
                    <a:pt x="13128" y="16246"/>
                    <a:pt x="9158" y="21017"/>
                    <a:pt x="6211" y="26457"/>
                  </a:cubicBezTo>
                  <a:cubicBezTo>
                    <a:pt x="3197" y="32024"/>
                    <a:pt x="1320" y="38177"/>
                    <a:pt x="635" y="44748"/>
                  </a:cubicBezTo>
                  <a:cubicBezTo>
                    <a:pt x="1" y="50820"/>
                    <a:pt x="633" y="56781"/>
                    <a:pt x="2508" y="62463"/>
                  </a:cubicBezTo>
                  <a:cubicBezTo>
                    <a:pt x="4287" y="67850"/>
                    <a:pt x="7152" y="72898"/>
                    <a:pt x="11009" y="77463"/>
                  </a:cubicBezTo>
                  <a:cubicBezTo>
                    <a:pt x="12854" y="79638"/>
                    <a:pt x="14919" y="81694"/>
                    <a:pt x="17176" y="83598"/>
                  </a:cubicBezTo>
                  <a:cubicBezTo>
                    <a:pt x="16229" y="83258"/>
                    <a:pt x="15250" y="83077"/>
                    <a:pt x="14271" y="83077"/>
                  </a:cubicBezTo>
                  <a:cubicBezTo>
                    <a:pt x="13285" y="83077"/>
                    <a:pt x="12331" y="83260"/>
                    <a:pt x="11431" y="83623"/>
                  </a:cubicBezTo>
                  <a:cubicBezTo>
                    <a:pt x="10123" y="84153"/>
                    <a:pt x="9012" y="85021"/>
                    <a:pt x="8131" y="86202"/>
                  </a:cubicBezTo>
                  <a:cubicBezTo>
                    <a:pt x="7349" y="87256"/>
                    <a:pt x="6789" y="88507"/>
                    <a:pt x="6465" y="89924"/>
                  </a:cubicBezTo>
                  <a:cubicBezTo>
                    <a:pt x="5855" y="92603"/>
                    <a:pt x="6159" y="95656"/>
                    <a:pt x="7317" y="98525"/>
                  </a:cubicBezTo>
                  <a:cubicBezTo>
                    <a:pt x="8847" y="102315"/>
                    <a:pt x="11608" y="105166"/>
                    <a:pt x="14683" y="106345"/>
                  </a:cubicBezTo>
                  <a:cubicBezTo>
                    <a:pt x="14710" y="106592"/>
                    <a:pt x="14758" y="106839"/>
                    <a:pt x="14828" y="107077"/>
                  </a:cubicBezTo>
                  <a:cubicBezTo>
                    <a:pt x="14676" y="107485"/>
                    <a:pt x="14565" y="107963"/>
                    <a:pt x="14534" y="108520"/>
                  </a:cubicBezTo>
                  <a:cubicBezTo>
                    <a:pt x="14454" y="109957"/>
                    <a:pt x="14951" y="110932"/>
                    <a:pt x="15449" y="111539"/>
                  </a:cubicBezTo>
                  <a:cubicBezTo>
                    <a:pt x="15492" y="111997"/>
                    <a:pt x="15619" y="112512"/>
                    <a:pt x="15882" y="113063"/>
                  </a:cubicBezTo>
                  <a:cubicBezTo>
                    <a:pt x="16213" y="113761"/>
                    <a:pt x="16911" y="114701"/>
                    <a:pt x="18348" y="115234"/>
                  </a:cubicBezTo>
                  <a:cubicBezTo>
                    <a:pt x="19069" y="115499"/>
                    <a:pt x="19923" y="115635"/>
                    <a:pt x="20878" y="115635"/>
                  </a:cubicBezTo>
                  <a:cubicBezTo>
                    <a:pt x="22514" y="115635"/>
                    <a:pt x="24144" y="115250"/>
                    <a:pt x="25220" y="114928"/>
                  </a:cubicBezTo>
                  <a:cubicBezTo>
                    <a:pt x="25268" y="114914"/>
                    <a:pt x="25318" y="114896"/>
                    <a:pt x="25365" y="114883"/>
                  </a:cubicBezTo>
                  <a:lnTo>
                    <a:pt x="25846" y="117074"/>
                  </a:lnTo>
                  <a:lnTo>
                    <a:pt x="28414" y="116752"/>
                  </a:lnTo>
                  <a:cubicBezTo>
                    <a:pt x="30111" y="116539"/>
                    <a:pt x="31768" y="116111"/>
                    <a:pt x="33377" y="115481"/>
                  </a:cubicBezTo>
                  <a:lnTo>
                    <a:pt x="33377" y="116768"/>
                  </a:lnTo>
                  <a:lnTo>
                    <a:pt x="39075" y="116768"/>
                  </a:lnTo>
                  <a:lnTo>
                    <a:pt x="38230" y="124581"/>
                  </a:lnTo>
                  <a:lnTo>
                    <a:pt x="39801" y="124615"/>
                  </a:lnTo>
                  <a:cubicBezTo>
                    <a:pt x="39762" y="124660"/>
                    <a:pt x="39726" y="124701"/>
                    <a:pt x="39690" y="124742"/>
                  </a:cubicBezTo>
                  <a:lnTo>
                    <a:pt x="39585" y="124855"/>
                  </a:lnTo>
                  <a:cubicBezTo>
                    <a:pt x="39511" y="124928"/>
                    <a:pt x="39454" y="124975"/>
                    <a:pt x="39411" y="125007"/>
                  </a:cubicBezTo>
                  <a:lnTo>
                    <a:pt x="39347" y="125046"/>
                  </a:lnTo>
                  <a:cubicBezTo>
                    <a:pt x="39327" y="125055"/>
                    <a:pt x="39307" y="125068"/>
                    <a:pt x="39291" y="125077"/>
                  </a:cubicBezTo>
                  <a:cubicBezTo>
                    <a:pt x="39286" y="125082"/>
                    <a:pt x="39205" y="125120"/>
                    <a:pt x="39078" y="125182"/>
                  </a:cubicBezTo>
                  <a:cubicBezTo>
                    <a:pt x="38504" y="125426"/>
                    <a:pt x="37820" y="125551"/>
                    <a:pt x="37038" y="125551"/>
                  </a:cubicBezTo>
                  <a:cubicBezTo>
                    <a:pt x="35676" y="125551"/>
                    <a:pt x="34524" y="125170"/>
                    <a:pt x="34418" y="125132"/>
                  </a:cubicBezTo>
                  <a:lnTo>
                    <a:pt x="33672" y="124846"/>
                  </a:lnTo>
                  <a:lnTo>
                    <a:pt x="33828" y="124391"/>
                  </a:lnTo>
                  <a:lnTo>
                    <a:pt x="28498" y="122863"/>
                  </a:lnTo>
                  <a:lnTo>
                    <a:pt x="28498" y="122861"/>
                  </a:lnTo>
                  <a:lnTo>
                    <a:pt x="24110" y="121605"/>
                  </a:lnTo>
                  <a:lnTo>
                    <a:pt x="18296" y="119939"/>
                  </a:lnTo>
                  <a:lnTo>
                    <a:pt x="17265" y="123665"/>
                  </a:lnTo>
                  <a:lnTo>
                    <a:pt x="17263" y="123665"/>
                  </a:lnTo>
                  <a:lnTo>
                    <a:pt x="15696" y="129325"/>
                  </a:lnTo>
                  <a:lnTo>
                    <a:pt x="11424" y="144748"/>
                  </a:lnTo>
                  <a:lnTo>
                    <a:pt x="11424" y="144748"/>
                  </a:lnTo>
                  <a:lnTo>
                    <a:pt x="21947" y="138513"/>
                  </a:lnTo>
                  <a:cubicBezTo>
                    <a:pt x="21967" y="138502"/>
                    <a:pt x="21994" y="138496"/>
                    <a:pt x="22029" y="138496"/>
                  </a:cubicBezTo>
                  <a:cubicBezTo>
                    <a:pt x="22499" y="138496"/>
                    <a:pt x="24291" y="139472"/>
                    <a:pt x="24572" y="139592"/>
                  </a:cubicBezTo>
                  <a:cubicBezTo>
                    <a:pt x="28551" y="141294"/>
                    <a:pt x="33349" y="142585"/>
                    <a:pt x="37999" y="142585"/>
                  </a:cubicBezTo>
                  <a:cubicBezTo>
                    <a:pt x="42313" y="142585"/>
                    <a:pt x="46500" y="141474"/>
                    <a:pt x="49787" y="138552"/>
                  </a:cubicBezTo>
                  <a:cubicBezTo>
                    <a:pt x="53236" y="135481"/>
                    <a:pt x="55646" y="131145"/>
                    <a:pt x="56906" y="126727"/>
                  </a:cubicBezTo>
                  <a:lnTo>
                    <a:pt x="57470" y="124996"/>
                  </a:lnTo>
                  <a:lnTo>
                    <a:pt x="60013" y="125050"/>
                  </a:lnTo>
                  <a:lnTo>
                    <a:pt x="59807" y="130220"/>
                  </a:lnTo>
                  <a:lnTo>
                    <a:pt x="59791" y="130630"/>
                  </a:lnTo>
                  <a:lnTo>
                    <a:pt x="59571" y="136108"/>
                  </a:lnTo>
                  <a:cubicBezTo>
                    <a:pt x="59571" y="136108"/>
                    <a:pt x="59560" y="136362"/>
                    <a:pt x="59560" y="136369"/>
                  </a:cubicBezTo>
                  <a:lnTo>
                    <a:pt x="59338" y="142015"/>
                  </a:lnTo>
                  <a:lnTo>
                    <a:pt x="59333" y="142106"/>
                  </a:lnTo>
                  <a:lnTo>
                    <a:pt x="59150" y="146707"/>
                  </a:lnTo>
                  <a:lnTo>
                    <a:pt x="59102" y="147842"/>
                  </a:lnTo>
                  <a:lnTo>
                    <a:pt x="59104" y="147842"/>
                  </a:lnTo>
                  <a:lnTo>
                    <a:pt x="58914" y="152622"/>
                  </a:lnTo>
                  <a:lnTo>
                    <a:pt x="61774" y="152622"/>
                  </a:lnTo>
                  <a:lnTo>
                    <a:pt x="61724" y="156525"/>
                  </a:lnTo>
                  <a:lnTo>
                    <a:pt x="61722" y="156525"/>
                  </a:lnTo>
                  <a:lnTo>
                    <a:pt x="61634" y="163606"/>
                  </a:lnTo>
                  <a:lnTo>
                    <a:pt x="61638" y="163606"/>
                  </a:lnTo>
                  <a:lnTo>
                    <a:pt x="61595" y="167141"/>
                  </a:lnTo>
                  <a:lnTo>
                    <a:pt x="87336" y="167223"/>
                  </a:lnTo>
                  <a:cubicBezTo>
                    <a:pt x="85249" y="165201"/>
                    <a:pt x="82447" y="163193"/>
                    <a:pt x="81108" y="160634"/>
                  </a:cubicBezTo>
                  <a:cubicBezTo>
                    <a:pt x="80802" y="160050"/>
                    <a:pt x="80364" y="159551"/>
                    <a:pt x="79895" y="159095"/>
                  </a:cubicBezTo>
                  <a:cubicBezTo>
                    <a:pt x="79580" y="158792"/>
                    <a:pt x="78764" y="158359"/>
                    <a:pt x="78617" y="157976"/>
                  </a:cubicBezTo>
                  <a:cubicBezTo>
                    <a:pt x="78467" y="157584"/>
                    <a:pt x="78739" y="156661"/>
                    <a:pt x="78775" y="156251"/>
                  </a:cubicBezTo>
                  <a:cubicBezTo>
                    <a:pt x="78798" y="155997"/>
                    <a:pt x="79115" y="152556"/>
                    <a:pt x="79115" y="152556"/>
                  </a:cubicBezTo>
                  <a:lnTo>
                    <a:pt x="79045" y="152552"/>
                  </a:lnTo>
                  <a:lnTo>
                    <a:pt x="76806" y="125411"/>
                  </a:lnTo>
                  <a:lnTo>
                    <a:pt x="84102" y="125569"/>
                  </a:lnTo>
                  <a:lnTo>
                    <a:pt x="84102" y="125569"/>
                  </a:lnTo>
                  <a:lnTo>
                    <a:pt x="82531" y="111417"/>
                  </a:lnTo>
                  <a:lnTo>
                    <a:pt x="82531" y="111417"/>
                  </a:lnTo>
                  <a:cubicBezTo>
                    <a:pt x="83914" y="112260"/>
                    <a:pt x="85405" y="112992"/>
                    <a:pt x="86982" y="113609"/>
                  </a:cubicBezTo>
                  <a:lnTo>
                    <a:pt x="86978" y="113629"/>
                  </a:lnTo>
                  <a:lnTo>
                    <a:pt x="87152" y="113675"/>
                  </a:lnTo>
                  <a:cubicBezTo>
                    <a:pt x="87175" y="113684"/>
                    <a:pt x="87195" y="113693"/>
                    <a:pt x="87218" y="113699"/>
                  </a:cubicBezTo>
                  <a:cubicBezTo>
                    <a:pt x="91740" y="115427"/>
                    <a:pt x="95493" y="115619"/>
                    <a:pt x="95652" y="115626"/>
                  </a:cubicBezTo>
                  <a:lnTo>
                    <a:pt x="97989" y="115737"/>
                  </a:lnTo>
                  <a:lnTo>
                    <a:pt x="98231" y="114749"/>
                  </a:lnTo>
                  <a:cubicBezTo>
                    <a:pt x="98979" y="114953"/>
                    <a:pt x="99745" y="115114"/>
                    <a:pt x="100511" y="115225"/>
                  </a:cubicBezTo>
                  <a:cubicBezTo>
                    <a:pt x="100924" y="116068"/>
                    <a:pt x="101483" y="117020"/>
                    <a:pt x="102220" y="117976"/>
                  </a:cubicBezTo>
                  <a:cubicBezTo>
                    <a:pt x="103387" y="119486"/>
                    <a:pt x="104774" y="120689"/>
                    <a:pt x="106338" y="121557"/>
                  </a:cubicBezTo>
                  <a:cubicBezTo>
                    <a:pt x="108238" y="122607"/>
                    <a:pt x="110361" y="123139"/>
                    <a:pt x="112653" y="123139"/>
                  </a:cubicBezTo>
                  <a:cubicBezTo>
                    <a:pt x="113736" y="123139"/>
                    <a:pt x="114867" y="123022"/>
                    <a:pt x="116014" y="122784"/>
                  </a:cubicBezTo>
                  <a:cubicBezTo>
                    <a:pt x="119004" y="122165"/>
                    <a:pt x="121728" y="120610"/>
                    <a:pt x="124117" y="118162"/>
                  </a:cubicBezTo>
                  <a:cubicBezTo>
                    <a:pt x="124448" y="117822"/>
                    <a:pt x="124772" y="117466"/>
                    <a:pt x="125089" y="117092"/>
                  </a:cubicBezTo>
                  <a:lnTo>
                    <a:pt x="126148" y="116913"/>
                  </a:lnTo>
                  <a:cubicBezTo>
                    <a:pt x="126216" y="116902"/>
                    <a:pt x="133135" y="115751"/>
                    <a:pt x="140050" y="115751"/>
                  </a:cubicBezTo>
                  <a:cubicBezTo>
                    <a:pt x="141533" y="115751"/>
                    <a:pt x="142897" y="115805"/>
                    <a:pt x="144144" y="115907"/>
                  </a:cubicBezTo>
                  <a:lnTo>
                    <a:pt x="144336" y="115925"/>
                  </a:lnTo>
                  <a:cubicBezTo>
                    <a:pt x="145957" y="116068"/>
                    <a:pt x="147380" y="116304"/>
                    <a:pt x="148566" y="116623"/>
                  </a:cubicBezTo>
                  <a:lnTo>
                    <a:pt x="148758" y="116675"/>
                  </a:lnTo>
                  <a:cubicBezTo>
                    <a:pt x="150519" y="117176"/>
                    <a:pt x="151709" y="117886"/>
                    <a:pt x="152045" y="118636"/>
                  </a:cubicBezTo>
                  <a:cubicBezTo>
                    <a:pt x="152577" y="119828"/>
                    <a:pt x="152292" y="120272"/>
                    <a:pt x="152153" y="120485"/>
                  </a:cubicBezTo>
                  <a:cubicBezTo>
                    <a:pt x="151818" y="121004"/>
                    <a:pt x="150533" y="122319"/>
                    <a:pt x="145862" y="123316"/>
                  </a:cubicBezTo>
                  <a:cubicBezTo>
                    <a:pt x="143223" y="123881"/>
                    <a:pt x="139964" y="124243"/>
                    <a:pt x="136143" y="124404"/>
                  </a:cubicBezTo>
                  <a:lnTo>
                    <a:pt x="135508" y="124427"/>
                  </a:lnTo>
                  <a:cubicBezTo>
                    <a:pt x="134529" y="124463"/>
                    <a:pt x="133502" y="124486"/>
                    <a:pt x="132451" y="124495"/>
                  </a:cubicBezTo>
                  <a:cubicBezTo>
                    <a:pt x="132095" y="124497"/>
                    <a:pt x="131734" y="124499"/>
                    <a:pt x="131372" y="124499"/>
                  </a:cubicBezTo>
                  <a:cubicBezTo>
                    <a:pt x="130132" y="124499"/>
                    <a:pt x="128831" y="124481"/>
                    <a:pt x="127507" y="124447"/>
                  </a:cubicBezTo>
                  <a:lnTo>
                    <a:pt x="124516" y="124368"/>
                  </a:lnTo>
                  <a:lnTo>
                    <a:pt x="124887" y="137690"/>
                  </a:lnTo>
                  <a:lnTo>
                    <a:pt x="125037" y="143092"/>
                  </a:lnTo>
                  <a:lnTo>
                    <a:pt x="125094" y="145118"/>
                  </a:lnTo>
                  <a:lnTo>
                    <a:pt x="125094" y="145120"/>
                  </a:lnTo>
                  <a:lnTo>
                    <a:pt x="127362" y="145526"/>
                  </a:lnTo>
                  <a:cubicBezTo>
                    <a:pt x="127378" y="145528"/>
                    <a:pt x="127480" y="145544"/>
                    <a:pt x="127664" y="145576"/>
                  </a:cubicBezTo>
                  <a:lnTo>
                    <a:pt x="127664" y="152801"/>
                  </a:lnTo>
                  <a:lnTo>
                    <a:pt x="125470" y="152955"/>
                  </a:lnTo>
                  <a:lnTo>
                    <a:pt x="126206" y="167182"/>
                  </a:lnTo>
                  <a:lnTo>
                    <a:pt x="153488" y="167182"/>
                  </a:lnTo>
                  <a:lnTo>
                    <a:pt x="144690" y="158810"/>
                  </a:lnTo>
                  <a:cubicBezTo>
                    <a:pt x="144733" y="158456"/>
                    <a:pt x="144717" y="158098"/>
                    <a:pt x="144638" y="157747"/>
                  </a:cubicBezTo>
                  <a:cubicBezTo>
                    <a:pt x="144722" y="157441"/>
                    <a:pt x="144758" y="157121"/>
                    <a:pt x="144744" y="156797"/>
                  </a:cubicBezTo>
                  <a:cubicBezTo>
                    <a:pt x="144717" y="156151"/>
                    <a:pt x="144484" y="155521"/>
                    <a:pt x="144085" y="155004"/>
                  </a:cubicBezTo>
                  <a:lnTo>
                    <a:pt x="143946" y="151648"/>
                  </a:lnTo>
                  <a:lnTo>
                    <a:pt x="141313" y="151833"/>
                  </a:lnTo>
                  <a:lnTo>
                    <a:pt x="141125" y="149159"/>
                  </a:lnTo>
                  <a:lnTo>
                    <a:pt x="141127" y="149159"/>
                  </a:lnTo>
                  <a:lnTo>
                    <a:pt x="141025" y="147736"/>
                  </a:lnTo>
                  <a:lnTo>
                    <a:pt x="140939" y="146485"/>
                  </a:lnTo>
                  <a:cubicBezTo>
                    <a:pt x="144169" y="146446"/>
                    <a:pt x="147249" y="146219"/>
                    <a:pt x="150152" y="145800"/>
                  </a:cubicBezTo>
                  <a:lnTo>
                    <a:pt x="150170" y="145827"/>
                  </a:lnTo>
                  <a:lnTo>
                    <a:pt x="151247" y="145639"/>
                  </a:lnTo>
                  <a:lnTo>
                    <a:pt x="152657" y="146650"/>
                  </a:lnTo>
                  <a:lnTo>
                    <a:pt x="156430" y="149361"/>
                  </a:lnTo>
                  <a:lnTo>
                    <a:pt x="158815" y="151072"/>
                  </a:lnTo>
                  <a:lnTo>
                    <a:pt x="159078" y="151262"/>
                  </a:lnTo>
                  <a:lnTo>
                    <a:pt x="158216" y="152774"/>
                  </a:lnTo>
                  <a:lnTo>
                    <a:pt x="172507" y="161292"/>
                  </a:lnTo>
                  <a:lnTo>
                    <a:pt x="184170" y="139746"/>
                  </a:lnTo>
                  <a:lnTo>
                    <a:pt x="184170" y="139746"/>
                  </a:lnTo>
                  <a:lnTo>
                    <a:pt x="174197" y="140279"/>
                  </a:lnTo>
                  <a:cubicBezTo>
                    <a:pt x="173932" y="139932"/>
                    <a:pt x="173595" y="139646"/>
                    <a:pt x="173200" y="139436"/>
                  </a:cubicBezTo>
                  <a:lnTo>
                    <a:pt x="173198" y="139436"/>
                  </a:lnTo>
                  <a:cubicBezTo>
                    <a:pt x="172955" y="139306"/>
                    <a:pt x="172690" y="139209"/>
                    <a:pt x="172423" y="139150"/>
                  </a:cubicBezTo>
                  <a:cubicBezTo>
                    <a:pt x="172226" y="138969"/>
                    <a:pt x="172008" y="138812"/>
                    <a:pt x="171770" y="138685"/>
                  </a:cubicBezTo>
                  <a:lnTo>
                    <a:pt x="171747" y="138674"/>
                  </a:lnTo>
                  <a:lnTo>
                    <a:pt x="171725" y="138663"/>
                  </a:lnTo>
                  <a:cubicBezTo>
                    <a:pt x="171289" y="138443"/>
                    <a:pt x="170798" y="138325"/>
                    <a:pt x="170310" y="138325"/>
                  </a:cubicBezTo>
                  <a:cubicBezTo>
                    <a:pt x="170238" y="138325"/>
                    <a:pt x="170163" y="138330"/>
                    <a:pt x="170090" y="138334"/>
                  </a:cubicBezTo>
                  <a:lnTo>
                    <a:pt x="169721" y="138107"/>
                  </a:lnTo>
                  <a:lnTo>
                    <a:pt x="170075" y="137804"/>
                  </a:lnTo>
                  <a:cubicBezTo>
                    <a:pt x="170755" y="137242"/>
                    <a:pt x="171398" y="136646"/>
                    <a:pt x="172010" y="136029"/>
                  </a:cubicBezTo>
                  <a:cubicBezTo>
                    <a:pt x="172260" y="135778"/>
                    <a:pt x="172504" y="135521"/>
                    <a:pt x="172736" y="135268"/>
                  </a:cubicBezTo>
                  <a:cubicBezTo>
                    <a:pt x="173019" y="134957"/>
                    <a:pt x="173302" y="134628"/>
                    <a:pt x="173581" y="134288"/>
                  </a:cubicBezTo>
                  <a:cubicBezTo>
                    <a:pt x="173613" y="134250"/>
                    <a:pt x="173642" y="134211"/>
                    <a:pt x="173674" y="134173"/>
                  </a:cubicBezTo>
                  <a:cubicBezTo>
                    <a:pt x="173676" y="134168"/>
                    <a:pt x="173683" y="134159"/>
                    <a:pt x="173687" y="134152"/>
                  </a:cubicBezTo>
                  <a:cubicBezTo>
                    <a:pt x="173823" y="133987"/>
                    <a:pt x="173955" y="133822"/>
                    <a:pt x="174084" y="133652"/>
                  </a:cubicBezTo>
                  <a:lnTo>
                    <a:pt x="175754" y="131507"/>
                  </a:lnTo>
                  <a:lnTo>
                    <a:pt x="175623" y="131408"/>
                  </a:lnTo>
                  <a:cubicBezTo>
                    <a:pt x="176892" y="129323"/>
                    <a:pt x="177844" y="127067"/>
                    <a:pt x="178452" y="124701"/>
                  </a:cubicBezTo>
                  <a:lnTo>
                    <a:pt x="178467" y="124685"/>
                  </a:lnTo>
                  <a:lnTo>
                    <a:pt x="178583" y="124162"/>
                  </a:lnTo>
                  <a:cubicBezTo>
                    <a:pt x="178715" y="123591"/>
                    <a:pt x="178828" y="123015"/>
                    <a:pt x="178919" y="122439"/>
                  </a:cubicBezTo>
                  <a:cubicBezTo>
                    <a:pt x="179014" y="121820"/>
                    <a:pt x="179089" y="121199"/>
                    <a:pt x="179138" y="120583"/>
                  </a:cubicBezTo>
                  <a:lnTo>
                    <a:pt x="179184" y="120084"/>
                  </a:lnTo>
                  <a:lnTo>
                    <a:pt x="179177" y="120064"/>
                  </a:lnTo>
                  <a:cubicBezTo>
                    <a:pt x="179308" y="117856"/>
                    <a:pt x="179145" y="115655"/>
                    <a:pt x="178690" y="113514"/>
                  </a:cubicBezTo>
                  <a:cubicBezTo>
                    <a:pt x="180355" y="112902"/>
                    <a:pt x="182069" y="111947"/>
                    <a:pt x="183694" y="110717"/>
                  </a:cubicBezTo>
                  <a:cubicBezTo>
                    <a:pt x="186106" y="108894"/>
                    <a:pt x="188057" y="106669"/>
                    <a:pt x="189197" y="104448"/>
                  </a:cubicBezTo>
                  <a:cubicBezTo>
                    <a:pt x="190487" y="101929"/>
                    <a:pt x="191430" y="99715"/>
                    <a:pt x="191999" y="97863"/>
                  </a:cubicBezTo>
                  <a:cubicBezTo>
                    <a:pt x="192710" y="95554"/>
                    <a:pt x="192790" y="93979"/>
                    <a:pt x="192261" y="92746"/>
                  </a:cubicBezTo>
                  <a:cubicBezTo>
                    <a:pt x="191849" y="91803"/>
                    <a:pt x="191065" y="91109"/>
                    <a:pt x="190104" y="90839"/>
                  </a:cubicBezTo>
                  <a:lnTo>
                    <a:pt x="190101" y="90839"/>
                  </a:lnTo>
                  <a:cubicBezTo>
                    <a:pt x="189811" y="90758"/>
                    <a:pt x="189517" y="90717"/>
                    <a:pt x="189220" y="90717"/>
                  </a:cubicBezTo>
                  <a:cubicBezTo>
                    <a:pt x="189095" y="90717"/>
                    <a:pt x="188950" y="90726"/>
                    <a:pt x="188791" y="90747"/>
                  </a:cubicBezTo>
                  <a:cubicBezTo>
                    <a:pt x="188454" y="90545"/>
                    <a:pt x="188080" y="90404"/>
                    <a:pt x="187683" y="90336"/>
                  </a:cubicBezTo>
                  <a:cubicBezTo>
                    <a:pt x="187502" y="90305"/>
                    <a:pt x="187318" y="90291"/>
                    <a:pt x="187137" y="90291"/>
                  </a:cubicBezTo>
                  <a:cubicBezTo>
                    <a:pt x="186978" y="90291"/>
                    <a:pt x="186822" y="90302"/>
                    <a:pt x="186668" y="90325"/>
                  </a:cubicBezTo>
                  <a:cubicBezTo>
                    <a:pt x="186137" y="90019"/>
                    <a:pt x="185539" y="89856"/>
                    <a:pt x="184907" y="89856"/>
                  </a:cubicBezTo>
                  <a:cubicBezTo>
                    <a:pt x="184714" y="89856"/>
                    <a:pt x="184519" y="89874"/>
                    <a:pt x="184324" y="89906"/>
                  </a:cubicBezTo>
                  <a:lnTo>
                    <a:pt x="184320" y="89906"/>
                  </a:lnTo>
                  <a:cubicBezTo>
                    <a:pt x="183814" y="89990"/>
                    <a:pt x="182862" y="90291"/>
                    <a:pt x="182173" y="91374"/>
                  </a:cubicBezTo>
                  <a:cubicBezTo>
                    <a:pt x="181996" y="91651"/>
                    <a:pt x="181845" y="91970"/>
                    <a:pt x="181702" y="92349"/>
                  </a:cubicBezTo>
                  <a:cubicBezTo>
                    <a:pt x="181539" y="92789"/>
                    <a:pt x="181382" y="93333"/>
                    <a:pt x="181226" y="94008"/>
                  </a:cubicBezTo>
                  <a:cubicBezTo>
                    <a:pt x="181015" y="94931"/>
                    <a:pt x="180863" y="95833"/>
                    <a:pt x="180829" y="96037"/>
                  </a:cubicBezTo>
                  <a:cubicBezTo>
                    <a:pt x="180485" y="97875"/>
                    <a:pt x="179490" y="100019"/>
                    <a:pt x="178164" y="101782"/>
                  </a:cubicBezTo>
                  <a:cubicBezTo>
                    <a:pt x="177162" y="103115"/>
                    <a:pt x="176045" y="104133"/>
                    <a:pt x="174925" y="104756"/>
                  </a:cubicBezTo>
                  <a:cubicBezTo>
                    <a:pt x="172964" y="101920"/>
                    <a:pt x="170399" y="99504"/>
                    <a:pt x="167348" y="97641"/>
                  </a:cubicBezTo>
                  <a:cubicBezTo>
                    <a:pt x="165018" y="96222"/>
                    <a:pt x="162412" y="95125"/>
                    <a:pt x="159601" y="94387"/>
                  </a:cubicBezTo>
                  <a:cubicBezTo>
                    <a:pt x="156668" y="93614"/>
                    <a:pt x="153488" y="93222"/>
                    <a:pt x="150141" y="93222"/>
                  </a:cubicBezTo>
                  <a:cubicBezTo>
                    <a:pt x="148380" y="93222"/>
                    <a:pt x="146555" y="93333"/>
                    <a:pt x="144688" y="93548"/>
                  </a:cubicBezTo>
                  <a:lnTo>
                    <a:pt x="144484" y="88693"/>
                  </a:lnTo>
                  <a:lnTo>
                    <a:pt x="174170" y="84348"/>
                  </a:lnTo>
                  <a:lnTo>
                    <a:pt x="171151" y="61364"/>
                  </a:lnTo>
                  <a:lnTo>
                    <a:pt x="160843" y="62893"/>
                  </a:lnTo>
                  <a:cubicBezTo>
                    <a:pt x="160408" y="62417"/>
                    <a:pt x="159860" y="62034"/>
                    <a:pt x="159193" y="61756"/>
                  </a:cubicBezTo>
                  <a:cubicBezTo>
                    <a:pt x="159202" y="60607"/>
                    <a:pt x="158747" y="59546"/>
                    <a:pt x="157888" y="58732"/>
                  </a:cubicBezTo>
                  <a:cubicBezTo>
                    <a:pt x="157298" y="58170"/>
                    <a:pt x="156559" y="57803"/>
                    <a:pt x="155757" y="57660"/>
                  </a:cubicBezTo>
                  <a:cubicBezTo>
                    <a:pt x="155528" y="56887"/>
                    <a:pt x="155098" y="56194"/>
                    <a:pt x="154504" y="55652"/>
                  </a:cubicBezTo>
                  <a:cubicBezTo>
                    <a:pt x="153960" y="55156"/>
                    <a:pt x="153291" y="54791"/>
                    <a:pt x="152518" y="54566"/>
                  </a:cubicBezTo>
                  <a:lnTo>
                    <a:pt x="152516" y="54566"/>
                  </a:lnTo>
                  <a:cubicBezTo>
                    <a:pt x="152099" y="54446"/>
                    <a:pt x="151668" y="54385"/>
                    <a:pt x="151235" y="54385"/>
                  </a:cubicBezTo>
                  <a:cubicBezTo>
                    <a:pt x="150342" y="54385"/>
                    <a:pt x="149449" y="54641"/>
                    <a:pt x="148586" y="55140"/>
                  </a:cubicBezTo>
                  <a:cubicBezTo>
                    <a:pt x="147913" y="55530"/>
                    <a:pt x="147260" y="56060"/>
                    <a:pt x="146594" y="56763"/>
                  </a:cubicBezTo>
                  <a:cubicBezTo>
                    <a:pt x="145479" y="57943"/>
                    <a:pt x="144348" y="59591"/>
                    <a:pt x="143135" y="61794"/>
                  </a:cubicBezTo>
                  <a:cubicBezTo>
                    <a:pt x="142362" y="63199"/>
                    <a:pt x="141673" y="64627"/>
                    <a:pt x="141131" y="65819"/>
                  </a:cubicBezTo>
                  <a:lnTo>
                    <a:pt x="117351" y="69348"/>
                  </a:lnTo>
                  <a:lnTo>
                    <a:pt x="120273" y="93199"/>
                  </a:lnTo>
                  <a:lnTo>
                    <a:pt x="121345" y="101982"/>
                  </a:lnTo>
                  <a:lnTo>
                    <a:pt x="121726" y="105073"/>
                  </a:lnTo>
                  <a:cubicBezTo>
                    <a:pt x="121476" y="105526"/>
                    <a:pt x="121207" y="106005"/>
                    <a:pt x="120919" y="106492"/>
                  </a:cubicBezTo>
                  <a:cubicBezTo>
                    <a:pt x="119242" y="109330"/>
                    <a:pt x="117598" y="111385"/>
                    <a:pt x="116522" y="111993"/>
                  </a:cubicBezTo>
                  <a:cubicBezTo>
                    <a:pt x="116087" y="112235"/>
                    <a:pt x="115558" y="112360"/>
                    <a:pt x="114949" y="112360"/>
                  </a:cubicBezTo>
                  <a:cubicBezTo>
                    <a:pt x="114040" y="112360"/>
                    <a:pt x="113000" y="112088"/>
                    <a:pt x="112016" y="111598"/>
                  </a:cubicBezTo>
                  <a:cubicBezTo>
                    <a:pt x="111123" y="111150"/>
                    <a:pt x="110588" y="110671"/>
                    <a:pt x="110436" y="110474"/>
                  </a:cubicBezTo>
                  <a:cubicBezTo>
                    <a:pt x="110198" y="109896"/>
                    <a:pt x="109976" y="109364"/>
                    <a:pt x="109745" y="108872"/>
                  </a:cubicBezTo>
                  <a:cubicBezTo>
                    <a:pt x="109783" y="108493"/>
                    <a:pt x="109774" y="108067"/>
                    <a:pt x="109700" y="107603"/>
                  </a:cubicBezTo>
                  <a:cubicBezTo>
                    <a:pt x="109611" y="107052"/>
                    <a:pt x="109450" y="106589"/>
                    <a:pt x="109253" y="106204"/>
                  </a:cubicBezTo>
                  <a:cubicBezTo>
                    <a:pt x="109353" y="105662"/>
                    <a:pt x="109341" y="105105"/>
                    <a:pt x="109215" y="104561"/>
                  </a:cubicBezTo>
                  <a:cubicBezTo>
                    <a:pt x="108956" y="103478"/>
                    <a:pt x="108260" y="102541"/>
                    <a:pt x="107247" y="101925"/>
                  </a:cubicBezTo>
                  <a:cubicBezTo>
                    <a:pt x="106406" y="101413"/>
                    <a:pt x="105373" y="101143"/>
                    <a:pt x="104253" y="101143"/>
                  </a:cubicBezTo>
                  <a:cubicBezTo>
                    <a:pt x="104176" y="101143"/>
                    <a:pt x="104104" y="101143"/>
                    <a:pt x="104026" y="101148"/>
                  </a:cubicBezTo>
                  <a:cubicBezTo>
                    <a:pt x="103981" y="101150"/>
                    <a:pt x="103936" y="101150"/>
                    <a:pt x="103886" y="101150"/>
                  </a:cubicBezTo>
                  <a:cubicBezTo>
                    <a:pt x="103274" y="101150"/>
                    <a:pt x="102449" y="101059"/>
                    <a:pt x="101581" y="100925"/>
                  </a:cubicBezTo>
                  <a:lnTo>
                    <a:pt x="102270" y="98088"/>
                  </a:lnTo>
                  <a:lnTo>
                    <a:pt x="99459" y="97458"/>
                  </a:lnTo>
                  <a:cubicBezTo>
                    <a:pt x="98854" y="97322"/>
                    <a:pt x="98254" y="97172"/>
                    <a:pt x="97653" y="97009"/>
                  </a:cubicBezTo>
                  <a:lnTo>
                    <a:pt x="97667" y="96952"/>
                  </a:lnTo>
                  <a:lnTo>
                    <a:pt x="96162" y="96565"/>
                  </a:lnTo>
                  <a:cubicBezTo>
                    <a:pt x="94210" y="95946"/>
                    <a:pt x="92288" y="95168"/>
                    <a:pt x="90423" y="94248"/>
                  </a:cubicBezTo>
                  <a:cubicBezTo>
                    <a:pt x="88945" y="93521"/>
                    <a:pt x="87501" y="92698"/>
                    <a:pt x="86105" y="91794"/>
                  </a:cubicBezTo>
                  <a:cubicBezTo>
                    <a:pt x="87150" y="91277"/>
                    <a:pt x="88179" y="90728"/>
                    <a:pt x="89190" y="90157"/>
                  </a:cubicBezTo>
                  <a:cubicBezTo>
                    <a:pt x="92168" y="88469"/>
                    <a:pt x="94997" y="86533"/>
                    <a:pt x="97601" y="84405"/>
                  </a:cubicBezTo>
                  <a:cubicBezTo>
                    <a:pt x="100207" y="82274"/>
                    <a:pt x="102608" y="79940"/>
                    <a:pt x="104729" y="77463"/>
                  </a:cubicBezTo>
                  <a:cubicBezTo>
                    <a:pt x="106880" y="74951"/>
                    <a:pt x="108763" y="72277"/>
                    <a:pt x="110327" y="69512"/>
                  </a:cubicBezTo>
                  <a:cubicBezTo>
                    <a:pt x="111928" y="66678"/>
                    <a:pt x="113208" y="63730"/>
                    <a:pt x="114131" y="60742"/>
                  </a:cubicBezTo>
                  <a:cubicBezTo>
                    <a:pt x="115082" y="57658"/>
                    <a:pt x="115660" y="54505"/>
                    <a:pt x="115853" y="51366"/>
                  </a:cubicBezTo>
                  <a:cubicBezTo>
                    <a:pt x="116050" y="48104"/>
                    <a:pt x="115858" y="44832"/>
                    <a:pt x="115275" y="41643"/>
                  </a:cubicBezTo>
                  <a:cubicBezTo>
                    <a:pt x="114709" y="38542"/>
                    <a:pt x="113766" y="35475"/>
                    <a:pt x="112476" y="32531"/>
                  </a:cubicBezTo>
                  <a:cubicBezTo>
                    <a:pt x="111218" y="29657"/>
                    <a:pt x="109613" y="26865"/>
                    <a:pt x="107707" y="24234"/>
                  </a:cubicBezTo>
                  <a:cubicBezTo>
                    <a:pt x="105835" y="21650"/>
                    <a:pt x="103653" y="19186"/>
                    <a:pt x="101218" y="16917"/>
                  </a:cubicBezTo>
                  <a:cubicBezTo>
                    <a:pt x="98811" y="14671"/>
                    <a:pt x="96132" y="12588"/>
                    <a:pt x="93254" y="10730"/>
                  </a:cubicBezTo>
                  <a:cubicBezTo>
                    <a:pt x="90375" y="8871"/>
                    <a:pt x="87270" y="7217"/>
                    <a:pt x="84025" y="5811"/>
                  </a:cubicBezTo>
                  <a:cubicBezTo>
                    <a:pt x="77359" y="2924"/>
                    <a:pt x="70163" y="1093"/>
                    <a:pt x="62640" y="360"/>
                  </a:cubicBezTo>
                  <a:cubicBezTo>
                    <a:pt x="60181" y="122"/>
                    <a:pt x="57715" y="0"/>
                    <a:pt x="55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280000" algn="bl" rotWithShape="0">
                <a:schemeClr val="dk2">
                  <a:alpha val="16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5"/>
            <p:cNvSpPr/>
            <p:nvPr/>
          </p:nvSpPr>
          <p:spPr>
            <a:xfrm rot="-198737">
              <a:off x="1954257" y="4141294"/>
              <a:ext cx="168209" cy="328690"/>
            </a:xfrm>
            <a:custGeom>
              <a:avLst/>
              <a:gdLst/>
              <a:ahLst/>
              <a:cxnLst/>
              <a:rect l="l" t="t" r="r" b="b"/>
              <a:pathLst>
                <a:path w="8269" h="16118" extrusionOk="0">
                  <a:moveTo>
                    <a:pt x="1" y="0"/>
                  </a:moveTo>
                  <a:lnTo>
                    <a:pt x="239" y="15653"/>
                  </a:lnTo>
                  <a:lnTo>
                    <a:pt x="8269" y="16117"/>
                  </a:lnTo>
                  <a:lnTo>
                    <a:pt x="8269" y="16117"/>
                  </a:lnTo>
                  <a:lnTo>
                    <a:pt x="7947" y="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5"/>
            <p:cNvSpPr/>
            <p:nvPr/>
          </p:nvSpPr>
          <p:spPr>
            <a:xfrm rot="-198737">
              <a:off x="2056383" y="4142795"/>
              <a:ext cx="31540" cy="322686"/>
            </a:xfrm>
            <a:custGeom>
              <a:avLst/>
              <a:gdLst/>
              <a:ahLst/>
              <a:cxnLst/>
              <a:rect l="l" t="t" r="r" b="b"/>
              <a:pathLst>
                <a:path w="1533" h="15819" extrusionOk="0">
                  <a:moveTo>
                    <a:pt x="363" y="0"/>
                  </a:moveTo>
                  <a:lnTo>
                    <a:pt x="1" y="15750"/>
                  </a:lnTo>
                  <a:lnTo>
                    <a:pt x="1170" y="15818"/>
                  </a:lnTo>
                  <a:lnTo>
                    <a:pt x="1533" y="4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5"/>
            <p:cNvSpPr/>
            <p:nvPr/>
          </p:nvSpPr>
          <p:spPr>
            <a:xfrm rot="-198737">
              <a:off x="1988800" y="4144296"/>
              <a:ext cx="24030" cy="321186"/>
            </a:xfrm>
            <a:custGeom>
              <a:avLst/>
              <a:gdLst/>
              <a:ahLst/>
              <a:cxnLst/>
              <a:rect l="l" t="t" r="r" b="b"/>
              <a:pathLst>
                <a:path w="1195" h="15749" extrusionOk="0">
                  <a:moveTo>
                    <a:pt x="0" y="1"/>
                  </a:moveTo>
                  <a:lnTo>
                    <a:pt x="21" y="15681"/>
                  </a:lnTo>
                  <a:lnTo>
                    <a:pt x="1195" y="15749"/>
                  </a:lnTo>
                  <a:lnTo>
                    <a:pt x="1172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5"/>
            <p:cNvSpPr/>
            <p:nvPr/>
          </p:nvSpPr>
          <p:spPr>
            <a:xfrm rot="-198737">
              <a:off x="1957260" y="4415953"/>
              <a:ext cx="322902" cy="211622"/>
            </a:xfrm>
            <a:custGeom>
              <a:avLst/>
              <a:gdLst/>
              <a:ahLst/>
              <a:cxnLst/>
              <a:rect l="l" t="t" r="r" b="b"/>
              <a:pathLst>
                <a:path w="15851" h="10374" extrusionOk="0">
                  <a:moveTo>
                    <a:pt x="125" y="0"/>
                  </a:moveTo>
                  <a:lnTo>
                    <a:pt x="1" y="10322"/>
                  </a:lnTo>
                  <a:lnTo>
                    <a:pt x="15850" y="10374"/>
                  </a:lnTo>
                  <a:lnTo>
                    <a:pt x="11098" y="5775"/>
                  </a:lnTo>
                  <a:lnTo>
                    <a:pt x="11728" y="70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5"/>
            <p:cNvSpPr/>
            <p:nvPr/>
          </p:nvSpPr>
          <p:spPr>
            <a:xfrm rot="-198737">
              <a:off x="2217084" y="4567540"/>
              <a:ext cx="31539" cy="24014"/>
            </a:xfrm>
            <a:custGeom>
              <a:avLst/>
              <a:gdLst/>
              <a:ahLst/>
              <a:cxnLst/>
              <a:rect l="l" t="t" r="r" b="b"/>
              <a:pathLst>
                <a:path w="1540" h="1241" extrusionOk="0">
                  <a:moveTo>
                    <a:pt x="1251" y="0"/>
                  </a:moveTo>
                  <a:cubicBezTo>
                    <a:pt x="1207" y="0"/>
                    <a:pt x="1163" y="12"/>
                    <a:pt x="1125" y="40"/>
                  </a:cubicBezTo>
                  <a:cubicBezTo>
                    <a:pt x="796" y="273"/>
                    <a:pt x="467" y="502"/>
                    <a:pt x="143" y="733"/>
                  </a:cubicBezTo>
                  <a:cubicBezTo>
                    <a:pt x="82" y="776"/>
                    <a:pt x="37" y="824"/>
                    <a:pt x="19" y="896"/>
                  </a:cubicBezTo>
                  <a:cubicBezTo>
                    <a:pt x="1" y="960"/>
                    <a:pt x="7" y="1046"/>
                    <a:pt x="44" y="1105"/>
                  </a:cubicBezTo>
                  <a:cubicBezTo>
                    <a:pt x="93" y="1184"/>
                    <a:pt x="190" y="1240"/>
                    <a:pt x="286" y="1240"/>
                  </a:cubicBezTo>
                  <a:cubicBezTo>
                    <a:pt x="331" y="1240"/>
                    <a:pt x="376" y="1228"/>
                    <a:pt x="415" y="1200"/>
                  </a:cubicBezTo>
                  <a:cubicBezTo>
                    <a:pt x="744" y="969"/>
                    <a:pt x="1073" y="740"/>
                    <a:pt x="1397" y="506"/>
                  </a:cubicBezTo>
                  <a:cubicBezTo>
                    <a:pt x="1458" y="463"/>
                    <a:pt x="1501" y="416"/>
                    <a:pt x="1521" y="346"/>
                  </a:cubicBezTo>
                  <a:cubicBezTo>
                    <a:pt x="1539" y="280"/>
                    <a:pt x="1533" y="196"/>
                    <a:pt x="1496" y="137"/>
                  </a:cubicBezTo>
                  <a:cubicBezTo>
                    <a:pt x="1446" y="59"/>
                    <a:pt x="1348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 rot="-198737">
              <a:off x="2197559" y="4546528"/>
              <a:ext cx="30037" cy="27016"/>
            </a:xfrm>
            <a:custGeom>
              <a:avLst/>
              <a:gdLst/>
              <a:ahLst/>
              <a:cxnLst/>
              <a:rect l="l" t="t" r="r" b="b"/>
              <a:pathLst>
                <a:path w="1511" h="1287" extrusionOk="0">
                  <a:moveTo>
                    <a:pt x="1222" y="1"/>
                  </a:moveTo>
                  <a:cubicBezTo>
                    <a:pt x="1179" y="1"/>
                    <a:pt x="1136" y="12"/>
                    <a:pt x="1098" y="38"/>
                  </a:cubicBezTo>
                  <a:cubicBezTo>
                    <a:pt x="751" y="281"/>
                    <a:pt x="418" y="544"/>
                    <a:pt x="105" y="827"/>
                  </a:cubicBezTo>
                  <a:cubicBezTo>
                    <a:pt x="1" y="922"/>
                    <a:pt x="1" y="1113"/>
                    <a:pt x="105" y="1210"/>
                  </a:cubicBezTo>
                  <a:cubicBezTo>
                    <a:pt x="162" y="1261"/>
                    <a:pt x="229" y="1287"/>
                    <a:pt x="297" y="1287"/>
                  </a:cubicBezTo>
                  <a:cubicBezTo>
                    <a:pt x="364" y="1287"/>
                    <a:pt x="432" y="1261"/>
                    <a:pt x="488" y="1210"/>
                  </a:cubicBezTo>
                  <a:cubicBezTo>
                    <a:pt x="636" y="1079"/>
                    <a:pt x="783" y="949"/>
                    <a:pt x="939" y="827"/>
                  </a:cubicBezTo>
                  <a:cubicBezTo>
                    <a:pt x="955" y="813"/>
                    <a:pt x="976" y="795"/>
                    <a:pt x="994" y="784"/>
                  </a:cubicBezTo>
                  <a:cubicBezTo>
                    <a:pt x="1000" y="775"/>
                    <a:pt x="1008" y="771"/>
                    <a:pt x="1019" y="765"/>
                  </a:cubicBezTo>
                  <a:lnTo>
                    <a:pt x="1019" y="765"/>
                  </a:lnTo>
                  <a:cubicBezTo>
                    <a:pt x="1010" y="771"/>
                    <a:pt x="999" y="780"/>
                    <a:pt x="1000" y="780"/>
                  </a:cubicBezTo>
                  <a:cubicBezTo>
                    <a:pt x="1000" y="780"/>
                    <a:pt x="1002" y="778"/>
                    <a:pt x="1007" y="775"/>
                  </a:cubicBezTo>
                  <a:cubicBezTo>
                    <a:pt x="1046" y="745"/>
                    <a:pt x="1087" y="714"/>
                    <a:pt x="1125" y="684"/>
                  </a:cubicBezTo>
                  <a:cubicBezTo>
                    <a:pt x="1204" y="625"/>
                    <a:pt x="1288" y="566"/>
                    <a:pt x="1370" y="510"/>
                  </a:cubicBezTo>
                  <a:cubicBezTo>
                    <a:pt x="1429" y="469"/>
                    <a:pt x="1474" y="419"/>
                    <a:pt x="1495" y="349"/>
                  </a:cubicBezTo>
                  <a:cubicBezTo>
                    <a:pt x="1510" y="283"/>
                    <a:pt x="1506" y="197"/>
                    <a:pt x="1470" y="138"/>
                  </a:cubicBezTo>
                  <a:cubicBezTo>
                    <a:pt x="1416" y="58"/>
                    <a:pt x="1319" y="1"/>
                    <a:pt x="1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 rot="-198737">
              <a:off x="2176533" y="4531520"/>
              <a:ext cx="28536" cy="24014"/>
            </a:xfrm>
            <a:custGeom>
              <a:avLst/>
              <a:gdLst/>
              <a:ahLst/>
              <a:cxnLst/>
              <a:rect l="l" t="t" r="r" b="b"/>
              <a:pathLst>
                <a:path w="1397" h="1192" extrusionOk="0">
                  <a:moveTo>
                    <a:pt x="1037" y="665"/>
                  </a:moveTo>
                  <a:lnTo>
                    <a:pt x="1037" y="665"/>
                  </a:lnTo>
                  <a:cubicBezTo>
                    <a:pt x="1022" y="677"/>
                    <a:pt x="1006" y="689"/>
                    <a:pt x="991" y="701"/>
                  </a:cubicBezTo>
                  <a:cubicBezTo>
                    <a:pt x="1006" y="689"/>
                    <a:pt x="1023" y="678"/>
                    <a:pt x="1037" y="665"/>
                  </a:cubicBezTo>
                  <a:close/>
                  <a:moveTo>
                    <a:pt x="1118" y="1"/>
                  </a:moveTo>
                  <a:cubicBezTo>
                    <a:pt x="1069" y="1"/>
                    <a:pt x="1020" y="10"/>
                    <a:pt x="979" y="39"/>
                  </a:cubicBezTo>
                  <a:cubicBezTo>
                    <a:pt x="680" y="256"/>
                    <a:pt x="388" y="488"/>
                    <a:pt x="107" y="732"/>
                  </a:cubicBezTo>
                  <a:cubicBezTo>
                    <a:pt x="0" y="825"/>
                    <a:pt x="5" y="1020"/>
                    <a:pt x="107" y="1115"/>
                  </a:cubicBezTo>
                  <a:cubicBezTo>
                    <a:pt x="165" y="1167"/>
                    <a:pt x="231" y="1191"/>
                    <a:pt x="296" y="1191"/>
                  </a:cubicBezTo>
                  <a:cubicBezTo>
                    <a:pt x="364" y="1191"/>
                    <a:pt x="432" y="1165"/>
                    <a:pt x="490" y="1115"/>
                  </a:cubicBezTo>
                  <a:cubicBezTo>
                    <a:pt x="671" y="959"/>
                    <a:pt x="855" y="805"/>
                    <a:pt x="1045" y="658"/>
                  </a:cubicBezTo>
                  <a:lnTo>
                    <a:pt x="1045" y="658"/>
                  </a:lnTo>
                  <a:cubicBezTo>
                    <a:pt x="1042" y="660"/>
                    <a:pt x="1040" y="662"/>
                    <a:pt x="1037" y="665"/>
                  </a:cubicBezTo>
                  <a:lnTo>
                    <a:pt x="1037" y="665"/>
                  </a:lnTo>
                  <a:cubicBezTo>
                    <a:pt x="1110" y="609"/>
                    <a:pt x="1181" y="556"/>
                    <a:pt x="1256" y="503"/>
                  </a:cubicBezTo>
                  <a:cubicBezTo>
                    <a:pt x="1315" y="460"/>
                    <a:pt x="1360" y="413"/>
                    <a:pt x="1380" y="340"/>
                  </a:cubicBezTo>
                  <a:cubicBezTo>
                    <a:pt x="1396" y="277"/>
                    <a:pt x="1392" y="191"/>
                    <a:pt x="1353" y="132"/>
                  </a:cubicBezTo>
                  <a:cubicBezTo>
                    <a:pt x="1317" y="73"/>
                    <a:pt x="1260" y="23"/>
                    <a:pt x="1192" y="7"/>
                  </a:cubicBezTo>
                  <a:cubicBezTo>
                    <a:pt x="1168" y="3"/>
                    <a:pt x="1143" y="1"/>
                    <a:pt x="1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5"/>
            <p:cNvSpPr/>
            <p:nvPr/>
          </p:nvSpPr>
          <p:spPr>
            <a:xfrm rot="-198737">
              <a:off x="1960264" y="4519513"/>
              <a:ext cx="123153" cy="112566"/>
            </a:xfrm>
            <a:custGeom>
              <a:avLst/>
              <a:gdLst/>
              <a:ahLst/>
              <a:cxnLst/>
              <a:rect l="l" t="t" r="r" b="b"/>
              <a:pathLst>
                <a:path w="5987" h="5579" extrusionOk="0">
                  <a:moveTo>
                    <a:pt x="1006" y="0"/>
                  </a:moveTo>
                  <a:cubicBezTo>
                    <a:pt x="682" y="0"/>
                    <a:pt x="353" y="32"/>
                    <a:pt x="23" y="98"/>
                  </a:cubicBezTo>
                  <a:lnTo>
                    <a:pt x="1" y="1909"/>
                  </a:lnTo>
                  <a:cubicBezTo>
                    <a:pt x="47" y="1907"/>
                    <a:pt x="93" y="1907"/>
                    <a:pt x="138" y="1907"/>
                  </a:cubicBezTo>
                  <a:cubicBezTo>
                    <a:pt x="1834" y="1907"/>
                    <a:pt x="3358" y="3082"/>
                    <a:pt x="3724" y="4810"/>
                  </a:cubicBezTo>
                  <a:cubicBezTo>
                    <a:pt x="3779" y="5066"/>
                    <a:pt x="3797" y="5320"/>
                    <a:pt x="3792" y="5572"/>
                  </a:cubicBezTo>
                  <a:lnTo>
                    <a:pt x="5916" y="5579"/>
                  </a:lnTo>
                  <a:cubicBezTo>
                    <a:pt x="5986" y="5044"/>
                    <a:pt x="5975" y="4488"/>
                    <a:pt x="5853" y="3931"/>
                  </a:cubicBezTo>
                  <a:cubicBezTo>
                    <a:pt x="5358" y="1597"/>
                    <a:pt x="3299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5"/>
            <p:cNvSpPr/>
            <p:nvPr/>
          </p:nvSpPr>
          <p:spPr>
            <a:xfrm rot="-198737">
              <a:off x="1873156" y="3656514"/>
              <a:ext cx="271838" cy="679893"/>
            </a:xfrm>
            <a:custGeom>
              <a:avLst/>
              <a:gdLst/>
              <a:ahLst/>
              <a:cxnLst/>
              <a:rect l="l" t="t" r="r" b="b"/>
              <a:pathLst>
                <a:path w="13368" h="33418" extrusionOk="0">
                  <a:moveTo>
                    <a:pt x="642" y="0"/>
                  </a:moveTo>
                  <a:lnTo>
                    <a:pt x="1308" y="553"/>
                  </a:lnTo>
                  <a:lnTo>
                    <a:pt x="0" y="33417"/>
                  </a:lnTo>
                  <a:lnTo>
                    <a:pt x="13368" y="33417"/>
                  </a:lnTo>
                  <a:lnTo>
                    <a:pt x="11351" y="61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 rot="-198737">
              <a:off x="1877662" y="3661016"/>
              <a:ext cx="262826" cy="675390"/>
            </a:xfrm>
            <a:custGeom>
              <a:avLst/>
              <a:gdLst/>
              <a:ahLst/>
              <a:cxnLst/>
              <a:rect l="l" t="t" r="r" b="b"/>
              <a:pathLst>
                <a:path w="12886" h="33219" extrusionOk="0">
                  <a:moveTo>
                    <a:pt x="9479" y="5490"/>
                  </a:moveTo>
                  <a:lnTo>
                    <a:pt x="9479" y="10901"/>
                  </a:lnTo>
                  <a:lnTo>
                    <a:pt x="4066" y="10901"/>
                  </a:lnTo>
                  <a:lnTo>
                    <a:pt x="4066" y="5490"/>
                  </a:lnTo>
                  <a:close/>
                  <a:moveTo>
                    <a:pt x="9479" y="11229"/>
                  </a:moveTo>
                  <a:lnTo>
                    <a:pt x="9479" y="16642"/>
                  </a:lnTo>
                  <a:lnTo>
                    <a:pt x="4066" y="16642"/>
                  </a:lnTo>
                  <a:lnTo>
                    <a:pt x="4066" y="11229"/>
                  </a:lnTo>
                  <a:close/>
                  <a:moveTo>
                    <a:pt x="9479" y="16970"/>
                  </a:moveTo>
                  <a:lnTo>
                    <a:pt x="9479" y="22380"/>
                  </a:lnTo>
                  <a:lnTo>
                    <a:pt x="4066" y="22380"/>
                  </a:lnTo>
                  <a:lnTo>
                    <a:pt x="4066" y="16970"/>
                  </a:lnTo>
                  <a:close/>
                  <a:moveTo>
                    <a:pt x="9479" y="22707"/>
                  </a:moveTo>
                  <a:lnTo>
                    <a:pt x="9479" y="28119"/>
                  </a:lnTo>
                  <a:lnTo>
                    <a:pt x="4066" y="28119"/>
                  </a:lnTo>
                  <a:lnTo>
                    <a:pt x="4066" y="22707"/>
                  </a:lnTo>
                  <a:close/>
                  <a:moveTo>
                    <a:pt x="3744" y="1"/>
                  </a:moveTo>
                  <a:lnTo>
                    <a:pt x="3744" y="5164"/>
                  </a:lnTo>
                  <a:lnTo>
                    <a:pt x="934" y="5164"/>
                  </a:lnTo>
                  <a:lnTo>
                    <a:pt x="918" y="5490"/>
                  </a:lnTo>
                  <a:lnTo>
                    <a:pt x="3740" y="5490"/>
                  </a:lnTo>
                  <a:lnTo>
                    <a:pt x="3740" y="10901"/>
                  </a:lnTo>
                  <a:lnTo>
                    <a:pt x="703" y="10901"/>
                  </a:lnTo>
                  <a:lnTo>
                    <a:pt x="689" y="11227"/>
                  </a:lnTo>
                  <a:lnTo>
                    <a:pt x="3740" y="11227"/>
                  </a:lnTo>
                  <a:lnTo>
                    <a:pt x="3740" y="16639"/>
                  </a:lnTo>
                  <a:lnTo>
                    <a:pt x="474" y="16639"/>
                  </a:lnTo>
                  <a:lnTo>
                    <a:pt x="460" y="16963"/>
                  </a:lnTo>
                  <a:lnTo>
                    <a:pt x="3740" y="16963"/>
                  </a:lnTo>
                  <a:lnTo>
                    <a:pt x="3740" y="22376"/>
                  </a:lnTo>
                  <a:lnTo>
                    <a:pt x="247" y="22376"/>
                  </a:lnTo>
                  <a:lnTo>
                    <a:pt x="234" y="22702"/>
                  </a:lnTo>
                  <a:lnTo>
                    <a:pt x="3740" y="22702"/>
                  </a:lnTo>
                  <a:lnTo>
                    <a:pt x="3740" y="28112"/>
                  </a:lnTo>
                  <a:lnTo>
                    <a:pt x="16" y="28112"/>
                  </a:lnTo>
                  <a:lnTo>
                    <a:pt x="0" y="28439"/>
                  </a:lnTo>
                  <a:lnTo>
                    <a:pt x="3738" y="28439"/>
                  </a:lnTo>
                  <a:lnTo>
                    <a:pt x="3738" y="33219"/>
                  </a:lnTo>
                  <a:lnTo>
                    <a:pt x="4064" y="33219"/>
                  </a:lnTo>
                  <a:lnTo>
                    <a:pt x="4064" y="28439"/>
                  </a:lnTo>
                  <a:lnTo>
                    <a:pt x="9474" y="28439"/>
                  </a:lnTo>
                  <a:lnTo>
                    <a:pt x="9474" y="33219"/>
                  </a:lnTo>
                  <a:lnTo>
                    <a:pt x="9801" y="33219"/>
                  </a:lnTo>
                  <a:lnTo>
                    <a:pt x="9801" y="28439"/>
                  </a:lnTo>
                  <a:lnTo>
                    <a:pt x="12885" y="28439"/>
                  </a:lnTo>
                  <a:lnTo>
                    <a:pt x="12869" y="28119"/>
                  </a:lnTo>
                  <a:lnTo>
                    <a:pt x="9807" y="28119"/>
                  </a:lnTo>
                  <a:lnTo>
                    <a:pt x="9807" y="22707"/>
                  </a:lnTo>
                  <a:lnTo>
                    <a:pt x="12538" y="22707"/>
                  </a:lnTo>
                  <a:lnTo>
                    <a:pt x="12518" y="22380"/>
                  </a:lnTo>
                  <a:lnTo>
                    <a:pt x="9807" y="22380"/>
                  </a:lnTo>
                  <a:lnTo>
                    <a:pt x="9807" y="16970"/>
                  </a:lnTo>
                  <a:lnTo>
                    <a:pt x="12183" y="16970"/>
                  </a:lnTo>
                  <a:lnTo>
                    <a:pt x="12165" y="16644"/>
                  </a:lnTo>
                  <a:lnTo>
                    <a:pt x="9807" y="16644"/>
                  </a:lnTo>
                  <a:lnTo>
                    <a:pt x="9807" y="11234"/>
                  </a:lnTo>
                  <a:lnTo>
                    <a:pt x="11831" y="11234"/>
                  </a:lnTo>
                  <a:lnTo>
                    <a:pt x="11813" y="10907"/>
                  </a:lnTo>
                  <a:lnTo>
                    <a:pt x="9807" y="10907"/>
                  </a:lnTo>
                  <a:lnTo>
                    <a:pt x="9807" y="5495"/>
                  </a:lnTo>
                  <a:lnTo>
                    <a:pt x="11478" y="5495"/>
                  </a:lnTo>
                  <a:lnTo>
                    <a:pt x="11457" y="5171"/>
                  </a:lnTo>
                  <a:lnTo>
                    <a:pt x="9807" y="5171"/>
                  </a:lnTo>
                  <a:lnTo>
                    <a:pt x="9807" y="343"/>
                  </a:lnTo>
                  <a:lnTo>
                    <a:pt x="9481" y="325"/>
                  </a:lnTo>
                  <a:lnTo>
                    <a:pt x="9481" y="5171"/>
                  </a:lnTo>
                  <a:lnTo>
                    <a:pt x="4069" y="5171"/>
                  </a:lnTo>
                  <a:lnTo>
                    <a:pt x="4069" y="19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5"/>
            <p:cNvSpPr/>
            <p:nvPr/>
          </p:nvSpPr>
          <p:spPr>
            <a:xfrm rot="-198737">
              <a:off x="1134238" y="3926670"/>
              <a:ext cx="193741" cy="216125"/>
            </a:xfrm>
            <a:custGeom>
              <a:avLst/>
              <a:gdLst/>
              <a:ahLst/>
              <a:cxnLst/>
              <a:rect l="l" t="t" r="r" b="b"/>
              <a:pathLst>
                <a:path w="9516" h="10645" extrusionOk="0">
                  <a:moveTo>
                    <a:pt x="880" y="1"/>
                  </a:moveTo>
                  <a:lnTo>
                    <a:pt x="1" y="8090"/>
                  </a:lnTo>
                  <a:lnTo>
                    <a:pt x="7809" y="10644"/>
                  </a:lnTo>
                  <a:lnTo>
                    <a:pt x="9516" y="1961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5"/>
            <p:cNvSpPr/>
            <p:nvPr/>
          </p:nvSpPr>
          <p:spPr>
            <a:xfrm rot="-198737">
              <a:off x="1143249" y="3943179"/>
              <a:ext cx="178722" cy="60035"/>
            </a:xfrm>
            <a:custGeom>
              <a:avLst/>
              <a:gdLst/>
              <a:ahLst/>
              <a:cxnLst/>
              <a:rect l="l" t="t" r="r" b="b"/>
              <a:pathLst>
                <a:path w="8745" h="2961" extrusionOk="0">
                  <a:moveTo>
                    <a:pt x="136" y="0"/>
                  </a:moveTo>
                  <a:lnTo>
                    <a:pt x="0" y="1254"/>
                  </a:lnTo>
                  <a:cubicBezTo>
                    <a:pt x="2835" y="1823"/>
                    <a:pt x="5669" y="2391"/>
                    <a:pt x="8504" y="2960"/>
                  </a:cubicBezTo>
                  <a:lnTo>
                    <a:pt x="8744" y="1732"/>
                  </a:lnTo>
                  <a:cubicBezTo>
                    <a:pt x="5875" y="1156"/>
                    <a:pt x="3003" y="578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 rot="-198737">
              <a:off x="1141748" y="3995710"/>
              <a:ext cx="172714" cy="63036"/>
            </a:xfrm>
            <a:custGeom>
              <a:avLst/>
              <a:gdLst/>
              <a:ahLst/>
              <a:cxnLst/>
              <a:rect l="l" t="t" r="r" b="b"/>
              <a:pathLst>
                <a:path w="8487" h="3143" extrusionOk="0">
                  <a:moveTo>
                    <a:pt x="137" y="1"/>
                  </a:moveTo>
                  <a:lnTo>
                    <a:pt x="1" y="1256"/>
                  </a:lnTo>
                  <a:cubicBezTo>
                    <a:pt x="2741" y="1914"/>
                    <a:pt x="5490" y="2539"/>
                    <a:pt x="8244" y="3142"/>
                  </a:cubicBezTo>
                  <a:lnTo>
                    <a:pt x="8487" y="1911"/>
                  </a:lnTo>
                  <a:cubicBezTo>
                    <a:pt x="5694" y="1302"/>
                    <a:pt x="2913" y="667"/>
                    <a:pt x="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 rot="-198737">
              <a:off x="1138744" y="4046740"/>
              <a:ext cx="168209" cy="66038"/>
            </a:xfrm>
            <a:custGeom>
              <a:avLst/>
              <a:gdLst/>
              <a:ahLst/>
              <a:cxnLst/>
              <a:rect l="l" t="t" r="r" b="b"/>
              <a:pathLst>
                <a:path w="8242" h="3257" extrusionOk="0">
                  <a:moveTo>
                    <a:pt x="134" y="0"/>
                  </a:moveTo>
                  <a:lnTo>
                    <a:pt x="1" y="1262"/>
                  </a:lnTo>
                  <a:cubicBezTo>
                    <a:pt x="2655" y="1974"/>
                    <a:pt x="5320" y="2641"/>
                    <a:pt x="7997" y="3257"/>
                  </a:cubicBezTo>
                  <a:lnTo>
                    <a:pt x="8242" y="2024"/>
                  </a:lnTo>
                  <a:cubicBezTo>
                    <a:pt x="5526" y="1398"/>
                    <a:pt x="2827" y="721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 rot="-198737">
              <a:off x="940498" y="3854629"/>
              <a:ext cx="288358" cy="310679"/>
            </a:xfrm>
            <a:custGeom>
              <a:avLst/>
              <a:gdLst/>
              <a:ahLst/>
              <a:cxnLst/>
              <a:rect l="l" t="t" r="r" b="b"/>
              <a:pathLst>
                <a:path w="14156" h="15272" extrusionOk="0">
                  <a:moveTo>
                    <a:pt x="4235" y="0"/>
                  </a:moveTo>
                  <a:lnTo>
                    <a:pt x="1" y="15272"/>
                  </a:lnTo>
                  <a:lnTo>
                    <a:pt x="1" y="15272"/>
                  </a:lnTo>
                  <a:lnTo>
                    <a:pt x="5690" y="11904"/>
                  </a:lnTo>
                  <a:lnTo>
                    <a:pt x="10413" y="13848"/>
                  </a:lnTo>
                  <a:lnTo>
                    <a:pt x="14155" y="2845"/>
                  </a:lnTo>
                  <a:lnTo>
                    <a:pt x="42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5"/>
            <p:cNvSpPr/>
            <p:nvPr/>
          </p:nvSpPr>
          <p:spPr>
            <a:xfrm rot="-198737">
              <a:off x="990059" y="4115780"/>
              <a:ext cx="21026" cy="34519"/>
            </a:xfrm>
            <a:custGeom>
              <a:avLst/>
              <a:gdLst/>
              <a:ahLst/>
              <a:cxnLst/>
              <a:rect l="l" t="t" r="r" b="b"/>
              <a:pathLst>
                <a:path w="1039" h="1680" extrusionOk="0">
                  <a:moveTo>
                    <a:pt x="314" y="1"/>
                  </a:moveTo>
                  <a:cubicBezTo>
                    <a:pt x="291" y="1"/>
                    <a:pt x="267" y="4"/>
                    <a:pt x="243" y="11"/>
                  </a:cubicBezTo>
                  <a:cubicBezTo>
                    <a:pt x="111" y="52"/>
                    <a:pt x="0" y="200"/>
                    <a:pt x="52" y="345"/>
                  </a:cubicBezTo>
                  <a:cubicBezTo>
                    <a:pt x="188" y="721"/>
                    <a:pt x="324" y="1102"/>
                    <a:pt x="462" y="1478"/>
                  </a:cubicBezTo>
                  <a:cubicBezTo>
                    <a:pt x="502" y="1590"/>
                    <a:pt x="607" y="1679"/>
                    <a:pt x="726" y="1679"/>
                  </a:cubicBezTo>
                  <a:cubicBezTo>
                    <a:pt x="750" y="1679"/>
                    <a:pt x="774" y="1676"/>
                    <a:pt x="798" y="1668"/>
                  </a:cubicBezTo>
                  <a:cubicBezTo>
                    <a:pt x="929" y="1625"/>
                    <a:pt x="1038" y="1478"/>
                    <a:pt x="986" y="1333"/>
                  </a:cubicBezTo>
                  <a:cubicBezTo>
                    <a:pt x="850" y="957"/>
                    <a:pt x="714" y="578"/>
                    <a:pt x="576" y="200"/>
                  </a:cubicBezTo>
                  <a:cubicBezTo>
                    <a:pt x="536" y="90"/>
                    <a:pt x="433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5"/>
            <p:cNvSpPr/>
            <p:nvPr/>
          </p:nvSpPr>
          <p:spPr>
            <a:xfrm rot="-198737">
              <a:off x="1014089" y="4102271"/>
              <a:ext cx="22528" cy="33019"/>
            </a:xfrm>
            <a:custGeom>
              <a:avLst/>
              <a:gdLst/>
              <a:ahLst/>
              <a:cxnLst/>
              <a:rect l="l" t="t" r="r" b="b"/>
              <a:pathLst>
                <a:path w="1085" h="1645" extrusionOk="0">
                  <a:moveTo>
                    <a:pt x="325" y="958"/>
                  </a:moveTo>
                  <a:cubicBezTo>
                    <a:pt x="326" y="961"/>
                    <a:pt x="327" y="963"/>
                    <a:pt x="329" y="966"/>
                  </a:cubicBezTo>
                  <a:lnTo>
                    <a:pt x="329" y="966"/>
                  </a:lnTo>
                  <a:cubicBezTo>
                    <a:pt x="328" y="963"/>
                    <a:pt x="326" y="961"/>
                    <a:pt x="325" y="958"/>
                  </a:cubicBezTo>
                  <a:close/>
                  <a:moveTo>
                    <a:pt x="300" y="0"/>
                  </a:moveTo>
                  <a:cubicBezTo>
                    <a:pt x="252" y="0"/>
                    <a:pt x="205" y="12"/>
                    <a:pt x="166" y="38"/>
                  </a:cubicBezTo>
                  <a:cubicBezTo>
                    <a:pt x="35" y="122"/>
                    <a:pt x="1" y="274"/>
                    <a:pt x="69" y="410"/>
                  </a:cubicBezTo>
                  <a:cubicBezTo>
                    <a:pt x="157" y="584"/>
                    <a:pt x="243" y="761"/>
                    <a:pt x="318" y="942"/>
                  </a:cubicBezTo>
                  <a:cubicBezTo>
                    <a:pt x="321" y="948"/>
                    <a:pt x="323" y="953"/>
                    <a:pt x="325" y="958"/>
                  </a:cubicBezTo>
                  <a:lnTo>
                    <a:pt x="325" y="958"/>
                  </a:lnTo>
                  <a:cubicBezTo>
                    <a:pt x="325" y="957"/>
                    <a:pt x="325" y="957"/>
                    <a:pt x="325" y="956"/>
                  </a:cubicBezTo>
                  <a:lnTo>
                    <a:pt x="325" y="956"/>
                  </a:lnTo>
                  <a:cubicBezTo>
                    <a:pt x="326" y="960"/>
                    <a:pt x="328" y="964"/>
                    <a:pt x="330" y="967"/>
                  </a:cubicBezTo>
                  <a:lnTo>
                    <a:pt x="330" y="967"/>
                  </a:lnTo>
                  <a:cubicBezTo>
                    <a:pt x="329" y="967"/>
                    <a:pt x="329" y="966"/>
                    <a:pt x="329" y="966"/>
                  </a:cubicBezTo>
                  <a:lnTo>
                    <a:pt x="329" y="966"/>
                  </a:lnTo>
                  <a:cubicBezTo>
                    <a:pt x="330" y="968"/>
                    <a:pt x="331" y="969"/>
                    <a:pt x="331" y="971"/>
                  </a:cubicBezTo>
                  <a:lnTo>
                    <a:pt x="331" y="971"/>
                  </a:lnTo>
                  <a:cubicBezTo>
                    <a:pt x="340" y="991"/>
                    <a:pt x="347" y="1011"/>
                    <a:pt x="354" y="1033"/>
                  </a:cubicBezTo>
                  <a:cubicBezTo>
                    <a:pt x="372" y="1078"/>
                    <a:pt x="393" y="1124"/>
                    <a:pt x="409" y="1169"/>
                  </a:cubicBezTo>
                  <a:cubicBezTo>
                    <a:pt x="445" y="1260"/>
                    <a:pt x="479" y="1353"/>
                    <a:pt x="511" y="1443"/>
                  </a:cubicBezTo>
                  <a:cubicBezTo>
                    <a:pt x="550" y="1555"/>
                    <a:pt x="655" y="1645"/>
                    <a:pt x="774" y="1645"/>
                  </a:cubicBezTo>
                  <a:cubicBezTo>
                    <a:pt x="798" y="1645"/>
                    <a:pt x="822" y="1641"/>
                    <a:pt x="846" y="1634"/>
                  </a:cubicBezTo>
                  <a:cubicBezTo>
                    <a:pt x="975" y="1588"/>
                    <a:pt x="1084" y="1441"/>
                    <a:pt x="1032" y="1298"/>
                  </a:cubicBezTo>
                  <a:cubicBezTo>
                    <a:pt x="891" y="899"/>
                    <a:pt x="724" y="512"/>
                    <a:pt x="538" y="133"/>
                  </a:cubicBezTo>
                  <a:cubicBezTo>
                    <a:pt x="494" y="49"/>
                    <a:pt x="396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5"/>
            <p:cNvSpPr/>
            <p:nvPr/>
          </p:nvSpPr>
          <p:spPr>
            <a:xfrm rot="-198737">
              <a:off x="1036617" y="4085762"/>
              <a:ext cx="21026" cy="31518"/>
            </a:xfrm>
            <a:custGeom>
              <a:avLst/>
              <a:gdLst/>
              <a:ahLst/>
              <a:cxnLst/>
              <a:rect l="l" t="t" r="r" b="b"/>
              <a:pathLst>
                <a:path w="1030" h="1502" extrusionOk="0">
                  <a:moveTo>
                    <a:pt x="297" y="0"/>
                  </a:moveTo>
                  <a:cubicBezTo>
                    <a:pt x="248" y="0"/>
                    <a:pt x="201" y="12"/>
                    <a:pt x="162" y="38"/>
                  </a:cubicBezTo>
                  <a:cubicBezTo>
                    <a:pt x="32" y="122"/>
                    <a:pt x="1" y="269"/>
                    <a:pt x="66" y="410"/>
                  </a:cubicBezTo>
                  <a:cubicBezTo>
                    <a:pt x="139" y="564"/>
                    <a:pt x="211" y="720"/>
                    <a:pt x="279" y="876"/>
                  </a:cubicBezTo>
                  <a:cubicBezTo>
                    <a:pt x="285" y="889"/>
                    <a:pt x="290" y="902"/>
                    <a:pt x="296" y="915"/>
                  </a:cubicBezTo>
                  <a:lnTo>
                    <a:pt x="296" y="915"/>
                  </a:lnTo>
                  <a:cubicBezTo>
                    <a:pt x="296" y="914"/>
                    <a:pt x="296" y="914"/>
                    <a:pt x="295" y="913"/>
                  </a:cubicBezTo>
                  <a:lnTo>
                    <a:pt x="295" y="913"/>
                  </a:lnTo>
                  <a:cubicBezTo>
                    <a:pt x="298" y="917"/>
                    <a:pt x="299" y="920"/>
                    <a:pt x="301" y="924"/>
                  </a:cubicBezTo>
                  <a:lnTo>
                    <a:pt x="301" y="924"/>
                  </a:lnTo>
                  <a:cubicBezTo>
                    <a:pt x="299" y="921"/>
                    <a:pt x="298" y="918"/>
                    <a:pt x="296" y="915"/>
                  </a:cubicBezTo>
                  <a:lnTo>
                    <a:pt x="296" y="915"/>
                  </a:lnTo>
                  <a:cubicBezTo>
                    <a:pt x="301" y="928"/>
                    <a:pt x="305" y="936"/>
                    <a:pt x="307" y="941"/>
                  </a:cubicBezTo>
                  <a:lnTo>
                    <a:pt x="307" y="941"/>
                  </a:lnTo>
                  <a:cubicBezTo>
                    <a:pt x="305" y="935"/>
                    <a:pt x="303" y="930"/>
                    <a:pt x="301" y="924"/>
                  </a:cubicBezTo>
                  <a:lnTo>
                    <a:pt x="301" y="924"/>
                  </a:lnTo>
                  <a:cubicBezTo>
                    <a:pt x="301" y="925"/>
                    <a:pt x="302" y="926"/>
                    <a:pt x="302" y="926"/>
                  </a:cubicBezTo>
                  <a:cubicBezTo>
                    <a:pt x="307" y="938"/>
                    <a:pt x="309" y="944"/>
                    <a:pt x="308" y="944"/>
                  </a:cubicBezTo>
                  <a:cubicBezTo>
                    <a:pt x="308" y="944"/>
                    <a:pt x="308" y="943"/>
                    <a:pt x="307" y="941"/>
                  </a:cubicBezTo>
                  <a:lnTo>
                    <a:pt x="307" y="941"/>
                  </a:lnTo>
                  <a:cubicBezTo>
                    <a:pt x="307" y="943"/>
                    <a:pt x="308" y="945"/>
                    <a:pt x="309" y="947"/>
                  </a:cubicBezTo>
                  <a:cubicBezTo>
                    <a:pt x="327" y="988"/>
                    <a:pt x="343" y="1026"/>
                    <a:pt x="359" y="1067"/>
                  </a:cubicBezTo>
                  <a:cubicBezTo>
                    <a:pt x="393" y="1146"/>
                    <a:pt x="422" y="1226"/>
                    <a:pt x="452" y="1305"/>
                  </a:cubicBezTo>
                  <a:cubicBezTo>
                    <a:pt x="477" y="1373"/>
                    <a:pt x="511" y="1429"/>
                    <a:pt x="576" y="1466"/>
                  </a:cubicBezTo>
                  <a:cubicBezTo>
                    <a:pt x="615" y="1488"/>
                    <a:pt x="666" y="1502"/>
                    <a:pt x="715" y="1502"/>
                  </a:cubicBezTo>
                  <a:cubicBezTo>
                    <a:pt x="739" y="1502"/>
                    <a:pt x="763" y="1498"/>
                    <a:pt x="785" y="1491"/>
                  </a:cubicBezTo>
                  <a:cubicBezTo>
                    <a:pt x="914" y="1448"/>
                    <a:pt x="1030" y="1300"/>
                    <a:pt x="973" y="1160"/>
                  </a:cubicBezTo>
                  <a:cubicBezTo>
                    <a:pt x="839" y="811"/>
                    <a:pt x="692" y="471"/>
                    <a:pt x="533" y="133"/>
                  </a:cubicBezTo>
                  <a:cubicBezTo>
                    <a:pt x="492" y="48"/>
                    <a:pt x="39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5"/>
            <p:cNvSpPr/>
            <p:nvPr/>
          </p:nvSpPr>
          <p:spPr>
            <a:xfrm rot="-198737">
              <a:off x="990059" y="3875641"/>
              <a:ext cx="138172" cy="105061"/>
            </a:xfrm>
            <a:custGeom>
              <a:avLst/>
              <a:gdLst/>
              <a:ahLst/>
              <a:cxnLst/>
              <a:rect l="l" t="t" r="r" b="b"/>
              <a:pathLst>
                <a:path w="6845" h="5120" extrusionOk="0">
                  <a:moveTo>
                    <a:pt x="5102" y="0"/>
                  </a:moveTo>
                  <a:cubicBezTo>
                    <a:pt x="4719" y="1639"/>
                    <a:pt x="3253" y="2835"/>
                    <a:pt x="1536" y="2835"/>
                  </a:cubicBezTo>
                  <a:cubicBezTo>
                    <a:pt x="1465" y="2835"/>
                    <a:pt x="1393" y="2833"/>
                    <a:pt x="1321" y="2829"/>
                  </a:cubicBezTo>
                  <a:cubicBezTo>
                    <a:pt x="1061" y="2815"/>
                    <a:pt x="811" y="2761"/>
                    <a:pt x="567" y="2695"/>
                  </a:cubicBezTo>
                  <a:lnTo>
                    <a:pt x="0" y="4742"/>
                  </a:lnTo>
                  <a:cubicBezTo>
                    <a:pt x="501" y="4946"/>
                    <a:pt x="1043" y="5077"/>
                    <a:pt x="1609" y="5111"/>
                  </a:cubicBezTo>
                  <a:cubicBezTo>
                    <a:pt x="1708" y="5117"/>
                    <a:pt x="1805" y="5120"/>
                    <a:pt x="1903" y="5120"/>
                  </a:cubicBezTo>
                  <a:cubicBezTo>
                    <a:pt x="4493" y="5120"/>
                    <a:pt x="6666" y="3109"/>
                    <a:pt x="6845" y="499"/>
                  </a:cubicBezTo>
                  <a:lnTo>
                    <a:pt x="51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5"/>
            <p:cNvSpPr/>
            <p:nvPr/>
          </p:nvSpPr>
          <p:spPr>
            <a:xfrm rot="-198737">
              <a:off x="1251383" y="3667020"/>
              <a:ext cx="500122" cy="493786"/>
            </a:xfrm>
            <a:custGeom>
              <a:avLst/>
              <a:gdLst/>
              <a:ahLst/>
              <a:cxnLst/>
              <a:rect l="l" t="t" r="r" b="b"/>
              <a:pathLst>
                <a:path w="24544" h="24260" extrusionOk="0">
                  <a:moveTo>
                    <a:pt x="20766" y="0"/>
                  </a:moveTo>
                  <a:cubicBezTo>
                    <a:pt x="17854" y="0"/>
                    <a:pt x="14025" y="1919"/>
                    <a:pt x="14025" y="1919"/>
                  </a:cubicBezTo>
                  <a:cubicBezTo>
                    <a:pt x="14025" y="1919"/>
                    <a:pt x="12307" y="10396"/>
                    <a:pt x="9080" y="12096"/>
                  </a:cubicBezTo>
                  <a:cubicBezTo>
                    <a:pt x="7898" y="12717"/>
                    <a:pt x="6616" y="12914"/>
                    <a:pt x="5465" y="12914"/>
                  </a:cubicBezTo>
                  <a:cubicBezTo>
                    <a:pt x="3470" y="12914"/>
                    <a:pt x="1870" y="12323"/>
                    <a:pt x="1870" y="12323"/>
                  </a:cubicBezTo>
                  <a:lnTo>
                    <a:pt x="0" y="23442"/>
                  </a:lnTo>
                  <a:cubicBezTo>
                    <a:pt x="0" y="23442"/>
                    <a:pt x="2658" y="24259"/>
                    <a:pt x="6232" y="24259"/>
                  </a:cubicBezTo>
                  <a:cubicBezTo>
                    <a:pt x="8019" y="24259"/>
                    <a:pt x="10035" y="24055"/>
                    <a:pt x="12063" y="23442"/>
                  </a:cubicBezTo>
                  <a:cubicBezTo>
                    <a:pt x="17978" y="21654"/>
                    <a:pt x="22828" y="13413"/>
                    <a:pt x="23681" y="5299"/>
                  </a:cubicBezTo>
                  <a:cubicBezTo>
                    <a:pt x="23708" y="5063"/>
                    <a:pt x="23780" y="4836"/>
                    <a:pt x="23826" y="4605"/>
                  </a:cubicBezTo>
                  <a:cubicBezTo>
                    <a:pt x="24544" y="1031"/>
                    <a:pt x="22901" y="0"/>
                    <a:pt x="20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5"/>
            <p:cNvSpPr/>
            <p:nvPr/>
          </p:nvSpPr>
          <p:spPr>
            <a:xfrm rot="-198737">
              <a:off x="1252886" y="3668521"/>
              <a:ext cx="483601" cy="489283"/>
            </a:xfrm>
            <a:custGeom>
              <a:avLst/>
              <a:gdLst/>
              <a:ahLst/>
              <a:cxnLst/>
              <a:rect l="l" t="t" r="r" b="b"/>
              <a:pathLst>
                <a:path w="23788" h="24094" extrusionOk="0">
                  <a:moveTo>
                    <a:pt x="21035" y="5087"/>
                  </a:moveTo>
                  <a:lnTo>
                    <a:pt x="21035" y="10830"/>
                  </a:lnTo>
                  <a:lnTo>
                    <a:pt x="15294" y="10830"/>
                  </a:lnTo>
                  <a:lnTo>
                    <a:pt x="15294" y="5087"/>
                  </a:lnTo>
                  <a:close/>
                  <a:moveTo>
                    <a:pt x="8858" y="17267"/>
                  </a:moveTo>
                  <a:lnTo>
                    <a:pt x="8858" y="23010"/>
                  </a:lnTo>
                  <a:lnTo>
                    <a:pt x="3114" y="23010"/>
                  </a:lnTo>
                  <a:lnTo>
                    <a:pt x="3114" y="17267"/>
                  </a:lnTo>
                  <a:close/>
                  <a:moveTo>
                    <a:pt x="21035" y="1"/>
                  </a:moveTo>
                  <a:lnTo>
                    <a:pt x="21035" y="4745"/>
                  </a:lnTo>
                  <a:lnTo>
                    <a:pt x="15294" y="4745"/>
                  </a:lnTo>
                  <a:lnTo>
                    <a:pt x="15294" y="1345"/>
                  </a:lnTo>
                  <a:cubicBezTo>
                    <a:pt x="15172" y="1395"/>
                    <a:pt x="15056" y="1445"/>
                    <a:pt x="14948" y="1492"/>
                  </a:cubicBezTo>
                  <a:lnTo>
                    <a:pt x="14948" y="4745"/>
                  </a:lnTo>
                  <a:lnTo>
                    <a:pt x="13291" y="4745"/>
                  </a:lnTo>
                  <a:cubicBezTo>
                    <a:pt x="13257" y="4858"/>
                    <a:pt x="13223" y="4973"/>
                    <a:pt x="13187" y="5089"/>
                  </a:cubicBezTo>
                  <a:lnTo>
                    <a:pt x="14948" y="5089"/>
                  </a:lnTo>
                  <a:lnTo>
                    <a:pt x="14948" y="10832"/>
                  </a:lnTo>
                  <a:lnTo>
                    <a:pt x="10492" y="10832"/>
                  </a:lnTo>
                  <a:cubicBezTo>
                    <a:pt x="10397" y="10955"/>
                    <a:pt x="10297" y="11070"/>
                    <a:pt x="10197" y="11177"/>
                  </a:cubicBezTo>
                  <a:lnTo>
                    <a:pt x="14945" y="11177"/>
                  </a:lnTo>
                  <a:lnTo>
                    <a:pt x="14945" y="16920"/>
                  </a:lnTo>
                  <a:lnTo>
                    <a:pt x="9202" y="16920"/>
                  </a:lnTo>
                  <a:lnTo>
                    <a:pt x="9202" y="12011"/>
                  </a:lnTo>
                  <a:cubicBezTo>
                    <a:pt x="9161" y="12036"/>
                    <a:pt x="9116" y="12065"/>
                    <a:pt x="9073" y="12088"/>
                  </a:cubicBezTo>
                  <a:cubicBezTo>
                    <a:pt x="9003" y="12124"/>
                    <a:pt x="8928" y="12158"/>
                    <a:pt x="8858" y="12192"/>
                  </a:cubicBezTo>
                  <a:lnTo>
                    <a:pt x="8858" y="16918"/>
                  </a:lnTo>
                  <a:lnTo>
                    <a:pt x="3114" y="16918"/>
                  </a:lnTo>
                  <a:lnTo>
                    <a:pt x="3114" y="12655"/>
                  </a:lnTo>
                  <a:cubicBezTo>
                    <a:pt x="2990" y="12627"/>
                    <a:pt x="2876" y="12603"/>
                    <a:pt x="2770" y="12578"/>
                  </a:cubicBezTo>
                  <a:lnTo>
                    <a:pt x="2770" y="16920"/>
                  </a:lnTo>
                  <a:lnTo>
                    <a:pt x="1086" y="16920"/>
                  </a:lnTo>
                  <a:lnTo>
                    <a:pt x="1027" y="17267"/>
                  </a:lnTo>
                  <a:lnTo>
                    <a:pt x="2763" y="17267"/>
                  </a:lnTo>
                  <a:lnTo>
                    <a:pt x="2763" y="23008"/>
                  </a:lnTo>
                  <a:lnTo>
                    <a:pt x="61" y="23008"/>
                  </a:lnTo>
                  <a:lnTo>
                    <a:pt x="0" y="23355"/>
                  </a:lnTo>
                  <a:lnTo>
                    <a:pt x="2761" y="23355"/>
                  </a:lnTo>
                  <a:lnTo>
                    <a:pt x="2761" y="24003"/>
                  </a:lnTo>
                  <a:cubicBezTo>
                    <a:pt x="2874" y="24021"/>
                    <a:pt x="2990" y="24035"/>
                    <a:pt x="3105" y="24048"/>
                  </a:cubicBezTo>
                  <a:lnTo>
                    <a:pt x="3105" y="23355"/>
                  </a:lnTo>
                  <a:lnTo>
                    <a:pt x="8849" y="23355"/>
                  </a:lnTo>
                  <a:lnTo>
                    <a:pt x="8849" y="24094"/>
                  </a:lnTo>
                  <a:cubicBezTo>
                    <a:pt x="8964" y="24080"/>
                    <a:pt x="9077" y="24069"/>
                    <a:pt x="9193" y="24051"/>
                  </a:cubicBezTo>
                  <a:lnTo>
                    <a:pt x="9193" y="23357"/>
                  </a:lnTo>
                  <a:lnTo>
                    <a:pt x="12280" y="23357"/>
                  </a:lnTo>
                  <a:cubicBezTo>
                    <a:pt x="12579" y="23257"/>
                    <a:pt x="12881" y="23144"/>
                    <a:pt x="13178" y="23013"/>
                  </a:cubicBezTo>
                  <a:lnTo>
                    <a:pt x="9198" y="23013"/>
                  </a:lnTo>
                  <a:lnTo>
                    <a:pt x="9198" y="17269"/>
                  </a:lnTo>
                  <a:lnTo>
                    <a:pt x="14939" y="17269"/>
                  </a:lnTo>
                  <a:lnTo>
                    <a:pt x="14939" y="22006"/>
                  </a:lnTo>
                  <a:cubicBezTo>
                    <a:pt x="15056" y="21927"/>
                    <a:pt x="15172" y="21848"/>
                    <a:pt x="15285" y="21764"/>
                  </a:cubicBezTo>
                  <a:lnTo>
                    <a:pt x="15285" y="17269"/>
                  </a:lnTo>
                  <a:lnTo>
                    <a:pt x="19413" y="17269"/>
                  </a:lnTo>
                  <a:cubicBezTo>
                    <a:pt x="19490" y="17156"/>
                    <a:pt x="19562" y="17040"/>
                    <a:pt x="19637" y="16925"/>
                  </a:cubicBezTo>
                  <a:lnTo>
                    <a:pt x="15285" y="16925"/>
                  </a:lnTo>
                  <a:lnTo>
                    <a:pt x="15285" y="11181"/>
                  </a:lnTo>
                  <a:lnTo>
                    <a:pt x="21029" y="11181"/>
                  </a:lnTo>
                  <a:lnTo>
                    <a:pt x="21029" y="11179"/>
                  </a:lnTo>
                  <a:lnTo>
                    <a:pt x="21035" y="11179"/>
                  </a:lnTo>
                  <a:lnTo>
                    <a:pt x="21035" y="14427"/>
                  </a:lnTo>
                  <a:cubicBezTo>
                    <a:pt x="21156" y="14185"/>
                    <a:pt x="21271" y="13937"/>
                    <a:pt x="21382" y="13688"/>
                  </a:cubicBezTo>
                  <a:lnTo>
                    <a:pt x="21382" y="11177"/>
                  </a:lnTo>
                  <a:lnTo>
                    <a:pt x="22370" y="11177"/>
                  </a:lnTo>
                  <a:cubicBezTo>
                    <a:pt x="22411" y="11061"/>
                    <a:pt x="22448" y="10946"/>
                    <a:pt x="22484" y="10832"/>
                  </a:cubicBezTo>
                  <a:lnTo>
                    <a:pt x="21382" y="10832"/>
                  </a:lnTo>
                  <a:lnTo>
                    <a:pt x="21382" y="5089"/>
                  </a:lnTo>
                  <a:lnTo>
                    <a:pt x="23714" y="5089"/>
                  </a:lnTo>
                  <a:cubicBezTo>
                    <a:pt x="23737" y="4973"/>
                    <a:pt x="23760" y="4858"/>
                    <a:pt x="23787" y="4745"/>
                  </a:cubicBezTo>
                  <a:lnTo>
                    <a:pt x="21382" y="4745"/>
                  </a:lnTo>
                  <a:lnTo>
                    <a:pt x="21382" y="30"/>
                  </a:lnTo>
                  <a:cubicBezTo>
                    <a:pt x="21269" y="19"/>
                    <a:pt x="21153" y="8"/>
                    <a:pt x="2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5"/>
            <p:cNvSpPr/>
            <p:nvPr/>
          </p:nvSpPr>
          <p:spPr>
            <a:xfrm rot="-198737">
              <a:off x="1315964" y="3152223"/>
              <a:ext cx="264328" cy="486281"/>
            </a:xfrm>
            <a:custGeom>
              <a:avLst/>
              <a:gdLst/>
              <a:ahLst/>
              <a:cxnLst/>
              <a:rect l="l" t="t" r="r" b="b"/>
              <a:pathLst>
                <a:path w="12947" h="23901" extrusionOk="0">
                  <a:moveTo>
                    <a:pt x="1" y="1"/>
                  </a:moveTo>
                  <a:lnTo>
                    <a:pt x="1" y="23901"/>
                  </a:lnTo>
                  <a:lnTo>
                    <a:pt x="12947" y="23901"/>
                  </a:lnTo>
                  <a:lnTo>
                    <a:pt x="129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5"/>
            <p:cNvSpPr/>
            <p:nvPr/>
          </p:nvSpPr>
          <p:spPr>
            <a:xfrm rot="-198737">
              <a:off x="1425600" y="3110198"/>
              <a:ext cx="803499" cy="684396"/>
            </a:xfrm>
            <a:custGeom>
              <a:avLst/>
              <a:gdLst/>
              <a:ahLst/>
              <a:cxnLst/>
              <a:rect l="l" t="t" r="r" b="b"/>
              <a:pathLst>
                <a:path w="39551" h="33623" extrusionOk="0">
                  <a:moveTo>
                    <a:pt x="35820" y="1"/>
                  </a:moveTo>
                  <a:lnTo>
                    <a:pt x="3198" y="3126"/>
                  </a:lnTo>
                  <a:lnTo>
                    <a:pt x="0" y="32765"/>
                  </a:lnTo>
                  <a:lnTo>
                    <a:pt x="39551" y="33622"/>
                  </a:lnTo>
                  <a:lnTo>
                    <a:pt x="3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 rot="-198737">
              <a:off x="1602820" y="3080181"/>
              <a:ext cx="443051" cy="283664"/>
            </a:xfrm>
            <a:custGeom>
              <a:avLst/>
              <a:gdLst/>
              <a:ahLst/>
              <a:cxnLst/>
              <a:rect l="l" t="t" r="r" b="b"/>
              <a:pathLst>
                <a:path w="21803" h="13990" extrusionOk="0">
                  <a:moveTo>
                    <a:pt x="15930" y="667"/>
                  </a:moveTo>
                  <a:lnTo>
                    <a:pt x="20771" y="12858"/>
                  </a:lnTo>
                  <a:lnTo>
                    <a:pt x="11116" y="7963"/>
                  </a:lnTo>
                  <a:lnTo>
                    <a:pt x="987" y="11866"/>
                  </a:lnTo>
                  <a:lnTo>
                    <a:pt x="987" y="11866"/>
                  </a:lnTo>
                  <a:lnTo>
                    <a:pt x="4101" y="4395"/>
                  </a:lnTo>
                  <a:lnTo>
                    <a:pt x="15930" y="667"/>
                  </a:lnTo>
                  <a:close/>
                  <a:moveTo>
                    <a:pt x="16247" y="0"/>
                  </a:moveTo>
                  <a:lnTo>
                    <a:pt x="3697" y="3955"/>
                  </a:lnTo>
                  <a:lnTo>
                    <a:pt x="1" y="12827"/>
                  </a:lnTo>
                  <a:lnTo>
                    <a:pt x="11086" y="8556"/>
                  </a:lnTo>
                  <a:lnTo>
                    <a:pt x="21802" y="13989"/>
                  </a:lnTo>
                  <a:lnTo>
                    <a:pt x="16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 rot="-198737">
              <a:off x="1825096" y="3246777"/>
              <a:ext cx="25532" cy="534309"/>
            </a:xfrm>
            <a:custGeom>
              <a:avLst/>
              <a:gdLst/>
              <a:ahLst/>
              <a:cxnLst/>
              <a:rect l="l" t="t" r="r" b="b"/>
              <a:pathLst>
                <a:path w="1259" h="26295" extrusionOk="0">
                  <a:moveTo>
                    <a:pt x="719" y="1"/>
                  </a:moveTo>
                  <a:lnTo>
                    <a:pt x="0" y="26279"/>
                  </a:lnTo>
                  <a:lnTo>
                    <a:pt x="540" y="26295"/>
                  </a:lnTo>
                  <a:lnTo>
                    <a:pt x="1258" y="17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 rot="-198737">
              <a:off x="1743995" y="3398365"/>
              <a:ext cx="46558" cy="46526"/>
            </a:xfrm>
            <a:custGeom>
              <a:avLst/>
              <a:gdLst/>
              <a:ahLst/>
              <a:cxnLst/>
              <a:rect l="l" t="t" r="r" b="b"/>
              <a:pathLst>
                <a:path w="2279" h="2278" extrusionOk="0">
                  <a:moveTo>
                    <a:pt x="1141" y="0"/>
                  </a:moveTo>
                  <a:cubicBezTo>
                    <a:pt x="511" y="0"/>
                    <a:pt x="1" y="510"/>
                    <a:pt x="1" y="1138"/>
                  </a:cubicBezTo>
                  <a:cubicBezTo>
                    <a:pt x="1" y="1768"/>
                    <a:pt x="511" y="2278"/>
                    <a:pt x="1141" y="2278"/>
                  </a:cubicBezTo>
                  <a:cubicBezTo>
                    <a:pt x="1769" y="2278"/>
                    <a:pt x="2279" y="1768"/>
                    <a:pt x="2279" y="1138"/>
                  </a:cubicBezTo>
                  <a:cubicBezTo>
                    <a:pt x="2279" y="510"/>
                    <a:pt x="1769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5"/>
            <p:cNvSpPr/>
            <p:nvPr/>
          </p:nvSpPr>
          <p:spPr>
            <a:xfrm rot="-198737">
              <a:off x="1745498" y="3597980"/>
              <a:ext cx="46557" cy="45026"/>
            </a:xfrm>
            <a:custGeom>
              <a:avLst/>
              <a:gdLst/>
              <a:ahLst/>
              <a:cxnLst/>
              <a:rect l="l" t="t" r="r" b="b"/>
              <a:pathLst>
                <a:path w="2279" h="2279" extrusionOk="0">
                  <a:moveTo>
                    <a:pt x="1141" y="1"/>
                  </a:moveTo>
                  <a:cubicBezTo>
                    <a:pt x="511" y="1"/>
                    <a:pt x="1" y="511"/>
                    <a:pt x="1" y="1141"/>
                  </a:cubicBezTo>
                  <a:cubicBezTo>
                    <a:pt x="1" y="1769"/>
                    <a:pt x="511" y="2279"/>
                    <a:pt x="1141" y="2279"/>
                  </a:cubicBezTo>
                  <a:cubicBezTo>
                    <a:pt x="1769" y="2279"/>
                    <a:pt x="2279" y="1769"/>
                    <a:pt x="2279" y="1141"/>
                  </a:cubicBezTo>
                  <a:cubicBezTo>
                    <a:pt x="2279" y="511"/>
                    <a:pt x="1769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5"/>
            <p:cNvSpPr/>
            <p:nvPr/>
          </p:nvSpPr>
          <p:spPr>
            <a:xfrm rot="-198737">
              <a:off x="1431607" y="3161228"/>
              <a:ext cx="752435" cy="312180"/>
            </a:xfrm>
            <a:custGeom>
              <a:avLst/>
              <a:gdLst/>
              <a:ahLst/>
              <a:cxnLst/>
              <a:rect l="l" t="t" r="r" b="b"/>
              <a:pathLst>
                <a:path w="36947" h="15314" extrusionOk="0">
                  <a:moveTo>
                    <a:pt x="31559" y="1"/>
                  </a:moveTo>
                  <a:lnTo>
                    <a:pt x="7425" y="1417"/>
                  </a:lnTo>
                  <a:lnTo>
                    <a:pt x="7389" y="1626"/>
                  </a:lnTo>
                  <a:cubicBezTo>
                    <a:pt x="5637" y="11229"/>
                    <a:pt x="57" y="14817"/>
                    <a:pt x="0" y="14856"/>
                  </a:cubicBezTo>
                  <a:lnTo>
                    <a:pt x="286" y="15313"/>
                  </a:lnTo>
                  <a:cubicBezTo>
                    <a:pt x="521" y="15166"/>
                    <a:pt x="6043" y="11628"/>
                    <a:pt x="7876" y="1936"/>
                  </a:cubicBezTo>
                  <a:lnTo>
                    <a:pt x="31040" y="577"/>
                  </a:lnTo>
                  <a:cubicBezTo>
                    <a:pt x="31144" y="1984"/>
                    <a:pt x="31867" y="8482"/>
                    <a:pt x="36523" y="14346"/>
                  </a:cubicBezTo>
                  <a:lnTo>
                    <a:pt x="36946" y="14008"/>
                  </a:lnTo>
                  <a:cubicBezTo>
                    <a:pt x="31835" y="7569"/>
                    <a:pt x="31570" y="352"/>
                    <a:pt x="31566" y="282"/>
                  </a:cubicBezTo>
                  <a:lnTo>
                    <a:pt x="315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5"/>
            <p:cNvSpPr/>
            <p:nvPr/>
          </p:nvSpPr>
          <p:spPr>
            <a:xfrm rot="-198737">
              <a:off x="2484416" y="3344334"/>
              <a:ext cx="280848" cy="198115"/>
            </a:xfrm>
            <a:custGeom>
              <a:avLst/>
              <a:gdLst/>
              <a:ahLst/>
              <a:cxnLst/>
              <a:rect l="l" t="t" r="r" b="b"/>
              <a:pathLst>
                <a:path w="13806" h="9775" extrusionOk="0">
                  <a:moveTo>
                    <a:pt x="3096" y="1"/>
                  </a:moveTo>
                  <a:cubicBezTo>
                    <a:pt x="3096" y="1"/>
                    <a:pt x="0" y="6805"/>
                    <a:pt x="3259" y="8378"/>
                  </a:cubicBezTo>
                  <a:cubicBezTo>
                    <a:pt x="5036" y="9237"/>
                    <a:pt x="7482" y="9775"/>
                    <a:pt x="9452" y="9775"/>
                  </a:cubicBezTo>
                  <a:cubicBezTo>
                    <a:pt x="11099" y="9775"/>
                    <a:pt x="12412" y="9399"/>
                    <a:pt x="12722" y="8520"/>
                  </a:cubicBezTo>
                  <a:cubicBezTo>
                    <a:pt x="13068" y="7538"/>
                    <a:pt x="12531" y="7130"/>
                    <a:pt x="11920" y="6966"/>
                  </a:cubicBezTo>
                  <a:lnTo>
                    <a:pt x="11920" y="6966"/>
                  </a:lnTo>
                  <a:cubicBezTo>
                    <a:pt x="12758" y="6910"/>
                    <a:pt x="13674" y="6562"/>
                    <a:pt x="13463" y="5257"/>
                  </a:cubicBezTo>
                  <a:cubicBezTo>
                    <a:pt x="13310" y="4316"/>
                    <a:pt x="12770" y="4061"/>
                    <a:pt x="12227" y="4061"/>
                  </a:cubicBezTo>
                  <a:cubicBezTo>
                    <a:pt x="12127" y="4061"/>
                    <a:pt x="12026" y="4069"/>
                    <a:pt x="11927" y="4084"/>
                  </a:cubicBezTo>
                  <a:lnTo>
                    <a:pt x="11927" y="4084"/>
                  </a:lnTo>
                  <a:cubicBezTo>
                    <a:pt x="11956" y="4070"/>
                    <a:pt x="11986" y="4055"/>
                    <a:pt x="12017" y="4040"/>
                  </a:cubicBezTo>
                  <a:cubicBezTo>
                    <a:pt x="13805" y="3141"/>
                    <a:pt x="13182" y="1175"/>
                    <a:pt x="10814" y="1175"/>
                  </a:cubicBezTo>
                  <a:cubicBezTo>
                    <a:pt x="10769" y="1175"/>
                    <a:pt x="10724" y="1176"/>
                    <a:pt x="10678" y="1177"/>
                  </a:cubicBezTo>
                  <a:cubicBezTo>
                    <a:pt x="10604" y="1179"/>
                    <a:pt x="10528" y="1180"/>
                    <a:pt x="10449" y="1180"/>
                  </a:cubicBezTo>
                  <a:cubicBezTo>
                    <a:pt x="7900" y="1180"/>
                    <a:pt x="3096" y="1"/>
                    <a:pt x="3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5"/>
            <p:cNvSpPr/>
            <p:nvPr/>
          </p:nvSpPr>
          <p:spPr>
            <a:xfrm rot="-198737">
              <a:off x="2087923" y="3035155"/>
              <a:ext cx="497117" cy="528305"/>
            </a:xfrm>
            <a:custGeom>
              <a:avLst/>
              <a:gdLst/>
              <a:ahLst/>
              <a:cxnLst/>
              <a:rect l="l" t="t" r="r" b="b"/>
              <a:pathLst>
                <a:path w="24470" h="26027" extrusionOk="0">
                  <a:moveTo>
                    <a:pt x="1465" y="0"/>
                  </a:moveTo>
                  <a:lnTo>
                    <a:pt x="1" y="914"/>
                  </a:lnTo>
                  <a:lnTo>
                    <a:pt x="1837" y="14003"/>
                  </a:lnTo>
                  <a:cubicBezTo>
                    <a:pt x="7802" y="25385"/>
                    <a:pt x="21428" y="26026"/>
                    <a:pt x="21428" y="26026"/>
                  </a:cubicBezTo>
                  <a:lnTo>
                    <a:pt x="24470" y="13443"/>
                  </a:lnTo>
                  <a:cubicBezTo>
                    <a:pt x="9799" y="10156"/>
                    <a:pt x="1465" y="0"/>
                    <a:pt x="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5"/>
            <p:cNvSpPr/>
            <p:nvPr/>
          </p:nvSpPr>
          <p:spPr>
            <a:xfrm rot="-198737">
              <a:off x="2476906" y="3482414"/>
              <a:ext cx="30037" cy="30017"/>
            </a:xfrm>
            <a:custGeom>
              <a:avLst/>
              <a:gdLst/>
              <a:ahLst/>
              <a:cxnLst/>
              <a:rect l="l" t="t" r="r" b="b"/>
              <a:pathLst>
                <a:path w="1463" h="1463" extrusionOk="0">
                  <a:moveTo>
                    <a:pt x="737" y="1"/>
                  </a:moveTo>
                  <a:cubicBezTo>
                    <a:pt x="735" y="1"/>
                    <a:pt x="734" y="1"/>
                    <a:pt x="732" y="1"/>
                  </a:cubicBezTo>
                  <a:cubicBezTo>
                    <a:pt x="327" y="1"/>
                    <a:pt x="0" y="327"/>
                    <a:pt x="0" y="731"/>
                  </a:cubicBezTo>
                  <a:cubicBezTo>
                    <a:pt x="0" y="1136"/>
                    <a:pt x="327" y="1463"/>
                    <a:pt x="732" y="1463"/>
                  </a:cubicBezTo>
                  <a:cubicBezTo>
                    <a:pt x="1136" y="1463"/>
                    <a:pt x="1462" y="1136"/>
                    <a:pt x="1462" y="731"/>
                  </a:cubicBezTo>
                  <a:cubicBezTo>
                    <a:pt x="1462" y="329"/>
                    <a:pt x="113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5"/>
            <p:cNvSpPr/>
            <p:nvPr/>
          </p:nvSpPr>
          <p:spPr>
            <a:xfrm rot="-198737">
              <a:off x="2421337" y="3273793"/>
              <a:ext cx="76595" cy="261151"/>
            </a:xfrm>
            <a:custGeom>
              <a:avLst/>
              <a:gdLst/>
              <a:ahLst/>
              <a:cxnLst/>
              <a:rect l="l" t="t" r="r" b="b"/>
              <a:pathLst>
                <a:path w="3786" h="12873" extrusionOk="0">
                  <a:moveTo>
                    <a:pt x="3262" y="1"/>
                  </a:moveTo>
                  <a:lnTo>
                    <a:pt x="1" y="12738"/>
                  </a:lnTo>
                  <a:lnTo>
                    <a:pt x="524" y="12872"/>
                  </a:lnTo>
                  <a:lnTo>
                    <a:pt x="3786" y="134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5"/>
            <p:cNvSpPr/>
            <p:nvPr/>
          </p:nvSpPr>
          <p:spPr>
            <a:xfrm rot="-198737">
              <a:off x="928483" y="3425381"/>
              <a:ext cx="286856" cy="211622"/>
            </a:xfrm>
            <a:custGeom>
              <a:avLst/>
              <a:gdLst/>
              <a:ahLst/>
              <a:cxnLst/>
              <a:rect l="l" t="t" r="r" b="b"/>
              <a:pathLst>
                <a:path w="14150" h="10436" extrusionOk="0">
                  <a:moveTo>
                    <a:pt x="10358" y="0"/>
                  </a:moveTo>
                  <a:cubicBezTo>
                    <a:pt x="10358" y="0"/>
                    <a:pt x="5415" y="1779"/>
                    <a:pt x="2942" y="1963"/>
                  </a:cubicBezTo>
                  <a:cubicBezTo>
                    <a:pt x="467" y="2147"/>
                    <a:pt x="0" y="4229"/>
                    <a:pt x="1906" y="4948"/>
                  </a:cubicBezTo>
                  <a:cubicBezTo>
                    <a:pt x="1940" y="4961"/>
                    <a:pt x="1972" y="4973"/>
                    <a:pt x="2003" y="4984"/>
                  </a:cubicBezTo>
                  <a:lnTo>
                    <a:pt x="2003" y="4984"/>
                  </a:lnTo>
                  <a:cubicBezTo>
                    <a:pt x="1969" y="4983"/>
                    <a:pt x="1935" y="4982"/>
                    <a:pt x="1901" y="4982"/>
                  </a:cubicBezTo>
                  <a:cubicBezTo>
                    <a:pt x="1295" y="4982"/>
                    <a:pt x="658" y="5243"/>
                    <a:pt x="599" y="6312"/>
                  </a:cubicBezTo>
                  <a:cubicBezTo>
                    <a:pt x="528" y="7562"/>
                    <a:pt x="1374" y="7853"/>
                    <a:pt x="2177" y="7853"/>
                  </a:cubicBezTo>
                  <a:cubicBezTo>
                    <a:pt x="2222" y="7853"/>
                    <a:pt x="2267" y="7852"/>
                    <a:pt x="2312" y="7850"/>
                  </a:cubicBezTo>
                  <a:lnTo>
                    <a:pt x="2312" y="7850"/>
                  </a:lnTo>
                  <a:cubicBezTo>
                    <a:pt x="1721" y="8077"/>
                    <a:pt x="1229" y="8539"/>
                    <a:pt x="1677" y="9479"/>
                  </a:cubicBezTo>
                  <a:cubicBezTo>
                    <a:pt x="1997" y="10150"/>
                    <a:pt x="2919" y="10435"/>
                    <a:pt x="4111" y="10435"/>
                  </a:cubicBezTo>
                  <a:cubicBezTo>
                    <a:pt x="6199" y="10435"/>
                    <a:pt x="9116" y="9559"/>
                    <a:pt x="11074" y="8345"/>
                  </a:cubicBezTo>
                  <a:cubicBezTo>
                    <a:pt x="14150" y="6439"/>
                    <a:pt x="10358" y="0"/>
                    <a:pt x="10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5"/>
            <p:cNvSpPr/>
            <p:nvPr/>
          </p:nvSpPr>
          <p:spPr>
            <a:xfrm rot="-198737">
              <a:off x="1089182" y="3158226"/>
              <a:ext cx="503125" cy="486281"/>
            </a:xfrm>
            <a:custGeom>
              <a:avLst/>
              <a:gdLst/>
              <a:ahLst/>
              <a:cxnLst/>
              <a:rect l="l" t="t" r="r" b="b"/>
              <a:pathLst>
                <a:path w="24681" h="23899" extrusionOk="0">
                  <a:moveTo>
                    <a:pt x="16315" y="1"/>
                  </a:moveTo>
                  <a:cubicBezTo>
                    <a:pt x="11410" y="6211"/>
                    <a:pt x="1" y="10280"/>
                    <a:pt x="1" y="10280"/>
                  </a:cubicBezTo>
                  <a:lnTo>
                    <a:pt x="2997" y="23899"/>
                  </a:lnTo>
                  <a:cubicBezTo>
                    <a:pt x="15356" y="22344"/>
                    <a:pt x="21129" y="8314"/>
                    <a:pt x="21129" y="8314"/>
                  </a:cubicBezTo>
                  <a:lnTo>
                    <a:pt x="24681" y="1474"/>
                  </a:lnTo>
                  <a:lnTo>
                    <a:pt x="16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5"/>
            <p:cNvSpPr/>
            <p:nvPr/>
          </p:nvSpPr>
          <p:spPr>
            <a:xfrm rot="-198737">
              <a:off x="1198819" y="3323322"/>
              <a:ext cx="75093" cy="294170"/>
            </a:xfrm>
            <a:custGeom>
              <a:avLst/>
              <a:gdLst/>
              <a:ahLst/>
              <a:cxnLst/>
              <a:rect l="l" t="t" r="r" b="b"/>
              <a:pathLst>
                <a:path w="3743" h="14464" extrusionOk="0">
                  <a:moveTo>
                    <a:pt x="529" y="1"/>
                  </a:moveTo>
                  <a:lnTo>
                    <a:pt x="1" y="121"/>
                  </a:lnTo>
                  <a:lnTo>
                    <a:pt x="3217" y="14464"/>
                  </a:lnTo>
                  <a:lnTo>
                    <a:pt x="3743" y="1434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5"/>
            <p:cNvSpPr/>
            <p:nvPr/>
          </p:nvSpPr>
          <p:spPr>
            <a:xfrm rot="-198737">
              <a:off x="1191309" y="3588975"/>
              <a:ext cx="28536" cy="30017"/>
            </a:xfrm>
            <a:custGeom>
              <a:avLst/>
              <a:gdLst/>
              <a:ahLst/>
              <a:cxnLst/>
              <a:rect l="l" t="t" r="r" b="b"/>
              <a:pathLst>
                <a:path w="1463" h="1463" extrusionOk="0">
                  <a:moveTo>
                    <a:pt x="733" y="0"/>
                  </a:moveTo>
                  <a:cubicBezTo>
                    <a:pt x="327" y="0"/>
                    <a:pt x="1" y="324"/>
                    <a:pt x="1" y="730"/>
                  </a:cubicBezTo>
                  <a:cubicBezTo>
                    <a:pt x="1" y="1136"/>
                    <a:pt x="327" y="1462"/>
                    <a:pt x="733" y="1462"/>
                  </a:cubicBezTo>
                  <a:cubicBezTo>
                    <a:pt x="1139" y="1462"/>
                    <a:pt x="1463" y="1136"/>
                    <a:pt x="1463" y="730"/>
                  </a:cubicBezTo>
                  <a:cubicBezTo>
                    <a:pt x="1463" y="329"/>
                    <a:pt x="1134" y="0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5"/>
            <p:cNvSpPr/>
            <p:nvPr/>
          </p:nvSpPr>
          <p:spPr>
            <a:xfrm rot="-198737">
              <a:off x="734742" y="3099692"/>
              <a:ext cx="327407" cy="370715"/>
            </a:xfrm>
            <a:custGeom>
              <a:avLst/>
              <a:gdLst/>
              <a:ahLst/>
              <a:cxnLst/>
              <a:rect l="l" t="t" r="r" b="b"/>
              <a:pathLst>
                <a:path w="16075" h="18191" extrusionOk="0">
                  <a:moveTo>
                    <a:pt x="6281" y="1"/>
                  </a:moveTo>
                  <a:cubicBezTo>
                    <a:pt x="5671" y="1"/>
                    <a:pt x="5073" y="111"/>
                    <a:pt x="4502" y="341"/>
                  </a:cubicBezTo>
                  <a:cubicBezTo>
                    <a:pt x="1143" y="1697"/>
                    <a:pt x="1" y="6717"/>
                    <a:pt x="1952" y="11554"/>
                  </a:cubicBezTo>
                  <a:cubicBezTo>
                    <a:pt x="2890" y="13875"/>
                    <a:pt x="4429" y="15844"/>
                    <a:pt x="6233" y="17025"/>
                  </a:cubicBezTo>
                  <a:cubicBezTo>
                    <a:pt x="7411" y="17796"/>
                    <a:pt x="8638" y="18191"/>
                    <a:pt x="9797" y="18191"/>
                  </a:cubicBezTo>
                  <a:cubicBezTo>
                    <a:pt x="10413" y="18191"/>
                    <a:pt x="11011" y="18079"/>
                    <a:pt x="11571" y="17852"/>
                  </a:cubicBezTo>
                  <a:cubicBezTo>
                    <a:pt x="14932" y="16497"/>
                    <a:pt x="16075" y="11477"/>
                    <a:pt x="14121" y="6640"/>
                  </a:cubicBezTo>
                  <a:cubicBezTo>
                    <a:pt x="12501" y="2627"/>
                    <a:pt x="9258" y="1"/>
                    <a:pt x="6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5"/>
            <p:cNvSpPr/>
            <p:nvPr/>
          </p:nvSpPr>
          <p:spPr>
            <a:xfrm rot="-198737">
              <a:off x="824854" y="3104195"/>
              <a:ext cx="205756" cy="489283"/>
            </a:xfrm>
            <a:custGeom>
              <a:avLst/>
              <a:gdLst/>
              <a:ahLst/>
              <a:cxnLst/>
              <a:rect l="l" t="t" r="r" b="b"/>
              <a:pathLst>
                <a:path w="10071" h="24089" extrusionOk="0">
                  <a:moveTo>
                    <a:pt x="504" y="0"/>
                  </a:moveTo>
                  <a:lnTo>
                    <a:pt x="1" y="200"/>
                  </a:lnTo>
                  <a:lnTo>
                    <a:pt x="9570" y="24089"/>
                  </a:lnTo>
                  <a:lnTo>
                    <a:pt x="10071" y="2388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5"/>
            <p:cNvSpPr/>
            <p:nvPr/>
          </p:nvSpPr>
          <p:spPr>
            <a:xfrm rot="-198737">
              <a:off x="757270" y="3174735"/>
              <a:ext cx="235792" cy="165095"/>
            </a:xfrm>
            <a:custGeom>
              <a:avLst/>
              <a:gdLst/>
              <a:ahLst/>
              <a:cxnLst/>
              <a:rect l="l" t="t" r="r" b="b"/>
              <a:pathLst>
                <a:path w="11578" h="8183" extrusionOk="0">
                  <a:moveTo>
                    <a:pt x="11215" y="1"/>
                  </a:moveTo>
                  <a:lnTo>
                    <a:pt x="7602" y="7525"/>
                  </a:lnTo>
                  <a:lnTo>
                    <a:pt x="0" y="5146"/>
                  </a:lnTo>
                  <a:lnTo>
                    <a:pt x="0" y="5146"/>
                  </a:lnTo>
                  <a:cubicBezTo>
                    <a:pt x="34" y="5347"/>
                    <a:pt x="75" y="5549"/>
                    <a:pt x="118" y="5751"/>
                  </a:cubicBezTo>
                  <a:lnTo>
                    <a:pt x="7885" y="8183"/>
                  </a:lnTo>
                  <a:lnTo>
                    <a:pt x="11577" y="495"/>
                  </a:lnTo>
                  <a:cubicBezTo>
                    <a:pt x="11457" y="325"/>
                    <a:pt x="11339" y="159"/>
                    <a:pt x="1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5"/>
            <p:cNvSpPr/>
            <p:nvPr/>
          </p:nvSpPr>
          <p:spPr>
            <a:xfrm rot="-198737">
              <a:off x="806831" y="3257283"/>
              <a:ext cx="231287" cy="174101"/>
            </a:xfrm>
            <a:custGeom>
              <a:avLst/>
              <a:gdLst/>
              <a:ahLst/>
              <a:cxnLst/>
              <a:rect l="l" t="t" r="r" b="b"/>
              <a:pathLst>
                <a:path w="11359" h="8564" extrusionOk="0">
                  <a:moveTo>
                    <a:pt x="11143" y="1"/>
                  </a:moveTo>
                  <a:lnTo>
                    <a:pt x="7249" y="7945"/>
                  </a:lnTo>
                  <a:lnTo>
                    <a:pt x="1" y="6402"/>
                  </a:lnTo>
                  <a:lnTo>
                    <a:pt x="1" y="6402"/>
                  </a:lnTo>
                  <a:cubicBezTo>
                    <a:pt x="160" y="6628"/>
                    <a:pt x="321" y="6848"/>
                    <a:pt x="491" y="7059"/>
                  </a:cubicBezTo>
                  <a:lnTo>
                    <a:pt x="7548" y="8564"/>
                  </a:lnTo>
                  <a:lnTo>
                    <a:pt x="11358" y="790"/>
                  </a:lnTo>
                  <a:cubicBezTo>
                    <a:pt x="11297" y="529"/>
                    <a:pt x="11222" y="264"/>
                    <a:pt x="11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 rot="-198737">
              <a:off x="754266" y="3123706"/>
              <a:ext cx="180224" cy="121571"/>
            </a:xfrm>
            <a:custGeom>
              <a:avLst/>
              <a:gdLst/>
              <a:ahLst/>
              <a:cxnLst/>
              <a:rect l="l" t="t" r="r" b="b"/>
              <a:pathLst>
                <a:path w="8863" h="5993" extrusionOk="0">
                  <a:moveTo>
                    <a:pt x="8407" y="0"/>
                  </a:moveTo>
                  <a:lnTo>
                    <a:pt x="5712" y="5322"/>
                  </a:lnTo>
                  <a:lnTo>
                    <a:pt x="126" y="3293"/>
                  </a:lnTo>
                  <a:cubicBezTo>
                    <a:pt x="80" y="3466"/>
                    <a:pt x="35" y="3642"/>
                    <a:pt x="1" y="3819"/>
                  </a:cubicBezTo>
                  <a:lnTo>
                    <a:pt x="5978" y="5993"/>
                  </a:lnTo>
                  <a:lnTo>
                    <a:pt x="8863" y="299"/>
                  </a:lnTo>
                  <a:cubicBezTo>
                    <a:pt x="8713" y="193"/>
                    <a:pt x="8561" y="95"/>
                    <a:pt x="8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 rot="-198737">
              <a:off x="528986" y="1363189"/>
              <a:ext cx="2317378" cy="1883588"/>
            </a:xfrm>
            <a:custGeom>
              <a:avLst/>
              <a:gdLst/>
              <a:ahLst/>
              <a:cxnLst/>
              <a:rect l="l" t="t" r="r" b="b"/>
              <a:pathLst>
                <a:path w="113938" h="92599" extrusionOk="0">
                  <a:moveTo>
                    <a:pt x="54716" y="0"/>
                  </a:moveTo>
                  <a:cubicBezTo>
                    <a:pt x="26535" y="0"/>
                    <a:pt x="5488" y="16980"/>
                    <a:pt x="2858" y="42204"/>
                  </a:cubicBezTo>
                  <a:cubicBezTo>
                    <a:pt x="0" y="69608"/>
                    <a:pt x="25034" y="90694"/>
                    <a:pt x="54519" y="92491"/>
                  </a:cubicBezTo>
                  <a:cubicBezTo>
                    <a:pt x="55692" y="92563"/>
                    <a:pt x="56862" y="92598"/>
                    <a:pt x="58026" y="92598"/>
                  </a:cubicBezTo>
                  <a:cubicBezTo>
                    <a:pt x="86104" y="92598"/>
                    <a:pt x="110976" y="72090"/>
                    <a:pt x="112428" y="48360"/>
                  </a:cubicBezTo>
                  <a:cubicBezTo>
                    <a:pt x="113937" y="23646"/>
                    <a:pt x="91177" y="3200"/>
                    <a:pt x="61774" y="346"/>
                  </a:cubicBezTo>
                  <a:cubicBezTo>
                    <a:pt x="59377" y="114"/>
                    <a:pt x="57023" y="0"/>
                    <a:pt x="54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 rot="-198737">
              <a:off x="665656" y="1475753"/>
              <a:ext cx="2083088" cy="1676470"/>
            </a:xfrm>
            <a:custGeom>
              <a:avLst/>
              <a:gdLst/>
              <a:ahLst/>
              <a:cxnLst/>
              <a:rect l="l" t="t" r="r" b="b"/>
              <a:pathLst>
                <a:path w="102402" h="82388" extrusionOk="0">
                  <a:moveTo>
                    <a:pt x="73282" y="9577"/>
                  </a:moveTo>
                  <a:cubicBezTo>
                    <a:pt x="73252" y="9695"/>
                    <a:pt x="73220" y="9813"/>
                    <a:pt x="73188" y="9930"/>
                  </a:cubicBezTo>
                  <a:cubicBezTo>
                    <a:pt x="72860" y="11136"/>
                    <a:pt x="72375" y="12731"/>
                    <a:pt x="71339" y="13536"/>
                  </a:cubicBezTo>
                  <a:cubicBezTo>
                    <a:pt x="71142" y="13688"/>
                    <a:pt x="70938" y="13754"/>
                    <a:pt x="70742" y="13754"/>
                  </a:cubicBezTo>
                  <a:cubicBezTo>
                    <a:pt x="70033" y="13754"/>
                    <a:pt x="69417" y="12901"/>
                    <a:pt x="69582" y="12142"/>
                  </a:cubicBezTo>
                  <a:cubicBezTo>
                    <a:pt x="69863" y="10852"/>
                    <a:pt x="71656" y="10136"/>
                    <a:pt x="72744" y="9753"/>
                  </a:cubicBezTo>
                  <a:cubicBezTo>
                    <a:pt x="72920" y="9692"/>
                    <a:pt x="73100" y="9632"/>
                    <a:pt x="73282" y="9577"/>
                  </a:cubicBezTo>
                  <a:close/>
                  <a:moveTo>
                    <a:pt x="82292" y="15418"/>
                  </a:moveTo>
                  <a:cubicBezTo>
                    <a:pt x="82165" y="16332"/>
                    <a:pt x="81840" y="17230"/>
                    <a:pt x="81422" y="18046"/>
                  </a:cubicBezTo>
                  <a:cubicBezTo>
                    <a:pt x="81135" y="18599"/>
                    <a:pt x="80731" y="19356"/>
                    <a:pt x="80121" y="19610"/>
                  </a:cubicBezTo>
                  <a:cubicBezTo>
                    <a:pt x="80036" y="19646"/>
                    <a:pt x="79954" y="19662"/>
                    <a:pt x="79877" y="19662"/>
                  </a:cubicBezTo>
                  <a:cubicBezTo>
                    <a:pt x="79406" y="19662"/>
                    <a:pt x="79080" y="19070"/>
                    <a:pt x="79015" y="18627"/>
                  </a:cubicBezTo>
                  <a:cubicBezTo>
                    <a:pt x="78805" y="17128"/>
                    <a:pt x="80824" y="16063"/>
                    <a:pt x="81932" y="15571"/>
                  </a:cubicBezTo>
                  <a:cubicBezTo>
                    <a:pt x="82051" y="15519"/>
                    <a:pt x="82171" y="15467"/>
                    <a:pt x="82292" y="15418"/>
                  </a:cubicBezTo>
                  <a:close/>
                  <a:moveTo>
                    <a:pt x="91334" y="24586"/>
                  </a:moveTo>
                  <a:cubicBezTo>
                    <a:pt x="91188" y="24977"/>
                    <a:pt x="91011" y="25358"/>
                    <a:pt x="90806" y="25725"/>
                  </a:cubicBezTo>
                  <a:cubicBezTo>
                    <a:pt x="90250" y="26713"/>
                    <a:pt x="89487" y="27606"/>
                    <a:pt x="88544" y="28243"/>
                  </a:cubicBezTo>
                  <a:cubicBezTo>
                    <a:pt x="88154" y="28506"/>
                    <a:pt x="87712" y="28778"/>
                    <a:pt x="87259" y="28910"/>
                  </a:cubicBezTo>
                  <a:cubicBezTo>
                    <a:pt x="87177" y="28933"/>
                    <a:pt x="87105" y="28944"/>
                    <a:pt x="87040" y="28944"/>
                  </a:cubicBezTo>
                  <a:cubicBezTo>
                    <a:pt x="86481" y="28944"/>
                    <a:pt x="86554" y="28119"/>
                    <a:pt x="86694" y="27688"/>
                  </a:cubicBezTo>
                  <a:cubicBezTo>
                    <a:pt x="86998" y="26756"/>
                    <a:pt x="87877" y="25941"/>
                    <a:pt x="88687" y="25437"/>
                  </a:cubicBezTo>
                  <a:cubicBezTo>
                    <a:pt x="89482" y="24945"/>
                    <a:pt x="90398" y="24651"/>
                    <a:pt x="91334" y="24586"/>
                  </a:cubicBezTo>
                  <a:close/>
                  <a:moveTo>
                    <a:pt x="95321" y="39645"/>
                  </a:moveTo>
                  <a:cubicBezTo>
                    <a:pt x="95481" y="39645"/>
                    <a:pt x="95640" y="39652"/>
                    <a:pt x="95800" y="39665"/>
                  </a:cubicBezTo>
                  <a:lnTo>
                    <a:pt x="95800" y="39665"/>
                  </a:lnTo>
                  <a:cubicBezTo>
                    <a:pt x="95566" y="39980"/>
                    <a:pt x="95318" y="40285"/>
                    <a:pt x="95058" y="40578"/>
                  </a:cubicBezTo>
                  <a:cubicBezTo>
                    <a:pt x="94437" y="41276"/>
                    <a:pt x="93646" y="42237"/>
                    <a:pt x="92626" y="42259"/>
                  </a:cubicBezTo>
                  <a:cubicBezTo>
                    <a:pt x="92618" y="42260"/>
                    <a:pt x="92610" y="42260"/>
                    <a:pt x="92603" y="42260"/>
                  </a:cubicBezTo>
                  <a:cubicBezTo>
                    <a:pt x="91919" y="42260"/>
                    <a:pt x="91847" y="41660"/>
                    <a:pt x="92168" y="41122"/>
                  </a:cubicBezTo>
                  <a:cubicBezTo>
                    <a:pt x="92395" y="40743"/>
                    <a:pt x="92725" y="40430"/>
                    <a:pt x="93099" y="40204"/>
                  </a:cubicBezTo>
                  <a:cubicBezTo>
                    <a:pt x="93761" y="39808"/>
                    <a:pt x="94532" y="39645"/>
                    <a:pt x="95321" y="39645"/>
                  </a:cubicBezTo>
                  <a:close/>
                  <a:moveTo>
                    <a:pt x="10937" y="42351"/>
                  </a:moveTo>
                  <a:cubicBezTo>
                    <a:pt x="11202" y="42351"/>
                    <a:pt x="11459" y="42438"/>
                    <a:pt x="11689" y="42654"/>
                  </a:cubicBezTo>
                  <a:cubicBezTo>
                    <a:pt x="12117" y="43055"/>
                    <a:pt x="12369" y="43753"/>
                    <a:pt x="12129" y="44311"/>
                  </a:cubicBezTo>
                  <a:cubicBezTo>
                    <a:pt x="11857" y="44947"/>
                    <a:pt x="11140" y="45328"/>
                    <a:pt x="10528" y="45571"/>
                  </a:cubicBezTo>
                  <a:cubicBezTo>
                    <a:pt x="9677" y="45906"/>
                    <a:pt x="8675" y="46117"/>
                    <a:pt x="7695" y="46117"/>
                  </a:cubicBezTo>
                  <a:cubicBezTo>
                    <a:pt x="7473" y="46117"/>
                    <a:pt x="7253" y="46106"/>
                    <a:pt x="7035" y="46084"/>
                  </a:cubicBezTo>
                  <a:lnTo>
                    <a:pt x="7035" y="46084"/>
                  </a:lnTo>
                  <a:cubicBezTo>
                    <a:pt x="7553" y="45100"/>
                    <a:pt x="8211" y="44176"/>
                    <a:pt x="9001" y="43418"/>
                  </a:cubicBezTo>
                  <a:cubicBezTo>
                    <a:pt x="9463" y="42972"/>
                    <a:pt x="10229" y="42351"/>
                    <a:pt x="10937" y="42351"/>
                  </a:cubicBezTo>
                  <a:close/>
                  <a:moveTo>
                    <a:pt x="14878" y="52415"/>
                  </a:moveTo>
                  <a:cubicBezTo>
                    <a:pt x="14884" y="52415"/>
                    <a:pt x="14890" y="52416"/>
                    <a:pt x="14896" y="52416"/>
                  </a:cubicBezTo>
                  <a:cubicBezTo>
                    <a:pt x="16034" y="52434"/>
                    <a:pt x="15277" y="53819"/>
                    <a:pt x="14871" y="54213"/>
                  </a:cubicBezTo>
                  <a:cubicBezTo>
                    <a:pt x="14013" y="55049"/>
                    <a:pt x="12865" y="55459"/>
                    <a:pt x="11695" y="55497"/>
                  </a:cubicBezTo>
                  <a:lnTo>
                    <a:pt x="11695" y="55497"/>
                  </a:lnTo>
                  <a:cubicBezTo>
                    <a:pt x="11702" y="55480"/>
                    <a:pt x="11710" y="55464"/>
                    <a:pt x="11718" y="55448"/>
                  </a:cubicBezTo>
                  <a:cubicBezTo>
                    <a:pt x="12160" y="54555"/>
                    <a:pt x="12763" y="53732"/>
                    <a:pt x="13534" y="53096"/>
                  </a:cubicBezTo>
                  <a:cubicBezTo>
                    <a:pt x="13903" y="52791"/>
                    <a:pt x="14373" y="52415"/>
                    <a:pt x="14878" y="52415"/>
                  </a:cubicBezTo>
                  <a:close/>
                  <a:moveTo>
                    <a:pt x="90994" y="53034"/>
                  </a:moveTo>
                  <a:cubicBezTo>
                    <a:pt x="91837" y="53034"/>
                    <a:pt x="92732" y="53631"/>
                    <a:pt x="93312" y="54140"/>
                  </a:cubicBezTo>
                  <a:cubicBezTo>
                    <a:pt x="93791" y="54560"/>
                    <a:pt x="94195" y="55053"/>
                    <a:pt x="94517" y="55595"/>
                  </a:cubicBezTo>
                  <a:lnTo>
                    <a:pt x="94517" y="55595"/>
                  </a:lnTo>
                  <a:cubicBezTo>
                    <a:pt x="94019" y="55684"/>
                    <a:pt x="93495" y="55775"/>
                    <a:pt x="92987" y="55775"/>
                  </a:cubicBezTo>
                  <a:cubicBezTo>
                    <a:pt x="92806" y="55775"/>
                    <a:pt x="92626" y="55763"/>
                    <a:pt x="92451" y="55736"/>
                  </a:cubicBezTo>
                  <a:cubicBezTo>
                    <a:pt x="91647" y="55611"/>
                    <a:pt x="90765" y="55344"/>
                    <a:pt x="90087" y="54884"/>
                  </a:cubicBezTo>
                  <a:cubicBezTo>
                    <a:pt x="89661" y="54591"/>
                    <a:pt x="89536" y="54238"/>
                    <a:pt x="89815" y="53735"/>
                  </a:cubicBezTo>
                  <a:cubicBezTo>
                    <a:pt x="89990" y="53433"/>
                    <a:pt x="90269" y="53161"/>
                    <a:pt x="90615" y="53077"/>
                  </a:cubicBezTo>
                  <a:cubicBezTo>
                    <a:pt x="90740" y="53048"/>
                    <a:pt x="90866" y="53034"/>
                    <a:pt x="90994" y="53034"/>
                  </a:cubicBezTo>
                  <a:close/>
                  <a:moveTo>
                    <a:pt x="21301" y="62095"/>
                  </a:moveTo>
                  <a:cubicBezTo>
                    <a:pt x="21695" y="62095"/>
                    <a:pt x="22067" y="62447"/>
                    <a:pt x="22206" y="62932"/>
                  </a:cubicBezTo>
                  <a:cubicBezTo>
                    <a:pt x="22552" y="64140"/>
                    <a:pt x="21328" y="65174"/>
                    <a:pt x="20401" y="65693"/>
                  </a:cubicBezTo>
                  <a:cubicBezTo>
                    <a:pt x="20143" y="65838"/>
                    <a:pt x="19874" y="65962"/>
                    <a:pt x="19599" y="66064"/>
                  </a:cubicBezTo>
                  <a:lnTo>
                    <a:pt x="19599" y="66064"/>
                  </a:lnTo>
                  <a:cubicBezTo>
                    <a:pt x="19633" y="65384"/>
                    <a:pt x="19747" y="64710"/>
                    <a:pt x="19939" y="64065"/>
                  </a:cubicBezTo>
                  <a:cubicBezTo>
                    <a:pt x="20102" y="63522"/>
                    <a:pt x="20302" y="62946"/>
                    <a:pt x="20639" y="62486"/>
                  </a:cubicBezTo>
                  <a:cubicBezTo>
                    <a:pt x="20840" y="62211"/>
                    <a:pt x="21074" y="62095"/>
                    <a:pt x="21301" y="62095"/>
                  </a:cubicBezTo>
                  <a:close/>
                  <a:moveTo>
                    <a:pt x="84740" y="61509"/>
                  </a:moveTo>
                  <a:cubicBezTo>
                    <a:pt x="85133" y="61509"/>
                    <a:pt x="85523" y="61831"/>
                    <a:pt x="85668" y="62227"/>
                  </a:cubicBezTo>
                  <a:cubicBezTo>
                    <a:pt x="85935" y="62964"/>
                    <a:pt x="85815" y="63850"/>
                    <a:pt x="85686" y="64600"/>
                  </a:cubicBezTo>
                  <a:cubicBezTo>
                    <a:pt x="85579" y="65219"/>
                    <a:pt x="85426" y="65834"/>
                    <a:pt x="85235" y="66433"/>
                  </a:cubicBezTo>
                  <a:lnTo>
                    <a:pt x="85235" y="66433"/>
                  </a:lnTo>
                  <a:cubicBezTo>
                    <a:pt x="84383" y="65830"/>
                    <a:pt x="83969" y="64855"/>
                    <a:pt x="83841" y="63750"/>
                  </a:cubicBezTo>
                  <a:cubicBezTo>
                    <a:pt x="83771" y="63134"/>
                    <a:pt x="83741" y="62261"/>
                    <a:pt x="84192" y="61765"/>
                  </a:cubicBezTo>
                  <a:cubicBezTo>
                    <a:pt x="84357" y="61585"/>
                    <a:pt x="84549" y="61509"/>
                    <a:pt x="84740" y="61509"/>
                  </a:cubicBezTo>
                  <a:close/>
                  <a:moveTo>
                    <a:pt x="30198" y="68336"/>
                  </a:moveTo>
                  <a:cubicBezTo>
                    <a:pt x="30886" y="68336"/>
                    <a:pt x="30827" y="69474"/>
                    <a:pt x="30782" y="69972"/>
                  </a:cubicBezTo>
                  <a:cubicBezTo>
                    <a:pt x="30703" y="70872"/>
                    <a:pt x="30428" y="71772"/>
                    <a:pt x="29816" y="72449"/>
                  </a:cubicBezTo>
                  <a:cubicBezTo>
                    <a:pt x="29572" y="72720"/>
                    <a:pt x="29291" y="72950"/>
                    <a:pt x="28985" y="73143"/>
                  </a:cubicBezTo>
                  <a:lnTo>
                    <a:pt x="28985" y="73143"/>
                  </a:lnTo>
                  <a:cubicBezTo>
                    <a:pt x="28983" y="73135"/>
                    <a:pt x="28980" y="73128"/>
                    <a:pt x="28978" y="73120"/>
                  </a:cubicBezTo>
                  <a:cubicBezTo>
                    <a:pt x="28597" y="71964"/>
                    <a:pt x="28234" y="70437"/>
                    <a:pt x="28819" y="69285"/>
                  </a:cubicBezTo>
                  <a:cubicBezTo>
                    <a:pt x="29068" y="68791"/>
                    <a:pt x="29522" y="68449"/>
                    <a:pt x="30066" y="68349"/>
                  </a:cubicBezTo>
                  <a:cubicBezTo>
                    <a:pt x="30113" y="68341"/>
                    <a:pt x="30157" y="68336"/>
                    <a:pt x="30198" y="68336"/>
                  </a:cubicBezTo>
                  <a:close/>
                  <a:moveTo>
                    <a:pt x="72595" y="66158"/>
                  </a:moveTo>
                  <a:cubicBezTo>
                    <a:pt x="73123" y="66158"/>
                    <a:pt x="73638" y="66464"/>
                    <a:pt x="73943" y="66885"/>
                  </a:cubicBezTo>
                  <a:cubicBezTo>
                    <a:pt x="74811" y="68098"/>
                    <a:pt x="74578" y="69992"/>
                    <a:pt x="74346" y="71364"/>
                  </a:cubicBezTo>
                  <a:cubicBezTo>
                    <a:pt x="74184" y="72330"/>
                    <a:pt x="73943" y="73325"/>
                    <a:pt x="73604" y="74283"/>
                  </a:cubicBezTo>
                  <a:lnTo>
                    <a:pt x="73604" y="74283"/>
                  </a:lnTo>
                  <a:cubicBezTo>
                    <a:pt x="72758" y="73562"/>
                    <a:pt x="72229" y="72521"/>
                    <a:pt x="71858" y="71432"/>
                  </a:cubicBezTo>
                  <a:cubicBezTo>
                    <a:pt x="71416" y="70128"/>
                    <a:pt x="71055" y="68508"/>
                    <a:pt x="71468" y="67150"/>
                  </a:cubicBezTo>
                  <a:cubicBezTo>
                    <a:pt x="71608" y="66697"/>
                    <a:pt x="71885" y="66253"/>
                    <a:pt x="72390" y="66173"/>
                  </a:cubicBezTo>
                  <a:cubicBezTo>
                    <a:pt x="72459" y="66163"/>
                    <a:pt x="72527" y="66158"/>
                    <a:pt x="72595" y="66158"/>
                  </a:cubicBezTo>
                  <a:close/>
                  <a:moveTo>
                    <a:pt x="61931" y="71246"/>
                  </a:moveTo>
                  <a:cubicBezTo>
                    <a:pt x="62305" y="71246"/>
                    <a:pt x="62690" y="71401"/>
                    <a:pt x="62921" y="71676"/>
                  </a:cubicBezTo>
                  <a:cubicBezTo>
                    <a:pt x="63302" y="72123"/>
                    <a:pt x="63349" y="72787"/>
                    <a:pt x="63331" y="73345"/>
                  </a:cubicBezTo>
                  <a:cubicBezTo>
                    <a:pt x="63299" y="74705"/>
                    <a:pt x="62857" y="76082"/>
                    <a:pt x="62273" y="77328"/>
                  </a:cubicBezTo>
                  <a:lnTo>
                    <a:pt x="62273" y="77328"/>
                  </a:lnTo>
                  <a:cubicBezTo>
                    <a:pt x="61726" y="76434"/>
                    <a:pt x="61312" y="75445"/>
                    <a:pt x="61042" y="74455"/>
                  </a:cubicBezTo>
                  <a:cubicBezTo>
                    <a:pt x="60822" y="73639"/>
                    <a:pt x="60396" y="71819"/>
                    <a:pt x="61439" y="71348"/>
                  </a:cubicBezTo>
                  <a:cubicBezTo>
                    <a:pt x="61590" y="71279"/>
                    <a:pt x="61759" y="71246"/>
                    <a:pt x="61931" y="71246"/>
                  </a:cubicBezTo>
                  <a:close/>
                  <a:moveTo>
                    <a:pt x="41505" y="70682"/>
                  </a:moveTo>
                  <a:cubicBezTo>
                    <a:pt x="41658" y="70682"/>
                    <a:pt x="41809" y="70724"/>
                    <a:pt x="41951" y="70820"/>
                  </a:cubicBezTo>
                  <a:cubicBezTo>
                    <a:pt x="42463" y="71166"/>
                    <a:pt x="42384" y="72023"/>
                    <a:pt x="42343" y="72556"/>
                  </a:cubicBezTo>
                  <a:cubicBezTo>
                    <a:pt x="42307" y="73082"/>
                    <a:pt x="42205" y="73603"/>
                    <a:pt x="42053" y="74106"/>
                  </a:cubicBezTo>
                  <a:cubicBezTo>
                    <a:pt x="41738" y="75140"/>
                    <a:pt x="41197" y="76107"/>
                    <a:pt x="40492" y="76923"/>
                  </a:cubicBezTo>
                  <a:cubicBezTo>
                    <a:pt x="40261" y="77190"/>
                    <a:pt x="40012" y="77444"/>
                    <a:pt x="39747" y="77682"/>
                  </a:cubicBezTo>
                  <a:lnTo>
                    <a:pt x="39747" y="77682"/>
                  </a:lnTo>
                  <a:cubicBezTo>
                    <a:pt x="39466" y="76968"/>
                    <a:pt x="39294" y="76212"/>
                    <a:pt x="39234" y="75464"/>
                  </a:cubicBezTo>
                  <a:cubicBezTo>
                    <a:pt x="39145" y="74376"/>
                    <a:pt x="39245" y="73150"/>
                    <a:pt x="39726" y="72155"/>
                  </a:cubicBezTo>
                  <a:cubicBezTo>
                    <a:pt x="39979" y="71630"/>
                    <a:pt x="40772" y="70682"/>
                    <a:pt x="41505" y="70682"/>
                  </a:cubicBezTo>
                  <a:close/>
                  <a:moveTo>
                    <a:pt x="50420" y="71180"/>
                  </a:moveTo>
                  <a:cubicBezTo>
                    <a:pt x="50872" y="71180"/>
                    <a:pt x="51312" y="71432"/>
                    <a:pt x="51516" y="71985"/>
                  </a:cubicBezTo>
                  <a:cubicBezTo>
                    <a:pt x="52008" y="73320"/>
                    <a:pt x="51545" y="75031"/>
                    <a:pt x="51122" y="76318"/>
                  </a:cubicBezTo>
                  <a:cubicBezTo>
                    <a:pt x="50911" y="76960"/>
                    <a:pt x="50657" y="77599"/>
                    <a:pt x="50337" y="78198"/>
                  </a:cubicBezTo>
                  <a:lnTo>
                    <a:pt x="50337" y="78198"/>
                  </a:lnTo>
                  <a:cubicBezTo>
                    <a:pt x="50049" y="77629"/>
                    <a:pt x="49811" y="77037"/>
                    <a:pt x="49608" y="76459"/>
                  </a:cubicBezTo>
                  <a:cubicBezTo>
                    <a:pt x="49159" y="75162"/>
                    <a:pt x="48674" y="73469"/>
                    <a:pt x="49150" y="72112"/>
                  </a:cubicBezTo>
                  <a:cubicBezTo>
                    <a:pt x="49361" y="71515"/>
                    <a:pt x="49899" y="71180"/>
                    <a:pt x="50420" y="71180"/>
                  </a:cubicBezTo>
                  <a:close/>
                  <a:moveTo>
                    <a:pt x="68118" y="0"/>
                  </a:moveTo>
                  <a:cubicBezTo>
                    <a:pt x="66999" y="0"/>
                    <a:pt x="65882" y="310"/>
                    <a:pt x="64900" y="914"/>
                  </a:cubicBezTo>
                  <a:cubicBezTo>
                    <a:pt x="64711" y="1028"/>
                    <a:pt x="64827" y="1296"/>
                    <a:pt x="65002" y="1296"/>
                  </a:cubicBezTo>
                  <a:cubicBezTo>
                    <a:pt x="65034" y="1296"/>
                    <a:pt x="65069" y="1286"/>
                    <a:pt x="65104" y="1265"/>
                  </a:cubicBezTo>
                  <a:cubicBezTo>
                    <a:pt x="66024" y="697"/>
                    <a:pt x="67072" y="403"/>
                    <a:pt x="68123" y="403"/>
                  </a:cubicBezTo>
                  <a:cubicBezTo>
                    <a:pt x="68979" y="403"/>
                    <a:pt x="69837" y="599"/>
                    <a:pt x="70627" y="1000"/>
                  </a:cubicBezTo>
                  <a:cubicBezTo>
                    <a:pt x="72245" y="1820"/>
                    <a:pt x="73424" y="3425"/>
                    <a:pt x="73651" y="5231"/>
                  </a:cubicBezTo>
                  <a:cubicBezTo>
                    <a:pt x="73811" y="6518"/>
                    <a:pt x="73675" y="7852"/>
                    <a:pt x="73390" y="9123"/>
                  </a:cubicBezTo>
                  <a:lnTo>
                    <a:pt x="73390" y="9123"/>
                  </a:lnTo>
                  <a:cubicBezTo>
                    <a:pt x="73189" y="9182"/>
                    <a:pt x="72991" y="9244"/>
                    <a:pt x="72798" y="9309"/>
                  </a:cubicBezTo>
                  <a:cubicBezTo>
                    <a:pt x="71506" y="9740"/>
                    <a:pt x="69512" y="10546"/>
                    <a:pt x="69188" y="12065"/>
                  </a:cubicBezTo>
                  <a:cubicBezTo>
                    <a:pt x="68996" y="12971"/>
                    <a:pt x="69759" y="14194"/>
                    <a:pt x="70721" y="14194"/>
                  </a:cubicBezTo>
                  <a:cubicBezTo>
                    <a:pt x="70852" y="14194"/>
                    <a:pt x="70985" y="14172"/>
                    <a:pt x="71121" y="14123"/>
                  </a:cubicBezTo>
                  <a:cubicBezTo>
                    <a:pt x="71661" y="13928"/>
                    <a:pt x="72057" y="13425"/>
                    <a:pt x="72359" y="12960"/>
                  </a:cubicBezTo>
                  <a:cubicBezTo>
                    <a:pt x="72816" y="12255"/>
                    <a:pt x="73141" y="11453"/>
                    <a:pt x="73399" y="10655"/>
                  </a:cubicBezTo>
                  <a:cubicBezTo>
                    <a:pt x="73526" y="10261"/>
                    <a:pt x="73641" y="9856"/>
                    <a:pt x="73741" y="9444"/>
                  </a:cubicBezTo>
                  <a:lnTo>
                    <a:pt x="73741" y="9444"/>
                  </a:lnTo>
                  <a:cubicBezTo>
                    <a:pt x="74620" y="9206"/>
                    <a:pt x="75546" y="9052"/>
                    <a:pt x="76456" y="9052"/>
                  </a:cubicBezTo>
                  <a:cubicBezTo>
                    <a:pt x="76843" y="9052"/>
                    <a:pt x="77227" y="9080"/>
                    <a:pt x="77603" y="9141"/>
                  </a:cubicBezTo>
                  <a:cubicBezTo>
                    <a:pt x="79625" y="9470"/>
                    <a:pt x="81416" y="11075"/>
                    <a:pt x="82084" y="12990"/>
                  </a:cubicBezTo>
                  <a:cubicBezTo>
                    <a:pt x="82309" y="13634"/>
                    <a:pt x="82380" y="14300"/>
                    <a:pt x="82338" y="14965"/>
                  </a:cubicBezTo>
                  <a:lnTo>
                    <a:pt x="82338" y="14965"/>
                  </a:lnTo>
                  <a:cubicBezTo>
                    <a:pt x="82187" y="15023"/>
                    <a:pt x="82037" y="15084"/>
                    <a:pt x="81889" y="15147"/>
                  </a:cubicBezTo>
                  <a:cubicBezTo>
                    <a:pt x="80575" y="15712"/>
                    <a:pt x="78442" y="16879"/>
                    <a:pt x="78607" y="18604"/>
                  </a:cubicBezTo>
                  <a:cubicBezTo>
                    <a:pt x="78664" y="19186"/>
                    <a:pt x="79061" y="19939"/>
                    <a:pt x="79689" y="20061"/>
                  </a:cubicBezTo>
                  <a:cubicBezTo>
                    <a:pt x="79749" y="20073"/>
                    <a:pt x="79808" y="20079"/>
                    <a:pt x="79867" y="20079"/>
                  </a:cubicBezTo>
                  <a:cubicBezTo>
                    <a:pt x="80413" y="20079"/>
                    <a:pt x="80878" y="19592"/>
                    <a:pt x="81187" y="19191"/>
                  </a:cubicBezTo>
                  <a:cubicBezTo>
                    <a:pt x="81990" y="18145"/>
                    <a:pt x="82612" y="16659"/>
                    <a:pt x="82754" y="15240"/>
                  </a:cubicBezTo>
                  <a:lnTo>
                    <a:pt x="82754" y="15240"/>
                  </a:lnTo>
                  <a:cubicBezTo>
                    <a:pt x="83646" y="14918"/>
                    <a:pt x="84604" y="14699"/>
                    <a:pt x="85548" y="14699"/>
                  </a:cubicBezTo>
                  <a:cubicBezTo>
                    <a:pt x="86039" y="14699"/>
                    <a:pt x="86526" y="14758"/>
                    <a:pt x="86998" y="14894"/>
                  </a:cubicBezTo>
                  <a:cubicBezTo>
                    <a:pt x="89079" y="15494"/>
                    <a:pt x="90704" y="17285"/>
                    <a:pt x="91420" y="19291"/>
                  </a:cubicBezTo>
                  <a:cubicBezTo>
                    <a:pt x="91986" y="20878"/>
                    <a:pt x="91974" y="22598"/>
                    <a:pt x="91473" y="24182"/>
                  </a:cubicBezTo>
                  <a:lnTo>
                    <a:pt x="91473" y="24182"/>
                  </a:lnTo>
                  <a:cubicBezTo>
                    <a:pt x="91305" y="24189"/>
                    <a:pt x="91135" y="24203"/>
                    <a:pt x="90964" y="24225"/>
                  </a:cubicBezTo>
                  <a:cubicBezTo>
                    <a:pt x="89872" y="24365"/>
                    <a:pt x="88825" y="24787"/>
                    <a:pt x="87954" y="25465"/>
                  </a:cubicBezTo>
                  <a:cubicBezTo>
                    <a:pt x="87170" y="26077"/>
                    <a:pt x="86363" y="26972"/>
                    <a:pt x="86209" y="27987"/>
                  </a:cubicBezTo>
                  <a:cubicBezTo>
                    <a:pt x="86153" y="28361"/>
                    <a:pt x="86164" y="28821"/>
                    <a:pt x="86434" y="29118"/>
                  </a:cubicBezTo>
                  <a:cubicBezTo>
                    <a:pt x="86593" y="29295"/>
                    <a:pt x="86785" y="29358"/>
                    <a:pt x="86987" y="29358"/>
                  </a:cubicBezTo>
                  <a:cubicBezTo>
                    <a:pt x="87207" y="29358"/>
                    <a:pt x="87439" y="29282"/>
                    <a:pt x="87648" y="29193"/>
                  </a:cubicBezTo>
                  <a:cubicBezTo>
                    <a:pt x="88759" y="28728"/>
                    <a:pt x="89711" y="27931"/>
                    <a:pt x="90448" y="26988"/>
                  </a:cubicBezTo>
                  <a:cubicBezTo>
                    <a:pt x="91014" y="26261"/>
                    <a:pt x="91461" y="25441"/>
                    <a:pt x="91768" y="24572"/>
                  </a:cubicBezTo>
                  <a:lnTo>
                    <a:pt x="91768" y="24572"/>
                  </a:lnTo>
                  <a:cubicBezTo>
                    <a:pt x="96417" y="24593"/>
                    <a:pt x="98655" y="29951"/>
                    <a:pt x="98145" y="33978"/>
                  </a:cubicBezTo>
                  <a:cubicBezTo>
                    <a:pt x="97904" y="35892"/>
                    <a:pt x="97151" y="37725"/>
                    <a:pt x="96053" y="39312"/>
                  </a:cubicBezTo>
                  <a:lnTo>
                    <a:pt x="96053" y="39312"/>
                  </a:lnTo>
                  <a:cubicBezTo>
                    <a:pt x="95801" y="39284"/>
                    <a:pt x="95546" y="39269"/>
                    <a:pt x="95292" y="39269"/>
                  </a:cubicBezTo>
                  <a:cubicBezTo>
                    <a:pt x="94054" y="39269"/>
                    <a:pt x="92830" y="39622"/>
                    <a:pt x="92048" y="40603"/>
                  </a:cubicBezTo>
                  <a:cubicBezTo>
                    <a:pt x="91549" y="41226"/>
                    <a:pt x="91230" y="42411"/>
                    <a:pt x="92290" y="42645"/>
                  </a:cubicBezTo>
                  <a:cubicBezTo>
                    <a:pt x="92410" y="42671"/>
                    <a:pt x="92528" y="42684"/>
                    <a:pt x="92644" y="42684"/>
                  </a:cubicBezTo>
                  <a:cubicBezTo>
                    <a:pt x="93502" y="42684"/>
                    <a:pt x="94245" y="42005"/>
                    <a:pt x="94820" y="41434"/>
                  </a:cubicBezTo>
                  <a:cubicBezTo>
                    <a:pt x="95349" y="40905"/>
                    <a:pt x="95836" y="40331"/>
                    <a:pt x="96272" y="39719"/>
                  </a:cubicBezTo>
                  <a:lnTo>
                    <a:pt x="96272" y="39719"/>
                  </a:lnTo>
                  <a:cubicBezTo>
                    <a:pt x="97042" y="39836"/>
                    <a:pt x="97793" y="40083"/>
                    <a:pt x="98437" y="40394"/>
                  </a:cubicBezTo>
                  <a:cubicBezTo>
                    <a:pt x="100126" y="41210"/>
                    <a:pt x="101084" y="42672"/>
                    <a:pt x="101510" y="44469"/>
                  </a:cubicBezTo>
                  <a:cubicBezTo>
                    <a:pt x="101973" y="46407"/>
                    <a:pt x="101857" y="48585"/>
                    <a:pt x="101044" y="50414"/>
                  </a:cubicBezTo>
                  <a:cubicBezTo>
                    <a:pt x="100590" y="51439"/>
                    <a:pt x="99867" y="52259"/>
                    <a:pt x="99103" y="53064"/>
                  </a:cubicBezTo>
                  <a:cubicBezTo>
                    <a:pt x="98457" y="53742"/>
                    <a:pt x="97759" y="54397"/>
                    <a:pt x="96937" y="54852"/>
                  </a:cubicBezTo>
                  <a:cubicBezTo>
                    <a:pt x="96313" y="55197"/>
                    <a:pt x="95631" y="55393"/>
                    <a:pt x="94933" y="55520"/>
                  </a:cubicBezTo>
                  <a:lnTo>
                    <a:pt x="94933" y="55520"/>
                  </a:lnTo>
                  <a:cubicBezTo>
                    <a:pt x="94515" y="54781"/>
                    <a:pt x="93956" y="54123"/>
                    <a:pt x="93278" y="53603"/>
                  </a:cubicBezTo>
                  <a:cubicBezTo>
                    <a:pt x="92688" y="53147"/>
                    <a:pt x="91795" y="52630"/>
                    <a:pt x="90965" y="52630"/>
                  </a:cubicBezTo>
                  <a:cubicBezTo>
                    <a:pt x="90715" y="52630"/>
                    <a:pt x="90470" y="52677"/>
                    <a:pt x="90241" y="52787"/>
                  </a:cubicBezTo>
                  <a:cubicBezTo>
                    <a:pt x="89543" y="53121"/>
                    <a:pt x="88897" y="54172"/>
                    <a:pt x="89457" y="54875"/>
                  </a:cubicBezTo>
                  <a:cubicBezTo>
                    <a:pt x="89992" y="55548"/>
                    <a:pt x="91085" y="55854"/>
                    <a:pt x="91885" y="56044"/>
                  </a:cubicBezTo>
                  <a:cubicBezTo>
                    <a:pt x="92237" y="56128"/>
                    <a:pt x="92580" y="56160"/>
                    <a:pt x="92920" y="56160"/>
                  </a:cubicBezTo>
                  <a:cubicBezTo>
                    <a:pt x="93457" y="56160"/>
                    <a:pt x="93989" y="56081"/>
                    <a:pt x="94548" y="55999"/>
                  </a:cubicBezTo>
                  <a:cubicBezTo>
                    <a:pt x="94607" y="55990"/>
                    <a:pt x="94666" y="55981"/>
                    <a:pt x="94725" y="55972"/>
                  </a:cubicBezTo>
                  <a:lnTo>
                    <a:pt x="94725" y="55972"/>
                  </a:lnTo>
                  <a:cubicBezTo>
                    <a:pt x="95015" y="56546"/>
                    <a:pt x="95217" y="57165"/>
                    <a:pt x="95323" y="57803"/>
                  </a:cubicBezTo>
                  <a:cubicBezTo>
                    <a:pt x="95672" y="59886"/>
                    <a:pt x="94994" y="62073"/>
                    <a:pt x="93922" y="63848"/>
                  </a:cubicBezTo>
                  <a:cubicBezTo>
                    <a:pt x="92961" y="65430"/>
                    <a:pt x="91502" y="66665"/>
                    <a:pt x="89672" y="67078"/>
                  </a:cubicBezTo>
                  <a:cubicBezTo>
                    <a:pt x="89211" y="67180"/>
                    <a:pt x="88734" y="67232"/>
                    <a:pt x="88256" y="67232"/>
                  </a:cubicBezTo>
                  <a:cubicBezTo>
                    <a:pt x="87439" y="67232"/>
                    <a:pt x="86618" y="67081"/>
                    <a:pt x="85867" y="66776"/>
                  </a:cubicBezTo>
                  <a:cubicBezTo>
                    <a:pt x="85768" y="66736"/>
                    <a:pt x="85673" y="66692"/>
                    <a:pt x="85582" y="66645"/>
                  </a:cubicBezTo>
                  <a:lnTo>
                    <a:pt x="85582" y="66645"/>
                  </a:lnTo>
                  <a:cubicBezTo>
                    <a:pt x="85802" y="65972"/>
                    <a:pt x="85974" y="65283"/>
                    <a:pt x="86087" y="64587"/>
                  </a:cubicBezTo>
                  <a:cubicBezTo>
                    <a:pt x="86223" y="63746"/>
                    <a:pt x="86336" y="62767"/>
                    <a:pt x="85992" y="61962"/>
                  </a:cubicBezTo>
                  <a:cubicBezTo>
                    <a:pt x="85774" y="61457"/>
                    <a:pt x="85299" y="61102"/>
                    <a:pt x="84761" y="61102"/>
                  </a:cubicBezTo>
                  <a:cubicBezTo>
                    <a:pt x="84659" y="61102"/>
                    <a:pt x="84555" y="61115"/>
                    <a:pt x="84450" y="61142"/>
                  </a:cubicBezTo>
                  <a:cubicBezTo>
                    <a:pt x="83775" y="61312"/>
                    <a:pt x="83510" y="62035"/>
                    <a:pt x="83431" y="62653"/>
                  </a:cubicBezTo>
                  <a:cubicBezTo>
                    <a:pt x="83242" y="64104"/>
                    <a:pt x="83727" y="66015"/>
                    <a:pt x="85044" y="66819"/>
                  </a:cubicBezTo>
                  <a:cubicBezTo>
                    <a:pt x="85061" y="66830"/>
                    <a:pt x="85078" y="66840"/>
                    <a:pt x="85095" y="66850"/>
                  </a:cubicBezTo>
                  <a:lnTo>
                    <a:pt x="85095" y="66850"/>
                  </a:lnTo>
                  <a:cubicBezTo>
                    <a:pt x="85070" y="66922"/>
                    <a:pt x="85044" y="66994"/>
                    <a:pt x="85017" y="67066"/>
                  </a:cubicBezTo>
                  <a:cubicBezTo>
                    <a:pt x="84201" y="69281"/>
                    <a:pt x="83025" y="71531"/>
                    <a:pt x="81311" y="73184"/>
                  </a:cubicBezTo>
                  <a:cubicBezTo>
                    <a:pt x="80044" y="74404"/>
                    <a:pt x="78300" y="75289"/>
                    <a:pt x="76532" y="75289"/>
                  </a:cubicBezTo>
                  <a:cubicBezTo>
                    <a:pt x="75958" y="75289"/>
                    <a:pt x="75382" y="75196"/>
                    <a:pt x="74818" y="74990"/>
                  </a:cubicBezTo>
                  <a:cubicBezTo>
                    <a:pt x="74494" y="74873"/>
                    <a:pt x="74202" y="74720"/>
                    <a:pt x="73937" y="74538"/>
                  </a:cubicBezTo>
                  <a:lnTo>
                    <a:pt x="73937" y="74538"/>
                  </a:lnTo>
                  <a:cubicBezTo>
                    <a:pt x="74143" y="73950"/>
                    <a:pt x="74315" y="73350"/>
                    <a:pt x="74462" y="72755"/>
                  </a:cubicBezTo>
                  <a:cubicBezTo>
                    <a:pt x="74886" y="71042"/>
                    <a:pt x="75273" y="68914"/>
                    <a:pt x="74575" y="67216"/>
                  </a:cubicBezTo>
                  <a:cubicBezTo>
                    <a:pt x="74257" y="66454"/>
                    <a:pt x="73400" y="65727"/>
                    <a:pt x="72560" y="65727"/>
                  </a:cubicBezTo>
                  <a:cubicBezTo>
                    <a:pt x="72220" y="65727"/>
                    <a:pt x="71883" y="65846"/>
                    <a:pt x="71586" y="66130"/>
                  </a:cubicBezTo>
                  <a:cubicBezTo>
                    <a:pt x="70545" y="67125"/>
                    <a:pt x="70861" y="69136"/>
                    <a:pt x="71132" y="70371"/>
                  </a:cubicBezTo>
                  <a:cubicBezTo>
                    <a:pt x="71472" y="71910"/>
                    <a:pt x="72142" y="73722"/>
                    <a:pt x="73445" y="74709"/>
                  </a:cubicBezTo>
                  <a:lnTo>
                    <a:pt x="73445" y="74709"/>
                  </a:lnTo>
                  <a:cubicBezTo>
                    <a:pt x="72466" y="77215"/>
                    <a:pt x="70773" y="79393"/>
                    <a:pt x="67978" y="80040"/>
                  </a:cubicBezTo>
                  <a:cubicBezTo>
                    <a:pt x="67558" y="80136"/>
                    <a:pt x="67139" y="80185"/>
                    <a:pt x="66728" y="80185"/>
                  </a:cubicBezTo>
                  <a:cubicBezTo>
                    <a:pt x="65411" y="80185"/>
                    <a:pt x="64174" y="79685"/>
                    <a:pt x="63250" y="78650"/>
                  </a:cubicBezTo>
                  <a:cubicBezTo>
                    <a:pt x="62995" y="78366"/>
                    <a:pt x="62758" y="78061"/>
                    <a:pt x="62540" y="77741"/>
                  </a:cubicBezTo>
                  <a:lnTo>
                    <a:pt x="62540" y="77741"/>
                  </a:lnTo>
                  <a:cubicBezTo>
                    <a:pt x="62905" y="76964"/>
                    <a:pt x="63193" y="76151"/>
                    <a:pt x="63408" y="75355"/>
                  </a:cubicBezTo>
                  <a:cubicBezTo>
                    <a:pt x="63735" y="74149"/>
                    <a:pt x="64172" y="72046"/>
                    <a:pt x="62946" y="71162"/>
                  </a:cubicBezTo>
                  <a:cubicBezTo>
                    <a:pt x="62663" y="70957"/>
                    <a:pt x="62290" y="70846"/>
                    <a:pt x="61924" y="70846"/>
                  </a:cubicBezTo>
                  <a:cubicBezTo>
                    <a:pt x="61689" y="70846"/>
                    <a:pt x="61457" y="70892"/>
                    <a:pt x="61253" y="70987"/>
                  </a:cubicBezTo>
                  <a:cubicBezTo>
                    <a:pt x="60741" y="71225"/>
                    <a:pt x="60498" y="71749"/>
                    <a:pt x="60416" y="72282"/>
                  </a:cubicBezTo>
                  <a:cubicBezTo>
                    <a:pt x="60176" y="73882"/>
                    <a:pt x="60899" y="75654"/>
                    <a:pt x="61643" y="77032"/>
                  </a:cubicBezTo>
                  <a:cubicBezTo>
                    <a:pt x="61775" y="77277"/>
                    <a:pt x="61915" y="77519"/>
                    <a:pt x="62065" y="77755"/>
                  </a:cubicBezTo>
                  <a:lnTo>
                    <a:pt x="62065" y="77755"/>
                  </a:lnTo>
                  <a:cubicBezTo>
                    <a:pt x="62008" y="77868"/>
                    <a:pt x="61950" y="77979"/>
                    <a:pt x="61892" y="78088"/>
                  </a:cubicBezTo>
                  <a:cubicBezTo>
                    <a:pt x="61049" y="79673"/>
                    <a:pt x="59902" y="81008"/>
                    <a:pt x="58159" y="81620"/>
                  </a:cubicBezTo>
                  <a:cubicBezTo>
                    <a:pt x="57482" y="81858"/>
                    <a:pt x="56768" y="81977"/>
                    <a:pt x="56057" y="81977"/>
                  </a:cubicBezTo>
                  <a:cubicBezTo>
                    <a:pt x="54606" y="81977"/>
                    <a:pt x="53162" y="81484"/>
                    <a:pt x="52051" y="80516"/>
                  </a:cubicBezTo>
                  <a:cubicBezTo>
                    <a:pt x="51453" y="79993"/>
                    <a:pt x="50968" y="79340"/>
                    <a:pt x="50569" y="78633"/>
                  </a:cubicBezTo>
                  <a:lnTo>
                    <a:pt x="50569" y="78633"/>
                  </a:lnTo>
                  <a:cubicBezTo>
                    <a:pt x="51307" y="77361"/>
                    <a:pt x="51768" y="75869"/>
                    <a:pt x="51983" y="74457"/>
                  </a:cubicBezTo>
                  <a:cubicBezTo>
                    <a:pt x="52155" y="73335"/>
                    <a:pt x="52318" y="71264"/>
                    <a:pt x="50895" y="70838"/>
                  </a:cubicBezTo>
                  <a:cubicBezTo>
                    <a:pt x="50737" y="70789"/>
                    <a:pt x="50571" y="70766"/>
                    <a:pt x="50403" y="70766"/>
                  </a:cubicBezTo>
                  <a:cubicBezTo>
                    <a:pt x="49966" y="70766"/>
                    <a:pt x="49522" y="70927"/>
                    <a:pt x="49215" y="71230"/>
                  </a:cubicBezTo>
                  <a:cubicBezTo>
                    <a:pt x="48746" y="71690"/>
                    <a:pt x="48606" y="72386"/>
                    <a:pt x="48572" y="73018"/>
                  </a:cubicBezTo>
                  <a:cubicBezTo>
                    <a:pt x="48474" y="74865"/>
                    <a:pt x="49163" y="76810"/>
                    <a:pt x="50000" y="78426"/>
                  </a:cubicBezTo>
                  <a:cubicBezTo>
                    <a:pt x="50032" y="78489"/>
                    <a:pt x="50065" y="78552"/>
                    <a:pt x="50099" y="78614"/>
                  </a:cubicBezTo>
                  <a:lnTo>
                    <a:pt x="50099" y="78614"/>
                  </a:lnTo>
                  <a:cubicBezTo>
                    <a:pt x="49641" y="79366"/>
                    <a:pt x="49061" y="80033"/>
                    <a:pt x="48309" y="80532"/>
                  </a:cubicBezTo>
                  <a:cubicBezTo>
                    <a:pt x="47340" y="81173"/>
                    <a:pt x="46188" y="81513"/>
                    <a:pt x="45038" y="81513"/>
                  </a:cubicBezTo>
                  <a:cubicBezTo>
                    <a:pt x="44077" y="81513"/>
                    <a:pt x="43118" y="81275"/>
                    <a:pt x="42271" y="80776"/>
                  </a:cubicBezTo>
                  <a:cubicBezTo>
                    <a:pt x="41216" y="80154"/>
                    <a:pt x="40428" y="79184"/>
                    <a:pt x="39916" y="78078"/>
                  </a:cubicBezTo>
                  <a:lnTo>
                    <a:pt x="39916" y="78078"/>
                  </a:lnTo>
                  <a:cubicBezTo>
                    <a:pt x="41024" y="77120"/>
                    <a:pt x="41878" y="75861"/>
                    <a:pt x="42350" y="74482"/>
                  </a:cubicBezTo>
                  <a:cubicBezTo>
                    <a:pt x="42541" y="73932"/>
                    <a:pt x="42665" y="73356"/>
                    <a:pt x="42722" y="72776"/>
                  </a:cubicBezTo>
                  <a:cubicBezTo>
                    <a:pt x="42781" y="72191"/>
                    <a:pt x="42837" y="71488"/>
                    <a:pt x="42554" y="70951"/>
                  </a:cubicBezTo>
                  <a:cubicBezTo>
                    <a:pt x="42320" y="70506"/>
                    <a:pt x="41947" y="70330"/>
                    <a:pt x="41546" y="70330"/>
                  </a:cubicBezTo>
                  <a:cubicBezTo>
                    <a:pt x="41158" y="70330"/>
                    <a:pt x="40743" y="70495"/>
                    <a:pt x="40406" y="70738"/>
                  </a:cubicBezTo>
                  <a:cubicBezTo>
                    <a:pt x="38529" y="72091"/>
                    <a:pt x="38536" y="75110"/>
                    <a:pt x="39114" y="77116"/>
                  </a:cubicBezTo>
                  <a:cubicBezTo>
                    <a:pt x="39197" y="77404"/>
                    <a:pt x="39297" y="77687"/>
                    <a:pt x="39413" y="77963"/>
                  </a:cubicBezTo>
                  <a:lnTo>
                    <a:pt x="39413" y="77963"/>
                  </a:lnTo>
                  <a:cubicBezTo>
                    <a:pt x="38288" y="78863"/>
                    <a:pt x="36912" y="79457"/>
                    <a:pt x="35460" y="79464"/>
                  </a:cubicBezTo>
                  <a:cubicBezTo>
                    <a:pt x="35451" y="79464"/>
                    <a:pt x="35442" y="79464"/>
                    <a:pt x="35434" y="79464"/>
                  </a:cubicBezTo>
                  <a:cubicBezTo>
                    <a:pt x="33778" y="79464"/>
                    <a:pt x="32478" y="78617"/>
                    <a:pt x="31412" y="77411"/>
                  </a:cubicBezTo>
                  <a:cubicBezTo>
                    <a:pt x="30421" y="76288"/>
                    <a:pt x="29639" y="74945"/>
                    <a:pt x="29122" y="73537"/>
                  </a:cubicBezTo>
                  <a:lnTo>
                    <a:pt x="29122" y="73537"/>
                  </a:lnTo>
                  <a:cubicBezTo>
                    <a:pt x="29262" y="73451"/>
                    <a:pt x="29398" y="73357"/>
                    <a:pt x="29531" y="73256"/>
                  </a:cubicBezTo>
                  <a:cubicBezTo>
                    <a:pt x="30392" y="72599"/>
                    <a:pt x="30879" y="71695"/>
                    <a:pt x="31086" y="70647"/>
                  </a:cubicBezTo>
                  <a:cubicBezTo>
                    <a:pt x="31226" y="69929"/>
                    <a:pt x="31369" y="68870"/>
                    <a:pt x="30875" y="68245"/>
                  </a:cubicBezTo>
                  <a:cubicBezTo>
                    <a:pt x="30698" y="68018"/>
                    <a:pt x="30456" y="67932"/>
                    <a:pt x="30199" y="67932"/>
                  </a:cubicBezTo>
                  <a:cubicBezTo>
                    <a:pt x="29860" y="67932"/>
                    <a:pt x="29496" y="68081"/>
                    <a:pt x="29220" y="68254"/>
                  </a:cubicBezTo>
                  <a:cubicBezTo>
                    <a:pt x="28697" y="68578"/>
                    <a:pt x="28377" y="69120"/>
                    <a:pt x="28232" y="69707"/>
                  </a:cubicBezTo>
                  <a:cubicBezTo>
                    <a:pt x="27942" y="70889"/>
                    <a:pt x="28193" y="72179"/>
                    <a:pt x="28609" y="73355"/>
                  </a:cubicBezTo>
                  <a:lnTo>
                    <a:pt x="28609" y="73355"/>
                  </a:lnTo>
                  <a:cubicBezTo>
                    <a:pt x="28011" y="73655"/>
                    <a:pt x="27344" y="73826"/>
                    <a:pt x="26682" y="73875"/>
                  </a:cubicBezTo>
                  <a:cubicBezTo>
                    <a:pt x="26541" y="73885"/>
                    <a:pt x="26400" y="73890"/>
                    <a:pt x="26260" y="73890"/>
                  </a:cubicBezTo>
                  <a:cubicBezTo>
                    <a:pt x="24147" y="73890"/>
                    <a:pt x="22121" y="72742"/>
                    <a:pt x="20925" y="71003"/>
                  </a:cubicBezTo>
                  <a:cubicBezTo>
                    <a:pt x="20027" y="69695"/>
                    <a:pt x="19588" y="68096"/>
                    <a:pt x="19588" y="66503"/>
                  </a:cubicBezTo>
                  <a:lnTo>
                    <a:pt x="19588" y="66503"/>
                  </a:lnTo>
                  <a:cubicBezTo>
                    <a:pt x="20427" y="66215"/>
                    <a:pt x="21227" y="65747"/>
                    <a:pt x="21832" y="65113"/>
                  </a:cubicBezTo>
                  <a:cubicBezTo>
                    <a:pt x="22591" y="64315"/>
                    <a:pt x="23010" y="63061"/>
                    <a:pt x="22215" y="62132"/>
                  </a:cubicBezTo>
                  <a:cubicBezTo>
                    <a:pt x="21976" y="61855"/>
                    <a:pt x="21642" y="61660"/>
                    <a:pt x="21284" y="61660"/>
                  </a:cubicBezTo>
                  <a:cubicBezTo>
                    <a:pt x="21186" y="61660"/>
                    <a:pt x="21086" y="61674"/>
                    <a:pt x="20986" y="61706"/>
                  </a:cubicBezTo>
                  <a:cubicBezTo>
                    <a:pt x="20449" y="61876"/>
                    <a:pt x="20152" y="62431"/>
                    <a:pt x="19937" y="62907"/>
                  </a:cubicBezTo>
                  <a:cubicBezTo>
                    <a:pt x="19465" y="63938"/>
                    <a:pt x="19217" y="65067"/>
                    <a:pt x="19180" y="66202"/>
                  </a:cubicBezTo>
                  <a:lnTo>
                    <a:pt x="19180" y="66202"/>
                  </a:lnTo>
                  <a:cubicBezTo>
                    <a:pt x="18622" y="66363"/>
                    <a:pt x="18042" y="66441"/>
                    <a:pt x="17461" y="66441"/>
                  </a:cubicBezTo>
                  <a:cubicBezTo>
                    <a:pt x="16515" y="66441"/>
                    <a:pt x="15566" y="66233"/>
                    <a:pt x="14703" y="65836"/>
                  </a:cubicBezTo>
                  <a:cubicBezTo>
                    <a:pt x="10945" y="64105"/>
                    <a:pt x="9995" y="59493"/>
                    <a:pt x="11505" y="55914"/>
                  </a:cubicBezTo>
                  <a:lnTo>
                    <a:pt x="11505" y="55914"/>
                  </a:lnTo>
                  <a:cubicBezTo>
                    <a:pt x="12643" y="55914"/>
                    <a:pt x="13771" y="55582"/>
                    <a:pt x="14701" y="54877"/>
                  </a:cubicBezTo>
                  <a:cubicBezTo>
                    <a:pt x="15383" y="54363"/>
                    <a:pt x="16399" y="53184"/>
                    <a:pt x="15628" y="52327"/>
                  </a:cubicBezTo>
                  <a:cubicBezTo>
                    <a:pt x="15416" y="52092"/>
                    <a:pt x="15164" y="51998"/>
                    <a:pt x="14898" y="51998"/>
                  </a:cubicBezTo>
                  <a:cubicBezTo>
                    <a:pt x="14213" y="51998"/>
                    <a:pt x="13434" y="52618"/>
                    <a:pt x="13001" y="53019"/>
                  </a:cubicBezTo>
                  <a:cubicBezTo>
                    <a:pt x="12251" y="53708"/>
                    <a:pt x="11654" y="54556"/>
                    <a:pt x="11220" y="55491"/>
                  </a:cubicBezTo>
                  <a:lnTo>
                    <a:pt x="11220" y="55491"/>
                  </a:lnTo>
                  <a:cubicBezTo>
                    <a:pt x="10799" y="55469"/>
                    <a:pt x="10380" y="55399"/>
                    <a:pt x="9975" y="55285"/>
                  </a:cubicBezTo>
                  <a:cubicBezTo>
                    <a:pt x="8278" y="54805"/>
                    <a:pt x="6811" y="53558"/>
                    <a:pt x="6165" y="51901"/>
                  </a:cubicBezTo>
                  <a:cubicBezTo>
                    <a:pt x="5588" y="50419"/>
                    <a:pt x="5880" y="48844"/>
                    <a:pt x="6437" y="47402"/>
                  </a:cubicBezTo>
                  <a:cubicBezTo>
                    <a:pt x="6561" y="47083"/>
                    <a:pt x="6698" y="46765"/>
                    <a:pt x="6850" y="46451"/>
                  </a:cubicBezTo>
                  <a:lnTo>
                    <a:pt x="6850" y="46451"/>
                  </a:lnTo>
                  <a:cubicBezTo>
                    <a:pt x="7135" y="46488"/>
                    <a:pt x="7424" y="46506"/>
                    <a:pt x="7714" y="46506"/>
                  </a:cubicBezTo>
                  <a:cubicBezTo>
                    <a:pt x="8399" y="46506"/>
                    <a:pt x="9090" y="46408"/>
                    <a:pt x="9762" y="46239"/>
                  </a:cubicBezTo>
                  <a:cubicBezTo>
                    <a:pt x="11050" y="45918"/>
                    <a:pt x="13058" y="45004"/>
                    <a:pt x="12532" y="43329"/>
                  </a:cubicBezTo>
                  <a:cubicBezTo>
                    <a:pt x="12256" y="42453"/>
                    <a:pt x="11619" y="41990"/>
                    <a:pt x="10876" y="41990"/>
                  </a:cubicBezTo>
                  <a:cubicBezTo>
                    <a:pt x="10546" y="41990"/>
                    <a:pt x="10195" y="42081"/>
                    <a:pt x="9846" y="42268"/>
                  </a:cubicBezTo>
                  <a:cubicBezTo>
                    <a:pt x="8402" y="43037"/>
                    <a:pt x="7342" y="44603"/>
                    <a:pt x="6606" y="46023"/>
                  </a:cubicBezTo>
                  <a:lnTo>
                    <a:pt x="6606" y="46023"/>
                  </a:lnTo>
                  <a:cubicBezTo>
                    <a:pt x="6351" y="45977"/>
                    <a:pt x="6103" y="45913"/>
                    <a:pt x="5864" y="45829"/>
                  </a:cubicBezTo>
                  <a:cubicBezTo>
                    <a:pt x="3774" y="45095"/>
                    <a:pt x="2428" y="42939"/>
                    <a:pt x="2040" y="40845"/>
                  </a:cubicBezTo>
                  <a:cubicBezTo>
                    <a:pt x="1603" y="38499"/>
                    <a:pt x="2385" y="35993"/>
                    <a:pt x="3919" y="34191"/>
                  </a:cubicBezTo>
                  <a:cubicBezTo>
                    <a:pt x="5091" y="32813"/>
                    <a:pt x="6669" y="31924"/>
                    <a:pt x="8489" y="31815"/>
                  </a:cubicBezTo>
                  <a:cubicBezTo>
                    <a:pt x="8600" y="31809"/>
                    <a:pt x="8720" y="31804"/>
                    <a:pt x="8843" y="31804"/>
                  </a:cubicBezTo>
                  <a:cubicBezTo>
                    <a:pt x="9380" y="31804"/>
                    <a:pt x="9988" y="31893"/>
                    <a:pt x="10338" y="32291"/>
                  </a:cubicBezTo>
                  <a:cubicBezTo>
                    <a:pt x="10522" y="32502"/>
                    <a:pt x="10744" y="33080"/>
                    <a:pt x="10474" y="33298"/>
                  </a:cubicBezTo>
                  <a:cubicBezTo>
                    <a:pt x="10395" y="33361"/>
                    <a:pt x="10296" y="33388"/>
                    <a:pt x="10190" y="33388"/>
                  </a:cubicBezTo>
                  <a:cubicBezTo>
                    <a:pt x="9856" y="33388"/>
                    <a:pt x="9445" y="33128"/>
                    <a:pt x="9302" y="32924"/>
                  </a:cubicBezTo>
                  <a:cubicBezTo>
                    <a:pt x="9253" y="32863"/>
                    <a:pt x="9188" y="32838"/>
                    <a:pt x="9124" y="32838"/>
                  </a:cubicBezTo>
                  <a:cubicBezTo>
                    <a:pt x="8972" y="32838"/>
                    <a:pt x="8830" y="32983"/>
                    <a:pt x="8937" y="33134"/>
                  </a:cubicBezTo>
                  <a:cubicBezTo>
                    <a:pt x="9171" y="33464"/>
                    <a:pt x="9727" y="33793"/>
                    <a:pt x="10210" y="33793"/>
                  </a:cubicBezTo>
                  <a:cubicBezTo>
                    <a:pt x="10463" y="33793"/>
                    <a:pt x="10696" y="33703"/>
                    <a:pt x="10853" y="33477"/>
                  </a:cubicBezTo>
                  <a:cubicBezTo>
                    <a:pt x="11245" y="32908"/>
                    <a:pt x="10791" y="32051"/>
                    <a:pt x="10279" y="31743"/>
                  </a:cubicBezTo>
                  <a:cubicBezTo>
                    <a:pt x="9851" y="31485"/>
                    <a:pt x="9337" y="31400"/>
                    <a:pt x="8825" y="31400"/>
                  </a:cubicBezTo>
                  <a:cubicBezTo>
                    <a:pt x="8505" y="31400"/>
                    <a:pt x="8185" y="31433"/>
                    <a:pt x="7888" y="31478"/>
                  </a:cubicBezTo>
                  <a:cubicBezTo>
                    <a:pt x="6979" y="31616"/>
                    <a:pt x="6045" y="31917"/>
                    <a:pt x="5275" y="32427"/>
                  </a:cubicBezTo>
                  <a:cubicBezTo>
                    <a:pt x="1045" y="35215"/>
                    <a:pt x="1" y="42101"/>
                    <a:pt x="4232" y="45389"/>
                  </a:cubicBezTo>
                  <a:cubicBezTo>
                    <a:pt x="4897" y="45906"/>
                    <a:pt x="5644" y="46223"/>
                    <a:pt x="6427" y="46381"/>
                  </a:cubicBezTo>
                  <a:lnTo>
                    <a:pt x="6427" y="46381"/>
                  </a:lnTo>
                  <a:cubicBezTo>
                    <a:pt x="5720" y="47835"/>
                    <a:pt x="5182" y="49549"/>
                    <a:pt x="5499" y="51155"/>
                  </a:cubicBezTo>
                  <a:cubicBezTo>
                    <a:pt x="5887" y="53118"/>
                    <a:pt x="7389" y="54727"/>
                    <a:pt x="9216" y="55466"/>
                  </a:cubicBezTo>
                  <a:cubicBezTo>
                    <a:pt x="9800" y="55703"/>
                    <a:pt x="10420" y="55849"/>
                    <a:pt x="11045" y="55897"/>
                  </a:cubicBezTo>
                  <a:lnTo>
                    <a:pt x="11045" y="55897"/>
                  </a:lnTo>
                  <a:cubicBezTo>
                    <a:pt x="9783" y="59025"/>
                    <a:pt x="10280" y="62963"/>
                    <a:pt x="12899" y="65176"/>
                  </a:cubicBezTo>
                  <a:cubicBezTo>
                    <a:pt x="14171" y="66250"/>
                    <a:pt x="15812" y="66852"/>
                    <a:pt x="17465" y="66852"/>
                  </a:cubicBezTo>
                  <a:cubicBezTo>
                    <a:pt x="17948" y="66852"/>
                    <a:pt x="18432" y="66801"/>
                    <a:pt x="18908" y="66695"/>
                  </a:cubicBezTo>
                  <a:cubicBezTo>
                    <a:pt x="18997" y="66675"/>
                    <a:pt x="19087" y="66653"/>
                    <a:pt x="19176" y="66629"/>
                  </a:cubicBezTo>
                  <a:lnTo>
                    <a:pt x="19176" y="66629"/>
                  </a:lnTo>
                  <a:cubicBezTo>
                    <a:pt x="19177" y="66682"/>
                    <a:pt x="19178" y="66735"/>
                    <a:pt x="19180" y="66788"/>
                  </a:cubicBezTo>
                  <a:cubicBezTo>
                    <a:pt x="19266" y="69390"/>
                    <a:pt x="20487" y="71905"/>
                    <a:pt x="22736" y="73290"/>
                  </a:cubicBezTo>
                  <a:cubicBezTo>
                    <a:pt x="23780" y="73933"/>
                    <a:pt x="25037" y="74303"/>
                    <a:pt x="26278" y="74303"/>
                  </a:cubicBezTo>
                  <a:cubicBezTo>
                    <a:pt x="27136" y="74303"/>
                    <a:pt x="27986" y="74126"/>
                    <a:pt x="28753" y="73742"/>
                  </a:cubicBezTo>
                  <a:lnTo>
                    <a:pt x="28753" y="73742"/>
                  </a:lnTo>
                  <a:cubicBezTo>
                    <a:pt x="28858" y="74012"/>
                    <a:pt x="28970" y="74274"/>
                    <a:pt x="29084" y="74525"/>
                  </a:cubicBezTo>
                  <a:cubicBezTo>
                    <a:pt x="29830" y="76171"/>
                    <a:pt x="30918" y="77798"/>
                    <a:pt x="32387" y="78886"/>
                  </a:cubicBezTo>
                  <a:cubicBezTo>
                    <a:pt x="33297" y="79561"/>
                    <a:pt x="34362" y="79869"/>
                    <a:pt x="35443" y="79869"/>
                  </a:cubicBezTo>
                  <a:cubicBezTo>
                    <a:pt x="36251" y="79869"/>
                    <a:pt x="37069" y="79697"/>
                    <a:pt x="37838" y="79376"/>
                  </a:cubicBezTo>
                  <a:cubicBezTo>
                    <a:pt x="38464" y="79114"/>
                    <a:pt x="39052" y="78765"/>
                    <a:pt x="39588" y="78348"/>
                  </a:cubicBezTo>
                  <a:lnTo>
                    <a:pt x="39588" y="78348"/>
                  </a:lnTo>
                  <a:cubicBezTo>
                    <a:pt x="40416" y="80048"/>
                    <a:pt x="41868" y="81404"/>
                    <a:pt x="43783" y="81803"/>
                  </a:cubicBezTo>
                  <a:cubicBezTo>
                    <a:pt x="44192" y="81889"/>
                    <a:pt x="44609" y="81931"/>
                    <a:pt x="45025" y="81931"/>
                  </a:cubicBezTo>
                  <a:cubicBezTo>
                    <a:pt x="46882" y="81931"/>
                    <a:pt x="48728" y="81098"/>
                    <a:pt x="49891" y="79632"/>
                  </a:cubicBezTo>
                  <a:cubicBezTo>
                    <a:pt x="50046" y="79436"/>
                    <a:pt x="50193" y="79231"/>
                    <a:pt x="50331" y="79019"/>
                  </a:cubicBezTo>
                  <a:lnTo>
                    <a:pt x="50331" y="79019"/>
                  </a:lnTo>
                  <a:cubicBezTo>
                    <a:pt x="51286" y="80592"/>
                    <a:pt x="52651" y="81786"/>
                    <a:pt x="54519" y="82218"/>
                  </a:cubicBezTo>
                  <a:cubicBezTo>
                    <a:pt x="55011" y="82332"/>
                    <a:pt x="55516" y="82388"/>
                    <a:pt x="56020" y="82388"/>
                  </a:cubicBezTo>
                  <a:cubicBezTo>
                    <a:pt x="57785" y="82388"/>
                    <a:pt x="59550" y="81702"/>
                    <a:pt x="60775" y="80407"/>
                  </a:cubicBezTo>
                  <a:cubicBezTo>
                    <a:pt x="61392" y="79753"/>
                    <a:pt x="61909" y="78982"/>
                    <a:pt x="62334" y="78158"/>
                  </a:cubicBezTo>
                  <a:lnTo>
                    <a:pt x="62334" y="78158"/>
                  </a:lnTo>
                  <a:cubicBezTo>
                    <a:pt x="63094" y="79234"/>
                    <a:pt x="64075" y="80127"/>
                    <a:pt x="65407" y="80443"/>
                  </a:cubicBezTo>
                  <a:cubicBezTo>
                    <a:pt x="65832" y="80544"/>
                    <a:pt x="66261" y="80592"/>
                    <a:pt x="66687" y="80592"/>
                  </a:cubicBezTo>
                  <a:cubicBezTo>
                    <a:pt x="68538" y="80592"/>
                    <a:pt x="70351" y="79697"/>
                    <a:pt x="71658" y="78397"/>
                  </a:cubicBezTo>
                  <a:cubicBezTo>
                    <a:pt x="72629" y="77431"/>
                    <a:pt x="73299" y="76224"/>
                    <a:pt x="73789" y="74944"/>
                  </a:cubicBezTo>
                  <a:lnTo>
                    <a:pt x="73789" y="74944"/>
                  </a:lnTo>
                  <a:cubicBezTo>
                    <a:pt x="74613" y="75456"/>
                    <a:pt x="75545" y="75681"/>
                    <a:pt x="76490" y="75681"/>
                  </a:cubicBezTo>
                  <a:cubicBezTo>
                    <a:pt x="77949" y="75681"/>
                    <a:pt x="79437" y="75145"/>
                    <a:pt x="80602" y="74296"/>
                  </a:cubicBezTo>
                  <a:cubicBezTo>
                    <a:pt x="82853" y="72658"/>
                    <a:pt x="84240" y="70074"/>
                    <a:pt x="85255" y="67545"/>
                  </a:cubicBezTo>
                  <a:cubicBezTo>
                    <a:pt x="85322" y="67377"/>
                    <a:pt x="85386" y="67209"/>
                    <a:pt x="85447" y="67038"/>
                  </a:cubicBezTo>
                  <a:lnTo>
                    <a:pt x="85447" y="67038"/>
                  </a:lnTo>
                  <a:cubicBezTo>
                    <a:pt x="86293" y="67449"/>
                    <a:pt x="87270" y="67633"/>
                    <a:pt x="88221" y="67633"/>
                  </a:cubicBezTo>
                  <a:cubicBezTo>
                    <a:pt x="88542" y="67633"/>
                    <a:pt x="88860" y="67612"/>
                    <a:pt x="89169" y="67572"/>
                  </a:cubicBezTo>
                  <a:cubicBezTo>
                    <a:pt x="91175" y="67309"/>
                    <a:pt x="92861" y="66130"/>
                    <a:pt x="93992" y="64476"/>
                  </a:cubicBezTo>
                  <a:cubicBezTo>
                    <a:pt x="95300" y="62558"/>
                    <a:pt x="96091" y="60079"/>
                    <a:pt x="95717" y="57753"/>
                  </a:cubicBezTo>
                  <a:cubicBezTo>
                    <a:pt x="95613" y="57110"/>
                    <a:pt x="95415" y="56484"/>
                    <a:pt x="95133" y="55901"/>
                  </a:cubicBezTo>
                  <a:lnTo>
                    <a:pt x="95133" y="55901"/>
                  </a:lnTo>
                  <a:cubicBezTo>
                    <a:pt x="95798" y="55771"/>
                    <a:pt x="96446" y="55580"/>
                    <a:pt x="97050" y="55260"/>
                  </a:cubicBezTo>
                  <a:cubicBezTo>
                    <a:pt x="98009" y="54750"/>
                    <a:pt x="98811" y="53977"/>
                    <a:pt x="99548" y="53189"/>
                  </a:cubicBezTo>
                  <a:cubicBezTo>
                    <a:pt x="100370" y="52307"/>
                    <a:pt x="101089" y="51412"/>
                    <a:pt x="101538" y="50285"/>
                  </a:cubicBezTo>
                  <a:cubicBezTo>
                    <a:pt x="102369" y="48182"/>
                    <a:pt x="102401" y="45670"/>
                    <a:pt x="101658" y="43535"/>
                  </a:cubicBezTo>
                  <a:cubicBezTo>
                    <a:pt x="101340" y="42618"/>
                    <a:pt x="100862" y="41731"/>
                    <a:pt x="100148" y="41065"/>
                  </a:cubicBezTo>
                  <a:cubicBezTo>
                    <a:pt x="99412" y="40378"/>
                    <a:pt x="98478" y="39909"/>
                    <a:pt x="97519" y="39614"/>
                  </a:cubicBezTo>
                  <a:cubicBezTo>
                    <a:pt x="97201" y="39517"/>
                    <a:pt x="96861" y="39435"/>
                    <a:pt x="96510" y="39375"/>
                  </a:cubicBezTo>
                  <a:lnTo>
                    <a:pt x="96510" y="39375"/>
                  </a:lnTo>
                  <a:cubicBezTo>
                    <a:pt x="97548" y="37821"/>
                    <a:pt x="98265" y="36050"/>
                    <a:pt x="98525" y="34197"/>
                  </a:cubicBezTo>
                  <a:cubicBezTo>
                    <a:pt x="98879" y="31682"/>
                    <a:pt x="98331" y="28969"/>
                    <a:pt x="96812" y="26904"/>
                  </a:cubicBezTo>
                  <a:cubicBezTo>
                    <a:pt x="95625" y="25290"/>
                    <a:pt x="93863" y="24242"/>
                    <a:pt x="91896" y="24181"/>
                  </a:cubicBezTo>
                  <a:lnTo>
                    <a:pt x="91896" y="24181"/>
                  </a:lnTo>
                  <a:cubicBezTo>
                    <a:pt x="92309" y="22809"/>
                    <a:pt x="92378" y="21338"/>
                    <a:pt x="92034" y="19937"/>
                  </a:cubicBezTo>
                  <a:cubicBezTo>
                    <a:pt x="91474" y="17661"/>
                    <a:pt x="89861" y="15576"/>
                    <a:pt x="87660" y="14694"/>
                  </a:cubicBezTo>
                  <a:cubicBezTo>
                    <a:pt x="86973" y="14420"/>
                    <a:pt x="86260" y="14304"/>
                    <a:pt x="85542" y="14304"/>
                  </a:cubicBezTo>
                  <a:cubicBezTo>
                    <a:pt x="84611" y="14304"/>
                    <a:pt x="83674" y="14500"/>
                    <a:pt x="82783" y="14803"/>
                  </a:cubicBezTo>
                  <a:lnTo>
                    <a:pt x="82783" y="14803"/>
                  </a:lnTo>
                  <a:cubicBezTo>
                    <a:pt x="82792" y="14506"/>
                    <a:pt x="82777" y="14214"/>
                    <a:pt x="82737" y="13933"/>
                  </a:cubicBezTo>
                  <a:cubicBezTo>
                    <a:pt x="82397" y="11575"/>
                    <a:pt x="80552" y="9554"/>
                    <a:pt x="78286" y="8881"/>
                  </a:cubicBezTo>
                  <a:cubicBezTo>
                    <a:pt x="77706" y="8709"/>
                    <a:pt x="77093" y="8637"/>
                    <a:pt x="76470" y="8637"/>
                  </a:cubicBezTo>
                  <a:cubicBezTo>
                    <a:pt x="75589" y="8637"/>
                    <a:pt x="74689" y="8782"/>
                    <a:pt x="73841" y="9000"/>
                  </a:cubicBezTo>
                  <a:lnTo>
                    <a:pt x="73841" y="9000"/>
                  </a:lnTo>
                  <a:cubicBezTo>
                    <a:pt x="74112" y="7709"/>
                    <a:pt x="74218" y="6365"/>
                    <a:pt x="74038" y="5082"/>
                  </a:cubicBezTo>
                  <a:cubicBezTo>
                    <a:pt x="73773" y="3153"/>
                    <a:pt x="72474" y="1435"/>
                    <a:pt x="70727" y="594"/>
                  </a:cubicBezTo>
                  <a:cubicBezTo>
                    <a:pt x="69899" y="196"/>
                    <a:pt x="69008" y="0"/>
                    <a:pt x="68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 rot="-198737">
              <a:off x="757270" y="1415718"/>
              <a:ext cx="1205998" cy="759439"/>
            </a:xfrm>
            <a:custGeom>
              <a:avLst/>
              <a:gdLst/>
              <a:ahLst/>
              <a:cxnLst/>
              <a:rect l="l" t="t" r="r" b="b"/>
              <a:pathLst>
                <a:path w="59272" h="37362" extrusionOk="0">
                  <a:moveTo>
                    <a:pt x="44046" y="7081"/>
                  </a:moveTo>
                  <a:cubicBezTo>
                    <a:pt x="44192" y="8085"/>
                    <a:pt x="44196" y="9114"/>
                    <a:pt x="44082" y="10108"/>
                  </a:cubicBezTo>
                  <a:cubicBezTo>
                    <a:pt x="43998" y="10843"/>
                    <a:pt x="43869" y="11613"/>
                    <a:pt x="43624" y="12309"/>
                  </a:cubicBezTo>
                  <a:cubicBezTo>
                    <a:pt x="43524" y="12595"/>
                    <a:pt x="43341" y="12953"/>
                    <a:pt x="43069" y="13111"/>
                  </a:cubicBezTo>
                  <a:cubicBezTo>
                    <a:pt x="42997" y="13152"/>
                    <a:pt x="42936" y="13170"/>
                    <a:pt x="42882" y="13170"/>
                  </a:cubicBezTo>
                  <a:cubicBezTo>
                    <a:pt x="42600" y="13170"/>
                    <a:pt x="42552" y="12668"/>
                    <a:pt x="42563" y="12420"/>
                  </a:cubicBezTo>
                  <a:cubicBezTo>
                    <a:pt x="42649" y="10949"/>
                    <a:pt x="43087" y="9437"/>
                    <a:pt x="43624" y="8073"/>
                  </a:cubicBezTo>
                  <a:cubicBezTo>
                    <a:pt x="43753" y="7744"/>
                    <a:pt x="43893" y="7412"/>
                    <a:pt x="44046" y="7081"/>
                  </a:cubicBezTo>
                  <a:close/>
                  <a:moveTo>
                    <a:pt x="56724" y="7397"/>
                  </a:moveTo>
                  <a:cubicBezTo>
                    <a:pt x="56859" y="8848"/>
                    <a:pt x="56636" y="10338"/>
                    <a:pt x="56092" y="11720"/>
                  </a:cubicBezTo>
                  <a:cubicBezTo>
                    <a:pt x="55995" y="11965"/>
                    <a:pt x="55483" y="13308"/>
                    <a:pt x="55074" y="13308"/>
                  </a:cubicBezTo>
                  <a:cubicBezTo>
                    <a:pt x="55014" y="13308"/>
                    <a:pt x="54956" y="13279"/>
                    <a:pt x="54902" y="13213"/>
                  </a:cubicBezTo>
                  <a:cubicBezTo>
                    <a:pt x="54537" y="12769"/>
                    <a:pt x="54728" y="12005"/>
                    <a:pt x="54836" y="11507"/>
                  </a:cubicBezTo>
                  <a:cubicBezTo>
                    <a:pt x="55129" y="10215"/>
                    <a:pt x="55671" y="8979"/>
                    <a:pt x="56396" y="7873"/>
                  </a:cubicBezTo>
                  <a:cubicBezTo>
                    <a:pt x="56501" y="7712"/>
                    <a:pt x="56610" y="7553"/>
                    <a:pt x="56724" y="7397"/>
                  </a:cubicBezTo>
                  <a:close/>
                  <a:moveTo>
                    <a:pt x="29761" y="7505"/>
                  </a:moveTo>
                  <a:cubicBezTo>
                    <a:pt x="30021" y="8140"/>
                    <a:pt x="30194" y="8814"/>
                    <a:pt x="30304" y="9487"/>
                  </a:cubicBezTo>
                  <a:cubicBezTo>
                    <a:pt x="30438" y="10301"/>
                    <a:pt x="30478" y="11126"/>
                    <a:pt x="30478" y="11946"/>
                  </a:cubicBezTo>
                  <a:cubicBezTo>
                    <a:pt x="30478" y="12681"/>
                    <a:pt x="30517" y="13478"/>
                    <a:pt x="30347" y="14197"/>
                  </a:cubicBezTo>
                  <a:cubicBezTo>
                    <a:pt x="30281" y="14476"/>
                    <a:pt x="30168" y="14798"/>
                    <a:pt x="29900" y="14945"/>
                  </a:cubicBezTo>
                  <a:cubicBezTo>
                    <a:pt x="29818" y="14989"/>
                    <a:pt x="29737" y="15009"/>
                    <a:pt x="29659" y="15009"/>
                  </a:cubicBezTo>
                  <a:cubicBezTo>
                    <a:pt x="29473" y="15009"/>
                    <a:pt x="29302" y="14899"/>
                    <a:pt x="29168" y="14748"/>
                  </a:cubicBezTo>
                  <a:cubicBezTo>
                    <a:pt x="28744" y="14269"/>
                    <a:pt x="28636" y="13585"/>
                    <a:pt x="28613" y="12969"/>
                  </a:cubicBezTo>
                  <a:cubicBezTo>
                    <a:pt x="28556" y="11423"/>
                    <a:pt x="28858" y="9886"/>
                    <a:pt x="29386" y="8436"/>
                  </a:cubicBezTo>
                  <a:cubicBezTo>
                    <a:pt x="29500" y="8121"/>
                    <a:pt x="29626" y="7811"/>
                    <a:pt x="29761" y="7505"/>
                  </a:cubicBezTo>
                  <a:close/>
                  <a:moveTo>
                    <a:pt x="16932" y="16362"/>
                  </a:moveTo>
                  <a:cubicBezTo>
                    <a:pt x="17182" y="16632"/>
                    <a:pt x="17418" y="16914"/>
                    <a:pt x="17639" y="17205"/>
                  </a:cubicBezTo>
                  <a:cubicBezTo>
                    <a:pt x="18062" y="17767"/>
                    <a:pt x="18434" y="18363"/>
                    <a:pt x="18754" y="18991"/>
                  </a:cubicBezTo>
                  <a:cubicBezTo>
                    <a:pt x="18919" y="19315"/>
                    <a:pt x="19076" y="19650"/>
                    <a:pt x="19207" y="19990"/>
                  </a:cubicBezTo>
                  <a:cubicBezTo>
                    <a:pt x="19338" y="20319"/>
                    <a:pt x="19545" y="20804"/>
                    <a:pt x="19327" y="21139"/>
                  </a:cubicBezTo>
                  <a:cubicBezTo>
                    <a:pt x="19229" y="21289"/>
                    <a:pt x="19082" y="21350"/>
                    <a:pt x="18928" y="21350"/>
                  </a:cubicBezTo>
                  <a:cubicBezTo>
                    <a:pt x="18751" y="21350"/>
                    <a:pt x="18565" y="21269"/>
                    <a:pt x="18434" y="21151"/>
                  </a:cubicBezTo>
                  <a:cubicBezTo>
                    <a:pt x="18162" y="20908"/>
                    <a:pt x="18006" y="20545"/>
                    <a:pt x="17863" y="20215"/>
                  </a:cubicBezTo>
                  <a:cubicBezTo>
                    <a:pt x="17568" y="19528"/>
                    <a:pt x="17344" y="18812"/>
                    <a:pt x="17185" y="18084"/>
                  </a:cubicBezTo>
                  <a:cubicBezTo>
                    <a:pt x="17061" y="17517"/>
                    <a:pt x="16977" y="16941"/>
                    <a:pt x="16932" y="16362"/>
                  </a:cubicBezTo>
                  <a:close/>
                  <a:moveTo>
                    <a:pt x="6629" y="24461"/>
                  </a:moveTo>
                  <a:cubicBezTo>
                    <a:pt x="8439" y="25145"/>
                    <a:pt x="9994" y="26584"/>
                    <a:pt x="10402" y="28526"/>
                  </a:cubicBezTo>
                  <a:cubicBezTo>
                    <a:pt x="10520" y="29079"/>
                    <a:pt x="10701" y="30124"/>
                    <a:pt x="9878" y="30160"/>
                  </a:cubicBezTo>
                  <a:cubicBezTo>
                    <a:pt x="9861" y="30161"/>
                    <a:pt x="9845" y="30161"/>
                    <a:pt x="9828" y="30161"/>
                  </a:cubicBezTo>
                  <a:cubicBezTo>
                    <a:pt x="9236" y="30161"/>
                    <a:pt x="8732" y="29695"/>
                    <a:pt x="8366" y="29281"/>
                  </a:cubicBezTo>
                  <a:cubicBezTo>
                    <a:pt x="7487" y="28277"/>
                    <a:pt x="7097" y="26919"/>
                    <a:pt x="6839" y="25643"/>
                  </a:cubicBezTo>
                  <a:cubicBezTo>
                    <a:pt x="6762" y="25257"/>
                    <a:pt x="6691" y="24862"/>
                    <a:pt x="6629" y="24461"/>
                  </a:cubicBezTo>
                  <a:close/>
                  <a:moveTo>
                    <a:pt x="37623" y="1"/>
                  </a:moveTo>
                  <a:cubicBezTo>
                    <a:pt x="34876" y="1"/>
                    <a:pt x="32638" y="2125"/>
                    <a:pt x="31124" y="4288"/>
                  </a:cubicBezTo>
                  <a:cubicBezTo>
                    <a:pt x="30617" y="5014"/>
                    <a:pt x="30156" y="5776"/>
                    <a:pt x="29757" y="6568"/>
                  </a:cubicBezTo>
                  <a:lnTo>
                    <a:pt x="29757" y="6568"/>
                  </a:lnTo>
                  <a:cubicBezTo>
                    <a:pt x="29556" y="6207"/>
                    <a:pt x="29323" y="5863"/>
                    <a:pt x="29053" y="5541"/>
                  </a:cubicBezTo>
                  <a:cubicBezTo>
                    <a:pt x="28175" y="4494"/>
                    <a:pt x="26970" y="3903"/>
                    <a:pt x="25637" y="3903"/>
                  </a:cubicBezTo>
                  <a:cubicBezTo>
                    <a:pt x="25438" y="3903"/>
                    <a:pt x="25236" y="3916"/>
                    <a:pt x="25032" y="3943"/>
                  </a:cubicBezTo>
                  <a:cubicBezTo>
                    <a:pt x="21983" y="4340"/>
                    <a:pt x="19363" y="6833"/>
                    <a:pt x="17960" y="9442"/>
                  </a:cubicBezTo>
                  <a:cubicBezTo>
                    <a:pt x="16988" y="11254"/>
                    <a:pt x="16497" y="13307"/>
                    <a:pt x="16490" y="15362"/>
                  </a:cubicBezTo>
                  <a:lnTo>
                    <a:pt x="16490" y="15362"/>
                  </a:lnTo>
                  <a:cubicBezTo>
                    <a:pt x="16022" y="14940"/>
                    <a:pt x="15518" y="14558"/>
                    <a:pt x="14982" y="14226"/>
                  </a:cubicBezTo>
                  <a:cubicBezTo>
                    <a:pt x="14007" y="13625"/>
                    <a:pt x="12877" y="13189"/>
                    <a:pt x="11738" y="13189"/>
                  </a:cubicBezTo>
                  <a:cubicBezTo>
                    <a:pt x="11280" y="13189"/>
                    <a:pt x="10821" y="13260"/>
                    <a:pt x="10370" y="13417"/>
                  </a:cubicBezTo>
                  <a:cubicBezTo>
                    <a:pt x="7321" y="14485"/>
                    <a:pt x="6113" y="18012"/>
                    <a:pt x="6011" y="20953"/>
                  </a:cubicBezTo>
                  <a:cubicBezTo>
                    <a:pt x="5977" y="21919"/>
                    <a:pt x="6024" y="22902"/>
                    <a:pt x="6139" y="23875"/>
                  </a:cubicBezTo>
                  <a:lnTo>
                    <a:pt x="6139" y="23875"/>
                  </a:lnTo>
                  <a:cubicBezTo>
                    <a:pt x="6011" y="23840"/>
                    <a:pt x="5883" y="23808"/>
                    <a:pt x="5753" y="23780"/>
                  </a:cubicBezTo>
                  <a:cubicBezTo>
                    <a:pt x="5281" y="23678"/>
                    <a:pt x="4778" y="23614"/>
                    <a:pt x="4276" y="23614"/>
                  </a:cubicBezTo>
                  <a:cubicBezTo>
                    <a:pt x="3310" y="23614"/>
                    <a:pt x="2350" y="23851"/>
                    <a:pt x="1628" y="24512"/>
                  </a:cubicBezTo>
                  <a:cubicBezTo>
                    <a:pt x="563" y="25486"/>
                    <a:pt x="198" y="27053"/>
                    <a:pt x="107" y="28437"/>
                  </a:cubicBezTo>
                  <a:cubicBezTo>
                    <a:pt x="1" y="30076"/>
                    <a:pt x="232" y="31744"/>
                    <a:pt x="758" y="33295"/>
                  </a:cubicBezTo>
                  <a:cubicBezTo>
                    <a:pt x="1254" y="34761"/>
                    <a:pt x="2018" y="36128"/>
                    <a:pt x="3038" y="37295"/>
                  </a:cubicBezTo>
                  <a:cubicBezTo>
                    <a:pt x="3079" y="37342"/>
                    <a:pt x="3126" y="37361"/>
                    <a:pt x="3172" y="37361"/>
                  </a:cubicBezTo>
                  <a:cubicBezTo>
                    <a:pt x="3320" y="37361"/>
                    <a:pt x="3455" y="37158"/>
                    <a:pt x="3326" y="37009"/>
                  </a:cubicBezTo>
                  <a:cubicBezTo>
                    <a:pt x="1404" y="34804"/>
                    <a:pt x="429" y="31844"/>
                    <a:pt x="493" y="28934"/>
                  </a:cubicBezTo>
                  <a:cubicBezTo>
                    <a:pt x="520" y="27633"/>
                    <a:pt x="749" y="26178"/>
                    <a:pt x="1594" y="25135"/>
                  </a:cubicBezTo>
                  <a:cubicBezTo>
                    <a:pt x="2269" y="24306"/>
                    <a:pt x="3279" y="24020"/>
                    <a:pt x="4300" y="24020"/>
                  </a:cubicBezTo>
                  <a:cubicBezTo>
                    <a:pt x="4664" y="24020"/>
                    <a:pt x="5029" y="24056"/>
                    <a:pt x="5381" y="24117"/>
                  </a:cubicBezTo>
                  <a:cubicBezTo>
                    <a:pt x="5655" y="24166"/>
                    <a:pt x="5927" y="24231"/>
                    <a:pt x="6196" y="24313"/>
                  </a:cubicBezTo>
                  <a:lnTo>
                    <a:pt x="6196" y="24313"/>
                  </a:lnTo>
                  <a:cubicBezTo>
                    <a:pt x="6283" y="24936"/>
                    <a:pt x="6397" y="25554"/>
                    <a:pt x="6535" y="26160"/>
                  </a:cubicBezTo>
                  <a:cubicBezTo>
                    <a:pt x="6852" y="27560"/>
                    <a:pt x="7389" y="29049"/>
                    <a:pt x="8518" y="30001"/>
                  </a:cubicBezTo>
                  <a:cubicBezTo>
                    <a:pt x="8884" y="30311"/>
                    <a:pt x="9344" y="30569"/>
                    <a:pt x="9830" y="30569"/>
                  </a:cubicBezTo>
                  <a:cubicBezTo>
                    <a:pt x="9913" y="30569"/>
                    <a:pt x="9997" y="30562"/>
                    <a:pt x="10082" y="30545"/>
                  </a:cubicBezTo>
                  <a:cubicBezTo>
                    <a:pt x="10798" y="30409"/>
                    <a:pt x="10943" y="29711"/>
                    <a:pt x="10889" y="29081"/>
                  </a:cubicBezTo>
                  <a:cubicBezTo>
                    <a:pt x="10776" y="27762"/>
                    <a:pt x="10161" y="26545"/>
                    <a:pt x="9219" y="25622"/>
                  </a:cubicBezTo>
                  <a:cubicBezTo>
                    <a:pt x="8474" y="24894"/>
                    <a:pt x="7552" y="24344"/>
                    <a:pt x="6563" y="24006"/>
                  </a:cubicBezTo>
                  <a:lnTo>
                    <a:pt x="6563" y="24006"/>
                  </a:lnTo>
                  <a:cubicBezTo>
                    <a:pt x="6225" y="21503"/>
                    <a:pt x="6278" y="18811"/>
                    <a:pt x="7476" y="16602"/>
                  </a:cubicBezTo>
                  <a:cubicBezTo>
                    <a:pt x="8090" y="15468"/>
                    <a:pt x="9017" y="14424"/>
                    <a:pt x="10225" y="13905"/>
                  </a:cubicBezTo>
                  <a:cubicBezTo>
                    <a:pt x="10722" y="13690"/>
                    <a:pt x="11233" y="13596"/>
                    <a:pt x="11744" y="13596"/>
                  </a:cubicBezTo>
                  <a:cubicBezTo>
                    <a:pt x="12705" y="13596"/>
                    <a:pt x="13663" y="13929"/>
                    <a:pt x="14515" y="14419"/>
                  </a:cubicBezTo>
                  <a:cubicBezTo>
                    <a:pt x="15236" y="14832"/>
                    <a:pt x="15902" y="15343"/>
                    <a:pt x="16500" y="15921"/>
                  </a:cubicBezTo>
                  <a:lnTo>
                    <a:pt x="16500" y="15921"/>
                  </a:lnTo>
                  <a:cubicBezTo>
                    <a:pt x="16542" y="16992"/>
                    <a:pt x="16716" y="18058"/>
                    <a:pt x="17022" y="19084"/>
                  </a:cubicBezTo>
                  <a:cubicBezTo>
                    <a:pt x="17242" y="19818"/>
                    <a:pt x="17503" y="20697"/>
                    <a:pt x="18006" y="21293"/>
                  </a:cubicBezTo>
                  <a:cubicBezTo>
                    <a:pt x="18237" y="21564"/>
                    <a:pt x="18594" y="21758"/>
                    <a:pt x="18943" y="21758"/>
                  </a:cubicBezTo>
                  <a:cubicBezTo>
                    <a:pt x="19152" y="21758"/>
                    <a:pt x="19359" y="21688"/>
                    <a:pt x="19533" y="21522"/>
                  </a:cubicBezTo>
                  <a:cubicBezTo>
                    <a:pt x="20089" y="20996"/>
                    <a:pt x="19708" y="20131"/>
                    <a:pt x="19463" y="19557"/>
                  </a:cubicBezTo>
                  <a:cubicBezTo>
                    <a:pt x="19146" y="18814"/>
                    <a:pt x="18761" y="18102"/>
                    <a:pt x="18303" y="17440"/>
                  </a:cubicBezTo>
                  <a:cubicBezTo>
                    <a:pt x="17888" y="16836"/>
                    <a:pt x="17419" y="16268"/>
                    <a:pt x="16900" y="15750"/>
                  </a:cubicBezTo>
                  <a:lnTo>
                    <a:pt x="16900" y="15750"/>
                  </a:lnTo>
                  <a:cubicBezTo>
                    <a:pt x="16878" y="14984"/>
                    <a:pt x="16925" y="14216"/>
                    <a:pt x="17043" y="13460"/>
                  </a:cubicBezTo>
                  <a:cubicBezTo>
                    <a:pt x="17471" y="10711"/>
                    <a:pt x="18849" y="8139"/>
                    <a:pt x="20975" y="6337"/>
                  </a:cubicBezTo>
                  <a:cubicBezTo>
                    <a:pt x="22049" y="5428"/>
                    <a:pt x="23350" y="4680"/>
                    <a:pt x="24742" y="4399"/>
                  </a:cubicBezTo>
                  <a:cubicBezTo>
                    <a:pt x="25038" y="4340"/>
                    <a:pt x="25332" y="4311"/>
                    <a:pt x="25620" y="4311"/>
                  </a:cubicBezTo>
                  <a:cubicBezTo>
                    <a:pt x="26736" y="4311"/>
                    <a:pt x="27770" y="4751"/>
                    <a:pt x="28572" y="5607"/>
                  </a:cubicBezTo>
                  <a:cubicBezTo>
                    <a:pt x="28966" y="6028"/>
                    <a:pt x="29284" y="6505"/>
                    <a:pt x="29539" y="7015"/>
                  </a:cubicBezTo>
                  <a:lnTo>
                    <a:pt x="29539" y="7015"/>
                  </a:lnTo>
                  <a:cubicBezTo>
                    <a:pt x="29256" y="7622"/>
                    <a:pt x="29009" y="8245"/>
                    <a:pt x="28806" y="8882"/>
                  </a:cubicBezTo>
                  <a:cubicBezTo>
                    <a:pt x="28552" y="9678"/>
                    <a:pt x="28370" y="10498"/>
                    <a:pt x="28273" y="11332"/>
                  </a:cubicBezTo>
                  <a:cubicBezTo>
                    <a:pt x="28180" y="12139"/>
                    <a:pt x="28121" y="13025"/>
                    <a:pt x="28302" y="13823"/>
                  </a:cubicBezTo>
                  <a:cubicBezTo>
                    <a:pt x="28427" y="14367"/>
                    <a:pt x="28695" y="15017"/>
                    <a:pt x="29211" y="15301"/>
                  </a:cubicBezTo>
                  <a:cubicBezTo>
                    <a:pt x="29351" y="15378"/>
                    <a:pt x="29495" y="15413"/>
                    <a:pt x="29636" y="15413"/>
                  </a:cubicBezTo>
                  <a:cubicBezTo>
                    <a:pt x="30014" y="15413"/>
                    <a:pt x="30370" y="15164"/>
                    <a:pt x="30558" y="14811"/>
                  </a:cubicBezTo>
                  <a:cubicBezTo>
                    <a:pt x="30886" y="14181"/>
                    <a:pt x="30855" y="13397"/>
                    <a:pt x="30875" y="12708"/>
                  </a:cubicBezTo>
                  <a:cubicBezTo>
                    <a:pt x="30900" y="11783"/>
                    <a:pt x="30889" y="10849"/>
                    <a:pt x="30775" y="9929"/>
                  </a:cubicBezTo>
                  <a:cubicBezTo>
                    <a:pt x="30653" y="8924"/>
                    <a:pt x="30411" y="7928"/>
                    <a:pt x="29986" y="7017"/>
                  </a:cubicBezTo>
                  <a:lnTo>
                    <a:pt x="29986" y="7017"/>
                  </a:lnTo>
                  <a:cubicBezTo>
                    <a:pt x="30410" y="6137"/>
                    <a:pt x="30913" y="5292"/>
                    <a:pt x="31471" y="4492"/>
                  </a:cubicBezTo>
                  <a:cubicBezTo>
                    <a:pt x="32292" y="3322"/>
                    <a:pt x="33271" y="2212"/>
                    <a:pt x="34472" y="1421"/>
                  </a:cubicBezTo>
                  <a:cubicBezTo>
                    <a:pt x="35415" y="798"/>
                    <a:pt x="36497" y="405"/>
                    <a:pt x="37621" y="405"/>
                  </a:cubicBezTo>
                  <a:cubicBezTo>
                    <a:pt x="37809" y="405"/>
                    <a:pt x="37999" y="416"/>
                    <a:pt x="38189" y="439"/>
                  </a:cubicBezTo>
                  <a:cubicBezTo>
                    <a:pt x="39488" y="591"/>
                    <a:pt x="40696" y="1248"/>
                    <a:pt x="41636" y="2139"/>
                  </a:cubicBezTo>
                  <a:cubicBezTo>
                    <a:pt x="42857" y="3294"/>
                    <a:pt x="43587" y="4805"/>
                    <a:pt x="43928" y="6416"/>
                  </a:cubicBezTo>
                  <a:lnTo>
                    <a:pt x="43928" y="6416"/>
                  </a:lnTo>
                  <a:cubicBezTo>
                    <a:pt x="43610" y="7041"/>
                    <a:pt x="43332" y="7685"/>
                    <a:pt x="43094" y="8343"/>
                  </a:cubicBezTo>
                  <a:cubicBezTo>
                    <a:pt x="42806" y="9143"/>
                    <a:pt x="42575" y="9963"/>
                    <a:pt x="42405" y="10797"/>
                  </a:cubicBezTo>
                  <a:cubicBezTo>
                    <a:pt x="42325" y="11196"/>
                    <a:pt x="42262" y="11595"/>
                    <a:pt x="42207" y="11998"/>
                  </a:cubicBezTo>
                  <a:cubicBezTo>
                    <a:pt x="42162" y="12341"/>
                    <a:pt x="42110" y="12706"/>
                    <a:pt x="42221" y="13043"/>
                  </a:cubicBezTo>
                  <a:cubicBezTo>
                    <a:pt x="42339" y="13396"/>
                    <a:pt x="42597" y="13558"/>
                    <a:pt x="42874" y="13558"/>
                  </a:cubicBezTo>
                  <a:cubicBezTo>
                    <a:pt x="43095" y="13558"/>
                    <a:pt x="43328" y="13456"/>
                    <a:pt x="43513" y="13268"/>
                  </a:cubicBezTo>
                  <a:cubicBezTo>
                    <a:pt x="44032" y="12737"/>
                    <a:pt x="44173" y="11926"/>
                    <a:pt x="44315" y="11230"/>
                  </a:cubicBezTo>
                  <a:cubicBezTo>
                    <a:pt x="44631" y="9658"/>
                    <a:pt x="44665" y="8024"/>
                    <a:pt x="44352" y="6452"/>
                  </a:cubicBezTo>
                  <a:lnTo>
                    <a:pt x="44352" y="6452"/>
                  </a:lnTo>
                  <a:cubicBezTo>
                    <a:pt x="45404" y="4399"/>
                    <a:pt x="46938" y="2463"/>
                    <a:pt x="49000" y="1493"/>
                  </a:cubicBezTo>
                  <a:cubicBezTo>
                    <a:pt x="49673" y="1177"/>
                    <a:pt x="50397" y="1002"/>
                    <a:pt x="51122" y="1002"/>
                  </a:cubicBezTo>
                  <a:cubicBezTo>
                    <a:pt x="51643" y="1002"/>
                    <a:pt x="52164" y="1092"/>
                    <a:pt x="52667" y="1285"/>
                  </a:cubicBezTo>
                  <a:cubicBezTo>
                    <a:pt x="53810" y="1722"/>
                    <a:pt x="54744" y="2611"/>
                    <a:pt x="55412" y="3619"/>
                  </a:cubicBezTo>
                  <a:cubicBezTo>
                    <a:pt x="56063" y="4602"/>
                    <a:pt x="56470" y="5695"/>
                    <a:pt x="56651" y="6824"/>
                  </a:cubicBezTo>
                  <a:lnTo>
                    <a:pt x="56651" y="6824"/>
                  </a:lnTo>
                  <a:cubicBezTo>
                    <a:pt x="56360" y="7189"/>
                    <a:pt x="56094" y="7574"/>
                    <a:pt x="55852" y="7971"/>
                  </a:cubicBezTo>
                  <a:cubicBezTo>
                    <a:pt x="55095" y="9215"/>
                    <a:pt x="54503" y="10654"/>
                    <a:pt x="54315" y="12107"/>
                  </a:cubicBezTo>
                  <a:cubicBezTo>
                    <a:pt x="54254" y="12590"/>
                    <a:pt x="54308" y="13290"/>
                    <a:pt x="54730" y="13610"/>
                  </a:cubicBezTo>
                  <a:cubicBezTo>
                    <a:pt x="54855" y="13704"/>
                    <a:pt x="54974" y="13744"/>
                    <a:pt x="55087" y="13744"/>
                  </a:cubicBezTo>
                  <a:cubicBezTo>
                    <a:pt x="55508" y="13744"/>
                    <a:pt x="55835" y="13190"/>
                    <a:pt x="56020" y="12842"/>
                  </a:cubicBezTo>
                  <a:cubicBezTo>
                    <a:pt x="56829" y="11312"/>
                    <a:pt x="57239" y="9551"/>
                    <a:pt x="57175" y="7819"/>
                  </a:cubicBezTo>
                  <a:cubicBezTo>
                    <a:pt x="57165" y="7523"/>
                    <a:pt x="57137" y="7223"/>
                    <a:pt x="57093" y="6922"/>
                  </a:cubicBezTo>
                  <a:lnTo>
                    <a:pt x="57093" y="6922"/>
                  </a:lnTo>
                  <a:cubicBezTo>
                    <a:pt x="57659" y="6240"/>
                    <a:pt x="58320" y="5637"/>
                    <a:pt x="59082" y="5179"/>
                  </a:cubicBezTo>
                  <a:cubicBezTo>
                    <a:pt x="59271" y="5066"/>
                    <a:pt x="59155" y="4797"/>
                    <a:pt x="58979" y="4797"/>
                  </a:cubicBezTo>
                  <a:cubicBezTo>
                    <a:pt x="58947" y="4797"/>
                    <a:pt x="58912" y="4806"/>
                    <a:pt x="58878" y="4827"/>
                  </a:cubicBezTo>
                  <a:cubicBezTo>
                    <a:pt x="58173" y="5253"/>
                    <a:pt x="57549" y="5794"/>
                    <a:pt x="57003" y="6407"/>
                  </a:cubicBezTo>
                  <a:lnTo>
                    <a:pt x="57003" y="6407"/>
                  </a:lnTo>
                  <a:cubicBezTo>
                    <a:pt x="56535" y="4142"/>
                    <a:pt x="55159" y="1929"/>
                    <a:pt x="53030" y="997"/>
                  </a:cubicBezTo>
                  <a:cubicBezTo>
                    <a:pt x="52396" y="719"/>
                    <a:pt x="51764" y="595"/>
                    <a:pt x="51144" y="595"/>
                  </a:cubicBezTo>
                  <a:cubicBezTo>
                    <a:pt x="48909" y="595"/>
                    <a:pt x="46839" y="2203"/>
                    <a:pt x="45471" y="3970"/>
                  </a:cubicBezTo>
                  <a:cubicBezTo>
                    <a:pt x="45006" y="4572"/>
                    <a:pt x="44589" y="5209"/>
                    <a:pt x="44218" y="5872"/>
                  </a:cubicBezTo>
                  <a:lnTo>
                    <a:pt x="44218" y="5872"/>
                  </a:lnTo>
                  <a:cubicBezTo>
                    <a:pt x="43488" y="3113"/>
                    <a:pt x="41426" y="545"/>
                    <a:pt x="38481" y="70"/>
                  </a:cubicBezTo>
                  <a:cubicBezTo>
                    <a:pt x="38190" y="23"/>
                    <a:pt x="37904" y="1"/>
                    <a:pt x="37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5"/>
            <p:cNvSpPr/>
            <p:nvPr/>
          </p:nvSpPr>
          <p:spPr>
            <a:xfrm rot="-198737">
              <a:off x="1005077" y="1787934"/>
              <a:ext cx="1426772" cy="1085128"/>
            </a:xfrm>
            <a:custGeom>
              <a:avLst/>
              <a:gdLst/>
              <a:ahLst/>
              <a:cxnLst/>
              <a:rect l="l" t="t" r="r" b="b"/>
              <a:pathLst>
                <a:path w="70181" h="53322" extrusionOk="0">
                  <a:moveTo>
                    <a:pt x="34289" y="1"/>
                  </a:moveTo>
                  <a:cubicBezTo>
                    <a:pt x="25754" y="1"/>
                    <a:pt x="17563" y="2405"/>
                    <a:pt x="11299" y="6785"/>
                  </a:cubicBezTo>
                  <a:cubicBezTo>
                    <a:pt x="4561" y="11497"/>
                    <a:pt x="606" y="18111"/>
                    <a:pt x="304" y="25171"/>
                  </a:cubicBezTo>
                  <a:cubicBezTo>
                    <a:pt x="1" y="32229"/>
                    <a:pt x="3376" y="39158"/>
                    <a:pt x="9686" y="44430"/>
                  </a:cubicBezTo>
                  <a:cubicBezTo>
                    <a:pt x="15995" y="49701"/>
                    <a:pt x="24724" y="52884"/>
                    <a:pt x="33951" y="53280"/>
                  </a:cubicBezTo>
                  <a:cubicBezTo>
                    <a:pt x="34600" y="53308"/>
                    <a:pt x="35249" y="53322"/>
                    <a:pt x="35895" y="53322"/>
                  </a:cubicBezTo>
                  <a:cubicBezTo>
                    <a:pt x="44429" y="53322"/>
                    <a:pt x="52621" y="50918"/>
                    <a:pt x="58885" y="46537"/>
                  </a:cubicBezTo>
                  <a:cubicBezTo>
                    <a:pt x="65621" y="41825"/>
                    <a:pt x="69576" y="35212"/>
                    <a:pt x="69879" y="28151"/>
                  </a:cubicBezTo>
                  <a:cubicBezTo>
                    <a:pt x="70181" y="21091"/>
                    <a:pt x="66806" y="14165"/>
                    <a:pt x="60496" y="8893"/>
                  </a:cubicBezTo>
                  <a:cubicBezTo>
                    <a:pt x="54186" y="3621"/>
                    <a:pt x="45458" y="437"/>
                    <a:pt x="36233" y="42"/>
                  </a:cubicBezTo>
                  <a:cubicBezTo>
                    <a:pt x="35583" y="14"/>
                    <a:pt x="34935" y="1"/>
                    <a:pt x="34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5"/>
            <p:cNvSpPr/>
            <p:nvPr/>
          </p:nvSpPr>
          <p:spPr>
            <a:xfrm rot="-198737">
              <a:off x="1132736" y="2443813"/>
              <a:ext cx="144179" cy="133577"/>
            </a:xfrm>
            <a:custGeom>
              <a:avLst/>
              <a:gdLst/>
              <a:ahLst/>
              <a:cxnLst/>
              <a:rect l="l" t="t" r="r" b="b"/>
              <a:pathLst>
                <a:path w="7040" h="6604" extrusionOk="0">
                  <a:moveTo>
                    <a:pt x="3521" y="1"/>
                  </a:moveTo>
                  <a:cubicBezTo>
                    <a:pt x="3370" y="1"/>
                    <a:pt x="3218" y="11"/>
                    <a:pt x="3064" y="32"/>
                  </a:cubicBezTo>
                  <a:cubicBezTo>
                    <a:pt x="1260" y="286"/>
                    <a:pt x="0" y="1954"/>
                    <a:pt x="252" y="3758"/>
                  </a:cubicBezTo>
                  <a:cubicBezTo>
                    <a:pt x="479" y="5407"/>
                    <a:pt x="1892" y="6604"/>
                    <a:pt x="3513" y="6604"/>
                  </a:cubicBezTo>
                  <a:cubicBezTo>
                    <a:pt x="3665" y="6604"/>
                    <a:pt x="3820" y="6593"/>
                    <a:pt x="3975" y="6571"/>
                  </a:cubicBezTo>
                  <a:cubicBezTo>
                    <a:pt x="5780" y="6320"/>
                    <a:pt x="7040" y="4651"/>
                    <a:pt x="6788" y="2847"/>
                  </a:cubicBezTo>
                  <a:cubicBezTo>
                    <a:pt x="6560" y="1194"/>
                    <a:pt x="5144" y="1"/>
                    <a:pt x="3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5"/>
            <p:cNvSpPr/>
            <p:nvPr/>
          </p:nvSpPr>
          <p:spPr>
            <a:xfrm rot="-198737">
              <a:off x="2229098" y="2259206"/>
              <a:ext cx="144179" cy="133578"/>
            </a:xfrm>
            <a:custGeom>
              <a:avLst/>
              <a:gdLst/>
              <a:ahLst/>
              <a:cxnLst/>
              <a:rect l="l" t="t" r="r" b="b"/>
              <a:pathLst>
                <a:path w="7043" h="6604" extrusionOk="0">
                  <a:moveTo>
                    <a:pt x="3525" y="0"/>
                  </a:moveTo>
                  <a:cubicBezTo>
                    <a:pt x="3373" y="0"/>
                    <a:pt x="3220" y="11"/>
                    <a:pt x="3065" y="32"/>
                  </a:cubicBezTo>
                  <a:cubicBezTo>
                    <a:pt x="1261" y="286"/>
                    <a:pt x="1" y="1954"/>
                    <a:pt x="252" y="3758"/>
                  </a:cubicBezTo>
                  <a:cubicBezTo>
                    <a:pt x="482" y="5407"/>
                    <a:pt x="1895" y="6603"/>
                    <a:pt x="3516" y="6603"/>
                  </a:cubicBezTo>
                  <a:cubicBezTo>
                    <a:pt x="3669" y="6603"/>
                    <a:pt x="3823" y="6593"/>
                    <a:pt x="3979" y="6571"/>
                  </a:cubicBezTo>
                  <a:cubicBezTo>
                    <a:pt x="5783" y="6319"/>
                    <a:pt x="7043" y="4651"/>
                    <a:pt x="6791" y="2847"/>
                  </a:cubicBezTo>
                  <a:cubicBezTo>
                    <a:pt x="6561" y="1193"/>
                    <a:pt x="5145" y="0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 rot="-198737">
              <a:off x="1632857" y="2221685"/>
              <a:ext cx="124655" cy="84049"/>
            </a:xfrm>
            <a:custGeom>
              <a:avLst/>
              <a:gdLst/>
              <a:ahLst/>
              <a:cxnLst/>
              <a:rect l="l" t="t" r="r" b="b"/>
              <a:pathLst>
                <a:path w="6082" h="4165" extrusionOk="0">
                  <a:moveTo>
                    <a:pt x="2011" y="1895"/>
                  </a:moveTo>
                  <a:cubicBezTo>
                    <a:pt x="1996" y="1901"/>
                    <a:pt x="1995" y="1902"/>
                    <a:pt x="1975" y="1908"/>
                  </a:cubicBezTo>
                  <a:lnTo>
                    <a:pt x="1975" y="1908"/>
                  </a:lnTo>
                  <a:cubicBezTo>
                    <a:pt x="1981" y="1906"/>
                    <a:pt x="1994" y="1902"/>
                    <a:pt x="2011" y="1895"/>
                  </a:cubicBezTo>
                  <a:close/>
                  <a:moveTo>
                    <a:pt x="4937" y="0"/>
                  </a:moveTo>
                  <a:cubicBezTo>
                    <a:pt x="4726" y="0"/>
                    <a:pt x="4511" y="22"/>
                    <a:pt x="4318" y="36"/>
                  </a:cubicBezTo>
                  <a:cubicBezTo>
                    <a:pt x="3523" y="95"/>
                    <a:pt x="2721" y="238"/>
                    <a:pt x="1954" y="476"/>
                  </a:cubicBezTo>
                  <a:cubicBezTo>
                    <a:pt x="1474" y="626"/>
                    <a:pt x="307" y="787"/>
                    <a:pt x="155" y="1274"/>
                  </a:cubicBezTo>
                  <a:cubicBezTo>
                    <a:pt x="1" y="1761"/>
                    <a:pt x="363" y="2135"/>
                    <a:pt x="991" y="2643"/>
                  </a:cubicBezTo>
                  <a:cubicBezTo>
                    <a:pt x="1569" y="3114"/>
                    <a:pt x="2299" y="3536"/>
                    <a:pt x="2918" y="3987"/>
                  </a:cubicBezTo>
                  <a:cubicBezTo>
                    <a:pt x="3070" y="4098"/>
                    <a:pt x="3270" y="4165"/>
                    <a:pt x="3471" y="4165"/>
                  </a:cubicBezTo>
                  <a:cubicBezTo>
                    <a:pt x="3667" y="4165"/>
                    <a:pt x="3865" y="4101"/>
                    <a:pt x="4019" y="3953"/>
                  </a:cubicBezTo>
                  <a:cubicBezTo>
                    <a:pt x="4130" y="3846"/>
                    <a:pt x="4198" y="3706"/>
                    <a:pt x="4232" y="3559"/>
                  </a:cubicBezTo>
                  <a:cubicBezTo>
                    <a:pt x="4280" y="3515"/>
                    <a:pt x="4330" y="3472"/>
                    <a:pt x="4368" y="3416"/>
                  </a:cubicBezTo>
                  <a:cubicBezTo>
                    <a:pt x="4801" y="2792"/>
                    <a:pt x="5232" y="2174"/>
                    <a:pt x="5665" y="1550"/>
                  </a:cubicBezTo>
                  <a:cubicBezTo>
                    <a:pt x="5780" y="1385"/>
                    <a:pt x="5916" y="1213"/>
                    <a:pt x="5973" y="1025"/>
                  </a:cubicBezTo>
                  <a:cubicBezTo>
                    <a:pt x="6082" y="678"/>
                    <a:pt x="5955" y="306"/>
                    <a:pt x="5604" y="125"/>
                  </a:cubicBezTo>
                  <a:cubicBezTo>
                    <a:pt x="5414" y="28"/>
                    <a:pt x="5178" y="0"/>
                    <a:pt x="4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 rot="-198737">
              <a:off x="1694434" y="2259206"/>
              <a:ext cx="126157" cy="67540"/>
            </a:xfrm>
            <a:custGeom>
              <a:avLst/>
              <a:gdLst/>
              <a:ahLst/>
              <a:cxnLst/>
              <a:rect l="l" t="t" r="r" b="b"/>
              <a:pathLst>
                <a:path w="6229" h="3310" extrusionOk="0">
                  <a:moveTo>
                    <a:pt x="331" y="0"/>
                  </a:moveTo>
                  <a:cubicBezTo>
                    <a:pt x="169" y="0"/>
                    <a:pt x="1" y="134"/>
                    <a:pt x="56" y="338"/>
                  </a:cubicBezTo>
                  <a:cubicBezTo>
                    <a:pt x="450" y="1789"/>
                    <a:pt x="1538" y="3067"/>
                    <a:pt x="3086" y="3282"/>
                  </a:cubicBezTo>
                  <a:cubicBezTo>
                    <a:pt x="3218" y="3301"/>
                    <a:pt x="3350" y="3310"/>
                    <a:pt x="3482" y="3310"/>
                  </a:cubicBezTo>
                  <a:cubicBezTo>
                    <a:pt x="4747" y="3310"/>
                    <a:pt x="5967" y="2481"/>
                    <a:pt x="6193" y="1170"/>
                  </a:cubicBezTo>
                  <a:cubicBezTo>
                    <a:pt x="6229" y="965"/>
                    <a:pt x="6054" y="830"/>
                    <a:pt x="5897" y="830"/>
                  </a:cubicBezTo>
                  <a:cubicBezTo>
                    <a:pt x="5792" y="830"/>
                    <a:pt x="5695" y="890"/>
                    <a:pt x="5672" y="1027"/>
                  </a:cubicBezTo>
                  <a:cubicBezTo>
                    <a:pt x="5487" y="2099"/>
                    <a:pt x="4524" y="2771"/>
                    <a:pt x="3493" y="2771"/>
                  </a:cubicBezTo>
                  <a:cubicBezTo>
                    <a:pt x="3347" y="2771"/>
                    <a:pt x="3199" y="2757"/>
                    <a:pt x="3052" y="2729"/>
                  </a:cubicBezTo>
                  <a:cubicBezTo>
                    <a:pt x="1767" y="2489"/>
                    <a:pt x="905" y="1403"/>
                    <a:pt x="577" y="191"/>
                  </a:cubicBezTo>
                  <a:cubicBezTo>
                    <a:pt x="541" y="58"/>
                    <a:pt x="437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 rot="-198737">
              <a:off x="1631356" y="2268211"/>
              <a:ext cx="85606" cy="90052"/>
            </a:xfrm>
            <a:custGeom>
              <a:avLst/>
              <a:gdLst/>
              <a:ahLst/>
              <a:cxnLst/>
              <a:rect l="l" t="t" r="r" b="b"/>
              <a:pathLst>
                <a:path w="4171" h="4437" extrusionOk="0">
                  <a:moveTo>
                    <a:pt x="3517" y="0"/>
                  </a:moveTo>
                  <a:cubicBezTo>
                    <a:pt x="3352" y="0"/>
                    <a:pt x="3189" y="131"/>
                    <a:pt x="3257" y="331"/>
                  </a:cubicBezTo>
                  <a:cubicBezTo>
                    <a:pt x="3572" y="1251"/>
                    <a:pt x="3244" y="2237"/>
                    <a:pt x="2679" y="2987"/>
                  </a:cubicBezTo>
                  <a:cubicBezTo>
                    <a:pt x="2414" y="3339"/>
                    <a:pt x="2067" y="3694"/>
                    <a:pt x="1641" y="3835"/>
                  </a:cubicBezTo>
                  <a:cubicBezTo>
                    <a:pt x="1518" y="3876"/>
                    <a:pt x="1390" y="3898"/>
                    <a:pt x="1264" y="3898"/>
                  </a:cubicBezTo>
                  <a:cubicBezTo>
                    <a:pt x="999" y="3898"/>
                    <a:pt x="741" y="3803"/>
                    <a:pt x="556" y="3592"/>
                  </a:cubicBezTo>
                  <a:cubicBezTo>
                    <a:pt x="501" y="3529"/>
                    <a:pt x="438" y="3503"/>
                    <a:pt x="377" y="3503"/>
                  </a:cubicBezTo>
                  <a:cubicBezTo>
                    <a:pt x="180" y="3503"/>
                    <a:pt x="0" y="3774"/>
                    <a:pt x="175" y="3973"/>
                  </a:cubicBezTo>
                  <a:cubicBezTo>
                    <a:pt x="450" y="4291"/>
                    <a:pt x="856" y="4437"/>
                    <a:pt x="1266" y="4437"/>
                  </a:cubicBezTo>
                  <a:cubicBezTo>
                    <a:pt x="1379" y="4437"/>
                    <a:pt x="1492" y="4425"/>
                    <a:pt x="1603" y="4404"/>
                  </a:cubicBezTo>
                  <a:cubicBezTo>
                    <a:pt x="2167" y="4297"/>
                    <a:pt x="2639" y="3894"/>
                    <a:pt x="2992" y="3463"/>
                  </a:cubicBezTo>
                  <a:cubicBezTo>
                    <a:pt x="3726" y="2566"/>
                    <a:pt x="4171" y="1328"/>
                    <a:pt x="3783" y="188"/>
                  </a:cubicBezTo>
                  <a:cubicBezTo>
                    <a:pt x="3736" y="57"/>
                    <a:pt x="3626" y="0"/>
                    <a:pt x="3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 rot="-198737">
              <a:off x="1697438" y="2362766"/>
              <a:ext cx="60075" cy="25514"/>
            </a:xfrm>
            <a:custGeom>
              <a:avLst/>
              <a:gdLst/>
              <a:ahLst/>
              <a:cxnLst/>
              <a:rect l="l" t="t" r="r" b="b"/>
              <a:pathLst>
                <a:path w="2968" h="1261" extrusionOk="0">
                  <a:moveTo>
                    <a:pt x="2657" y="0"/>
                  </a:moveTo>
                  <a:cubicBezTo>
                    <a:pt x="2563" y="0"/>
                    <a:pt x="2473" y="52"/>
                    <a:pt x="2417" y="134"/>
                  </a:cubicBezTo>
                  <a:cubicBezTo>
                    <a:pt x="2324" y="270"/>
                    <a:pt x="2186" y="401"/>
                    <a:pt x="2039" y="490"/>
                  </a:cubicBezTo>
                  <a:cubicBezTo>
                    <a:pt x="1862" y="598"/>
                    <a:pt x="1710" y="655"/>
                    <a:pt x="1497" y="694"/>
                  </a:cubicBezTo>
                  <a:cubicBezTo>
                    <a:pt x="1420" y="707"/>
                    <a:pt x="1318" y="714"/>
                    <a:pt x="1218" y="714"/>
                  </a:cubicBezTo>
                  <a:cubicBezTo>
                    <a:pt x="1131" y="714"/>
                    <a:pt x="1045" y="709"/>
                    <a:pt x="978" y="696"/>
                  </a:cubicBezTo>
                  <a:cubicBezTo>
                    <a:pt x="765" y="657"/>
                    <a:pt x="624" y="594"/>
                    <a:pt x="447" y="476"/>
                  </a:cubicBezTo>
                  <a:cubicBezTo>
                    <a:pt x="409" y="448"/>
                    <a:pt x="364" y="436"/>
                    <a:pt x="319" y="436"/>
                  </a:cubicBezTo>
                  <a:cubicBezTo>
                    <a:pt x="224" y="436"/>
                    <a:pt x="126" y="491"/>
                    <a:pt x="78" y="571"/>
                  </a:cubicBezTo>
                  <a:cubicBezTo>
                    <a:pt x="1" y="705"/>
                    <a:pt x="55" y="859"/>
                    <a:pt x="175" y="943"/>
                  </a:cubicBezTo>
                  <a:cubicBezTo>
                    <a:pt x="489" y="1159"/>
                    <a:pt x="855" y="1261"/>
                    <a:pt x="1223" y="1261"/>
                  </a:cubicBezTo>
                  <a:cubicBezTo>
                    <a:pt x="1867" y="1261"/>
                    <a:pt x="2515" y="950"/>
                    <a:pt x="2884" y="408"/>
                  </a:cubicBezTo>
                  <a:cubicBezTo>
                    <a:pt x="2968" y="286"/>
                    <a:pt x="2907" y="107"/>
                    <a:pt x="2789" y="36"/>
                  </a:cubicBezTo>
                  <a:cubicBezTo>
                    <a:pt x="2746" y="12"/>
                    <a:pt x="2701" y="0"/>
                    <a:pt x="2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 rot="-198737">
              <a:off x="1443622" y="1829958"/>
              <a:ext cx="408507" cy="214625"/>
            </a:xfrm>
            <a:custGeom>
              <a:avLst/>
              <a:gdLst/>
              <a:ahLst/>
              <a:cxnLst/>
              <a:rect l="l" t="t" r="r" b="b"/>
              <a:pathLst>
                <a:path w="20088" h="10524" extrusionOk="0">
                  <a:moveTo>
                    <a:pt x="14453" y="4210"/>
                  </a:moveTo>
                  <a:cubicBezTo>
                    <a:pt x="14496" y="4210"/>
                    <a:pt x="14549" y="4240"/>
                    <a:pt x="14614" y="4311"/>
                  </a:cubicBezTo>
                  <a:cubicBezTo>
                    <a:pt x="14883" y="4603"/>
                    <a:pt x="14969" y="5147"/>
                    <a:pt x="15049" y="5516"/>
                  </a:cubicBezTo>
                  <a:cubicBezTo>
                    <a:pt x="15136" y="5934"/>
                    <a:pt x="15184" y="6361"/>
                    <a:pt x="15191" y="6789"/>
                  </a:cubicBezTo>
                  <a:lnTo>
                    <a:pt x="15191" y="6789"/>
                  </a:lnTo>
                  <a:cubicBezTo>
                    <a:pt x="15088" y="6653"/>
                    <a:pt x="14991" y="6513"/>
                    <a:pt x="14897" y="6373"/>
                  </a:cubicBezTo>
                  <a:cubicBezTo>
                    <a:pt x="14659" y="6015"/>
                    <a:pt x="14432" y="5636"/>
                    <a:pt x="14317" y="5219"/>
                  </a:cubicBezTo>
                  <a:cubicBezTo>
                    <a:pt x="14269" y="5046"/>
                    <a:pt x="14226" y="4210"/>
                    <a:pt x="14453" y="4210"/>
                  </a:cubicBezTo>
                  <a:close/>
                  <a:moveTo>
                    <a:pt x="9090" y="3178"/>
                  </a:moveTo>
                  <a:cubicBezTo>
                    <a:pt x="9197" y="3178"/>
                    <a:pt x="9343" y="3336"/>
                    <a:pt x="9394" y="3384"/>
                  </a:cubicBezTo>
                  <a:cubicBezTo>
                    <a:pt x="9908" y="3889"/>
                    <a:pt x="10022" y="4705"/>
                    <a:pt x="10124" y="5385"/>
                  </a:cubicBezTo>
                  <a:cubicBezTo>
                    <a:pt x="10212" y="5988"/>
                    <a:pt x="10285" y="6613"/>
                    <a:pt x="10249" y="7229"/>
                  </a:cubicBezTo>
                  <a:lnTo>
                    <a:pt x="10249" y="7229"/>
                  </a:lnTo>
                  <a:cubicBezTo>
                    <a:pt x="10242" y="7218"/>
                    <a:pt x="10235" y="7208"/>
                    <a:pt x="10228" y="7198"/>
                  </a:cubicBezTo>
                  <a:cubicBezTo>
                    <a:pt x="9781" y="6541"/>
                    <a:pt x="9446" y="5815"/>
                    <a:pt x="9240" y="5047"/>
                  </a:cubicBezTo>
                  <a:cubicBezTo>
                    <a:pt x="9145" y="4694"/>
                    <a:pt x="9077" y="4333"/>
                    <a:pt x="9036" y="3971"/>
                  </a:cubicBezTo>
                  <a:cubicBezTo>
                    <a:pt x="9015" y="3771"/>
                    <a:pt x="8988" y="3560"/>
                    <a:pt x="9002" y="3361"/>
                  </a:cubicBezTo>
                  <a:cubicBezTo>
                    <a:pt x="9004" y="3350"/>
                    <a:pt x="9009" y="3216"/>
                    <a:pt x="9031" y="3200"/>
                  </a:cubicBezTo>
                  <a:cubicBezTo>
                    <a:pt x="9048" y="3185"/>
                    <a:pt x="9068" y="3178"/>
                    <a:pt x="9090" y="3178"/>
                  </a:cubicBezTo>
                  <a:close/>
                  <a:moveTo>
                    <a:pt x="332" y="1"/>
                  </a:moveTo>
                  <a:cubicBezTo>
                    <a:pt x="162" y="1"/>
                    <a:pt x="0" y="129"/>
                    <a:pt x="79" y="324"/>
                  </a:cubicBezTo>
                  <a:cubicBezTo>
                    <a:pt x="829" y="2228"/>
                    <a:pt x="1615" y="4134"/>
                    <a:pt x="2687" y="5886"/>
                  </a:cubicBezTo>
                  <a:cubicBezTo>
                    <a:pt x="3206" y="6733"/>
                    <a:pt x="3789" y="7543"/>
                    <a:pt x="4457" y="8279"/>
                  </a:cubicBezTo>
                  <a:cubicBezTo>
                    <a:pt x="5126" y="9016"/>
                    <a:pt x="5915" y="9793"/>
                    <a:pt x="6817" y="10235"/>
                  </a:cubicBezTo>
                  <a:cubicBezTo>
                    <a:pt x="7203" y="10423"/>
                    <a:pt x="7609" y="10523"/>
                    <a:pt x="8009" y="10523"/>
                  </a:cubicBezTo>
                  <a:cubicBezTo>
                    <a:pt x="8487" y="10523"/>
                    <a:pt x="8958" y="10381"/>
                    <a:pt x="9383" y="10077"/>
                  </a:cubicBezTo>
                  <a:cubicBezTo>
                    <a:pt x="9944" y="9670"/>
                    <a:pt x="10326" y="9096"/>
                    <a:pt x="10545" y="8456"/>
                  </a:cubicBezTo>
                  <a:lnTo>
                    <a:pt x="10545" y="8456"/>
                  </a:lnTo>
                  <a:cubicBezTo>
                    <a:pt x="11328" y="9276"/>
                    <a:pt x="12359" y="9986"/>
                    <a:pt x="13414" y="9986"/>
                  </a:cubicBezTo>
                  <a:cubicBezTo>
                    <a:pt x="13812" y="9986"/>
                    <a:pt x="14214" y="9885"/>
                    <a:pt x="14607" y="9650"/>
                  </a:cubicBezTo>
                  <a:cubicBezTo>
                    <a:pt x="15203" y="9293"/>
                    <a:pt x="15488" y="8691"/>
                    <a:pt x="15620" y="8045"/>
                  </a:cubicBezTo>
                  <a:lnTo>
                    <a:pt x="15620" y="8045"/>
                  </a:lnTo>
                  <a:cubicBezTo>
                    <a:pt x="16128" y="8475"/>
                    <a:pt x="16730" y="8788"/>
                    <a:pt x="17406" y="8848"/>
                  </a:cubicBezTo>
                  <a:cubicBezTo>
                    <a:pt x="17487" y="8856"/>
                    <a:pt x="17569" y="8859"/>
                    <a:pt x="17651" y="8859"/>
                  </a:cubicBezTo>
                  <a:cubicBezTo>
                    <a:pt x="18362" y="8859"/>
                    <a:pt x="19087" y="8577"/>
                    <a:pt x="19514" y="7991"/>
                  </a:cubicBezTo>
                  <a:cubicBezTo>
                    <a:pt x="20087" y="7194"/>
                    <a:pt x="19951" y="6035"/>
                    <a:pt x="19793" y="5124"/>
                  </a:cubicBezTo>
                  <a:cubicBezTo>
                    <a:pt x="19616" y="4127"/>
                    <a:pt x="19242" y="3157"/>
                    <a:pt x="18702" y="2298"/>
                  </a:cubicBezTo>
                  <a:cubicBezTo>
                    <a:pt x="18437" y="1874"/>
                    <a:pt x="18131" y="1477"/>
                    <a:pt x="17794" y="1108"/>
                  </a:cubicBezTo>
                  <a:cubicBezTo>
                    <a:pt x="17738" y="1048"/>
                    <a:pt x="17675" y="1023"/>
                    <a:pt x="17614" y="1023"/>
                  </a:cubicBezTo>
                  <a:cubicBezTo>
                    <a:pt x="17413" y="1023"/>
                    <a:pt x="17230" y="1293"/>
                    <a:pt x="17410" y="1491"/>
                  </a:cubicBezTo>
                  <a:cubicBezTo>
                    <a:pt x="18555" y="2744"/>
                    <a:pt x="19269" y="4376"/>
                    <a:pt x="19369" y="6072"/>
                  </a:cubicBezTo>
                  <a:cubicBezTo>
                    <a:pt x="19414" y="6840"/>
                    <a:pt x="19348" y="7685"/>
                    <a:pt x="18600" y="8093"/>
                  </a:cubicBezTo>
                  <a:cubicBezTo>
                    <a:pt x="18311" y="8250"/>
                    <a:pt x="17987" y="8323"/>
                    <a:pt x="17662" y="8323"/>
                  </a:cubicBezTo>
                  <a:cubicBezTo>
                    <a:pt x="17297" y="8323"/>
                    <a:pt x="16931" y="8232"/>
                    <a:pt x="16608" y="8066"/>
                  </a:cubicBezTo>
                  <a:cubicBezTo>
                    <a:pt x="16270" y="7894"/>
                    <a:pt x="15972" y="7661"/>
                    <a:pt x="15706" y="7392"/>
                  </a:cubicBezTo>
                  <a:lnTo>
                    <a:pt x="15706" y="7392"/>
                  </a:lnTo>
                  <a:cubicBezTo>
                    <a:pt x="15711" y="7330"/>
                    <a:pt x="15714" y="7267"/>
                    <a:pt x="15717" y="7205"/>
                  </a:cubicBezTo>
                  <a:cubicBezTo>
                    <a:pt x="15742" y="6654"/>
                    <a:pt x="15697" y="6099"/>
                    <a:pt x="15597" y="5555"/>
                  </a:cubicBezTo>
                  <a:cubicBezTo>
                    <a:pt x="15504" y="5058"/>
                    <a:pt x="15393" y="4469"/>
                    <a:pt x="15090" y="4052"/>
                  </a:cubicBezTo>
                  <a:cubicBezTo>
                    <a:pt x="14930" y="3833"/>
                    <a:pt x="14683" y="3636"/>
                    <a:pt x="14416" y="3636"/>
                  </a:cubicBezTo>
                  <a:cubicBezTo>
                    <a:pt x="14337" y="3636"/>
                    <a:pt x="14257" y="3653"/>
                    <a:pt x="14176" y="3692"/>
                  </a:cubicBezTo>
                  <a:cubicBezTo>
                    <a:pt x="13773" y="3882"/>
                    <a:pt x="13680" y="4460"/>
                    <a:pt x="13702" y="4854"/>
                  </a:cubicBezTo>
                  <a:cubicBezTo>
                    <a:pt x="13759" y="5831"/>
                    <a:pt x="14430" y="6758"/>
                    <a:pt x="15049" y="7475"/>
                  </a:cubicBezTo>
                  <a:cubicBezTo>
                    <a:pt x="15085" y="7517"/>
                    <a:pt x="15122" y="7559"/>
                    <a:pt x="15160" y="7600"/>
                  </a:cubicBezTo>
                  <a:lnTo>
                    <a:pt x="15160" y="7600"/>
                  </a:lnTo>
                  <a:cubicBezTo>
                    <a:pt x="15095" y="8208"/>
                    <a:pt x="14907" y="8817"/>
                    <a:pt x="14387" y="9154"/>
                  </a:cubicBezTo>
                  <a:cubicBezTo>
                    <a:pt x="14069" y="9362"/>
                    <a:pt x="13739" y="9451"/>
                    <a:pt x="13409" y="9451"/>
                  </a:cubicBezTo>
                  <a:cubicBezTo>
                    <a:pt x="12406" y="9451"/>
                    <a:pt x="11399" y="8629"/>
                    <a:pt x="10707" y="7822"/>
                  </a:cubicBezTo>
                  <a:lnTo>
                    <a:pt x="10707" y="7822"/>
                  </a:lnTo>
                  <a:cubicBezTo>
                    <a:pt x="10713" y="7785"/>
                    <a:pt x="10719" y="7748"/>
                    <a:pt x="10724" y="7710"/>
                  </a:cubicBezTo>
                  <a:cubicBezTo>
                    <a:pt x="10874" y="6661"/>
                    <a:pt x="10733" y="5525"/>
                    <a:pt x="10498" y="4501"/>
                  </a:cubicBezTo>
                  <a:cubicBezTo>
                    <a:pt x="10402" y="4082"/>
                    <a:pt x="10260" y="3653"/>
                    <a:pt x="10010" y="3300"/>
                  </a:cubicBezTo>
                  <a:cubicBezTo>
                    <a:pt x="9802" y="2998"/>
                    <a:pt x="9441" y="2615"/>
                    <a:pt x="9045" y="2613"/>
                  </a:cubicBezTo>
                  <a:cubicBezTo>
                    <a:pt x="9044" y="2613"/>
                    <a:pt x="9042" y="2613"/>
                    <a:pt x="9041" y="2613"/>
                  </a:cubicBezTo>
                  <a:cubicBezTo>
                    <a:pt x="8110" y="2613"/>
                    <a:pt x="8501" y="4266"/>
                    <a:pt x="8605" y="4777"/>
                  </a:cubicBezTo>
                  <a:cubicBezTo>
                    <a:pt x="8807" y="5736"/>
                    <a:pt x="9201" y="6661"/>
                    <a:pt x="9750" y="7472"/>
                  </a:cubicBezTo>
                  <a:cubicBezTo>
                    <a:pt x="9865" y="7642"/>
                    <a:pt x="9995" y="7818"/>
                    <a:pt x="10138" y="7993"/>
                  </a:cubicBezTo>
                  <a:lnTo>
                    <a:pt x="10138" y="7993"/>
                  </a:lnTo>
                  <a:cubicBezTo>
                    <a:pt x="10124" y="8051"/>
                    <a:pt x="10109" y="8109"/>
                    <a:pt x="10092" y="8166"/>
                  </a:cubicBezTo>
                  <a:cubicBezTo>
                    <a:pt x="9886" y="8875"/>
                    <a:pt x="9405" y="9546"/>
                    <a:pt x="8716" y="9852"/>
                  </a:cubicBezTo>
                  <a:cubicBezTo>
                    <a:pt x="8493" y="9951"/>
                    <a:pt x="8269" y="9994"/>
                    <a:pt x="8047" y="9994"/>
                  </a:cubicBezTo>
                  <a:cubicBezTo>
                    <a:pt x="7472" y="9994"/>
                    <a:pt x="6915" y="9705"/>
                    <a:pt x="6441" y="9358"/>
                  </a:cubicBezTo>
                  <a:cubicBezTo>
                    <a:pt x="3458" y="7180"/>
                    <a:pt x="1921" y="3506"/>
                    <a:pt x="616" y="183"/>
                  </a:cubicBezTo>
                  <a:cubicBezTo>
                    <a:pt x="560" y="56"/>
                    <a:pt x="444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 rot="-198737">
              <a:off x="1237867" y="2263709"/>
              <a:ext cx="112639" cy="102059"/>
            </a:xfrm>
            <a:custGeom>
              <a:avLst/>
              <a:gdLst/>
              <a:ahLst/>
              <a:cxnLst/>
              <a:rect l="l" t="t" r="r" b="b"/>
              <a:pathLst>
                <a:path w="5549" h="5022" extrusionOk="0">
                  <a:moveTo>
                    <a:pt x="2773" y="0"/>
                  </a:moveTo>
                  <a:cubicBezTo>
                    <a:pt x="1651" y="0"/>
                    <a:pt x="631" y="759"/>
                    <a:pt x="340" y="1894"/>
                  </a:cubicBezTo>
                  <a:cubicBezTo>
                    <a:pt x="0" y="3238"/>
                    <a:pt x="814" y="4602"/>
                    <a:pt x="2158" y="4945"/>
                  </a:cubicBezTo>
                  <a:cubicBezTo>
                    <a:pt x="2364" y="4997"/>
                    <a:pt x="2572" y="5022"/>
                    <a:pt x="2776" y="5022"/>
                  </a:cubicBezTo>
                  <a:cubicBezTo>
                    <a:pt x="3896" y="5022"/>
                    <a:pt x="4919" y="4266"/>
                    <a:pt x="5209" y="3129"/>
                  </a:cubicBezTo>
                  <a:cubicBezTo>
                    <a:pt x="5549" y="1785"/>
                    <a:pt x="4735" y="421"/>
                    <a:pt x="3393" y="78"/>
                  </a:cubicBezTo>
                  <a:cubicBezTo>
                    <a:pt x="3185" y="26"/>
                    <a:pt x="2977" y="0"/>
                    <a:pt x="2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 rot="-198737">
              <a:off x="2119462" y="2059591"/>
              <a:ext cx="114142" cy="102059"/>
            </a:xfrm>
            <a:custGeom>
              <a:avLst/>
              <a:gdLst/>
              <a:ahLst/>
              <a:cxnLst/>
              <a:rect l="l" t="t" r="r" b="b"/>
              <a:pathLst>
                <a:path w="5550" h="5024" extrusionOk="0">
                  <a:moveTo>
                    <a:pt x="2776" y="0"/>
                  </a:moveTo>
                  <a:cubicBezTo>
                    <a:pt x="1653" y="0"/>
                    <a:pt x="629" y="758"/>
                    <a:pt x="341" y="1895"/>
                  </a:cubicBezTo>
                  <a:cubicBezTo>
                    <a:pt x="1" y="3237"/>
                    <a:pt x="815" y="4604"/>
                    <a:pt x="2159" y="4946"/>
                  </a:cubicBezTo>
                  <a:cubicBezTo>
                    <a:pt x="2365" y="4998"/>
                    <a:pt x="2572" y="5023"/>
                    <a:pt x="2776" y="5023"/>
                  </a:cubicBezTo>
                  <a:cubicBezTo>
                    <a:pt x="3896" y="5023"/>
                    <a:pt x="4920" y="4266"/>
                    <a:pt x="5209" y="3130"/>
                  </a:cubicBezTo>
                  <a:cubicBezTo>
                    <a:pt x="5549" y="1786"/>
                    <a:pt x="4736" y="422"/>
                    <a:pt x="3394" y="77"/>
                  </a:cubicBezTo>
                  <a:cubicBezTo>
                    <a:pt x="3187" y="25"/>
                    <a:pt x="2980" y="0"/>
                    <a:pt x="2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 rot="-198737">
              <a:off x="2122466" y="1972541"/>
              <a:ext cx="58573" cy="15009"/>
            </a:xfrm>
            <a:custGeom>
              <a:avLst/>
              <a:gdLst/>
              <a:ahLst/>
              <a:cxnLst/>
              <a:rect l="l" t="t" r="r" b="b"/>
              <a:pathLst>
                <a:path w="2848" h="806" extrusionOk="0">
                  <a:moveTo>
                    <a:pt x="2548" y="0"/>
                  </a:moveTo>
                  <a:cubicBezTo>
                    <a:pt x="2526" y="0"/>
                    <a:pt x="2503" y="3"/>
                    <a:pt x="2481" y="7"/>
                  </a:cubicBezTo>
                  <a:cubicBezTo>
                    <a:pt x="1748" y="139"/>
                    <a:pt x="1012" y="225"/>
                    <a:pt x="271" y="268"/>
                  </a:cubicBezTo>
                  <a:cubicBezTo>
                    <a:pt x="123" y="275"/>
                    <a:pt x="1" y="386"/>
                    <a:pt x="1" y="535"/>
                  </a:cubicBezTo>
                  <a:cubicBezTo>
                    <a:pt x="1" y="673"/>
                    <a:pt x="116" y="806"/>
                    <a:pt x="254" y="806"/>
                  </a:cubicBezTo>
                  <a:cubicBezTo>
                    <a:pt x="260" y="806"/>
                    <a:pt x="265" y="805"/>
                    <a:pt x="271" y="805"/>
                  </a:cubicBezTo>
                  <a:cubicBezTo>
                    <a:pt x="1062" y="760"/>
                    <a:pt x="1846" y="667"/>
                    <a:pt x="2621" y="524"/>
                  </a:cubicBezTo>
                  <a:cubicBezTo>
                    <a:pt x="2766" y="499"/>
                    <a:pt x="2848" y="325"/>
                    <a:pt x="2811" y="191"/>
                  </a:cubicBezTo>
                  <a:cubicBezTo>
                    <a:pt x="2779" y="67"/>
                    <a:pt x="2669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 rot="-198737">
              <a:off x="1152260" y="2167654"/>
              <a:ext cx="52566" cy="52530"/>
            </a:xfrm>
            <a:custGeom>
              <a:avLst/>
              <a:gdLst/>
              <a:ahLst/>
              <a:cxnLst/>
              <a:rect l="l" t="t" r="r" b="b"/>
              <a:pathLst>
                <a:path w="2605" h="2628" extrusionOk="0">
                  <a:moveTo>
                    <a:pt x="2202" y="1"/>
                  </a:moveTo>
                  <a:cubicBezTo>
                    <a:pt x="2140" y="1"/>
                    <a:pt x="2077" y="23"/>
                    <a:pt x="2020" y="76"/>
                  </a:cubicBezTo>
                  <a:cubicBezTo>
                    <a:pt x="1315" y="733"/>
                    <a:pt x="672" y="1454"/>
                    <a:pt x="89" y="2220"/>
                  </a:cubicBezTo>
                  <a:cubicBezTo>
                    <a:pt x="1" y="2335"/>
                    <a:pt x="71" y="2524"/>
                    <a:pt x="184" y="2592"/>
                  </a:cubicBezTo>
                  <a:cubicBezTo>
                    <a:pt x="228" y="2617"/>
                    <a:pt x="272" y="2628"/>
                    <a:pt x="315" y="2628"/>
                  </a:cubicBezTo>
                  <a:cubicBezTo>
                    <a:pt x="409" y="2628"/>
                    <a:pt x="496" y="2575"/>
                    <a:pt x="556" y="2494"/>
                  </a:cubicBezTo>
                  <a:cubicBezTo>
                    <a:pt x="1111" y="1764"/>
                    <a:pt x="1732" y="1084"/>
                    <a:pt x="2403" y="459"/>
                  </a:cubicBezTo>
                  <a:cubicBezTo>
                    <a:pt x="2604" y="274"/>
                    <a:pt x="2416" y="1"/>
                    <a:pt x="2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 rot="-198737">
              <a:off x="1598315" y="2296728"/>
              <a:ext cx="15019" cy="10506"/>
            </a:xfrm>
            <a:custGeom>
              <a:avLst/>
              <a:gdLst/>
              <a:ahLst/>
              <a:cxnLst/>
              <a:rect l="l" t="t" r="r" b="b"/>
              <a:pathLst>
                <a:path w="701" h="542" extrusionOk="0">
                  <a:moveTo>
                    <a:pt x="352" y="0"/>
                  </a:moveTo>
                  <a:cubicBezTo>
                    <a:pt x="3" y="0"/>
                    <a:pt x="0" y="542"/>
                    <a:pt x="352" y="542"/>
                  </a:cubicBezTo>
                  <a:cubicBezTo>
                    <a:pt x="701" y="542"/>
                    <a:pt x="701" y="0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 rot="-198737">
              <a:off x="1574285" y="2338752"/>
              <a:ext cx="10513" cy="12007"/>
            </a:xfrm>
            <a:custGeom>
              <a:avLst/>
              <a:gdLst/>
              <a:ahLst/>
              <a:cxnLst/>
              <a:rect l="l" t="t" r="r" b="b"/>
              <a:pathLst>
                <a:path w="577" h="618" extrusionOk="0">
                  <a:moveTo>
                    <a:pt x="300" y="1"/>
                  </a:moveTo>
                  <a:cubicBezTo>
                    <a:pt x="252" y="1"/>
                    <a:pt x="207" y="12"/>
                    <a:pt x="164" y="37"/>
                  </a:cubicBezTo>
                  <a:cubicBezTo>
                    <a:pt x="148" y="51"/>
                    <a:pt x="127" y="64"/>
                    <a:pt x="111" y="80"/>
                  </a:cubicBezTo>
                  <a:cubicBezTo>
                    <a:pt x="77" y="114"/>
                    <a:pt x="55" y="153"/>
                    <a:pt x="39" y="198"/>
                  </a:cubicBezTo>
                  <a:cubicBezTo>
                    <a:pt x="32" y="223"/>
                    <a:pt x="23" y="252"/>
                    <a:pt x="14" y="277"/>
                  </a:cubicBezTo>
                  <a:cubicBezTo>
                    <a:pt x="3" y="314"/>
                    <a:pt x="0" y="348"/>
                    <a:pt x="9" y="386"/>
                  </a:cubicBezTo>
                  <a:cubicBezTo>
                    <a:pt x="12" y="422"/>
                    <a:pt x="21" y="456"/>
                    <a:pt x="39" y="484"/>
                  </a:cubicBezTo>
                  <a:cubicBezTo>
                    <a:pt x="57" y="515"/>
                    <a:pt x="80" y="540"/>
                    <a:pt x="111" y="561"/>
                  </a:cubicBezTo>
                  <a:cubicBezTo>
                    <a:pt x="136" y="583"/>
                    <a:pt x="168" y="601"/>
                    <a:pt x="204" y="608"/>
                  </a:cubicBezTo>
                  <a:cubicBezTo>
                    <a:pt x="227" y="613"/>
                    <a:pt x="252" y="615"/>
                    <a:pt x="275" y="617"/>
                  </a:cubicBezTo>
                  <a:cubicBezTo>
                    <a:pt x="322" y="617"/>
                    <a:pt x="368" y="606"/>
                    <a:pt x="411" y="581"/>
                  </a:cubicBezTo>
                  <a:cubicBezTo>
                    <a:pt x="429" y="567"/>
                    <a:pt x="449" y="552"/>
                    <a:pt x="465" y="538"/>
                  </a:cubicBezTo>
                  <a:cubicBezTo>
                    <a:pt x="499" y="504"/>
                    <a:pt x="522" y="468"/>
                    <a:pt x="535" y="420"/>
                  </a:cubicBezTo>
                  <a:cubicBezTo>
                    <a:pt x="544" y="393"/>
                    <a:pt x="553" y="366"/>
                    <a:pt x="562" y="341"/>
                  </a:cubicBezTo>
                  <a:cubicBezTo>
                    <a:pt x="574" y="302"/>
                    <a:pt x="576" y="268"/>
                    <a:pt x="567" y="232"/>
                  </a:cubicBezTo>
                  <a:cubicBezTo>
                    <a:pt x="565" y="196"/>
                    <a:pt x="556" y="162"/>
                    <a:pt x="535" y="132"/>
                  </a:cubicBezTo>
                  <a:cubicBezTo>
                    <a:pt x="519" y="103"/>
                    <a:pt x="497" y="76"/>
                    <a:pt x="465" y="57"/>
                  </a:cubicBezTo>
                  <a:cubicBezTo>
                    <a:pt x="440" y="35"/>
                    <a:pt x="408" y="17"/>
                    <a:pt x="372" y="8"/>
                  </a:cubicBezTo>
                  <a:cubicBezTo>
                    <a:pt x="349" y="5"/>
                    <a:pt x="322" y="3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5"/>
            <p:cNvSpPr/>
            <p:nvPr/>
          </p:nvSpPr>
          <p:spPr>
            <a:xfrm rot="-198737">
              <a:off x="1548753" y="2286222"/>
              <a:ext cx="13517" cy="10507"/>
            </a:xfrm>
            <a:custGeom>
              <a:avLst/>
              <a:gdLst/>
              <a:ahLst/>
              <a:cxnLst/>
              <a:rect l="l" t="t" r="r" b="b"/>
              <a:pathLst>
                <a:path w="701" h="543" extrusionOk="0">
                  <a:moveTo>
                    <a:pt x="352" y="1"/>
                  </a:moveTo>
                  <a:cubicBezTo>
                    <a:pt x="3" y="3"/>
                    <a:pt x="0" y="543"/>
                    <a:pt x="352" y="543"/>
                  </a:cubicBezTo>
                  <a:cubicBezTo>
                    <a:pt x="701" y="543"/>
                    <a:pt x="701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5"/>
            <p:cNvSpPr/>
            <p:nvPr/>
          </p:nvSpPr>
          <p:spPr>
            <a:xfrm rot="-198737">
              <a:off x="1789051" y="2241196"/>
              <a:ext cx="12015" cy="12007"/>
            </a:xfrm>
            <a:custGeom>
              <a:avLst/>
              <a:gdLst/>
              <a:ahLst/>
              <a:cxnLst/>
              <a:rect l="l" t="t" r="r" b="b"/>
              <a:pathLst>
                <a:path w="568" h="594" extrusionOk="0">
                  <a:moveTo>
                    <a:pt x="279" y="0"/>
                  </a:moveTo>
                  <a:cubicBezTo>
                    <a:pt x="264" y="0"/>
                    <a:pt x="249" y="2"/>
                    <a:pt x="234" y="6"/>
                  </a:cubicBezTo>
                  <a:cubicBezTo>
                    <a:pt x="196" y="8"/>
                    <a:pt x="162" y="17"/>
                    <a:pt x="135" y="37"/>
                  </a:cubicBezTo>
                  <a:cubicBezTo>
                    <a:pt x="119" y="51"/>
                    <a:pt x="98" y="65"/>
                    <a:pt x="80" y="78"/>
                  </a:cubicBezTo>
                  <a:cubicBezTo>
                    <a:pt x="46" y="112"/>
                    <a:pt x="23" y="153"/>
                    <a:pt x="10" y="198"/>
                  </a:cubicBezTo>
                  <a:cubicBezTo>
                    <a:pt x="8" y="221"/>
                    <a:pt x="5" y="246"/>
                    <a:pt x="1" y="269"/>
                  </a:cubicBezTo>
                  <a:cubicBezTo>
                    <a:pt x="1" y="316"/>
                    <a:pt x="12" y="362"/>
                    <a:pt x="37" y="405"/>
                  </a:cubicBezTo>
                  <a:cubicBezTo>
                    <a:pt x="46" y="423"/>
                    <a:pt x="55" y="441"/>
                    <a:pt x="64" y="459"/>
                  </a:cubicBezTo>
                  <a:cubicBezTo>
                    <a:pt x="80" y="491"/>
                    <a:pt x="103" y="516"/>
                    <a:pt x="135" y="536"/>
                  </a:cubicBezTo>
                  <a:cubicBezTo>
                    <a:pt x="159" y="559"/>
                    <a:pt x="191" y="575"/>
                    <a:pt x="227" y="584"/>
                  </a:cubicBezTo>
                  <a:cubicBezTo>
                    <a:pt x="250" y="590"/>
                    <a:pt x="271" y="594"/>
                    <a:pt x="292" y="594"/>
                  </a:cubicBezTo>
                  <a:cubicBezTo>
                    <a:pt x="306" y="594"/>
                    <a:pt x="321" y="592"/>
                    <a:pt x="336" y="588"/>
                  </a:cubicBezTo>
                  <a:cubicBezTo>
                    <a:pt x="373" y="586"/>
                    <a:pt x="407" y="577"/>
                    <a:pt x="436" y="559"/>
                  </a:cubicBezTo>
                  <a:cubicBezTo>
                    <a:pt x="452" y="543"/>
                    <a:pt x="472" y="529"/>
                    <a:pt x="488" y="516"/>
                  </a:cubicBezTo>
                  <a:cubicBezTo>
                    <a:pt x="522" y="482"/>
                    <a:pt x="545" y="441"/>
                    <a:pt x="561" y="396"/>
                  </a:cubicBezTo>
                  <a:cubicBezTo>
                    <a:pt x="563" y="373"/>
                    <a:pt x="565" y="348"/>
                    <a:pt x="567" y="325"/>
                  </a:cubicBezTo>
                  <a:cubicBezTo>
                    <a:pt x="567" y="278"/>
                    <a:pt x="556" y="232"/>
                    <a:pt x="531" y="189"/>
                  </a:cubicBezTo>
                  <a:cubicBezTo>
                    <a:pt x="522" y="173"/>
                    <a:pt x="515" y="153"/>
                    <a:pt x="506" y="135"/>
                  </a:cubicBezTo>
                  <a:cubicBezTo>
                    <a:pt x="488" y="105"/>
                    <a:pt x="465" y="78"/>
                    <a:pt x="436" y="60"/>
                  </a:cubicBezTo>
                  <a:cubicBezTo>
                    <a:pt x="409" y="37"/>
                    <a:pt x="379" y="19"/>
                    <a:pt x="341" y="10"/>
                  </a:cubicBezTo>
                  <a:cubicBezTo>
                    <a:pt x="320" y="4"/>
                    <a:pt x="299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5"/>
            <p:cNvSpPr/>
            <p:nvPr/>
          </p:nvSpPr>
          <p:spPr>
            <a:xfrm rot="-198737">
              <a:off x="1798063" y="2194669"/>
              <a:ext cx="15019" cy="10506"/>
            </a:xfrm>
            <a:custGeom>
              <a:avLst/>
              <a:gdLst/>
              <a:ahLst/>
              <a:cxnLst/>
              <a:rect l="l" t="t" r="r" b="b"/>
              <a:pathLst>
                <a:path w="699" h="543" extrusionOk="0">
                  <a:moveTo>
                    <a:pt x="347" y="1"/>
                  </a:moveTo>
                  <a:cubicBezTo>
                    <a:pt x="0" y="1"/>
                    <a:pt x="1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ubicBezTo>
                    <a:pt x="348" y="1"/>
                    <a:pt x="348" y="1"/>
                    <a:pt x="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 rot="-198737">
              <a:off x="1837111" y="2236693"/>
              <a:ext cx="13517" cy="12007"/>
            </a:xfrm>
            <a:custGeom>
              <a:avLst/>
              <a:gdLst/>
              <a:ahLst/>
              <a:cxnLst/>
              <a:rect l="l" t="t" r="r" b="b"/>
              <a:pathLst>
                <a:path w="697" h="543" extrusionOk="0">
                  <a:moveTo>
                    <a:pt x="349" y="1"/>
                  </a:moveTo>
                  <a:cubicBezTo>
                    <a:pt x="0" y="1"/>
                    <a:pt x="0" y="543"/>
                    <a:pt x="349" y="543"/>
                  </a:cubicBezTo>
                  <a:cubicBezTo>
                    <a:pt x="696" y="543"/>
                    <a:pt x="696" y="1"/>
                    <a:pt x="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 rot="-198737">
              <a:off x="2014331" y="1546294"/>
              <a:ext cx="313890" cy="301674"/>
            </a:xfrm>
            <a:custGeom>
              <a:avLst/>
              <a:gdLst/>
              <a:ahLst/>
              <a:cxnLst/>
              <a:rect l="l" t="t" r="r" b="b"/>
              <a:pathLst>
                <a:path w="15454" h="14772" extrusionOk="0">
                  <a:moveTo>
                    <a:pt x="7729" y="1"/>
                  </a:moveTo>
                  <a:cubicBezTo>
                    <a:pt x="7507" y="1"/>
                    <a:pt x="7284" y="11"/>
                    <a:pt x="7059" y="31"/>
                  </a:cubicBezTo>
                  <a:cubicBezTo>
                    <a:pt x="2997" y="400"/>
                    <a:pt x="1" y="3993"/>
                    <a:pt x="373" y="8054"/>
                  </a:cubicBezTo>
                  <a:cubicBezTo>
                    <a:pt x="721" y="11889"/>
                    <a:pt x="3940" y="14772"/>
                    <a:pt x="7715" y="14772"/>
                  </a:cubicBezTo>
                  <a:cubicBezTo>
                    <a:pt x="7940" y="14772"/>
                    <a:pt x="8167" y="14761"/>
                    <a:pt x="8396" y="14740"/>
                  </a:cubicBezTo>
                  <a:cubicBezTo>
                    <a:pt x="12460" y="14373"/>
                    <a:pt x="15454" y="10781"/>
                    <a:pt x="15082" y="6719"/>
                  </a:cubicBezTo>
                  <a:cubicBezTo>
                    <a:pt x="14731" y="2883"/>
                    <a:pt x="11506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 rot="-198737">
              <a:off x="2023342" y="1636346"/>
              <a:ext cx="231287" cy="213123"/>
            </a:xfrm>
            <a:custGeom>
              <a:avLst/>
              <a:gdLst/>
              <a:ahLst/>
              <a:cxnLst/>
              <a:rect l="l" t="t" r="r" b="b"/>
              <a:pathLst>
                <a:path w="11329" h="10442" extrusionOk="0">
                  <a:moveTo>
                    <a:pt x="5393" y="1"/>
                  </a:moveTo>
                  <a:cubicBezTo>
                    <a:pt x="5219" y="1"/>
                    <a:pt x="5043" y="9"/>
                    <a:pt x="4867" y="25"/>
                  </a:cubicBezTo>
                  <a:cubicBezTo>
                    <a:pt x="2607" y="233"/>
                    <a:pt x="771" y="1722"/>
                    <a:pt x="0" y="3705"/>
                  </a:cubicBezTo>
                  <a:cubicBezTo>
                    <a:pt x="0" y="3712"/>
                    <a:pt x="0" y="3719"/>
                    <a:pt x="3" y="3726"/>
                  </a:cubicBezTo>
                  <a:cubicBezTo>
                    <a:pt x="59" y="4358"/>
                    <a:pt x="204" y="4959"/>
                    <a:pt x="404" y="5530"/>
                  </a:cubicBezTo>
                  <a:cubicBezTo>
                    <a:pt x="528" y="3089"/>
                    <a:pt x="2432" y="1038"/>
                    <a:pt x="4937" y="811"/>
                  </a:cubicBezTo>
                  <a:cubicBezTo>
                    <a:pt x="5090" y="797"/>
                    <a:pt x="5242" y="790"/>
                    <a:pt x="5393" y="790"/>
                  </a:cubicBezTo>
                  <a:cubicBezTo>
                    <a:pt x="7949" y="790"/>
                    <a:pt x="10132" y="2743"/>
                    <a:pt x="10365" y="5335"/>
                  </a:cubicBezTo>
                  <a:cubicBezTo>
                    <a:pt x="10574" y="7599"/>
                    <a:pt x="9225" y="9650"/>
                    <a:pt x="7210" y="10439"/>
                  </a:cubicBezTo>
                  <a:cubicBezTo>
                    <a:pt x="7269" y="10441"/>
                    <a:pt x="7328" y="10441"/>
                    <a:pt x="7387" y="10441"/>
                  </a:cubicBezTo>
                  <a:cubicBezTo>
                    <a:pt x="7598" y="10441"/>
                    <a:pt x="7811" y="10432"/>
                    <a:pt x="8024" y="10414"/>
                  </a:cubicBezTo>
                  <a:cubicBezTo>
                    <a:pt x="8391" y="10380"/>
                    <a:pt x="8745" y="10312"/>
                    <a:pt x="9091" y="10231"/>
                  </a:cubicBezTo>
                  <a:cubicBezTo>
                    <a:pt x="10499" y="9052"/>
                    <a:pt x="11328" y="7230"/>
                    <a:pt x="11152" y="5267"/>
                  </a:cubicBezTo>
                  <a:cubicBezTo>
                    <a:pt x="10882" y="2262"/>
                    <a:pt x="8350" y="1"/>
                    <a:pt x="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 rot="-198737">
              <a:off x="818846" y="1798440"/>
              <a:ext cx="300373" cy="300174"/>
            </a:xfrm>
            <a:custGeom>
              <a:avLst/>
              <a:gdLst/>
              <a:ahLst/>
              <a:cxnLst/>
              <a:rect l="l" t="t" r="r" b="b"/>
              <a:pathLst>
                <a:path w="14776" h="14769" extrusionOk="0">
                  <a:moveTo>
                    <a:pt x="7392" y="0"/>
                  </a:moveTo>
                  <a:cubicBezTo>
                    <a:pt x="3314" y="0"/>
                    <a:pt x="7" y="3300"/>
                    <a:pt x="3" y="7378"/>
                  </a:cubicBezTo>
                  <a:cubicBezTo>
                    <a:pt x="0" y="11455"/>
                    <a:pt x="3303" y="14767"/>
                    <a:pt x="7380" y="14769"/>
                  </a:cubicBezTo>
                  <a:cubicBezTo>
                    <a:pt x="7381" y="14769"/>
                    <a:pt x="7383" y="14769"/>
                    <a:pt x="7384" y="14769"/>
                  </a:cubicBezTo>
                  <a:cubicBezTo>
                    <a:pt x="11460" y="14769"/>
                    <a:pt x="14767" y="11470"/>
                    <a:pt x="14771" y="7391"/>
                  </a:cubicBezTo>
                  <a:cubicBezTo>
                    <a:pt x="14776" y="3314"/>
                    <a:pt x="11476" y="5"/>
                    <a:pt x="7396" y="0"/>
                  </a:cubicBezTo>
                  <a:cubicBezTo>
                    <a:pt x="7394" y="0"/>
                    <a:pt x="7393" y="0"/>
                    <a:pt x="7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 rot="-198737">
              <a:off x="905954" y="1873484"/>
              <a:ext cx="216269" cy="222128"/>
            </a:xfrm>
            <a:custGeom>
              <a:avLst/>
              <a:gdLst/>
              <a:ahLst/>
              <a:cxnLst/>
              <a:rect l="l" t="t" r="r" b="b"/>
              <a:pathLst>
                <a:path w="10638" h="10964" extrusionOk="0">
                  <a:moveTo>
                    <a:pt x="5790" y="0"/>
                  </a:moveTo>
                  <a:cubicBezTo>
                    <a:pt x="2605" y="0"/>
                    <a:pt x="10" y="2590"/>
                    <a:pt x="3" y="5775"/>
                  </a:cubicBezTo>
                  <a:cubicBezTo>
                    <a:pt x="1" y="8046"/>
                    <a:pt x="1315" y="10009"/>
                    <a:pt x="3221" y="10961"/>
                  </a:cubicBezTo>
                  <a:cubicBezTo>
                    <a:pt x="3228" y="10961"/>
                    <a:pt x="3233" y="10963"/>
                    <a:pt x="3242" y="10963"/>
                  </a:cubicBezTo>
                  <a:cubicBezTo>
                    <a:pt x="3876" y="10963"/>
                    <a:pt x="4488" y="10875"/>
                    <a:pt x="5075" y="10725"/>
                  </a:cubicBezTo>
                  <a:cubicBezTo>
                    <a:pt x="2652" y="10376"/>
                    <a:pt x="789" y="8296"/>
                    <a:pt x="792" y="5780"/>
                  </a:cubicBezTo>
                  <a:cubicBezTo>
                    <a:pt x="794" y="3023"/>
                    <a:pt x="3035" y="787"/>
                    <a:pt x="5790" y="787"/>
                  </a:cubicBezTo>
                  <a:cubicBezTo>
                    <a:pt x="5791" y="787"/>
                    <a:pt x="5792" y="787"/>
                    <a:pt x="5794" y="787"/>
                  </a:cubicBezTo>
                  <a:cubicBezTo>
                    <a:pt x="8067" y="789"/>
                    <a:pt x="9985" y="2317"/>
                    <a:pt x="10587" y="4399"/>
                  </a:cubicBezTo>
                  <a:cubicBezTo>
                    <a:pt x="10619" y="4132"/>
                    <a:pt x="10637" y="3860"/>
                    <a:pt x="10637" y="3586"/>
                  </a:cubicBezTo>
                  <a:cubicBezTo>
                    <a:pt x="10637" y="3219"/>
                    <a:pt x="10603" y="2858"/>
                    <a:pt x="10549" y="2505"/>
                  </a:cubicBezTo>
                  <a:cubicBezTo>
                    <a:pt x="9506" y="995"/>
                    <a:pt x="7766" y="0"/>
                    <a:pt x="5794" y="0"/>
                  </a:cubicBezTo>
                  <a:cubicBezTo>
                    <a:pt x="5792" y="0"/>
                    <a:pt x="579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 rot="-198737">
              <a:off x="3894667" y="3048662"/>
              <a:ext cx="551185" cy="382722"/>
            </a:xfrm>
            <a:custGeom>
              <a:avLst/>
              <a:gdLst/>
              <a:ahLst/>
              <a:cxnLst/>
              <a:rect l="l" t="t" r="r" b="b"/>
              <a:pathLst>
                <a:path w="27129" h="18829" extrusionOk="0">
                  <a:moveTo>
                    <a:pt x="21685" y="1"/>
                  </a:moveTo>
                  <a:cubicBezTo>
                    <a:pt x="21643" y="1"/>
                    <a:pt x="21600" y="4"/>
                    <a:pt x="21555" y="11"/>
                  </a:cubicBezTo>
                  <a:cubicBezTo>
                    <a:pt x="20991" y="104"/>
                    <a:pt x="20402" y="3830"/>
                    <a:pt x="20402" y="3830"/>
                  </a:cubicBezTo>
                  <a:cubicBezTo>
                    <a:pt x="19593" y="8225"/>
                    <a:pt x="15823" y="14157"/>
                    <a:pt x="11018" y="15378"/>
                  </a:cubicBezTo>
                  <a:cubicBezTo>
                    <a:pt x="10231" y="15579"/>
                    <a:pt x="9456" y="15662"/>
                    <a:pt x="8710" y="15662"/>
                  </a:cubicBezTo>
                  <a:cubicBezTo>
                    <a:pt x="4906" y="15662"/>
                    <a:pt x="1859" y="13486"/>
                    <a:pt x="1859" y="13486"/>
                  </a:cubicBezTo>
                  <a:cubicBezTo>
                    <a:pt x="1859" y="13486"/>
                    <a:pt x="1" y="14821"/>
                    <a:pt x="1245" y="16450"/>
                  </a:cubicBezTo>
                  <a:cubicBezTo>
                    <a:pt x="2281" y="17795"/>
                    <a:pt x="6862" y="18829"/>
                    <a:pt x="10453" y="18829"/>
                  </a:cubicBezTo>
                  <a:cubicBezTo>
                    <a:pt x="11191" y="18829"/>
                    <a:pt x="11886" y="18785"/>
                    <a:pt x="12501" y="18692"/>
                  </a:cubicBezTo>
                  <a:cubicBezTo>
                    <a:pt x="16549" y="18073"/>
                    <a:pt x="21519" y="14245"/>
                    <a:pt x="23461" y="10458"/>
                  </a:cubicBezTo>
                  <a:cubicBezTo>
                    <a:pt x="26442" y="4646"/>
                    <a:pt x="27129" y="1165"/>
                    <a:pt x="26120" y="882"/>
                  </a:cubicBezTo>
                  <a:cubicBezTo>
                    <a:pt x="26080" y="870"/>
                    <a:pt x="26039" y="865"/>
                    <a:pt x="26000" y="865"/>
                  </a:cubicBezTo>
                  <a:cubicBezTo>
                    <a:pt x="25049" y="865"/>
                    <a:pt x="24320" y="3962"/>
                    <a:pt x="24320" y="3962"/>
                  </a:cubicBezTo>
                  <a:cubicBezTo>
                    <a:pt x="24320" y="3962"/>
                    <a:pt x="24919" y="601"/>
                    <a:pt x="23983" y="440"/>
                  </a:cubicBezTo>
                  <a:cubicBezTo>
                    <a:pt x="23961" y="436"/>
                    <a:pt x="23939" y="434"/>
                    <a:pt x="23917" y="434"/>
                  </a:cubicBezTo>
                  <a:cubicBezTo>
                    <a:pt x="23128" y="434"/>
                    <a:pt x="22670" y="2903"/>
                    <a:pt x="22574" y="3476"/>
                  </a:cubicBezTo>
                  <a:lnTo>
                    <a:pt x="22574" y="3476"/>
                  </a:lnTo>
                  <a:cubicBezTo>
                    <a:pt x="22903" y="1352"/>
                    <a:pt x="22511" y="1"/>
                    <a:pt x="21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 rot="-198737">
              <a:off x="3287913" y="4100771"/>
              <a:ext cx="168209" cy="364710"/>
            </a:xfrm>
            <a:custGeom>
              <a:avLst/>
              <a:gdLst/>
              <a:ahLst/>
              <a:cxnLst/>
              <a:rect l="l" t="t" r="r" b="b"/>
              <a:pathLst>
                <a:path w="8283" h="17929" extrusionOk="0">
                  <a:moveTo>
                    <a:pt x="1" y="1"/>
                  </a:moveTo>
                  <a:lnTo>
                    <a:pt x="1" y="17929"/>
                  </a:lnTo>
                  <a:lnTo>
                    <a:pt x="8283" y="13990"/>
                  </a:lnTo>
                  <a:lnTo>
                    <a:pt x="7310" y="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 rot="-198737">
              <a:off x="3281906" y="4177315"/>
              <a:ext cx="154693" cy="10507"/>
            </a:xfrm>
            <a:custGeom>
              <a:avLst/>
              <a:gdLst/>
              <a:ahLst/>
              <a:cxnLst/>
              <a:rect l="l" t="t" r="r" b="b"/>
              <a:pathLst>
                <a:path w="7592" h="545" extrusionOk="0">
                  <a:moveTo>
                    <a:pt x="1" y="0"/>
                  </a:moveTo>
                  <a:lnTo>
                    <a:pt x="1" y="544"/>
                  </a:lnTo>
                  <a:lnTo>
                    <a:pt x="7591" y="544"/>
                  </a:lnTo>
                  <a:lnTo>
                    <a:pt x="75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5"/>
            <p:cNvSpPr/>
            <p:nvPr/>
          </p:nvSpPr>
          <p:spPr>
            <a:xfrm rot="-198737">
              <a:off x="3286412" y="4235849"/>
              <a:ext cx="157695" cy="12007"/>
            </a:xfrm>
            <a:custGeom>
              <a:avLst/>
              <a:gdLst/>
              <a:ahLst/>
              <a:cxnLst/>
              <a:rect l="l" t="t" r="r" b="b"/>
              <a:pathLst>
                <a:path w="7798" h="540" extrusionOk="0">
                  <a:moveTo>
                    <a:pt x="1" y="0"/>
                  </a:moveTo>
                  <a:lnTo>
                    <a:pt x="1" y="540"/>
                  </a:lnTo>
                  <a:lnTo>
                    <a:pt x="7797" y="540"/>
                  </a:lnTo>
                  <a:lnTo>
                    <a:pt x="77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5"/>
            <p:cNvSpPr/>
            <p:nvPr/>
          </p:nvSpPr>
          <p:spPr>
            <a:xfrm rot="-198737">
              <a:off x="3289416" y="4304889"/>
              <a:ext cx="163703" cy="12007"/>
            </a:xfrm>
            <a:custGeom>
              <a:avLst/>
              <a:gdLst/>
              <a:ahLst/>
              <a:cxnLst/>
              <a:rect l="l" t="t" r="r" b="b"/>
              <a:pathLst>
                <a:path w="8038" h="542" extrusionOk="0">
                  <a:moveTo>
                    <a:pt x="1" y="0"/>
                  </a:moveTo>
                  <a:lnTo>
                    <a:pt x="1" y="542"/>
                  </a:lnTo>
                  <a:lnTo>
                    <a:pt x="8038" y="542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5"/>
            <p:cNvSpPr/>
            <p:nvPr/>
          </p:nvSpPr>
          <p:spPr>
            <a:xfrm rot="-198737">
              <a:off x="3256375" y="4354417"/>
              <a:ext cx="364953" cy="196614"/>
            </a:xfrm>
            <a:custGeom>
              <a:avLst/>
              <a:gdLst/>
              <a:ahLst/>
              <a:cxnLst/>
              <a:rect l="l" t="t" r="r" b="b"/>
              <a:pathLst>
                <a:path w="17961" h="9668" extrusionOk="0">
                  <a:moveTo>
                    <a:pt x="12795" y="0"/>
                  </a:moveTo>
                  <a:lnTo>
                    <a:pt x="1" y="907"/>
                  </a:lnTo>
                  <a:lnTo>
                    <a:pt x="454" y="9667"/>
                  </a:lnTo>
                  <a:lnTo>
                    <a:pt x="17960" y="9667"/>
                  </a:lnTo>
                  <a:lnTo>
                    <a:pt x="12999" y="4946"/>
                  </a:lnTo>
                  <a:lnTo>
                    <a:pt x="127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5"/>
            <p:cNvSpPr/>
            <p:nvPr/>
          </p:nvSpPr>
          <p:spPr>
            <a:xfrm rot="-198737">
              <a:off x="3487662" y="4420455"/>
              <a:ext cx="40550" cy="15009"/>
            </a:xfrm>
            <a:custGeom>
              <a:avLst/>
              <a:gdLst/>
              <a:ahLst/>
              <a:cxnLst/>
              <a:rect l="l" t="t" r="r" b="b"/>
              <a:pathLst>
                <a:path w="2012" h="751" extrusionOk="0">
                  <a:moveTo>
                    <a:pt x="1698" y="0"/>
                  </a:moveTo>
                  <a:cubicBezTo>
                    <a:pt x="1678" y="0"/>
                    <a:pt x="1658" y="2"/>
                    <a:pt x="1637" y="5"/>
                  </a:cubicBezTo>
                  <a:cubicBezTo>
                    <a:pt x="1168" y="77"/>
                    <a:pt x="701" y="150"/>
                    <a:pt x="230" y="222"/>
                  </a:cubicBezTo>
                  <a:cubicBezTo>
                    <a:pt x="89" y="245"/>
                    <a:pt x="1" y="426"/>
                    <a:pt x="39" y="558"/>
                  </a:cubicBezTo>
                  <a:cubicBezTo>
                    <a:pt x="82" y="689"/>
                    <a:pt x="186" y="751"/>
                    <a:pt x="312" y="751"/>
                  </a:cubicBezTo>
                  <a:cubicBezTo>
                    <a:pt x="333" y="751"/>
                    <a:pt x="353" y="749"/>
                    <a:pt x="375" y="746"/>
                  </a:cubicBezTo>
                  <a:cubicBezTo>
                    <a:pt x="844" y="674"/>
                    <a:pt x="1313" y="601"/>
                    <a:pt x="1782" y="528"/>
                  </a:cubicBezTo>
                  <a:cubicBezTo>
                    <a:pt x="1925" y="508"/>
                    <a:pt x="2011" y="324"/>
                    <a:pt x="1973" y="195"/>
                  </a:cubicBezTo>
                  <a:cubicBezTo>
                    <a:pt x="1928" y="62"/>
                    <a:pt x="1824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5"/>
            <p:cNvSpPr/>
            <p:nvPr/>
          </p:nvSpPr>
          <p:spPr>
            <a:xfrm rot="-198737">
              <a:off x="3481654" y="4390438"/>
              <a:ext cx="45056" cy="15009"/>
            </a:xfrm>
            <a:custGeom>
              <a:avLst/>
              <a:gdLst/>
              <a:ahLst/>
              <a:cxnLst/>
              <a:rect l="l" t="t" r="r" b="b"/>
              <a:pathLst>
                <a:path w="2234" h="756" extrusionOk="0">
                  <a:moveTo>
                    <a:pt x="1980" y="0"/>
                  </a:moveTo>
                  <a:cubicBezTo>
                    <a:pt x="1973" y="0"/>
                    <a:pt x="1965" y="1"/>
                    <a:pt x="1957" y="2"/>
                  </a:cubicBezTo>
                  <a:cubicBezTo>
                    <a:pt x="1395" y="74"/>
                    <a:pt x="837" y="144"/>
                    <a:pt x="279" y="215"/>
                  </a:cubicBezTo>
                  <a:cubicBezTo>
                    <a:pt x="137" y="233"/>
                    <a:pt x="1" y="328"/>
                    <a:pt x="10" y="484"/>
                  </a:cubicBezTo>
                  <a:cubicBezTo>
                    <a:pt x="14" y="607"/>
                    <a:pt x="116" y="755"/>
                    <a:pt x="256" y="755"/>
                  </a:cubicBezTo>
                  <a:cubicBezTo>
                    <a:pt x="263" y="755"/>
                    <a:pt x="271" y="755"/>
                    <a:pt x="279" y="754"/>
                  </a:cubicBezTo>
                  <a:cubicBezTo>
                    <a:pt x="839" y="681"/>
                    <a:pt x="1397" y="611"/>
                    <a:pt x="1957" y="541"/>
                  </a:cubicBezTo>
                  <a:cubicBezTo>
                    <a:pt x="2097" y="523"/>
                    <a:pt x="2233" y="428"/>
                    <a:pt x="2224" y="271"/>
                  </a:cubicBezTo>
                  <a:cubicBezTo>
                    <a:pt x="2222" y="149"/>
                    <a:pt x="2120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5"/>
            <p:cNvSpPr/>
            <p:nvPr/>
          </p:nvSpPr>
          <p:spPr>
            <a:xfrm rot="-198737">
              <a:off x="3298427" y="4420455"/>
              <a:ext cx="171213" cy="114066"/>
            </a:xfrm>
            <a:custGeom>
              <a:avLst/>
              <a:gdLst/>
              <a:ahLst/>
              <a:cxnLst/>
              <a:rect l="l" t="t" r="r" b="b"/>
              <a:pathLst>
                <a:path w="8429" h="5607" extrusionOk="0">
                  <a:moveTo>
                    <a:pt x="5415" y="1"/>
                  </a:moveTo>
                  <a:cubicBezTo>
                    <a:pt x="4754" y="1"/>
                    <a:pt x="4035" y="341"/>
                    <a:pt x="3648" y="1385"/>
                  </a:cubicBezTo>
                  <a:cubicBezTo>
                    <a:pt x="3648" y="1385"/>
                    <a:pt x="2940" y="683"/>
                    <a:pt x="2137" y="683"/>
                  </a:cubicBezTo>
                  <a:cubicBezTo>
                    <a:pt x="1760" y="683"/>
                    <a:pt x="1361" y="838"/>
                    <a:pt x="1005" y="1297"/>
                  </a:cubicBezTo>
                  <a:cubicBezTo>
                    <a:pt x="1" y="2592"/>
                    <a:pt x="832" y="5606"/>
                    <a:pt x="3735" y="5606"/>
                  </a:cubicBezTo>
                  <a:cubicBezTo>
                    <a:pt x="4042" y="5606"/>
                    <a:pt x="4373" y="5572"/>
                    <a:pt x="4727" y="5499"/>
                  </a:cubicBezTo>
                  <a:cubicBezTo>
                    <a:pt x="8428" y="4733"/>
                    <a:pt x="7259" y="932"/>
                    <a:pt x="6626" y="409"/>
                  </a:cubicBezTo>
                  <a:cubicBezTo>
                    <a:pt x="6358" y="185"/>
                    <a:pt x="5902" y="1"/>
                    <a:pt x="5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5"/>
            <p:cNvSpPr/>
            <p:nvPr/>
          </p:nvSpPr>
          <p:spPr>
            <a:xfrm rot="-198737">
              <a:off x="3350992" y="4397943"/>
              <a:ext cx="31540" cy="66038"/>
            </a:xfrm>
            <a:custGeom>
              <a:avLst/>
              <a:gdLst/>
              <a:ahLst/>
              <a:cxnLst/>
              <a:rect l="l" t="t" r="r" b="b"/>
              <a:pathLst>
                <a:path w="1527" h="3234" extrusionOk="0">
                  <a:moveTo>
                    <a:pt x="411" y="1"/>
                  </a:moveTo>
                  <a:cubicBezTo>
                    <a:pt x="209" y="1"/>
                    <a:pt x="1" y="166"/>
                    <a:pt x="72" y="419"/>
                  </a:cubicBezTo>
                  <a:cubicBezTo>
                    <a:pt x="285" y="1169"/>
                    <a:pt x="500" y="1922"/>
                    <a:pt x="713" y="2672"/>
                  </a:cubicBezTo>
                  <a:cubicBezTo>
                    <a:pt x="743" y="2778"/>
                    <a:pt x="774" y="2887"/>
                    <a:pt x="804" y="2994"/>
                  </a:cubicBezTo>
                  <a:cubicBezTo>
                    <a:pt x="851" y="3161"/>
                    <a:pt x="983" y="3233"/>
                    <a:pt x="1117" y="3233"/>
                  </a:cubicBezTo>
                  <a:cubicBezTo>
                    <a:pt x="1319" y="3233"/>
                    <a:pt x="1527" y="3069"/>
                    <a:pt x="1454" y="2817"/>
                  </a:cubicBezTo>
                  <a:cubicBezTo>
                    <a:pt x="1241" y="2064"/>
                    <a:pt x="1026" y="1314"/>
                    <a:pt x="815" y="564"/>
                  </a:cubicBezTo>
                  <a:cubicBezTo>
                    <a:pt x="783" y="455"/>
                    <a:pt x="752" y="349"/>
                    <a:pt x="725" y="240"/>
                  </a:cubicBezTo>
                  <a:cubicBezTo>
                    <a:pt x="677" y="73"/>
                    <a:pt x="545" y="1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5"/>
            <p:cNvSpPr/>
            <p:nvPr/>
          </p:nvSpPr>
          <p:spPr>
            <a:xfrm rot="-198737">
              <a:off x="3316449" y="4400945"/>
              <a:ext cx="46557" cy="27016"/>
            </a:xfrm>
            <a:custGeom>
              <a:avLst/>
              <a:gdLst/>
              <a:ahLst/>
              <a:cxnLst/>
              <a:rect l="l" t="t" r="r" b="b"/>
              <a:pathLst>
                <a:path w="2277" h="1362" extrusionOk="0">
                  <a:moveTo>
                    <a:pt x="874" y="0"/>
                  </a:moveTo>
                  <a:cubicBezTo>
                    <a:pt x="474" y="0"/>
                    <a:pt x="153" y="155"/>
                    <a:pt x="87" y="416"/>
                  </a:cubicBezTo>
                  <a:cubicBezTo>
                    <a:pt x="1" y="765"/>
                    <a:pt x="402" y="1162"/>
                    <a:pt x="980" y="1309"/>
                  </a:cubicBezTo>
                  <a:cubicBezTo>
                    <a:pt x="1123" y="1345"/>
                    <a:pt x="1263" y="1361"/>
                    <a:pt x="1395" y="1361"/>
                  </a:cubicBezTo>
                  <a:cubicBezTo>
                    <a:pt x="1798" y="1361"/>
                    <a:pt x="2121" y="1206"/>
                    <a:pt x="2188" y="947"/>
                  </a:cubicBezTo>
                  <a:cubicBezTo>
                    <a:pt x="2276" y="600"/>
                    <a:pt x="1875" y="201"/>
                    <a:pt x="1295" y="54"/>
                  </a:cubicBezTo>
                  <a:cubicBezTo>
                    <a:pt x="1150" y="17"/>
                    <a:pt x="1008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 rot="-198737">
              <a:off x="3699425" y="3950684"/>
              <a:ext cx="355943" cy="330191"/>
            </a:xfrm>
            <a:custGeom>
              <a:avLst/>
              <a:gdLst/>
              <a:ahLst/>
              <a:cxnLst/>
              <a:rect l="l" t="t" r="r" b="b"/>
              <a:pathLst>
                <a:path w="17464" h="16270" extrusionOk="0">
                  <a:moveTo>
                    <a:pt x="5619" y="0"/>
                  </a:moveTo>
                  <a:lnTo>
                    <a:pt x="0" y="5968"/>
                  </a:lnTo>
                  <a:lnTo>
                    <a:pt x="14347" y="16269"/>
                  </a:lnTo>
                  <a:lnTo>
                    <a:pt x="17464" y="8567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 rot="-198737">
              <a:off x="3887158" y="4060247"/>
              <a:ext cx="93116" cy="148586"/>
            </a:xfrm>
            <a:custGeom>
              <a:avLst/>
              <a:gdLst/>
              <a:ahLst/>
              <a:cxnLst/>
              <a:rect l="l" t="t" r="r" b="b"/>
              <a:pathLst>
                <a:path w="4618" h="7275" extrusionOk="0">
                  <a:moveTo>
                    <a:pt x="4177" y="1"/>
                  </a:moveTo>
                  <a:lnTo>
                    <a:pt x="0" y="6957"/>
                  </a:lnTo>
                  <a:lnTo>
                    <a:pt x="438" y="7274"/>
                  </a:lnTo>
                  <a:lnTo>
                    <a:pt x="4617" y="318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5"/>
            <p:cNvSpPr/>
            <p:nvPr/>
          </p:nvSpPr>
          <p:spPr>
            <a:xfrm rot="-198737">
              <a:off x="3777522" y="3991207"/>
              <a:ext cx="94618" cy="148586"/>
            </a:xfrm>
            <a:custGeom>
              <a:avLst/>
              <a:gdLst/>
              <a:ahLst/>
              <a:cxnLst/>
              <a:rect l="l" t="t" r="r" b="b"/>
              <a:pathLst>
                <a:path w="4634" h="7295" extrusionOk="0">
                  <a:moveTo>
                    <a:pt x="4194" y="0"/>
                  </a:moveTo>
                  <a:lnTo>
                    <a:pt x="1" y="6979"/>
                  </a:lnTo>
                  <a:lnTo>
                    <a:pt x="443" y="7294"/>
                  </a:lnTo>
                  <a:lnTo>
                    <a:pt x="4634" y="322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5"/>
            <p:cNvSpPr/>
            <p:nvPr/>
          </p:nvSpPr>
          <p:spPr>
            <a:xfrm rot="-198737">
              <a:off x="3828585" y="4022726"/>
              <a:ext cx="93116" cy="148585"/>
            </a:xfrm>
            <a:custGeom>
              <a:avLst/>
              <a:gdLst/>
              <a:ahLst/>
              <a:cxnLst/>
              <a:rect l="l" t="t" r="r" b="b"/>
              <a:pathLst>
                <a:path w="4626" h="7286" extrusionOk="0">
                  <a:moveTo>
                    <a:pt x="4189" y="1"/>
                  </a:moveTo>
                  <a:lnTo>
                    <a:pt x="0" y="6970"/>
                  </a:lnTo>
                  <a:lnTo>
                    <a:pt x="442" y="7285"/>
                  </a:lnTo>
                  <a:lnTo>
                    <a:pt x="4626" y="32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 rot="-198737">
              <a:off x="3926207" y="4028729"/>
              <a:ext cx="349934" cy="340696"/>
            </a:xfrm>
            <a:custGeom>
              <a:avLst/>
              <a:gdLst/>
              <a:ahLst/>
              <a:cxnLst/>
              <a:rect l="l" t="t" r="r" b="b"/>
              <a:pathLst>
                <a:path w="17217" h="16726" extrusionOk="0">
                  <a:moveTo>
                    <a:pt x="6349" y="1"/>
                  </a:moveTo>
                  <a:lnTo>
                    <a:pt x="0" y="11143"/>
                  </a:lnTo>
                  <a:lnTo>
                    <a:pt x="9366" y="16725"/>
                  </a:lnTo>
                  <a:lnTo>
                    <a:pt x="17217" y="2224"/>
                  </a:lnTo>
                  <a:lnTo>
                    <a:pt x="10576" y="2578"/>
                  </a:lnTo>
                  <a:lnTo>
                    <a:pt x="63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 rot="-198737">
              <a:off x="4097419" y="4054244"/>
              <a:ext cx="24030" cy="39023"/>
            </a:xfrm>
            <a:custGeom>
              <a:avLst/>
              <a:gdLst/>
              <a:ahLst/>
              <a:cxnLst/>
              <a:rect l="l" t="t" r="r" b="b"/>
              <a:pathLst>
                <a:path w="1232" h="1877" extrusionOk="0">
                  <a:moveTo>
                    <a:pt x="931" y="1"/>
                  </a:moveTo>
                  <a:cubicBezTo>
                    <a:pt x="836" y="1"/>
                    <a:pt x="741" y="42"/>
                    <a:pt x="701" y="131"/>
                  </a:cubicBezTo>
                  <a:cubicBezTo>
                    <a:pt x="488" y="578"/>
                    <a:pt x="275" y="1024"/>
                    <a:pt x="64" y="1471"/>
                  </a:cubicBezTo>
                  <a:cubicBezTo>
                    <a:pt x="1" y="1598"/>
                    <a:pt x="23" y="1768"/>
                    <a:pt x="159" y="1843"/>
                  </a:cubicBezTo>
                  <a:cubicBezTo>
                    <a:pt x="201" y="1865"/>
                    <a:pt x="250" y="1877"/>
                    <a:pt x="299" y="1877"/>
                  </a:cubicBezTo>
                  <a:cubicBezTo>
                    <a:pt x="393" y="1877"/>
                    <a:pt x="486" y="1834"/>
                    <a:pt x="531" y="1745"/>
                  </a:cubicBezTo>
                  <a:cubicBezTo>
                    <a:pt x="744" y="1299"/>
                    <a:pt x="955" y="854"/>
                    <a:pt x="1168" y="406"/>
                  </a:cubicBezTo>
                  <a:cubicBezTo>
                    <a:pt x="1231" y="279"/>
                    <a:pt x="1209" y="109"/>
                    <a:pt x="1073" y="34"/>
                  </a:cubicBezTo>
                  <a:cubicBezTo>
                    <a:pt x="1031" y="12"/>
                    <a:pt x="981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 rot="-198737">
              <a:off x="4065880" y="4040736"/>
              <a:ext cx="27034" cy="40523"/>
            </a:xfrm>
            <a:custGeom>
              <a:avLst/>
              <a:gdLst/>
              <a:ahLst/>
              <a:cxnLst/>
              <a:rect l="l" t="t" r="r" b="b"/>
              <a:pathLst>
                <a:path w="1284" h="1964" extrusionOk="0">
                  <a:moveTo>
                    <a:pt x="984" y="0"/>
                  </a:moveTo>
                  <a:cubicBezTo>
                    <a:pt x="891" y="0"/>
                    <a:pt x="799" y="45"/>
                    <a:pt x="749" y="133"/>
                  </a:cubicBezTo>
                  <a:cubicBezTo>
                    <a:pt x="477" y="609"/>
                    <a:pt x="241" y="1108"/>
                    <a:pt x="49" y="1620"/>
                  </a:cubicBezTo>
                  <a:cubicBezTo>
                    <a:pt x="1" y="1754"/>
                    <a:pt x="103" y="1922"/>
                    <a:pt x="239" y="1956"/>
                  </a:cubicBezTo>
                  <a:cubicBezTo>
                    <a:pt x="262" y="1961"/>
                    <a:pt x="285" y="1963"/>
                    <a:pt x="308" y="1963"/>
                  </a:cubicBezTo>
                  <a:cubicBezTo>
                    <a:pt x="428" y="1963"/>
                    <a:pt x="526" y="1888"/>
                    <a:pt x="572" y="1765"/>
                  </a:cubicBezTo>
                  <a:cubicBezTo>
                    <a:pt x="595" y="1702"/>
                    <a:pt x="620" y="1641"/>
                    <a:pt x="642" y="1577"/>
                  </a:cubicBezTo>
                  <a:cubicBezTo>
                    <a:pt x="654" y="1550"/>
                    <a:pt x="665" y="1518"/>
                    <a:pt x="676" y="1489"/>
                  </a:cubicBezTo>
                  <a:cubicBezTo>
                    <a:pt x="680" y="1483"/>
                    <a:pt x="706" y="1419"/>
                    <a:pt x="705" y="1419"/>
                  </a:cubicBezTo>
                  <a:lnTo>
                    <a:pt x="705" y="1419"/>
                  </a:lnTo>
                  <a:cubicBezTo>
                    <a:pt x="705" y="1419"/>
                    <a:pt x="703" y="1422"/>
                    <a:pt x="699" y="1430"/>
                  </a:cubicBezTo>
                  <a:cubicBezTo>
                    <a:pt x="749" y="1314"/>
                    <a:pt x="799" y="1201"/>
                    <a:pt x="853" y="1088"/>
                  </a:cubicBezTo>
                  <a:cubicBezTo>
                    <a:pt x="964" y="854"/>
                    <a:pt x="1082" y="625"/>
                    <a:pt x="1214" y="401"/>
                  </a:cubicBezTo>
                  <a:cubicBezTo>
                    <a:pt x="1284" y="281"/>
                    <a:pt x="1248" y="102"/>
                    <a:pt x="1116" y="31"/>
                  </a:cubicBezTo>
                  <a:cubicBezTo>
                    <a:pt x="1075" y="11"/>
                    <a:pt x="1029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 rot="-198737">
              <a:off x="3029592" y="2506850"/>
              <a:ext cx="1266073" cy="1607429"/>
            </a:xfrm>
            <a:custGeom>
              <a:avLst/>
              <a:gdLst/>
              <a:ahLst/>
              <a:cxnLst/>
              <a:rect l="l" t="t" r="r" b="b"/>
              <a:pathLst>
                <a:path w="62277" h="79057" extrusionOk="0">
                  <a:moveTo>
                    <a:pt x="48216" y="0"/>
                  </a:moveTo>
                  <a:lnTo>
                    <a:pt x="1" y="7149"/>
                  </a:lnTo>
                  <a:lnTo>
                    <a:pt x="5189" y="49524"/>
                  </a:lnTo>
                  <a:cubicBezTo>
                    <a:pt x="5189" y="49524"/>
                    <a:pt x="12327" y="48322"/>
                    <a:pt x="19560" y="48322"/>
                  </a:cubicBezTo>
                  <a:cubicBezTo>
                    <a:pt x="26006" y="48322"/>
                    <a:pt x="32527" y="49276"/>
                    <a:pt x="34141" y="52885"/>
                  </a:cubicBezTo>
                  <a:cubicBezTo>
                    <a:pt x="37308" y="59969"/>
                    <a:pt x="26597" y="62737"/>
                    <a:pt x="10870" y="62737"/>
                  </a:cubicBezTo>
                  <a:cubicBezTo>
                    <a:pt x="9590" y="62737"/>
                    <a:pt x="8277" y="62719"/>
                    <a:pt x="6936" y="62683"/>
                  </a:cubicBezTo>
                  <a:lnTo>
                    <a:pt x="6936" y="62683"/>
                  </a:lnTo>
                  <a:lnTo>
                    <a:pt x="7367" y="78136"/>
                  </a:lnTo>
                  <a:cubicBezTo>
                    <a:pt x="7367" y="78136"/>
                    <a:pt x="12516" y="79057"/>
                    <a:pt x="19484" y="79057"/>
                  </a:cubicBezTo>
                  <a:cubicBezTo>
                    <a:pt x="29176" y="79057"/>
                    <a:pt x="42387" y="77275"/>
                    <a:pt x="50147" y="68753"/>
                  </a:cubicBezTo>
                  <a:cubicBezTo>
                    <a:pt x="62276" y="55430"/>
                    <a:pt x="55088" y="31468"/>
                    <a:pt x="29645" y="31468"/>
                  </a:cubicBezTo>
                  <a:cubicBezTo>
                    <a:pt x="27108" y="31468"/>
                    <a:pt x="24390" y="31706"/>
                    <a:pt x="21492" y="32217"/>
                  </a:cubicBezTo>
                  <a:lnTo>
                    <a:pt x="21043" y="21670"/>
                  </a:lnTo>
                  <a:lnTo>
                    <a:pt x="50496" y="17362"/>
                  </a:lnTo>
                  <a:lnTo>
                    <a:pt x="48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 rot="-198737">
              <a:off x="3235348" y="3332327"/>
              <a:ext cx="97621" cy="97556"/>
            </a:xfrm>
            <a:custGeom>
              <a:avLst/>
              <a:gdLst/>
              <a:ahLst/>
              <a:cxnLst/>
              <a:rect l="l" t="t" r="r" b="b"/>
              <a:pathLst>
                <a:path w="4799" h="4801" extrusionOk="0">
                  <a:moveTo>
                    <a:pt x="2401" y="0"/>
                  </a:moveTo>
                  <a:cubicBezTo>
                    <a:pt x="1075" y="0"/>
                    <a:pt x="1" y="1075"/>
                    <a:pt x="1" y="2400"/>
                  </a:cubicBezTo>
                  <a:cubicBezTo>
                    <a:pt x="1" y="3726"/>
                    <a:pt x="1075" y="4801"/>
                    <a:pt x="2401" y="4801"/>
                  </a:cubicBezTo>
                  <a:cubicBezTo>
                    <a:pt x="3727" y="4801"/>
                    <a:pt x="4799" y="3726"/>
                    <a:pt x="4799" y="2400"/>
                  </a:cubicBezTo>
                  <a:cubicBezTo>
                    <a:pt x="4799" y="1075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 rot="-198737">
              <a:off x="3337475" y="3027650"/>
              <a:ext cx="97621" cy="97557"/>
            </a:xfrm>
            <a:custGeom>
              <a:avLst/>
              <a:gdLst/>
              <a:ahLst/>
              <a:cxnLst/>
              <a:rect l="l" t="t" r="r" b="b"/>
              <a:pathLst>
                <a:path w="4801" h="4799" extrusionOk="0">
                  <a:moveTo>
                    <a:pt x="2400" y="1"/>
                  </a:moveTo>
                  <a:cubicBezTo>
                    <a:pt x="1074" y="1"/>
                    <a:pt x="0" y="1073"/>
                    <a:pt x="0" y="2399"/>
                  </a:cubicBezTo>
                  <a:cubicBezTo>
                    <a:pt x="0" y="3725"/>
                    <a:pt x="1074" y="4799"/>
                    <a:pt x="2400" y="4799"/>
                  </a:cubicBezTo>
                  <a:cubicBezTo>
                    <a:pt x="3726" y="4799"/>
                    <a:pt x="4801" y="3725"/>
                    <a:pt x="4801" y="2399"/>
                  </a:cubicBezTo>
                  <a:cubicBezTo>
                    <a:pt x="4801" y="1073"/>
                    <a:pt x="3726" y="3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 rot="-198737">
              <a:off x="3070143" y="2870060"/>
              <a:ext cx="97621" cy="99057"/>
            </a:xfrm>
            <a:custGeom>
              <a:avLst/>
              <a:gdLst/>
              <a:ahLst/>
              <a:cxnLst/>
              <a:rect l="l" t="t" r="r" b="b"/>
              <a:pathLst>
                <a:path w="4801" h="4802" extrusionOk="0">
                  <a:moveTo>
                    <a:pt x="2400" y="1"/>
                  </a:moveTo>
                  <a:cubicBezTo>
                    <a:pt x="1074" y="1"/>
                    <a:pt x="0" y="1075"/>
                    <a:pt x="0" y="2401"/>
                  </a:cubicBezTo>
                  <a:cubicBezTo>
                    <a:pt x="0" y="3727"/>
                    <a:pt x="1074" y="4801"/>
                    <a:pt x="2400" y="4801"/>
                  </a:cubicBezTo>
                  <a:cubicBezTo>
                    <a:pt x="3726" y="4801"/>
                    <a:pt x="4801" y="3727"/>
                    <a:pt x="4801" y="2401"/>
                  </a:cubicBezTo>
                  <a:cubicBezTo>
                    <a:pt x="4801" y="1075"/>
                    <a:pt x="3726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 rot="-198737">
              <a:off x="3634845" y="3203252"/>
              <a:ext cx="97621" cy="97556"/>
            </a:xfrm>
            <a:custGeom>
              <a:avLst/>
              <a:gdLst/>
              <a:ahLst/>
              <a:cxnLst/>
              <a:rect l="l" t="t" r="r" b="b"/>
              <a:pathLst>
                <a:path w="4802" h="4802" extrusionOk="0">
                  <a:moveTo>
                    <a:pt x="2401" y="1"/>
                  </a:moveTo>
                  <a:cubicBezTo>
                    <a:pt x="1075" y="1"/>
                    <a:pt x="1" y="1075"/>
                    <a:pt x="1" y="2401"/>
                  </a:cubicBezTo>
                  <a:cubicBezTo>
                    <a:pt x="1" y="3727"/>
                    <a:pt x="1075" y="4801"/>
                    <a:pt x="2401" y="4801"/>
                  </a:cubicBezTo>
                  <a:cubicBezTo>
                    <a:pt x="3727" y="4801"/>
                    <a:pt x="4801" y="3727"/>
                    <a:pt x="4801" y="2401"/>
                  </a:cubicBezTo>
                  <a:cubicBezTo>
                    <a:pt x="4801" y="1075"/>
                    <a:pt x="3727" y="1"/>
                    <a:pt x="2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5"/>
            <p:cNvSpPr/>
            <p:nvPr/>
          </p:nvSpPr>
          <p:spPr>
            <a:xfrm rot="-198737">
              <a:off x="3858622" y="3419377"/>
              <a:ext cx="97622" cy="99057"/>
            </a:xfrm>
            <a:custGeom>
              <a:avLst/>
              <a:gdLst/>
              <a:ahLst/>
              <a:cxnLst/>
              <a:rect l="l" t="t" r="r" b="b"/>
              <a:pathLst>
                <a:path w="4800" h="4799" extrusionOk="0">
                  <a:moveTo>
                    <a:pt x="2399" y="1"/>
                  </a:moveTo>
                  <a:cubicBezTo>
                    <a:pt x="1073" y="1"/>
                    <a:pt x="1" y="1075"/>
                    <a:pt x="1" y="2401"/>
                  </a:cubicBezTo>
                  <a:cubicBezTo>
                    <a:pt x="1" y="3727"/>
                    <a:pt x="1073" y="4799"/>
                    <a:pt x="2399" y="4799"/>
                  </a:cubicBezTo>
                  <a:cubicBezTo>
                    <a:pt x="3725" y="4799"/>
                    <a:pt x="4799" y="3727"/>
                    <a:pt x="4799" y="2401"/>
                  </a:cubicBezTo>
                  <a:cubicBezTo>
                    <a:pt x="4799" y="1075"/>
                    <a:pt x="3725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5"/>
            <p:cNvSpPr/>
            <p:nvPr/>
          </p:nvSpPr>
          <p:spPr>
            <a:xfrm rot="-198737">
              <a:off x="3753492" y="3734559"/>
              <a:ext cx="97622" cy="97556"/>
            </a:xfrm>
            <a:custGeom>
              <a:avLst/>
              <a:gdLst/>
              <a:ahLst/>
              <a:cxnLst/>
              <a:rect l="l" t="t" r="r" b="b"/>
              <a:pathLst>
                <a:path w="4799" h="4802" extrusionOk="0">
                  <a:moveTo>
                    <a:pt x="2399" y="1"/>
                  </a:moveTo>
                  <a:cubicBezTo>
                    <a:pt x="1073" y="1"/>
                    <a:pt x="1" y="1075"/>
                    <a:pt x="1" y="2401"/>
                  </a:cubicBezTo>
                  <a:cubicBezTo>
                    <a:pt x="1" y="3727"/>
                    <a:pt x="1073" y="4801"/>
                    <a:pt x="2399" y="4801"/>
                  </a:cubicBezTo>
                  <a:cubicBezTo>
                    <a:pt x="3725" y="4801"/>
                    <a:pt x="4799" y="3727"/>
                    <a:pt x="4799" y="2401"/>
                  </a:cubicBezTo>
                  <a:cubicBezTo>
                    <a:pt x="4799" y="1075"/>
                    <a:pt x="3725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5"/>
            <p:cNvSpPr/>
            <p:nvPr/>
          </p:nvSpPr>
          <p:spPr>
            <a:xfrm rot="-198737">
              <a:off x="3469640" y="3893651"/>
              <a:ext cx="97621" cy="97556"/>
            </a:xfrm>
            <a:custGeom>
              <a:avLst/>
              <a:gdLst/>
              <a:ahLst/>
              <a:cxnLst/>
              <a:rect l="l" t="t" r="r" b="b"/>
              <a:pathLst>
                <a:path w="4800" h="4802" extrusionOk="0">
                  <a:moveTo>
                    <a:pt x="2401" y="1"/>
                  </a:moveTo>
                  <a:cubicBezTo>
                    <a:pt x="1075" y="1"/>
                    <a:pt x="1" y="1075"/>
                    <a:pt x="1" y="2401"/>
                  </a:cubicBezTo>
                  <a:cubicBezTo>
                    <a:pt x="1" y="3727"/>
                    <a:pt x="1075" y="4801"/>
                    <a:pt x="2401" y="4801"/>
                  </a:cubicBezTo>
                  <a:cubicBezTo>
                    <a:pt x="3727" y="4801"/>
                    <a:pt x="4799" y="3727"/>
                    <a:pt x="4799" y="2401"/>
                  </a:cubicBezTo>
                  <a:cubicBezTo>
                    <a:pt x="4799" y="1075"/>
                    <a:pt x="3727" y="1"/>
                    <a:pt x="2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5"/>
            <p:cNvSpPr/>
            <p:nvPr/>
          </p:nvSpPr>
          <p:spPr>
            <a:xfrm rot="-198737">
              <a:off x="3920199" y="2572888"/>
              <a:ext cx="73591" cy="97556"/>
            </a:xfrm>
            <a:custGeom>
              <a:avLst/>
              <a:gdLst/>
              <a:ahLst/>
              <a:cxnLst/>
              <a:rect l="l" t="t" r="r" b="b"/>
              <a:pathLst>
                <a:path w="3616" h="4802" extrusionOk="0">
                  <a:moveTo>
                    <a:pt x="2399" y="1"/>
                  </a:moveTo>
                  <a:cubicBezTo>
                    <a:pt x="1073" y="3"/>
                    <a:pt x="1" y="1077"/>
                    <a:pt x="1" y="2403"/>
                  </a:cubicBezTo>
                  <a:cubicBezTo>
                    <a:pt x="1" y="3729"/>
                    <a:pt x="1073" y="4801"/>
                    <a:pt x="2399" y="4801"/>
                  </a:cubicBezTo>
                  <a:cubicBezTo>
                    <a:pt x="2848" y="4801"/>
                    <a:pt x="3258" y="4672"/>
                    <a:pt x="3616" y="4459"/>
                  </a:cubicBezTo>
                  <a:lnTo>
                    <a:pt x="3042" y="98"/>
                  </a:lnTo>
                  <a:cubicBezTo>
                    <a:pt x="2836" y="39"/>
                    <a:pt x="2623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5"/>
            <p:cNvSpPr/>
            <p:nvPr/>
          </p:nvSpPr>
          <p:spPr>
            <a:xfrm rot="-198737">
              <a:off x="3727960" y="2832537"/>
              <a:ext cx="97621" cy="64538"/>
            </a:xfrm>
            <a:custGeom>
              <a:avLst/>
              <a:gdLst/>
              <a:ahLst/>
              <a:cxnLst/>
              <a:rect l="l" t="t" r="r" b="b"/>
              <a:pathLst>
                <a:path w="4802" h="3151" extrusionOk="0">
                  <a:moveTo>
                    <a:pt x="2401" y="0"/>
                  </a:moveTo>
                  <a:cubicBezTo>
                    <a:pt x="1075" y="0"/>
                    <a:pt x="1" y="1075"/>
                    <a:pt x="1" y="2398"/>
                  </a:cubicBezTo>
                  <a:cubicBezTo>
                    <a:pt x="1" y="2663"/>
                    <a:pt x="55" y="2913"/>
                    <a:pt x="132" y="3151"/>
                  </a:cubicBezTo>
                  <a:lnTo>
                    <a:pt x="4792" y="2469"/>
                  </a:lnTo>
                  <a:cubicBezTo>
                    <a:pt x="4792" y="2444"/>
                    <a:pt x="4801" y="2423"/>
                    <a:pt x="4801" y="2396"/>
                  </a:cubicBezTo>
                  <a:cubicBezTo>
                    <a:pt x="4801" y="1077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5"/>
            <p:cNvSpPr/>
            <p:nvPr/>
          </p:nvSpPr>
          <p:spPr>
            <a:xfrm rot="-198737">
              <a:off x="3164760" y="2637425"/>
              <a:ext cx="97622" cy="73543"/>
            </a:xfrm>
            <a:custGeom>
              <a:avLst/>
              <a:gdLst/>
              <a:ahLst/>
              <a:cxnLst/>
              <a:rect l="l" t="t" r="r" b="b"/>
              <a:pathLst>
                <a:path w="4802" h="3555" extrusionOk="0">
                  <a:moveTo>
                    <a:pt x="4493" y="1"/>
                  </a:moveTo>
                  <a:lnTo>
                    <a:pt x="53" y="658"/>
                  </a:lnTo>
                  <a:cubicBezTo>
                    <a:pt x="19" y="817"/>
                    <a:pt x="1" y="984"/>
                    <a:pt x="1" y="1154"/>
                  </a:cubicBezTo>
                  <a:cubicBezTo>
                    <a:pt x="1" y="2478"/>
                    <a:pt x="1075" y="3554"/>
                    <a:pt x="2401" y="3554"/>
                  </a:cubicBezTo>
                  <a:cubicBezTo>
                    <a:pt x="3727" y="3554"/>
                    <a:pt x="4801" y="2480"/>
                    <a:pt x="4801" y="1154"/>
                  </a:cubicBezTo>
                  <a:cubicBezTo>
                    <a:pt x="4801" y="733"/>
                    <a:pt x="4681" y="345"/>
                    <a:pt x="4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5"/>
            <p:cNvSpPr/>
            <p:nvPr/>
          </p:nvSpPr>
          <p:spPr>
            <a:xfrm rot="-198737">
              <a:off x="3079154" y="3152223"/>
              <a:ext cx="69086" cy="97556"/>
            </a:xfrm>
            <a:custGeom>
              <a:avLst/>
              <a:gdLst/>
              <a:ahLst/>
              <a:cxnLst/>
              <a:rect l="l" t="t" r="r" b="b"/>
              <a:pathLst>
                <a:path w="3347" h="4799" extrusionOk="0">
                  <a:moveTo>
                    <a:pt x="948" y="1"/>
                  </a:moveTo>
                  <a:cubicBezTo>
                    <a:pt x="611" y="1"/>
                    <a:pt x="293" y="71"/>
                    <a:pt x="1" y="196"/>
                  </a:cubicBezTo>
                  <a:lnTo>
                    <a:pt x="558" y="4760"/>
                  </a:lnTo>
                  <a:cubicBezTo>
                    <a:pt x="688" y="4781"/>
                    <a:pt x="814" y="4799"/>
                    <a:pt x="944" y="4799"/>
                  </a:cubicBezTo>
                  <a:cubicBezTo>
                    <a:pt x="2274" y="4799"/>
                    <a:pt x="3346" y="3727"/>
                    <a:pt x="3346" y="2401"/>
                  </a:cubicBezTo>
                  <a:cubicBezTo>
                    <a:pt x="3346" y="1075"/>
                    <a:pt x="2274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5"/>
            <p:cNvSpPr/>
            <p:nvPr/>
          </p:nvSpPr>
          <p:spPr>
            <a:xfrm rot="-198737">
              <a:off x="3529714" y="3458400"/>
              <a:ext cx="96119" cy="57033"/>
            </a:xfrm>
            <a:custGeom>
              <a:avLst/>
              <a:gdLst/>
              <a:ahLst/>
              <a:cxnLst/>
              <a:rect l="l" t="t" r="r" b="b"/>
              <a:pathLst>
                <a:path w="4760" h="2805" extrusionOk="0">
                  <a:moveTo>
                    <a:pt x="2360" y="1"/>
                  </a:moveTo>
                  <a:cubicBezTo>
                    <a:pt x="1165" y="1"/>
                    <a:pt x="184" y="873"/>
                    <a:pt x="0" y="2016"/>
                  </a:cubicBezTo>
                  <a:cubicBezTo>
                    <a:pt x="1689" y="2165"/>
                    <a:pt x="3296" y="2419"/>
                    <a:pt x="4719" y="2804"/>
                  </a:cubicBezTo>
                  <a:cubicBezTo>
                    <a:pt x="4742" y="2673"/>
                    <a:pt x="4760" y="2539"/>
                    <a:pt x="4760" y="2401"/>
                  </a:cubicBezTo>
                  <a:cubicBezTo>
                    <a:pt x="4760" y="1075"/>
                    <a:pt x="3686" y="1"/>
                    <a:pt x="2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5"/>
            <p:cNvSpPr/>
            <p:nvPr/>
          </p:nvSpPr>
          <p:spPr>
            <a:xfrm rot="-198737">
              <a:off x="4026831" y="3845624"/>
              <a:ext cx="78097" cy="79546"/>
            </a:xfrm>
            <a:custGeom>
              <a:avLst/>
              <a:gdLst/>
              <a:ahLst/>
              <a:cxnLst/>
              <a:rect l="l" t="t" r="r" b="b"/>
              <a:pathLst>
                <a:path w="3900" h="3923" extrusionOk="0">
                  <a:moveTo>
                    <a:pt x="2447" y="0"/>
                  </a:moveTo>
                  <a:cubicBezTo>
                    <a:pt x="1230" y="0"/>
                    <a:pt x="188" y="924"/>
                    <a:pt x="67" y="2161"/>
                  </a:cubicBezTo>
                  <a:cubicBezTo>
                    <a:pt x="1" y="2823"/>
                    <a:pt x="210" y="3449"/>
                    <a:pt x="602" y="3922"/>
                  </a:cubicBezTo>
                  <a:cubicBezTo>
                    <a:pt x="1365" y="3269"/>
                    <a:pt x="2100" y="2569"/>
                    <a:pt x="2787" y="1817"/>
                  </a:cubicBezTo>
                  <a:cubicBezTo>
                    <a:pt x="3179" y="1386"/>
                    <a:pt x="3548" y="944"/>
                    <a:pt x="3899" y="493"/>
                  </a:cubicBezTo>
                  <a:cubicBezTo>
                    <a:pt x="3559" y="235"/>
                    <a:pt x="3149" y="58"/>
                    <a:pt x="2691" y="12"/>
                  </a:cubicBezTo>
                  <a:cubicBezTo>
                    <a:pt x="2609" y="4"/>
                    <a:pt x="2528" y="0"/>
                    <a:pt x="2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5"/>
            <p:cNvSpPr/>
            <p:nvPr/>
          </p:nvSpPr>
          <p:spPr>
            <a:xfrm rot="-198737">
              <a:off x="3269891" y="3802098"/>
              <a:ext cx="96119" cy="43526"/>
            </a:xfrm>
            <a:custGeom>
              <a:avLst/>
              <a:gdLst/>
              <a:ahLst/>
              <a:cxnLst/>
              <a:rect l="l" t="t" r="r" b="b"/>
              <a:pathLst>
                <a:path w="4735" h="2118" extrusionOk="0">
                  <a:moveTo>
                    <a:pt x="4735" y="0"/>
                  </a:moveTo>
                  <a:lnTo>
                    <a:pt x="4735" y="0"/>
                  </a:lnTo>
                  <a:cubicBezTo>
                    <a:pt x="3408" y="50"/>
                    <a:pt x="2033" y="77"/>
                    <a:pt x="618" y="77"/>
                  </a:cubicBezTo>
                  <a:cubicBezTo>
                    <a:pt x="413" y="77"/>
                    <a:pt x="207" y="76"/>
                    <a:pt x="0" y="75"/>
                  </a:cubicBezTo>
                  <a:lnTo>
                    <a:pt x="0" y="75"/>
                  </a:lnTo>
                  <a:cubicBezTo>
                    <a:pt x="172" y="1231"/>
                    <a:pt x="1158" y="2117"/>
                    <a:pt x="2362" y="2117"/>
                  </a:cubicBezTo>
                  <a:cubicBezTo>
                    <a:pt x="3592" y="2117"/>
                    <a:pt x="4592" y="1190"/>
                    <a:pt x="4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5"/>
            <p:cNvSpPr/>
            <p:nvPr/>
          </p:nvSpPr>
          <p:spPr>
            <a:xfrm rot="-198737">
              <a:off x="3221831" y="4058747"/>
              <a:ext cx="61577" cy="70540"/>
            </a:xfrm>
            <a:custGeom>
              <a:avLst/>
              <a:gdLst/>
              <a:ahLst/>
              <a:cxnLst/>
              <a:rect l="l" t="t" r="r" b="b"/>
              <a:pathLst>
                <a:path w="3067" h="3432" extrusionOk="0">
                  <a:moveTo>
                    <a:pt x="667" y="1"/>
                  </a:moveTo>
                  <a:cubicBezTo>
                    <a:pt x="433" y="1"/>
                    <a:pt x="213" y="44"/>
                    <a:pt x="0" y="105"/>
                  </a:cubicBezTo>
                  <a:lnTo>
                    <a:pt x="82" y="3049"/>
                  </a:lnTo>
                  <a:cubicBezTo>
                    <a:pt x="82" y="3049"/>
                    <a:pt x="1095" y="3230"/>
                    <a:pt x="2824" y="3432"/>
                  </a:cubicBezTo>
                  <a:cubicBezTo>
                    <a:pt x="2976" y="3117"/>
                    <a:pt x="3067" y="2770"/>
                    <a:pt x="3067" y="2396"/>
                  </a:cubicBezTo>
                  <a:cubicBezTo>
                    <a:pt x="3067" y="1075"/>
                    <a:pt x="1992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5"/>
            <p:cNvSpPr/>
            <p:nvPr/>
          </p:nvSpPr>
          <p:spPr>
            <a:xfrm rot="-198737">
              <a:off x="3696421" y="4016722"/>
              <a:ext cx="97622" cy="75043"/>
            </a:xfrm>
            <a:custGeom>
              <a:avLst/>
              <a:gdLst/>
              <a:ahLst/>
              <a:cxnLst/>
              <a:rect l="l" t="t" r="r" b="b"/>
              <a:pathLst>
                <a:path w="4801" h="3686" extrusionOk="0">
                  <a:moveTo>
                    <a:pt x="2401" y="0"/>
                  </a:moveTo>
                  <a:cubicBezTo>
                    <a:pt x="1075" y="0"/>
                    <a:pt x="0" y="1074"/>
                    <a:pt x="0" y="2400"/>
                  </a:cubicBezTo>
                  <a:cubicBezTo>
                    <a:pt x="0" y="2876"/>
                    <a:pt x="143" y="3312"/>
                    <a:pt x="381" y="3685"/>
                  </a:cubicBezTo>
                  <a:cubicBezTo>
                    <a:pt x="1845" y="3425"/>
                    <a:pt x="3316" y="3105"/>
                    <a:pt x="4769" y="2709"/>
                  </a:cubicBezTo>
                  <a:cubicBezTo>
                    <a:pt x="4783" y="2607"/>
                    <a:pt x="4801" y="2505"/>
                    <a:pt x="4801" y="2400"/>
                  </a:cubicBezTo>
                  <a:cubicBezTo>
                    <a:pt x="4801" y="1074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5"/>
            <p:cNvSpPr/>
            <p:nvPr/>
          </p:nvSpPr>
          <p:spPr>
            <a:xfrm rot="-198737">
              <a:off x="4088408" y="3591976"/>
              <a:ext cx="94617" cy="97557"/>
            </a:xfrm>
            <a:custGeom>
              <a:avLst/>
              <a:gdLst/>
              <a:ahLst/>
              <a:cxnLst/>
              <a:rect l="l" t="t" r="r" b="b"/>
              <a:pathLst>
                <a:path w="4672" h="4798" extrusionOk="0">
                  <a:moveTo>
                    <a:pt x="2514" y="0"/>
                  </a:moveTo>
                  <a:cubicBezTo>
                    <a:pt x="1297" y="0"/>
                    <a:pt x="251" y="925"/>
                    <a:pt x="130" y="2163"/>
                  </a:cubicBezTo>
                  <a:cubicBezTo>
                    <a:pt x="0" y="3480"/>
                    <a:pt x="964" y="4656"/>
                    <a:pt x="2280" y="4786"/>
                  </a:cubicBezTo>
                  <a:cubicBezTo>
                    <a:pt x="2360" y="4794"/>
                    <a:pt x="2439" y="4797"/>
                    <a:pt x="2517" y="4797"/>
                  </a:cubicBezTo>
                  <a:cubicBezTo>
                    <a:pt x="3190" y="4797"/>
                    <a:pt x="3807" y="4508"/>
                    <a:pt x="4250" y="4047"/>
                  </a:cubicBezTo>
                  <a:cubicBezTo>
                    <a:pt x="4447" y="3156"/>
                    <a:pt x="4586" y="2258"/>
                    <a:pt x="4672" y="1354"/>
                  </a:cubicBezTo>
                  <a:cubicBezTo>
                    <a:pt x="4318" y="629"/>
                    <a:pt x="3618" y="96"/>
                    <a:pt x="2754" y="12"/>
                  </a:cubicBezTo>
                  <a:cubicBezTo>
                    <a:pt x="2673" y="4"/>
                    <a:pt x="2593" y="0"/>
                    <a:pt x="2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5"/>
            <p:cNvSpPr/>
            <p:nvPr/>
          </p:nvSpPr>
          <p:spPr>
            <a:xfrm rot="-198737">
              <a:off x="3430591" y="2359765"/>
              <a:ext cx="334916" cy="288167"/>
            </a:xfrm>
            <a:custGeom>
              <a:avLst/>
              <a:gdLst/>
              <a:ahLst/>
              <a:cxnLst/>
              <a:rect l="l" t="t" r="r" b="b"/>
              <a:pathLst>
                <a:path w="16494" h="14157" extrusionOk="0">
                  <a:moveTo>
                    <a:pt x="8691" y="0"/>
                  </a:moveTo>
                  <a:cubicBezTo>
                    <a:pt x="7125" y="0"/>
                    <a:pt x="5242" y="1993"/>
                    <a:pt x="3074" y="5938"/>
                  </a:cubicBezTo>
                  <a:cubicBezTo>
                    <a:pt x="1326" y="9118"/>
                    <a:pt x="14" y="12468"/>
                    <a:pt x="0" y="12502"/>
                  </a:cubicBezTo>
                  <a:lnTo>
                    <a:pt x="503" y="12701"/>
                  </a:lnTo>
                  <a:cubicBezTo>
                    <a:pt x="1868" y="9208"/>
                    <a:pt x="5881" y="542"/>
                    <a:pt x="8679" y="542"/>
                  </a:cubicBezTo>
                  <a:cubicBezTo>
                    <a:pt x="8800" y="542"/>
                    <a:pt x="8918" y="558"/>
                    <a:pt x="9034" y="591"/>
                  </a:cubicBezTo>
                  <a:cubicBezTo>
                    <a:pt x="9563" y="741"/>
                    <a:pt x="9871" y="1015"/>
                    <a:pt x="9982" y="1416"/>
                  </a:cubicBezTo>
                  <a:cubicBezTo>
                    <a:pt x="10360" y="2808"/>
                    <a:pt x="8391" y="5496"/>
                    <a:pt x="7149" y="6954"/>
                  </a:cubicBezTo>
                  <a:cubicBezTo>
                    <a:pt x="6838" y="7287"/>
                    <a:pt x="6643" y="7516"/>
                    <a:pt x="6609" y="7556"/>
                  </a:cubicBezTo>
                  <a:lnTo>
                    <a:pt x="7013" y="7917"/>
                  </a:lnTo>
                  <a:cubicBezTo>
                    <a:pt x="7049" y="7878"/>
                    <a:pt x="7253" y="7661"/>
                    <a:pt x="7545" y="7318"/>
                  </a:cubicBezTo>
                  <a:cubicBezTo>
                    <a:pt x="8769" y="5990"/>
                    <a:pt x="11036" y="3828"/>
                    <a:pt x="12384" y="3753"/>
                  </a:cubicBezTo>
                  <a:cubicBezTo>
                    <a:pt x="12406" y="3752"/>
                    <a:pt x="12428" y="3752"/>
                    <a:pt x="12449" y="3752"/>
                  </a:cubicBezTo>
                  <a:cubicBezTo>
                    <a:pt x="12681" y="3752"/>
                    <a:pt x="12867" y="3821"/>
                    <a:pt x="13019" y="3964"/>
                  </a:cubicBezTo>
                  <a:cubicBezTo>
                    <a:pt x="13212" y="4148"/>
                    <a:pt x="13291" y="4354"/>
                    <a:pt x="13264" y="4610"/>
                  </a:cubicBezTo>
                  <a:cubicBezTo>
                    <a:pt x="13137" y="5859"/>
                    <a:pt x="10596" y="7695"/>
                    <a:pt x="9631" y="8295"/>
                  </a:cubicBezTo>
                  <a:lnTo>
                    <a:pt x="9891" y="8769"/>
                  </a:lnTo>
                  <a:cubicBezTo>
                    <a:pt x="9922" y="8754"/>
                    <a:pt x="12579" y="7484"/>
                    <a:pt x="14391" y="7484"/>
                  </a:cubicBezTo>
                  <a:cubicBezTo>
                    <a:pt x="14722" y="7484"/>
                    <a:pt x="15025" y="7527"/>
                    <a:pt x="15279" y="7627"/>
                  </a:cubicBezTo>
                  <a:cubicBezTo>
                    <a:pt x="15587" y="7751"/>
                    <a:pt x="15950" y="7964"/>
                    <a:pt x="15936" y="8302"/>
                  </a:cubicBezTo>
                  <a:cubicBezTo>
                    <a:pt x="15920" y="8658"/>
                    <a:pt x="15313" y="10594"/>
                    <a:pt x="4930" y="13640"/>
                  </a:cubicBezTo>
                  <a:lnTo>
                    <a:pt x="5082" y="14156"/>
                  </a:lnTo>
                  <a:cubicBezTo>
                    <a:pt x="12357" y="12024"/>
                    <a:pt x="16403" y="9950"/>
                    <a:pt x="16482" y="8327"/>
                  </a:cubicBezTo>
                  <a:cubicBezTo>
                    <a:pt x="16493" y="8030"/>
                    <a:pt x="16385" y="7479"/>
                    <a:pt x="15483" y="7126"/>
                  </a:cubicBezTo>
                  <a:cubicBezTo>
                    <a:pt x="15171" y="7003"/>
                    <a:pt x="14806" y="6952"/>
                    <a:pt x="14413" y="6952"/>
                  </a:cubicBezTo>
                  <a:cubicBezTo>
                    <a:pt x="13549" y="6952"/>
                    <a:pt x="12550" y="7199"/>
                    <a:pt x="11689" y="7479"/>
                  </a:cubicBezTo>
                  <a:cubicBezTo>
                    <a:pt x="12670" y="6670"/>
                    <a:pt x="13715" y="5600"/>
                    <a:pt x="13808" y="4667"/>
                  </a:cubicBezTo>
                  <a:cubicBezTo>
                    <a:pt x="13851" y="4241"/>
                    <a:pt x="13712" y="3873"/>
                    <a:pt x="13395" y="3572"/>
                  </a:cubicBezTo>
                  <a:cubicBezTo>
                    <a:pt x="13145" y="3332"/>
                    <a:pt x="12828" y="3213"/>
                    <a:pt x="12456" y="3213"/>
                  </a:cubicBezTo>
                  <a:cubicBezTo>
                    <a:pt x="12424" y="3213"/>
                    <a:pt x="12391" y="3214"/>
                    <a:pt x="12357" y="3216"/>
                  </a:cubicBezTo>
                  <a:cubicBezTo>
                    <a:pt x="11505" y="3261"/>
                    <a:pt x="10440" y="3939"/>
                    <a:pt x="9461" y="4744"/>
                  </a:cubicBezTo>
                  <a:cubicBezTo>
                    <a:pt x="10202" y="3533"/>
                    <a:pt x="10764" y="2223"/>
                    <a:pt x="10503" y="1271"/>
                  </a:cubicBezTo>
                  <a:cubicBezTo>
                    <a:pt x="10340" y="682"/>
                    <a:pt x="9898" y="279"/>
                    <a:pt x="9189" y="70"/>
                  </a:cubicBezTo>
                  <a:cubicBezTo>
                    <a:pt x="9027" y="23"/>
                    <a:pt x="8861" y="0"/>
                    <a:pt x="8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5"/>
            <p:cNvSpPr/>
            <p:nvPr/>
          </p:nvSpPr>
          <p:spPr>
            <a:xfrm rot="-198737">
              <a:off x="3298427" y="2730478"/>
              <a:ext cx="120149" cy="106562"/>
            </a:xfrm>
            <a:custGeom>
              <a:avLst/>
              <a:gdLst/>
              <a:ahLst/>
              <a:cxnLst/>
              <a:rect l="l" t="t" r="r" b="b"/>
              <a:pathLst>
                <a:path w="5908" h="5251" extrusionOk="0">
                  <a:moveTo>
                    <a:pt x="2953" y="0"/>
                  </a:moveTo>
                  <a:cubicBezTo>
                    <a:pt x="2671" y="0"/>
                    <a:pt x="2384" y="46"/>
                    <a:pt x="2102" y="142"/>
                  </a:cubicBezTo>
                  <a:cubicBezTo>
                    <a:pt x="731" y="612"/>
                    <a:pt x="1" y="2105"/>
                    <a:pt x="470" y="3476"/>
                  </a:cubicBezTo>
                  <a:cubicBezTo>
                    <a:pt x="844" y="4566"/>
                    <a:pt x="1864" y="5251"/>
                    <a:pt x="2955" y="5251"/>
                  </a:cubicBezTo>
                  <a:cubicBezTo>
                    <a:pt x="3237" y="5251"/>
                    <a:pt x="3524" y="5205"/>
                    <a:pt x="3806" y="5108"/>
                  </a:cubicBezTo>
                  <a:cubicBezTo>
                    <a:pt x="5177" y="4637"/>
                    <a:pt x="5907" y="3146"/>
                    <a:pt x="5438" y="1774"/>
                  </a:cubicBezTo>
                  <a:cubicBezTo>
                    <a:pt x="5063" y="686"/>
                    <a:pt x="4046" y="0"/>
                    <a:pt x="2953" y="0"/>
                  </a:cubicBezTo>
                  <a:close/>
                </a:path>
              </a:pathLst>
            </a:custGeom>
            <a:solidFill>
              <a:srgbClr val="A8113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5"/>
            <p:cNvSpPr/>
            <p:nvPr/>
          </p:nvSpPr>
          <p:spPr>
            <a:xfrm rot="-198737">
              <a:off x="3733968" y="2655435"/>
              <a:ext cx="120149" cy="108062"/>
            </a:xfrm>
            <a:custGeom>
              <a:avLst/>
              <a:gdLst/>
              <a:ahLst/>
              <a:cxnLst/>
              <a:rect l="l" t="t" r="r" b="b"/>
              <a:pathLst>
                <a:path w="5910" h="5254" extrusionOk="0">
                  <a:moveTo>
                    <a:pt x="2955" y="1"/>
                  </a:moveTo>
                  <a:cubicBezTo>
                    <a:pt x="2673" y="1"/>
                    <a:pt x="2386" y="47"/>
                    <a:pt x="2104" y="143"/>
                  </a:cubicBezTo>
                  <a:cubicBezTo>
                    <a:pt x="733" y="615"/>
                    <a:pt x="1" y="2108"/>
                    <a:pt x="472" y="3479"/>
                  </a:cubicBezTo>
                  <a:cubicBezTo>
                    <a:pt x="845" y="4569"/>
                    <a:pt x="1865" y="5253"/>
                    <a:pt x="2956" y="5253"/>
                  </a:cubicBezTo>
                  <a:cubicBezTo>
                    <a:pt x="3238" y="5253"/>
                    <a:pt x="3525" y="5208"/>
                    <a:pt x="3806" y="5111"/>
                  </a:cubicBezTo>
                  <a:cubicBezTo>
                    <a:pt x="5178" y="4640"/>
                    <a:pt x="5910" y="3146"/>
                    <a:pt x="5438" y="1775"/>
                  </a:cubicBezTo>
                  <a:cubicBezTo>
                    <a:pt x="5066" y="685"/>
                    <a:pt x="4046" y="1"/>
                    <a:pt x="2955" y="1"/>
                  </a:cubicBezTo>
                  <a:close/>
                </a:path>
              </a:pathLst>
            </a:custGeom>
            <a:solidFill>
              <a:srgbClr val="A8113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5"/>
            <p:cNvSpPr/>
            <p:nvPr/>
          </p:nvSpPr>
          <p:spPr>
            <a:xfrm rot="-198737">
              <a:off x="3376524" y="2695959"/>
              <a:ext cx="73591" cy="72042"/>
            </a:xfrm>
            <a:custGeom>
              <a:avLst/>
              <a:gdLst/>
              <a:ahLst/>
              <a:cxnLst/>
              <a:rect l="l" t="t" r="r" b="b"/>
              <a:pathLst>
                <a:path w="3605" h="3501" extrusionOk="0">
                  <a:moveTo>
                    <a:pt x="1802" y="0"/>
                  </a:moveTo>
                  <a:cubicBezTo>
                    <a:pt x="880" y="0"/>
                    <a:pt x="107" y="719"/>
                    <a:pt x="55" y="1651"/>
                  </a:cubicBezTo>
                  <a:cubicBezTo>
                    <a:pt x="0" y="2614"/>
                    <a:pt x="737" y="3441"/>
                    <a:pt x="1702" y="3498"/>
                  </a:cubicBezTo>
                  <a:cubicBezTo>
                    <a:pt x="1736" y="3500"/>
                    <a:pt x="1769" y="3501"/>
                    <a:pt x="1803" y="3501"/>
                  </a:cubicBezTo>
                  <a:cubicBezTo>
                    <a:pt x="2722" y="3501"/>
                    <a:pt x="3495" y="2782"/>
                    <a:pt x="3550" y="1850"/>
                  </a:cubicBezTo>
                  <a:cubicBezTo>
                    <a:pt x="3604" y="887"/>
                    <a:pt x="2867" y="60"/>
                    <a:pt x="1902" y="3"/>
                  </a:cubicBezTo>
                  <a:cubicBezTo>
                    <a:pt x="1868" y="1"/>
                    <a:pt x="1835" y="0"/>
                    <a:pt x="1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5"/>
            <p:cNvSpPr/>
            <p:nvPr/>
          </p:nvSpPr>
          <p:spPr>
            <a:xfrm rot="-198737">
              <a:off x="3693417" y="2640426"/>
              <a:ext cx="73592" cy="70541"/>
            </a:xfrm>
            <a:custGeom>
              <a:avLst/>
              <a:gdLst/>
              <a:ahLst/>
              <a:cxnLst/>
              <a:rect l="l" t="t" r="r" b="b"/>
              <a:pathLst>
                <a:path w="3605" h="3504" extrusionOk="0">
                  <a:moveTo>
                    <a:pt x="1796" y="1"/>
                  </a:moveTo>
                  <a:cubicBezTo>
                    <a:pt x="878" y="1"/>
                    <a:pt x="107" y="721"/>
                    <a:pt x="52" y="1654"/>
                  </a:cubicBezTo>
                  <a:cubicBezTo>
                    <a:pt x="0" y="2617"/>
                    <a:pt x="737" y="3444"/>
                    <a:pt x="1702" y="3501"/>
                  </a:cubicBezTo>
                  <a:cubicBezTo>
                    <a:pt x="1735" y="3503"/>
                    <a:pt x="1767" y="3503"/>
                    <a:pt x="1799" y="3503"/>
                  </a:cubicBezTo>
                  <a:cubicBezTo>
                    <a:pt x="2720" y="3503"/>
                    <a:pt x="3495" y="2784"/>
                    <a:pt x="3550" y="1851"/>
                  </a:cubicBezTo>
                  <a:cubicBezTo>
                    <a:pt x="3604" y="887"/>
                    <a:pt x="2867" y="60"/>
                    <a:pt x="1900" y="4"/>
                  </a:cubicBezTo>
                  <a:cubicBezTo>
                    <a:pt x="1865" y="2"/>
                    <a:pt x="1830" y="1"/>
                    <a:pt x="17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5"/>
            <p:cNvSpPr/>
            <p:nvPr/>
          </p:nvSpPr>
          <p:spPr>
            <a:xfrm rot="-198737">
              <a:off x="3341980" y="2650933"/>
              <a:ext cx="42052" cy="57033"/>
            </a:xfrm>
            <a:custGeom>
              <a:avLst/>
              <a:gdLst/>
              <a:ahLst/>
              <a:cxnLst/>
              <a:rect l="l" t="t" r="r" b="b"/>
              <a:pathLst>
                <a:path w="2016" h="2849" extrusionOk="0">
                  <a:moveTo>
                    <a:pt x="1699" y="0"/>
                  </a:moveTo>
                  <a:cubicBezTo>
                    <a:pt x="1606" y="0"/>
                    <a:pt x="1520" y="53"/>
                    <a:pt x="1460" y="132"/>
                  </a:cubicBezTo>
                  <a:cubicBezTo>
                    <a:pt x="929" y="862"/>
                    <a:pt x="465" y="1635"/>
                    <a:pt x="66" y="2441"/>
                  </a:cubicBezTo>
                  <a:cubicBezTo>
                    <a:pt x="0" y="2573"/>
                    <a:pt x="30" y="2734"/>
                    <a:pt x="161" y="2813"/>
                  </a:cubicBezTo>
                  <a:cubicBezTo>
                    <a:pt x="201" y="2837"/>
                    <a:pt x="249" y="2848"/>
                    <a:pt x="297" y="2848"/>
                  </a:cubicBezTo>
                  <a:cubicBezTo>
                    <a:pt x="392" y="2848"/>
                    <a:pt x="489" y="2803"/>
                    <a:pt x="533" y="2716"/>
                  </a:cubicBezTo>
                  <a:cubicBezTo>
                    <a:pt x="929" y="1909"/>
                    <a:pt x="1396" y="1138"/>
                    <a:pt x="1927" y="408"/>
                  </a:cubicBezTo>
                  <a:cubicBezTo>
                    <a:pt x="2015" y="288"/>
                    <a:pt x="1947" y="107"/>
                    <a:pt x="1831" y="37"/>
                  </a:cubicBezTo>
                  <a:cubicBezTo>
                    <a:pt x="1787" y="12"/>
                    <a:pt x="1742" y="0"/>
                    <a:pt x="16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5"/>
            <p:cNvSpPr/>
            <p:nvPr/>
          </p:nvSpPr>
          <p:spPr>
            <a:xfrm rot="-198737">
              <a:off x="3715946" y="2598402"/>
              <a:ext cx="67583" cy="13508"/>
            </a:xfrm>
            <a:custGeom>
              <a:avLst/>
              <a:gdLst/>
              <a:ahLst/>
              <a:cxnLst/>
              <a:rect l="l" t="t" r="r" b="b"/>
              <a:pathLst>
                <a:path w="3335" h="705" extrusionOk="0">
                  <a:moveTo>
                    <a:pt x="2600" y="0"/>
                  </a:moveTo>
                  <a:cubicBezTo>
                    <a:pt x="1804" y="0"/>
                    <a:pt x="1013" y="60"/>
                    <a:pt x="225" y="177"/>
                  </a:cubicBezTo>
                  <a:cubicBezTo>
                    <a:pt x="80" y="197"/>
                    <a:pt x="0" y="381"/>
                    <a:pt x="34" y="512"/>
                  </a:cubicBezTo>
                  <a:cubicBezTo>
                    <a:pt x="72" y="646"/>
                    <a:pt x="186" y="705"/>
                    <a:pt x="311" y="705"/>
                  </a:cubicBezTo>
                  <a:cubicBezTo>
                    <a:pt x="331" y="705"/>
                    <a:pt x="350" y="703"/>
                    <a:pt x="370" y="701"/>
                  </a:cubicBezTo>
                  <a:cubicBezTo>
                    <a:pt x="1097" y="594"/>
                    <a:pt x="1831" y="543"/>
                    <a:pt x="2568" y="543"/>
                  </a:cubicBezTo>
                  <a:cubicBezTo>
                    <a:pt x="2708" y="543"/>
                    <a:pt x="2848" y="545"/>
                    <a:pt x="2988" y="549"/>
                  </a:cubicBezTo>
                  <a:cubicBezTo>
                    <a:pt x="2989" y="549"/>
                    <a:pt x="2991" y="549"/>
                    <a:pt x="2992" y="549"/>
                  </a:cubicBezTo>
                  <a:cubicBezTo>
                    <a:pt x="3334" y="549"/>
                    <a:pt x="3333" y="14"/>
                    <a:pt x="2988" y="5"/>
                  </a:cubicBezTo>
                  <a:cubicBezTo>
                    <a:pt x="2858" y="2"/>
                    <a:pt x="2729" y="0"/>
                    <a:pt x="2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5"/>
            <p:cNvSpPr/>
            <p:nvPr/>
          </p:nvSpPr>
          <p:spPr>
            <a:xfrm rot="-198737">
              <a:off x="3528212" y="2727477"/>
              <a:ext cx="111138" cy="75043"/>
            </a:xfrm>
            <a:custGeom>
              <a:avLst/>
              <a:gdLst/>
              <a:ahLst/>
              <a:cxnLst/>
              <a:rect l="l" t="t" r="r" b="b"/>
              <a:pathLst>
                <a:path w="5471" h="3685" extrusionOk="0">
                  <a:moveTo>
                    <a:pt x="5063" y="0"/>
                  </a:moveTo>
                  <a:cubicBezTo>
                    <a:pt x="4866" y="0"/>
                    <a:pt x="4650" y="168"/>
                    <a:pt x="4697" y="426"/>
                  </a:cubicBezTo>
                  <a:cubicBezTo>
                    <a:pt x="4901" y="1545"/>
                    <a:pt x="4274" y="2765"/>
                    <a:pt x="3102" y="2989"/>
                  </a:cubicBezTo>
                  <a:cubicBezTo>
                    <a:pt x="2985" y="3011"/>
                    <a:pt x="2870" y="3022"/>
                    <a:pt x="2758" y="3022"/>
                  </a:cubicBezTo>
                  <a:cubicBezTo>
                    <a:pt x="1731" y="3022"/>
                    <a:pt x="910" y="2133"/>
                    <a:pt x="706" y="1149"/>
                  </a:cubicBezTo>
                  <a:cubicBezTo>
                    <a:pt x="671" y="978"/>
                    <a:pt x="545" y="905"/>
                    <a:pt x="413" y="905"/>
                  </a:cubicBezTo>
                  <a:cubicBezTo>
                    <a:pt x="214" y="905"/>
                    <a:pt x="0" y="1071"/>
                    <a:pt x="53" y="1325"/>
                  </a:cubicBezTo>
                  <a:cubicBezTo>
                    <a:pt x="287" y="2443"/>
                    <a:pt x="1153" y="3445"/>
                    <a:pt x="2309" y="3646"/>
                  </a:cubicBezTo>
                  <a:cubicBezTo>
                    <a:pt x="2457" y="3672"/>
                    <a:pt x="2605" y="3685"/>
                    <a:pt x="2751" y="3685"/>
                  </a:cubicBezTo>
                  <a:cubicBezTo>
                    <a:pt x="3737" y="3685"/>
                    <a:pt x="4659" y="3117"/>
                    <a:pt x="5101" y="2209"/>
                  </a:cubicBezTo>
                  <a:cubicBezTo>
                    <a:pt x="5400" y="1593"/>
                    <a:pt x="5470" y="917"/>
                    <a:pt x="5346" y="247"/>
                  </a:cubicBezTo>
                  <a:cubicBezTo>
                    <a:pt x="5316" y="75"/>
                    <a:pt x="5194" y="0"/>
                    <a:pt x="5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5"/>
            <p:cNvSpPr/>
            <p:nvPr/>
          </p:nvSpPr>
          <p:spPr>
            <a:xfrm rot="-198737">
              <a:off x="3496673" y="2736482"/>
              <a:ext cx="13516" cy="13508"/>
            </a:xfrm>
            <a:custGeom>
              <a:avLst/>
              <a:gdLst/>
              <a:ahLst/>
              <a:cxnLst/>
              <a:rect l="l" t="t" r="r" b="b"/>
              <a:pathLst>
                <a:path w="706" h="652" extrusionOk="0">
                  <a:moveTo>
                    <a:pt x="354" y="1"/>
                  </a:moveTo>
                  <a:cubicBezTo>
                    <a:pt x="334" y="1"/>
                    <a:pt x="314" y="3"/>
                    <a:pt x="293" y="7"/>
                  </a:cubicBezTo>
                  <a:cubicBezTo>
                    <a:pt x="114" y="41"/>
                    <a:pt x="1" y="211"/>
                    <a:pt x="35" y="387"/>
                  </a:cubicBezTo>
                  <a:cubicBezTo>
                    <a:pt x="65" y="545"/>
                    <a:pt x="200" y="652"/>
                    <a:pt x="353" y="652"/>
                  </a:cubicBezTo>
                  <a:cubicBezTo>
                    <a:pt x="374" y="652"/>
                    <a:pt x="395" y="650"/>
                    <a:pt x="416" y="646"/>
                  </a:cubicBezTo>
                  <a:cubicBezTo>
                    <a:pt x="592" y="609"/>
                    <a:pt x="706" y="439"/>
                    <a:pt x="672" y="265"/>
                  </a:cubicBezTo>
                  <a:cubicBezTo>
                    <a:pt x="642" y="111"/>
                    <a:pt x="505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5"/>
            <p:cNvSpPr/>
            <p:nvPr/>
          </p:nvSpPr>
          <p:spPr>
            <a:xfrm rot="-198737">
              <a:off x="3474145" y="2749990"/>
              <a:ext cx="15019" cy="12007"/>
            </a:xfrm>
            <a:custGeom>
              <a:avLst/>
              <a:gdLst/>
              <a:ahLst/>
              <a:cxnLst/>
              <a:rect l="l" t="t" r="r" b="b"/>
              <a:pathLst>
                <a:path w="708" h="652" extrusionOk="0">
                  <a:moveTo>
                    <a:pt x="353" y="1"/>
                  </a:moveTo>
                  <a:cubicBezTo>
                    <a:pt x="333" y="1"/>
                    <a:pt x="313" y="3"/>
                    <a:pt x="293" y="6"/>
                  </a:cubicBezTo>
                  <a:cubicBezTo>
                    <a:pt x="114" y="40"/>
                    <a:pt x="0" y="210"/>
                    <a:pt x="34" y="387"/>
                  </a:cubicBezTo>
                  <a:cubicBezTo>
                    <a:pt x="64" y="545"/>
                    <a:pt x="200" y="652"/>
                    <a:pt x="352" y="652"/>
                  </a:cubicBezTo>
                  <a:cubicBezTo>
                    <a:pt x="373" y="652"/>
                    <a:pt x="394" y="650"/>
                    <a:pt x="415" y="646"/>
                  </a:cubicBezTo>
                  <a:cubicBezTo>
                    <a:pt x="594" y="612"/>
                    <a:pt x="707" y="442"/>
                    <a:pt x="673" y="265"/>
                  </a:cubicBezTo>
                  <a:cubicBezTo>
                    <a:pt x="643" y="111"/>
                    <a:pt x="504" y="1"/>
                    <a:pt x="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5"/>
            <p:cNvSpPr/>
            <p:nvPr/>
          </p:nvSpPr>
          <p:spPr>
            <a:xfrm rot="-198737">
              <a:off x="3478651" y="2719973"/>
              <a:ext cx="13516" cy="13507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55" y="0"/>
                  </a:moveTo>
                  <a:cubicBezTo>
                    <a:pt x="335" y="0"/>
                    <a:pt x="314" y="2"/>
                    <a:pt x="293" y="6"/>
                  </a:cubicBezTo>
                  <a:cubicBezTo>
                    <a:pt x="114" y="40"/>
                    <a:pt x="0" y="210"/>
                    <a:pt x="34" y="387"/>
                  </a:cubicBezTo>
                  <a:cubicBezTo>
                    <a:pt x="64" y="542"/>
                    <a:pt x="198" y="649"/>
                    <a:pt x="352" y="649"/>
                  </a:cubicBezTo>
                  <a:cubicBezTo>
                    <a:pt x="372" y="649"/>
                    <a:pt x="394" y="647"/>
                    <a:pt x="415" y="643"/>
                  </a:cubicBezTo>
                  <a:cubicBezTo>
                    <a:pt x="592" y="609"/>
                    <a:pt x="705" y="439"/>
                    <a:pt x="671" y="264"/>
                  </a:cubicBezTo>
                  <a:cubicBezTo>
                    <a:pt x="641" y="108"/>
                    <a:pt x="509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5"/>
            <p:cNvSpPr/>
            <p:nvPr/>
          </p:nvSpPr>
          <p:spPr>
            <a:xfrm rot="-198737">
              <a:off x="3652867" y="2724475"/>
              <a:ext cx="15019" cy="12007"/>
            </a:xfrm>
            <a:custGeom>
              <a:avLst/>
              <a:gdLst/>
              <a:ahLst/>
              <a:cxnLst/>
              <a:rect l="l" t="t" r="r" b="b"/>
              <a:pathLst>
                <a:path w="705" h="650" extrusionOk="0">
                  <a:moveTo>
                    <a:pt x="355" y="0"/>
                  </a:moveTo>
                  <a:cubicBezTo>
                    <a:pt x="334" y="0"/>
                    <a:pt x="313" y="2"/>
                    <a:pt x="292" y="6"/>
                  </a:cubicBezTo>
                  <a:cubicBezTo>
                    <a:pt x="113" y="40"/>
                    <a:pt x="0" y="210"/>
                    <a:pt x="34" y="385"/>
                  </a:cubicBezTo>
                  <a:cubicBezTo>
                    <a:pt x="64" y="543"/>
                    <a:pt x="199" y="649"/>
                    <a:pt x="351" y="649"/>
                  </a:cubicBezTo>
                  <a:cubicBezTo>
                    <a:pt x="371" y="649"/>
                    <a:pt x="392" y="647"/>
                    <a:pt x="413" y="643"/>
                  </a:cubicBezTo>
                  <a:cubicBezTo>
                    <a:pt x="589" y="609"/>
                    <a:pt x="705" y="437"/>
                    <a:pt x="671" y="265"/>
                  </a:cubicBezTo>
                  <a:cubicBezTo>
                    <a:pt x="641" y="107"/>
                    <a:pt x="506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-198737">
              <a:off x="3640852" y="2701962"/>
              <a:ext cx="13516" cy="13507"/>
            </a:xfrm>
            <a:custGeom>
              <a:avLst/>
              <a:gdLst/>
              <a:ahLst/>
              <a:cxnLst/>
              <a:rect l="l" t="t" r="r" b="b"/>
              <a:pathLst>
                <a:path w="705" h="650" extrusionOk="0">
                  <a:moveTo>
                    <a:pt x="355" y="0"/>
                  </a:moveTo>
                  <a:cubicBezTo>
                    <a:pt x="334" y="0"/>
                    <a:pt x="313" y="2"/>
                    <a:pt x="292" y="6"/>
                  </a:cubicBezTo>
                  <a:cubicBezTo>
                    <a:pt x="113" y="40"/>
                    <a:pt x="0" y="210"/>
                    <a:pt x="34" y="385"/>
                  </a:cubicBezTo>
                  <a:cubicBezTo>
                    <a:pt x="64" y="543"/>
                    <a:pt x="199" y="649"/>
                    <a:pt x="351" y="649"/>
                  </a:cubicBezTo>
                  <a:cubicBezTo>
                    <a:pt x="371" y="649"/>
                    <a:pt x="392" y="647"/>
                    <a:pt x="413" y="643"/>
                  </a:cubicBezTo>
                  <a:cubicBezTo>
                    <a:pt x="592" y="609"/>
                    <a:pt x="705" y="439"/>
                    <a:pt x="671" y="265"/>
                  </a:cubicBezTo>
                  <a:cubicBezTo>
                    <a:pt x="641" y="107"/>
                    <a:pt x="506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-198737">
              <a:off x="3670890" y="2706465"/>
              <a:ext cx="13516" cy="12007"/>
            </a:xfrm>
            <a:custGeom>
              <a:avLst/>
              <a:gdLst/>
              <a:ahLst/>
              <a:cxnLst/>
              <a:rect l="l" t="t" r="r" b="b"/>
              <a:pathLst>
                <a:path w="706" h="650" extrusionOk="0">
                  <a:moveTo>
                    <a:pt x="356" y="1"/>
                  </a:moveTo>
                  <a:cubicBezTo>
                    <a:pt x="336" y="1"/>
                    <a:pt x="314" y="3"/>
                    <a:pt x="293" y="7"/>
                  </a:cubicBezTo>
                  <a:cubicBezTo>
                    <a:pt x="114" y="41"/>
                    <a:pt x="1" y="211"/>
                    <a:pt x="35" y="385"/>
                  </a:cubicBezTo>
                  <a:cubicBezTo>
                    <a:pt x="65" y="543"/>
                    <a:pt x="200" y="650"/>
                    <a:pt x="353" y="650"/>
                  </a:cubicBezTo>
                  <a:cubicBezTo>
                    <a:pt x="373" y="650"/>
                    <a:pt x="394" y="648"/>
                    <a:pt x="415" y="644"/>
                  </a:cubicBezTo>
                  <a:cubicBezTo>
                    <a:pt x="590" y="610"/>
                    <a:pt x="705" y="440"/>
                    <a:pt x="671" y="265"/>
                  </a:cubicBezTo>
                  <a:cubicBezTo>
                    <a:pt x="642" y="107"/>
                    <a:pt x="510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-198737">
              <a:off x="2657130" y="3266289"/>
              <a:ext cx="560196" cy="415740"/>
            </a:xfrm>
            <a:custGeom>
              <a:avLst/>
              <a:gdLst/>
              <a:ahLst/>
              <a:cxnLst/>
              <a:rect l="l" t="t" r="r" b="b"/>
              <a:pathLst>
                <a:path w="27501" h="20433" extrusionOk="0">
                  <a:moveTo>
                    <a:pt x="26537" y="1"/>
                  </a:moveTo>
                  <a:cubicBezTo>
                    <a:pt x="26389" y="1"/>
                    <a:pt x="26218" y="38"/>
                    <a:pt x="26019" y="124"/>
                  </a:cubicBezTo>
                  <a:cubicBezTo>
                    <a:pt x="25203" y="482"/>
                    <a:pt x="24117" y="3145"/>
                    <a:pt x="24117" y="3145"/>
                  </a:cubicBezTo>
                  <a:cubicBezTo>
                    <a:pt x="24117" y="3145"/>
                    <a:pt x="19890" y="12434"/>
                    <a:pt x="16085" y="14582"/>
                  </a:cubicBezTo>
                  <a:cubicBezTo>
                    <a:pt x="15163" y="15102"/>
                    <a:pt x="14143" y="15317"/>
                    <a:pt x="13116" y="15317"/>
                  </a:cubicBezTo>
                  <a:cubicBezTo>
                    <a:pt x="9904" y="15317"/>
                    <a:pt x="6619" y="13214"/>
                    <a:pt x="6021" y="11763"/>
                  </a:cubicBezTo>
                  <a:cubicBezTo>
                    <a:pt x="5255" y="9893"/>
                    <a:pt x="4722" y="8612"/>
                    <a:pt x="3793" y="8612"/>
                  </a:cubicBezTo>
                  <a:cubicBezTo>
                    <a:pt x="3771" y="8612"/>
                    <a:pt x="3750" y="8613"/>
                    <a:pt x="3728" y="8615"/>
                  </a:cubicBezTo>
                  <a:cubicBezTo>
                    <a:pt x="2755" y="8678"/>
                    <a:pt x="3456" y="10595"/>
                    <a:pt x="3456" y="10595"/>
                  </a:cubicBezTo>
                  <a:cubicBezTo>
                    <a:pt x="3456" y="10595"/>
                    <a:pt x="2880" y="9177"/>
                    <a:pt x="2243" y="9177"/>
                  </a:cubicBezTo>
                  <a:cubicBezTo>
                    <a:pt x="2174" y="9177"/>
                    <a:pt x="2104" y="9194"/>
                    <a:pt x="2035" y="9231"/>
                  </a:cubicBezTo>
                  <a:cubicBezTo>
                    <a:pt x="1321" y="9607"/>
                    <a:pt x="1903" y="10990"/>
                    <a:pt x="1903" y="10990"/>
                  </a:cubicBezTo>
                  <a:lnTo>
                    <a:pt x="1649" y="10548"/>
                  </a:lnTo>
                  <a:cubicBezTo>
                    <a:pt x="1445" y="10158"/>
                    <a:pt x="1166" y="9944"/>
                    <a:pt x="904" y="9944"/>
                  </a:cubicBezTo>
                  <a:cubicBezTo>
                    <a:pt x="628" y="9944"/>
                    <a:pt x="371" y="10181"/>
                    <a:pt x="237" y="10697"/>
                  </a:cubicBezTo>
                  <a:cubicBezTo>
                    <a:pt x="1" y="11612"/>
                    <a:pt x="2451" y="20432"/>
                    <a:pt x="10836" y="20432"/>
                  </a:cubicBezTo>
                  <a:cubicBezTo>
                    <a:pt x="11700" y="20432"/>
                    <a:pt x="12627" y="20339"/>
                    <a:pt x="13621" y="20133"/>
                  </a:cubicBezTo>
                  <a:cubicBezTo>
                    <a:pt x="24255" y="17930"/>
                    <a:pt x="27458" y="1588"/>
                    <a:pt x="27458" y="1588"/>
                  </a:cubicBezTo>
                  <a:cubicBezTo>
                    <a:pt x="27458" y="1588"/>
                    <a:pt x="27500" y="1"/>
                    <a:pt x="26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564;p23"/>
          <p:cNvGrpSpPr>
            <a:grpSpLocks/>
          </p:cNvGrpSpPr>
          <p:nvPr/>
        </p:nvGrpSpPr>
        <p:grpSpPr bwMode="auto">
          <a:xfrm>
            <a:off x="7394575" y="676275"/>
            <a:ext cx="800100" cy="1382713"/>
            <a:chOff x="1689271" y="684050"/>
            <a:chExt cx="959791" cy="1660885"/>
          </a:xfrm>
        </p:grpSpPr>
        <p:sp>
          <p:nvSpPr>
            <p:cNvPr id="129" name="Google Shape;565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0" name="Google Shape;566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57828" y="752697"/>
              <a:ext cx="832200" cy="1512149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1" name="Google Shape;567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49236" y="1336200"/>
              <a:ext cx="327548" cy="21357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2" name="Google Shape;568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51984" y="752697"/>
              <a:ext cx="219001" cy="1510242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3" name="Google Shape;569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51054" y="1221788"/>
              <a:ext cx="70460" cy="87716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4" name="Google Shape;570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80593" y="1227509"/>
              <a:ext cx="72365" cy="81995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5" name="Google Shape;571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9211" y="1069238"/>
              <a:ext cx="144730" cy="143016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6" name="Google Shape;572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5862" y="1076865"/>
              <a:ext cx="62844" cy="6292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7" name="Google Shape;573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82540" y="1139793"/>
              <a:ext cx="66653" cy="66740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8" name="Google Shape;574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04376" y="1063518"/>
              <a:ext cx="140922" cy="137295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9" name="Google Shape;575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89184" y="1204626"/>
              <a:ext cx="276131" cy="32416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40" name="Google Shape;576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08272" y="1229415"/>
              <a:ext cx="121878" cy="101065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41" name="Google Shape;577;p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82453" y="1229415"/>
              <a:ext cx="121878" cy="101065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/>
          <a:srcRect l="11908" t="16713" b="14111"/>
          <a:stretch>
            <a:fillRect/>
          </a:stretch>
        </p:blipFill>
        <p:spPr bwMode="auto">
          <a:xfrm>
            <a:off x="2455863" y="955675"/>
            <a:ext cx="7558087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3721100"/>
            <a:ext cx="500221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图片 1"/>
          <p:cNvPicPr>
            <a:picLocks noChangeAspect="1"/>
          </p:cNvPicPr>
          <p:nvPr/>
        </p:nvPicPr>
        <p:blipFill>
          <a:blip r:embed="rId5"/>
          <a:srcRect l="4193" t="2191" r="2695" b="6030"/>
          <a:stretch>
            <a:fillRect/>
          </a:stretch>
        </p:blipFill>
        <p:spPr bwMode="auto">
          <a:xfrm>
            <a:off x="112713" y="3452813"/>
            <a:ext cx="348138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388" y="606425"/>
            <a:ext cx="16303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图片 9" descr="7025f93bab81e29a45dfc8ebfbf481b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955675"/>
            <a:ext cx="4786312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08551" name="TextBox 11"/>
          <p:cNvSpPr txBox="1">
            <a:spLocks noChangeArrowheads="1"/>
          </p:cNvSpPr>
          <p:nvPr/>
        </p:nvSpPr>
        <p:spPr bwMode="auto">
          <a:xfrm>
            <a:off x="2933700" y="1973263"/>
            <a:ext cx="6010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>
                <a:solidFill>
                  <a:srgbClr val="000000"/>
                </a:solidFill>
                <a:latin typeface="UTM Avo"/>
              </a:rPr>
              <a:t>Củng cố</a:t>
            </a:r>
          </a:p>
          <a:p>
            <a:pPr algn="ctr"/>
            <a:r>
              <a:rPr lang="en-US" sz="7200">
                <a:solidFill>
                  <a:srgbClr val="000000"/>
                </a:solidFill>
                <a:latin typeface="UTM Avo"/>
              </a:rPr>
              <a:t> bài học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-322263"/>
            <a:ext cx="91503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0" y="3429000"/>
            <a:ext cx="69557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Chúc các em học tốt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10595" name="Google Shape;4973;p57"/>
          <p:cNvGrpSpPr>
            <a:grpSpLocks/>
          </p:cNvGrpSpPr>
          <p:nvPr/>
        </p:nvGrpSpPr>
        <p:grpSpPr bwMode="auto">
          <a:xfrm>
            <a:off x="188913" y="4038600"/>
            <a:ext cx="1435100" cy="2643188"/>
            <a:chOff x="2530750" y="2504325"/>
            <a:chExt cx="1290600" cy="2378100"/>
          </a:xfrm>
        </p:grpSpPr>
        <p:sp>
          <p:nvSpPr>
            <p:cNvPr id="6" name="Google Shape;4974;p57"/>
            <p:cNvSpPr/>
            <p:nvPr/>
          </p:nvSpPr>
          <p:spPr>
            <a:xfrm>
              <a:off x="2530750" y="2504325"/>
              <a:ext cx="1290600" cy="2378100"/>
            </a:xfrm>
            <a:custGeom>
              <a:avLst/>
              <a:gdLst/>
              <a:ahLst/>
              <a:cxnLst/>
              <a:rect l="l" t="t" r="r" b="b"/>
              <a:pathLst>
                <a:path w="51624" h="95124" extrusionOk="0">
                  <a:moveTo>
                    <a:pt x="38241" y="0"/>
                  </a:moveTo>
                  <a:cubicBezTo>
                    <a:pt x="37566" y="0"/>
                    <a:pt x="36932" y="117"/>
                    <a:pt x="36344" y="343"/>
                  </a:cubicBezTo>
                  <a:cubicBezTo>
                    <a:pt x="35861" y="209"/>
                    <a:pt x="35350" y="145"/>
                    <a:pt x="34829" y="145"/>
                  </a:cubicBezTo>
                  <a:cubicBezTo>
                    <a:pt x="34207" y="145"/>
                    <a:pt x="33562" y="237"/>
                    <a:pt x="32912" y="424"/>
                  </a:cubicBezTo>
                  <a:cubicBezTo>
                    <a:pt x="31414" y="851"/>
                    <a:pt x="30206" y="1811"/>
                    <a:pt x="29520" y="3125"/>
                  </a:cubicBezTo>
                  <a:cubicBezTo>
                    <a:pt x="29341" y="3465"/>
                    <a:pt x="29210" y="3805"/>
                    <a:pt x="29112" y="4148"/>
                  </a:cubicBezTo>
                  <a:cubicBezTo>
                    <a:pt x="27665" y="4235"/>
                    <a:pt x="26462" y="4539"/>
                    <a:pt x="25667" y="4793"/>
                  </a:cubicBezTo>
                  <a:cubicBezTo>
                    <a:pt x="24426" y="4670"/>
                    <a:pt x="23460" y="4614"/>
                    <a:pt x="22604" y="4614"/>
                  </a:cubicBezTo>
                  <a:cubicBezTo>
                    <a:pt x="22280" y="4402"/>
                    <a:pt x="21945" y="4227"/>
                    <a:pt x="21597" y="4087"/>
                  </a:cubicBezTo>
                  <a:cubicBezTo>
                    <a:pt x="21092" y="3284"/>
                    <a:pt x="20241" y="2450"/>
                    <a:pt x="18804" y="1861"/>
                  </a:cubicBezTo>
                  <a:cubicBezTo>
                    <a:pt x="17552" y="1348"/>
                    <a:pt x="15945" y="1055"/>
                    <a:pt x="14394" y="1055"/>
                  </a:cubicBezTo>
                  <a:cubicBezTo>
                    <a:pt x="12248" y="1055"/>
                    <a:pt x="10463" y="1604"/>
                    <a:pt x="9179" y="2656"/>
                  </a:cubicBezTo>
                  <a:cubicBezTo>
                    <a:pt x="8231" y="2734"/>
                    <a:pt x="7299" y="3111"/>
                    <a:pt x="6409" y="3777"/>
                  </a:cubicBezTo>
                  <a:cubicBezTo>
                    <a:pt x="5594" y="4386"/>
                    <a:pt x="4970" y="5114"/>
                    <a:pt x="4554" y="5937"/>
                  </a:cubicBezTo>
                  <a:cubicBezTo>
                    <a:pt x="4202" y="6118"/>
                    <a:pt x="3843" y="6355"/>
                    <a:pt x="3485" y="6662"/>
                  </a:cubicBezTo>
                  <a:cubicBezTo>
                    <a:pt x="2690" y="7337"/>
                    <a:pt x="1993" y="8269"/>
                    <a:pt x="1354" y="9510"/>
                  </a:cubicBezTo>
                  <a:cubicBezTo>
                    <a:pt x="1" y="12141"/>
                    <a:pt x="433" y="14158"/>
                    <a:pt x="1036" y="15386"/>
                  </a:cubicBezTo>
                  <a:cubicBezTo>
                    <a:pt x="1254" y="15827"/>
                    <a:pt x="1510" y="16214"/>
                    <a:pt x="1798" y="16552"/>
                  </a:cubicBezTo>
                  <a:cubicBezTo>
                    <a:pt x="1767" y="17182"/>
                    <a:pt x="1845" y="17902"/>
                    <a:pt x="2104" y="18703"/>
                  </a:cubicBezTo>
                  <a:cubicBezTo>
                    <a:pt x="3000" y="21507"/>
                    <a:pt x="4621" y="23161"/>
                    <a:pt x="6169" y="24070"/>
                  </a:cubicBezTo>
                  <a:cubicBezTo>
                    <a:pt x="5765" y="23973"/>
                    <a:pt x="5374" y="23922"/>
                    <a:pt x="4986" y="23922"/>
                  </a:cubicBezTo>
                  <a:cubicBezTo>
                    <a:pt x="4267" y="23922"/>
                    <a:pt x="3586" y="24090"/>
                    <a:pt x="2972" y="24422"/>
                  </a:cubicBezTo>
                  <a:cubicBezTo>
                    <a:pt x="2230" y="24821"/>
                    <a:pt x="1248" y="25649"/>
                    <a:pt x="779" y="27318"/>
                  </a:cubicBezTo>
                  <a:cubicBezTo>
                    <a:pt x="598" y="27973"/>
                    <a:pt x="495" y="28732"/>
                    <a:pt x="478" y="29633"/>
                  </a:cubicBezTo>
                  <a:cubicBezTo>
                    <a:pt x="425" y="32208"/>
                    <a:pt x="1053" y="35609"/>
                    <a:pt x="1435" y="37408"/>
                  </a:cubicBezTo>
                  <a:cubicBezTo>
                    <a:pt x="1686" y="38591"/>
                    <a:pt x="1965" y="39735"/>
                    <a:pt x="2222" y="40630"/>
                  </a:cubicBezTo>
                  <a:cubicBezTo>
                    <a:pt x="2364" y="41116"/>
                    <a:pt x="2489" y="41509"/>
                    <a:pt x="2612" y="41830"/>
                  </a:cubicBezTo>
                  <a:cubicBezTo>
                    <a:pt x="2721" y="42112"/>
                    <a:pt x="2919" y="42639"/>
                    <a:pt x="3338" y="43155"/>
                  </a:cubicBezTo>
                  <a:cubicBezTo>
                    <a:pt x="3982" y="44505"/>
                    <a:pt x="5109" y="46740"/>
                    <a:pt x="7129" y="50543"/>
                  </a:cubicBezTo>
                  <a:cubicBezTo>
                    <a:pt x="6897" y="51059"/>
                    <a:pt x="6738" y="51580"/>
                    <a:pt x="6641" y="52119"/>
                  </a:cubicBezTo>
                  <a:cubicBezTo>
                    <a:pt x="6409" y="53391"/>
                    <a:pt x="6574" y="54674"/>
                    <a:pt x="7115" y="55829"/>
                  </a:cubicBezTo>
                  <a:cubicBezTo>
                    <a:pt x="8010" y="57740"/>
                    <a:pt x="9877" y="59116"/>
                    <a:pt x="11952" y="59473"/>
                  </a:cubicBezTo>
                  <a:cubicBezTo>
                    <a:pt x="12084" y="59713"/>
                    <a:pt x="12212" y="59950"/>
                    <a:pt x="12343" y="60184"/>
                  </a:cubicBezTo>
                  <a:cubicBezTo>
                    <a:pt x="11743" y="61537"/>
                    <a:pt x="11143" y="62974"/>
                    <a:pt x="10705" y="64291"/>
                  </a:cubicBezTo>
                  <a:cubicBezTo>
                    <a:pt x="10284" y="65571"/>
                    <a:pt x="10047" y="66640"/>
                    <a:pt x="9986" y="67552"/>
                  </a:cubicBezTo>
                  <a:cubicBezTo>
                    <a:pt x="9807" y="70160"/>
                    <a:pt x="11079" y="71480"/>
                    <a:pt x="11855" y="72032"/>
                  </a:cubicBezTo>
                  <a:cubicBezTo>
                    <a:pt x="12650" y="72601"/>
                    <a:pt x="13688" y="72981"/>
                    <a:pt x="16517" y="73240"/>
                  </a:cubicBezTo>
                  <a:cubicBezTo>
                    <a:pt x="16583" y="73756"/>
                    <a:pt x="16634" y="74122"/>
                    <a:pt x="16639" y="74147"/>
                  </a:cubicBezTo>
                  <a:lnTo>
                    <a:pt x="17091" y="77310"/>
                  </a:lnTo>
                  <a:lnTo>
                    <a:pt x="17189" y="77302"/>
                  </a:lnTo>
                  <a:cubicBezTo>
                    <a:pt x="17426" y="78792"/>
                    <a:pt x="17660" y="80078"/>
                    <a:pt x="17884" y="81152"/>
                  </a:cubicBezTo>
                  <a:cubicBezTo>
                    <a:pt x="18068" y="82034"/>
                    <a:pt x="18249" y="82773"/>
                    <a:pt x="18433" y="83409"/>
                  </a:cubicBezTo>
                  <a:cubicBezTo>
                    <a:pt x="18405" y="83652"/>
                    <a:pt x="18386" y="83908"/>
                    <a:pt x="18375" y="84176"/>
                  </a:cubicBezTo>
                  <a:cubicBezTo>
                    <a:pt x="18372" y="84257"/>
                    <a:pt x="18369" y="84343"/>
                    <a:pt x="18369" y="84441"/>
                  </a:cubicBezTo>
                  <a:cubicBezTo>
                    <a:pt x="17825" y="84801"/>
                    <a:pt x="17245" y="85208"/>
                    <a:pt x="16695" y="85627"/>
                  </a:cubicBezTo>
                  <a:cubicBezTo>
                    <a:pt x="15875" y="86252"/>
                    <a:pt x="15203" y="86840"/>
                    <a:pt x="14695" y="87376"/>
                  </a:cubicBezTo>
                  <a:cubicBezTo>
                    <a:pt x="14274" y="87822"/>
                    <a:pt x="12993" y="89181"/>
                    <a:pt x="13102" y="91084"/>
                  </a:cubicBezTo>
                  <a:cubicBezTo>
                    <a:pt x="13194" y="92663"/>
                    <a:pt x="14204" y="93996"/>
                    <a:pt x="15738" y="94557"/>
                  </a:cubicBezTo>
                  <a:cubicBezTo>
                    <a:pt x="16123" y="94696"/>
                    <a:pt x="17284" y="95123"/>
                    <a:pt x="20163" y="95123"/>
                  </a:cubicBezTo>
                  <a:cubicBezTo>
                    <a:pt x="21474" y="95123"/>
                    <a:pt x="22891" y="95031"/>
                    <a:pt x="24158" y="94867"/>
                  </a:cubicBezTo>
                  <a:cubicBezTo>
                    <a:pt x="25728" y="94663"/>
                    <a:pt x="26934" y="94370"/>
                    <a:pt x="27832" y="93971"/>
                  </a:cubicBezTo>
                  <a:cubicBezTo>
                    <a:pt x="28649" y="93608"/>
                    <a:pt x="29355" y="93050"/>
                    <a:pt x="29913" y="92342"/>
                  </a:cubicBezTo>
                  <a:cubicBezTo>
                    <a:pt x="30471" y="93050"/>
                    <a:pt x="31180" y="93608"/>
                    <a:pt x="32000" y="93971"/>
                  </a:cubicBezTo>
                  <a:cubicBezTo>
                    <a:pt x="32895" y="94370"/>
                    <a:pt x="34101" y="94663"/>
                    <a:pt x="35671" y="94867"/>
                  </a:cubicBezTo>
                  <a:cubicBezTo>
                    <a:pt x="36938" y="95031"/>
                    <a:pt x="38358" y="95123"/>
                    <a:pt x="39666" y="95123"/>
                  </a:cubicBezTo>
                  <a:cubicBezTo>
                    <a:pt x="40380" y="95123"/>
                    <a:pt x="42548" y="95123"/>
                    <a:pt x="44091" y="94557"/>
                  </a:cubicBezTo>
                  <a:cubicBezTo>
                    <a:pt x="45628" y="93996"/>
                    <a:pt x="46635" y="92663"/>
                    <a:pt x="46727" y="91084"/>
                  </a:cubicBezTo>
                  <a:cubicBezTo>
                    <a:pt x="46836" y="89184"/>
                    <a:pt x="45555" y="87822"/>
                    <a:pt x="45134" y="87376"/>
                  </a:cubicBezTo>
                  <a:cubicBezTo>
                    <a:pt x="44626" y="86840"/>
                    <a:pt x="43954" y="86252"/>
                    <a:pt x="43134" y="85627"/>
                  </a:cubicBezTo>
                  <a:cubicBezTo>
                    <a:pt x="42668" y="85267"/>
                    <a:pt x="42177" y="84918"/>
                    <a:pt x="41706" y="84600"/>
                  </a:cubicBezTo>
                  <a:cubicBezTo>
                    <a:pt x="41706" y="84391"/>
                    <a:pt x="41697" y="84179"/>
                    <a:pt x="41694" y="83964"/>
                  </a:cubicBezTo>
                  <a:cubicBezTo>
                    <a:pt x="41692" y="83744"/>
                    <a:pt x="41686" y="83518"/>
                    <a:pt x="41683" y="83300"/>
                  </a:cubicBezTo>
                  <a:cubicBezTo>
                    <a:pt x="41890" y="82614"/>
                    <a:pt x="42077" y="81794"/>
                    <a:pt x="42272" y="80798"/>
                  </a:cubicBezTo>
                  <a:cubicBezTo>
                    <a:pt x="42593" y="79146"/>
                    <a:pt x="42919" y="76978"/>
                    <a:pt x="43240" y="74359"/>
                  </a:cubicBezTo>
                  <a:cubicBezTo>
                    <a:pt x="43312" y="73770"/>
                    <a:pt x="43382" y="73187"/>
                    <a:pt x="43444" y="72615"/>
                  </a:cubicBezTo>
                  <a:cubicBezTo>
                    <a:pt x="45310" y="72289"/>
                    <a:pt x="46744" y="71820"/>
                    <a:pt x="47667" y="70618"/>
                  </a:cubicBezTo>
                  <a:cubicBezTo>
                    <a:pt x="48122" y="70029"/>
                    <a:pt x="48658" y="69011"/>
                    <a:pt x="48638" y="67510"/>
                  </a:cubicBezTo>
                  <a:cubicBezTo>
                    <a:pt x="48630" y="66815"/>
                    <a:pt x="48504" y="66076"/>
                    <a:pt x="48264" y="65247"/>
                  </a:cubicBezTo>
                  <a:cubicBezTo>
                    <a:pt x="47935" y="64129"/>
                    <a:pt x="47397" y="62851"/>
                    <a:pt x="46604" y="61342"/>
                  </a:cubicBezTo>
                  <a:cubicBezTo>
                    <a:pt x="46259" y="60683"/>
                    <a:pt x="45896" y="60033"/>
                    <a:pt x="45539" y="59422"/>
                  </a:cubicBezTo>
                  <a:cubicBezTo>
                    <a:pt x="47620" y="58530"/>
                    <a:pt x="48861" y="57182"/>
                    <a:pt x="49539" y="56086"/>
                  </a:cubicBezTo>
                  <a:cubicBezTo>
                    <a:pt x="51623" y="52861"/>
                    <a:pt x="50993" y="49139"/>
                    <a:pt x="50806" y="48286"/>
                  </a:cubicBezTo>
                  <a:cubicBezTo>
                    <a:pt x="50747" y="47948"/>
                    <a:pt x="50661" y="47622"/>
                    <a:pt x="50552" y="47309"/>
                  </a:cubicBezTo>
                  <a:cubicBezTo>
                    <a:pt x="50466" y="46380"/>
                    <a:pt x="50189" y="45362"/>
                    <a:pt x="49718" y="44260"/>
                  </a:cubicBezTo>
                  <a:cubicBezTo>
                    <a:pt x="48803" y="42106"/>
                    <a:pt x="47243" y="39777"/>
                    <a:pt x="45444" y="37871"/>
                  </a:cubicBezTo>
                  <a:cubicBezTo>
                    <a:pt x="44428" y="36803"/>
                    <a:pt x="43382" y="35910"/>
                    <a:pt x="42328" y="35221"/>
                  </a:cubicBezTo>
                  <a:cubicBezTo>
                    <a:pt x="41795" y="34872"/>
                    <a:pt x="41262" y="34579"/>
                    <a:pt x="40732" y="34339"/>
                  </a:cubicBezTo>
                  <a:cubicBezTo>
                    <a:pt x="40590" y="34086"/>
                    <a:pt x="40439" y="33837"/>
                    <a:pt x="40283" y="33600"/>
                  </a:cubicBezTo>
                  <a:cubicBezTo>
                    <a:pt x="40743" y="32925"/>
                    <a:pt x="41114" y="32102"/>
                    <a:pt x="41413" y="31112"/>
                  </a:cubicBezTo>
                  <a:cubicBezTo>
                    <a:pt x="41764" y="29932"/>
                    <a:pt x="42004" y="28517"/>
                    <a:pt x="42102" y="27014"/>
                  </a:cubicBezTo>
                  <a:cubicBezTo>
                    <a:pt x="42132" y="26545"/>
                    <a:pt x="42152" y="26079"/>
                    <a:pt x="42155" y="25610"/>
                  </a:cubicBezTo>
                  <a:cubicBezTo>
                    <a:pt x="42241" y="25437"/>
                    <a:pt x="42322" y="25259"/>
                    <a:pt x="42403" y="25080"/>
                  </a:cubicBezTo>
                  <a:cubicBezTo>
                    <a:pt x="42562" y="24723"/>
                    <a:pt x="42704" y="24355"/>
                    <a:pt x="42838" y="23987"/>
                  </a:cubicBezTo>
                  <a:cubicBezTo>
                    <a:pt x="42978" y="23900"/>
                    <a:pt x="43114" y="23805"/>
                    <a:pt x="43248" y="23708"/>
                  </a:cubicBezTo>
                  <a:cubicBezTo>
                    <a:pt x="43932" y="23219"/>
                    <a:pt x="44428" y="22689"/>
                    <a:pt x="44780" y="22165"/>
                  </a:cubicBezTo>
                  <a:cubicBezTo>
                    <a:pt x="45653" y="21961"/>
                    <a:pt x="46448" y="21562"/>
                    <a:pt x="47132" y="20988"/>
                  </a:cubicBezTo>
                  <a:cubicBezTo>
                    <a:pt x="48292" y="20003"/>
                    <a:pt x="49034" y="18591"/>
                    <a:pt x="49336" y="16789"/>
                  </a:cubicBezTo>
                  <a:cubicBezTo>
                    <a:pt x="49531" y="15631"/>
                    <a:pt x="49559" y="14630"/>
                    <a:pt x="49425" y="13734"/>
                  </a:cubicBezTo>
                  <a:cubicBezTo>
                    <a:pt x="49330" y="13104"/>
                    <a:pt x="49157" y="12526"/>
                    <a:pt x="48906" y="12007"/>
                  </a:cubicBezTo>
                  <a:cubicBezTo>
                    <a:pt x="49062" y="11098"/>
                    <a:pt x="48998" y="10147"/>
                    <a:pt x="48708" y="9170"/>
                  </a:cubicBezTo>
                  <a:cubicBezTo>
                    <a:pt x="48395" y="8124"/>
                    <a:pt x="47885" y="7273"/>
                    <a:pt x="47190" y="6640"/>
                  </a:cubicBezTo>
                  <a:cubicBezTo>
                    <a:pt x="47179" y="6631"/>
                    <a:pt x="47168" y="6623"/>
                    <a:pt x="47160" y="6612"/>
                  </a:cubicBezTo>
                  <a:cubicBezTo>
                    <a:pt x="47129" y="6484"/>
                    <a:pt x="47090" y="6352"/>
                    <a:pt x="47048" y="6221"/>
                  </a:cubicBezTo>
                  <a:cubicBezTo>
                    <a:pt x="46437" y="4338"/>
                    <a:pt x="44961" y="2963"/>
                    <a:pt x="43831" y="2140"/>
                  </a:cubicBezTo>
                  <a:cubicBezTo>
                    <a:pt x="42612" y="1247"/>
                    <a:pt x="41181" y="552"/>
                    <a:pt x="39912" y="223"/>
                  </a:cubicBezTo>
                  <a:cubicBezTo>
                    <a:pt x="39340" y="78"/>
                    <a:pt x="38776" y="0"/>
                    <a:pt x="3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85725" dir="342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975;p57"/>
            <p:cNvSpPr/>
            <p:nvPr/>
          </p:nvSpPr>
          <p:spPr>
            <a:xfrm>
              <a:off x="3010442" y="4136859"/>
              <a:ext cx="238418" cy="487046"/>
            </a:xfrm>
            <a:custGeom>
              <a:avLst/>
              <a:gdLst/>
              <a:ahLst/>
              <a:cxnLst/>
              <a:rect l="l" t="t" r="r" b="b"/>
              <a:pathLst>
                <a:path w="9523" h="19515" extrusionOk="0">
                  <a:moveTo>
                    <a:pt x="2293" y="1"/>
                  </a:moveTo>
                  <a:cubicBezTo>
                    <a:pt x="995" y="1"/>
                    <a:pt x="1" y="79"/>
                    <a:pt x="1" y="79"/>
                  </a:cubicBezTo>
                  <a:cubicBezTo>
                    <a:pt x="1" y="79"/>
                    <a:pt x="1739" y="17211"/>
                    <a:pt x="3279" y="18665"/>
                  </a:cubicBezTo>
                  <a:cubicBezTo>
                    <a:pt x="3910" y="19260"/>
                    <a:pt x="4736" y="19515"/>
                    <a:pt x="5530" y="19515"/>
                  </a:cubicBezTo>
                  <a:cubicBezTo>
                    <a:pt x="6674" y="19515"/>
                    <a:pt x="7752" y="18985"/>
                    <a:pt x="8088" y="18185"/>
                  </a:cubicBezTo>
                  <a:cubicBezTo>
                    <a:pt x="8660" y="16826"/>
                    <a:pt x="9522" y="2269"/>
                    <a:pt x="7692" y="938"/>
                  </a:cubicBezTo>
                  <a:cubicBezTo>
                    <a:pt x="6617" y="161"/>
                    <a:pt x="4147" y="1"/>
                    <a:pt x="2293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976;p57"/>
            <p:cNvSpPr/>
            <p:nvPr/>
          </p:nvSpPr>
          <p:spPr>
            <a:xfrm>
              <a:off x="3308821" y="4136859"/>
              <a:ext cx="238419" cy="491331"/>
            </a:xfrm>
            <a:custGeom>
              <a:avLst/>
              <a:gdLst/>
              <a:ahLst/>
              <a:cxnLst/>
              <a:rect l="l" t="t" r="r" b="b"/>
              <a:pathLst>
                <a:path w="9520" h="19669" extrusionOk="0">
                  <a:moveTo>
                    <a:pt x="7227" y="1"/>
                  </a:moveTo>
                  <a:cubicBezTo>
                    <a:pt x="5374" y="1"/>
                    <a:pt x="2903" y="161"/>
                    <a:pt x="1828" y="938"/>
                  </a:cubicBezTo>
                  <a:cubicBezTo>
                    <a:pt x="1" y="2264"/>
                    <a:pt x="1027" y="17504"/>
                    <a:pt x="1594" y="18860"/>
                  </a:cubicBezTo>
                  <a:cubicBezTo>
                    <a:pt x="1828" y="19418"/>
                    <a:pt x="2459" y="19669"/>
                    <a:pt x="3228" y="19669"/>
                  </a:cubicBezTo>
                  <a:cubicBezTo>
                    <a:pt x="4326" y="19669"/>
                    <a:pt x="5707" y="19157"/>
                    <a:pt x="6613" y="18302"/>
                  </a:cubicBezTo>
                  <a:cubicBezTo>
                    <a:pt x="8153" y="16849"/>
                    <a:pt x="9520" y="79"/>
                    <a:pt x="9520" y="79"/>
                  </a:cubicBezTo>
                  <a:cubicBezTo>
                    <a:pt x="9520" y="79"/>
                    <a:pt x="8525" y="1"/>
                    <a:pt x="7227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977;p57"/>
            <p:cNvSpPr/>
            <p:nvPr/>
          </p:nvSpPr>
          <p:spPr>
            <a:xfrm>
              <a:off x="3019008" y="4231126"/>
              <a:ext cx="218431" cy="114263"/>
            </a:xfrm>
            <a:custGeom>
              <a:avLst/>
              <a:gdLst/>
              <a:ahLst/>
              <a:cxnLst/>
              <a:rect l="l" t="t" r="r" b="b"/>
              <a:pathLst>
                <a:path w="8755" h="4554" extrusionOk="0">
                  <a:moveTo>
                    <a:pt x="6057" y="1"/>
                  </a:moveTo>
                  <a:cubicBezTo>
                    <a:pt x="3673" y="1"/>
                    <a:pt x="360" y="111"/>
                    <a:pt x="221" y="254"/>
                  </a:cubicBezTo>
                  <a:cubicBezTo>
                    <a:pt x="1" y="472"/>
                    <a:pt x="584" y="4553"/>
                    <a:pt x="584" y="4553"/>
                  </a:cubicBezTo>
                  <a:cubicBezTo>
                    <a:pt x="584" y="4553"/>
                    <a:pt x="8534" y="4115"/>
                    <a:pt x="8534" y="3898"/>
                  </a:cubicBezTo>
                  <a:cubicBezTo>
                    <a:pt x="8534" y="3680"/>
                    <a:pt x="8755" y="324"/>
                    <a:pt x="8462" y="109"/>
                  </a:cubicBezTo>
                  <a:cubicBezTo>
                    <a:pt x="8359" y="33"/>
                    <a:pt x="7343" y="1"/>
                    <a:pt x="605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978;p57"/>
            <p:cNvSpPr/>
            <p:nvPr/>
          </p:nvSpPr>
          <p:spPr>
            <a:xfrm>
              <a:off x="3324526" y="4191134"/>
              <a:ext cx="218431" cy="134259"/>
            </a:xfrm>
            <a:custGeom>
              <a:avLst/>
              <a:gdLst/>
              <a:ahLst/>
              <a:cxnLst/>
              <a:rect l="l" t="t" r="r" b="b"/>
              <a:pathLst>
                <a:path w="8683" h="5365" extrusionOk="0">
                  <a:moveTo>
                    <a:pt x="6933" y="0"/>
                  </a:moveTo>
                  <a:cubicBezTo>
                    <a:pt x="4612" y="0"/>
                    <a:pt x="351" y="444"/>
                    <a:pt x="299" y="767"/>
                  </a:cubicBezTo>
                  <a:cubicBezTo>
                    <a:pt x="221" y="1208"/>
                    <a:pt x="0" y="5364"/>
                    <a:pt x="0" y="5364"/>
                  </a:cubicBezTo>
                  <a:cubicBezTo>
                    <a:pt x="0" y="5364"/>
                    <a:pt x="7586" y="5144"/>
                    <a:pt x="8027" y="4924"/>
                  </a:cubicBezTo>
                  <a:cubicBezTo>
                    <a:pt x="8465" y="4706"/>
                    <a:pt x="8682" y="694"/>
                    <a:pt x="8392" y="187"/>
                  </a:cubicBezTo>
                  <a:cubicBezTo>
                    <a:pt x="8316" y="54"/>
                    <a:pt x="7743" y="0"/>
                    <a:pt x="69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979;p57"/>
            <p:cNvSpPr/>
            <p:nvPr/>
          </p:nvSpPr>
          <p:spPr>
            <a:xfrm>
              <a:off x="2914789" y="3302738"/>
              <a:ext cx="698124" cy="604165"/>
            </a:xfrm>
            <a:custGeom>
              <a:avLst/>
              <a:gdLst/>
              <a:ahLst/>
              <a:cxnLst/>
              <a:rect l="l" t="t" r="r" b="b"/>
              <a:pathLst>
                <a:path w="27899" h="24210" extrusionOk="0">
                  <a:moveTo>
                    <a:pt x="14822" y="0"/>
                  </a:moveTo>
                  <a:cubicBezTo>
                    <a:pt x="12948" y="0"/>
                    <a:pt x="10785" y="350"/>
                    <a:pt x="8298" y="927"/>
                  </a:cubicBezTo>
                  <a:cubicBezTo>
                    <a:pt x="1" y="2852"/>
                    <a:pt x="2043" y="9227"/>
                    <a:pt x="2043" y="9227"/>
                  </a:cubicBezTo>
                  <a:cubicBezTo>
                    <a:pt x="2388" y="21599"/>
                    <a:pt x="8072" y="24210"/>
                    <a:pt x="13922" y="24210"/>
                  </a:cubicBezTo>
                  <a:cubicBezTo>
                    <a:pt x="16260" y="24210"/>
                    <a:pt x="18624" y="23793"/>
                    <a:pt x="20684" y="23416"/>
                  </a:cubicBezTo>
                  <a:cubicBezTo>
                    <a:pt x="27899" y="22093"/>
                    <a:pt x="26097" y="14999"/>
                    <a:pt x="23689" y="7302"/>
                  </a:cubicBezTo>
                  <a:cubicBezTo>
                    <a:pt x="22005" y="1911"/>
                    <a:pt x="19201" y="0"/>
                    <a:pt x="14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980;p57"/>
            <p:cNvSpPr/>
            <p:nvPr/>
          </p:nvSpPr>
          <p:spPr>
            <a:xfrm>
              <a:off x="3388770" y="3425571"/>
              <a:ext cx="349776" cy="331363"/>
            </a:xfrm>
            <a:custGeom>
              <a:avLst/>
              <a:gdLst/>
              <a:ahLst/>
              <a:cxnLst/>
              <a:rect l="l" t="t" r="r" b="b"/>
              <a:pathLst>
                <a:path w="13969" h="13236" extrusionOk="0">
                  <a:moveTo>
                    <a:pt x="1665" y="0"/>
                  </a:moveTo>
                  <a:cubicBezTo>
                    <a:pt x="1" y="0"/>
                    <a:pt x="2522" y="1035"/>
                    <a:pt x="2522" y="1035"/>
                  </a:cubicBezTo>
                  <a:cubicBezTo>
                    <a:pt x="2522" y="1035"/>
                    <a:pt x="3791" y="11887"/>
                    <a:pt x="6893" y="12590"/>
                  </a:cubicBezTo>
                  <a:cubicBezTo>
                    <a:pt x="8392" y="12931"/>
                    <a:pt x="9437" y="13235"/>
                    <a:pt x="10276" y="13235"/>
                  </a:cubicBezTo>
                  <a:cubicBezTo>
                    <a:pt x="11171" y="13235"/>
                    <a:pt x="11832" y="12889"/>
                    <a:pt x="12560" y="11870"/>
                  </a:cubicBezTo>
                  <a:cubicBezTo>
                    <a:pt x="13968" y="9895"/>
                    <a:pt x="8311" y="887"/>
                    <a:pt x="3521" y="184"/>
                  </a:cubicBezTo>
                  <a:cubicBezTo>
                    <a:pt x="2635" y="53"/>
                    <a:pt x="2042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981;p57"/>
            <p:cNvSpPr/>
            <p:nvPr/>
          </p:nvSpPr>
          <p:spPr>
            <a:xfrm>
              <a:off x="2787728" y="3432712"/>
              <a:ext cx="315511" cy="322793"/>
            </a:xfrm>
            <a:custGeom>
              <a:avLst/>
              <a:gdLst/>
              <a:ahLst/>
              <a:cxnLst/>
              <a:rect l="l" t="t" r="r" b="b"/>
              <a:pathLst>
                <a:path w="12601" h="12920" extrusionOk="0">
                  <a:moveTo>
                    <a:pt x="12238" y="1"/>
                  </a:moveTo>
                  <a:cubicBezTo>
                    <a:pt x="12012" y="1"/>
                    <a:pt x="11281" y="88"/>
                    <a:pt x="9503" y="370"/>
                  </a:cubicBezTo>
                  <a:cubicBezTo>
                    <a:pt x="4888" y="1104"/>
                    <a:pt x="1" y="9356"/>
                    <a:pt x="1357" y="11421"/>
                  </a:cubicBezTo>
                  <a:cubicBezTo>
                    <a:pt x="2090" y="12537"/>
                    <a:pt x="2943" y="12920"/>
                    <a:pt x="4044" y="12920"/>
                  </a:cubicBezTo>
                  <a:cubicBezTo>
                    <a:pt x="4979" y="12920"/>
                    <a:pt x="6094" y="12643"/>
                    <a:pt x="7466" y="12305"/>
                  </a:cubicBezTo>
                  <a:cubicBezTo>
                    <a:pt x="10451" y="11568"/>
                    <a:pt x="11676" y="222"/>
                    <a:pt x="11676" y="222"/>
                  </a:cubicBezTo>
                  <a:cubicBezTo>
                    <a:pt x="11676" y="222"/>
                    <a:pt x="12600" y="1"/>
                    <a:pt x="1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982;p57"/>
            <p:cNvSpPr/>
            <p:nvPr/>
          </p:nvSpPr>
          <p:spPr>
            <a:xfrm>
              <a:off x="2596422" y="2617160"/>
              <a:ext cx="508245" cy="425630"/>
            </a:xfrm>
            <a:custGeom>
              <a:avLst/>
              <a:gdLst/>
              <a:ahLst/>
              <a:cxnLst/>
              <a:rect l="l" t="t" r="r" b="b"/>
              <a:pathLst>
                <a:path w="20344" h="16995" extrusionOk="0">
                  <a:moveTo>
                    <a:pt x="11776" y="0"/>
                  </a:moveTo>
                  <a:cubicBezTo>
                    <a:pt x="9821" y="0"/>
                    <a:pt x="7918" y="657"/>
                    <a:pt x="8018" y="2608"/>
                  </a:cubicBezTo>
                  <a:cubicBezTo>
                    <a:pt x="8018" y="2608"/>
                    <a:pt x="7781" y="1587"/>
                    <a:pt x="6957" y="1587"/>
                  </a:cubicBezTo>
                  <a:cubicBezTo>
                    <a:pt x="6673" y="1587"/>
                    <a:pt x="6319" y="1709"/>
                    <a:pt x="5881" y="2036"/>
                  </a:cubicBezTo>
                  <a:cubicBezTo>
                    <a:pt x="4171" y="3308"/>
                    <a:pt x="5100" y="4767"/>
                    <a:pt x="5100" y="4767"/>
                  </a:cubicBezTo>
                  <a:cubicBezTo>
                    <a:pt x="5100" y="4767"/>
                    <a:pt x="4749" y="4333"/>
                    <a:pt x="4170" y="4333"/>
                  </a:cubicBezTo>
                  <a:cubicBezTo>
                    <a:pt x="3583" y="4333"/>
                    <a:pt x="2764" y="4779"/>
                    <a:pt x="1839" y="6572"/>
                  </a:cubicBezTo>
                  <a:cubicBezTo>
                    <a:pt x="0" y="10141"/>
                    <a:pt x="3786" y="10846"/>
                    <a:pt x="3786" y="10846"/>
                  </a:cubicBezTo>
                  <a:cubicBezTo>
                    <a:pt x="3786" y="10846"/>
                    <a:pt x="2182" y="11153"/>
                    <a:pt x="2804" y="13106"/>
                  </a:cubicBezTo>
                  <a:cubicBezTo>
                    <a:pt x="3429" y="15059"/>
                    <a:pt x="4561" y="16225"/>
                    <a:pt x="6152" y="16741"/>
                  </a:cubicBezTo>
                  <a:cubicBezTo>
                    <a:pt x="6325" y="16798"/>
                    <a:pt x="6498" y="16823"/>
                    <a:pt x="6669" y="16823"/>
                  </a:cubicBezTo>
                  <a:cubicBezTo>
                    <a:pt x="7647" y="16823"/>
                    <a:pt x="8553" y="15993"/>
                    <a:pt x="9007" y="15497"/>
                  </a:cubicBezTo>
                  <a:lnTo>
                    <a:pt x="9007" y="15497"/>
                  </a:lnTo>
                  <a:cubicBezTo>
                    <a:pt x="8959" y="15763"/>
                    <a:pt x="9173" y="16177"/>
                    <a:pt x="10289" y="16738"/>
                  </a:cubicBezTo>
                  <a:cubicBezTo>
                    <a:pt x="10638" y="16914"/>
                    <a:pt x="11087" y="16995"/>
                    <a:pt x="11583" y="16995"/>
                  </a:cubicBezTo>
                  <a:cubicBezTo>
                    <a:pt x="14111" y="16995"/>
                    <a:pt x="17848" y="14908"/>
                    <a:pt x="15623" y="12716"/>
                  </a:cubicBezTo>
                  <a:lnTo>
                    <a:pt x="15623" y="12716"/>
                  </a:lnTo>
                  <a:cubicBezTo>
                    <a:pt x="15623" y="12716"/>
                    <a:pt x="15639" y="12716"/>
                    <a:pt x="15669" y="12716"/>
                  </a:cubicBezTo>
                  <a:cubicBezTo>
                    <a:pt x="16095" y="12716"/>
                    <a:pt x="19362" y="12626"/>
                    <a:pt x="19646" y="9873"/>
                  </a:cubicBezTo>
                  <a:cubicBezTo>
                    <a:pt x="19813" y="8230"/>
                    <a:pt x="17980" y="7261"/>
                    <a:pt x="17980" y="7261"/>
                  </a:cubicBezTo>
                  <a:cubicBezTo>
                    <a:pt x="17980" y="7261"/>
                    <a:pt x="20343" y="5646"/>
                    <a:pt x="18920" y="3783"/>
                  </a:cubicBezTo>
                  <a:cubicBezTo>
                    <a:pt x="18227" y="2876"/>
                    <a:pt x="17514" y="2644"/>
                    <a:pt x="16965" y="2644"/>
                  </a:cubicBezTo>
                  <a:cubicBezTo>
                    <a:pt x="16387" y="2644"/>
                    <a:pt x="15991" y="2901"/>
                    <a:pt x="15991" y="2901"/>
                  </a:cubicBezTo>
                  <a:cubicBezTo>
                    <a:pt x="15991" y="2901"/>
                    <a:pt x="17004" y="1420"/>
                    <a:pt x="14870" y="546"/>
                  </a:cubicBezTo>
                  <a:cubicBezTo>
                    <a:pt x="14082" y="225"/>
                    <a:pt x="12920" y="0"/>
                    <a:pt x="11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983;p57"/>
            <p:cNvSpPr/>
            <p:nvPr/>
          </p:nvSpPr>
          <p:spPr>
            <a:xfrm>
              <a:off x="3218880" y="2591451"/>
              <a:ext cx="472553" cy="464193"/>
            </a:xfrm>
            <a:custGeom>
              <a:avLst/>
              <a:gdLst/>
              <a:ahLst/>
              <a:cxnLst/>
              <a:rect l="l" t="t" r="r" b="b"/>
              <a:pathLst>
                <a:path w="18941" h="18567" extrusionOk="0">
                  <a:moveTo>
                    <a:pt x="10767" y="0"/>
                  </a:moveTo>
                  <a:cubicBezTo>
                    <a:pt x="9324" y="0"/>
                    <a:pt x="9268" y="1334"/>
                    <a:pt x="9268" y="1334"/>
                  </a:cubicBezTo>
                  <a:cubicBezTo>
                    <a:pt x="9268" y="1334"/>
                    <a:pt x="8829" y="145"/>
                    <a:pt x="7352" y="145"/>
                  </a:cubicBezTo>
                  <a:cubicBezTo>
                    <a:pt x="7071" y="145"/>
                    <a:pt x="6752" y="188"/>
                    <a:pt x="6392" y="290"/>
                  </a:cubicBezTo>
                  <a:cubicBezTo>
                    <a:pt x="4141" y="932"/>
                    <a:pt x="5067" y="3638"/>
                    <a:pt x="5067" y="3638"/>
                  </a:cubicBezTo>
                  <a:cubicBezTo>
                    <a:pt x="5067" y="3638"/>
                    <a:pt x="4868" y="3607"/>
                    <a:pt x="4570" y="3607"/>
                  </a:cubicBezTo>
                  <a:cubicBezTo>
                    <a:pt x="3909" y="3607"/>
                    <a:pt x="2757" y="3759"/>
                    <a:pt x="2177" y="4737"/>
                  </a:cubicBezTo>
                  <a:cubicBezTo>
                    <a:pt x="656" y="7279"/>
                    <a:pt x="3700" y="9418"/>
                    <a:pt x="3700" y="9418"/>
                  </a:cubicBezTo>
                  <a:cubicBezTo>
                    <a:pt x="1" y="9937"/>
                    <a:pt x="3223" y="15416"/>
                    <a:pt x="5580" y="15829"/>
                  </a:cubicBezTo>
                  <a:cubicBezTo>
                    <a:pt x="5947" y="15894"/>
                    <a:pt x="6242" y="15921"/>
                    <a:pt x="6478" y="15921"/>
                  </a:cubicBezTo>
                  <a:cubicBezTo>
                    <a:pt x="7035" y="15921"/>
                    <a:pt x="7267" y="15770"/>
                    <a:pt x="7352" y="15599"/>
                  </a:cubicBezTo>
                  <a:lnTo>
                    <a:pt x="7352" y="15599"/>
                  </a:lnTo>
                  <a:cubicBezTo>
                    <a:pt x="7431" y="16384"/>
                    <a:pt x="7735" y="17911"/>
                    <a:pt x="8897" y="18304"/>
                  </a:cubicBezTo>
                  <a:cubicBezTo>
                    <a:pt x="9412" y="18477"/>
                    <a:pt x="9930" y="18566"/>
                    <a:pt x="10451" y="18566"/>
                  </a:cubicBezTo>
                  <a:cubicBezTo>
                    <a:pt x="11532" y="18566"/>
                    <a:pt x="12629" y="18185"/>
                    <a:pt x="13754" y="17383"/>
                  </a:cubicBezTo>
                  <a:cubicBezTo>
                    <a:pt x="15420" y="16192"/>
                    <a:pt x="14318" y="14987"/>
                    <a:pt x="14318" y="14987"/>
                  </a:cubicBezTo>
                  <a:lnTo>
                    <a:pt x="14318" y="14987"/>
                  </a:lnTo>
                  <a:cubicBezTo>
                    <a:pt x="14318" y="14987"/>
                    <a:pt x="15055" y="15349"/>
                    <a:pt x="15913" y="15349"/>
                  </a:cubicBezTo>
                  <a:cubicBezTo>
                    <a:pt x="16913" y="15349"/>
                    <a:pt x="18077" y="14857"/>
                    <a:pt x="18430" y="12727"/>
                  </a:cubicBezTo>
                  <a:cubicBezTo>
                    <a:pt x="18940" y="9648"/>
                    <a:pt x="17725" y="9307"/>
                    <a:pt x="17161" y="9307"/>
                  </a:cubicBezTo>
                  <a:cubicBezTo>
                    <a:pt x="17001" y="9307"/>
                    <a:pt x="16893" y="9335"/>
                    <a:pt x="16893" y="9335"/>
                  </a:cubicBezTo>
                  <a:cubicBezTo>
                    <a:pt x="16893" y="9335"/>
                    <a:pt x="18508" y="8721"/>
                    <a:pt x="17897" y="6676"/>
                  </a:cubicBezTo>
                  <a:cubicBezTo>
                    <a:pt x="17620" y="5749"/>
                    <a:pt x="17170" y="5496"/>
                    <a:pt x="16761" y="5496"/>
                  </a:cubicBezTo>
                  <a:cubicBezTo>
                    <a:pt x="16270" y="5496"/>
                    <a:pt x="15838" y="5861"/>
                    <a:pt x="15838" y="5861"/>
                  </a:cubicBezTo>
                  <a:cubicBezTo>
                    <a:pt x="17816" y="3476"/>
                    <a:pt x="13807" y="686"/>
                    <a:pt x="11575" y="115"/>
                  </a:cubicBezTo>
                  <a:cubicBezTo>
                    <a:pt x="11266" y="35"/>
                    <a:pt x="10999" y="0"/>
                    <a:pt x="10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984;p57"/>
            <p:cNvSpPr/>
            <p:nvPr/>
          </p:nvSpPr>
          <p:spPr>
            <a:xfrm>
              <a:off x="2749181" y="2694288"/>
              <a:ext cx="862304" cy="592739"/>
            </a:xfrm>
            <a:custGeom>
              <a:avLst/>
              <a:gdLst/>
              <a:ahLst/>
              <a:cxnLst/>
              <a:rect l="l" t="t" r="r" b="b"/>
              <a:pathLst>
                <a:path w="34461" h="23732" extrusionOk="0">
                  <a:moveTo>
                    <a:pt x="21205" y="0"/>
                  </a:moveTo>
                  <a:cubicBezTo>
                    <a:pt x="18982" y="0"/>
                    <a:pt x="17384" y="735"/>
                    <a:pt x="17384" y="735"/>
                  </a:cubicBezTo>
                  <a:cubicBezTo>
                    <a:pt x="15975" y="581"/>
                    <a:pt x="14830" y="494"/>
                    <a:pt x="13875" y="494"/>
                  </a:cubicBezTo>
                  <a:cubicBezTo>
                    <a:pt x="9144" y="494"/>
                    <a:pt x="9076" y="2629"/>
                    <a:pt x="4793" y="9314"/>
                  </a:cubicBezTo>
                  <a:cubicBezTo>
                    <a:pt x="0" y="16797"/>
                    <a:pt x="7932" y="23731"/>
                    <a:pt x="17587" y="23731"/>
                  </a:cubicBezTo>
                  <a:cubicBezTo>
                    <a:pt x="18295" y="23731"/>
                    <a:pt x="19011" y="23694"/>
                    <a:pt x="19733" y="23617"/>
                  </a:cubicBezTo>
                  <a:cubicBezTo>
                    <a:pt x="30303" y="22490"/>
                    <a:pt x="34460" y="11356"/>
                    <a:pt x="29385" y="4451"/>
                  </a:cubicBezTo>
                  <a:cubicBezTo>
                    <a:pt x="26750" y="862"/>
                    <a:pt x="23612" y="0"/>
                    <a:pt x="2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985;p57"/>
            <p:cNvSpPr/>
            <p:nvPr/>
          </p:nvSpPr>
          <p:spPr>
            <a:xfrm>
              <a:off x="2910506" y="4655327"/>
              <a:ext cx="328361" cy="139972"/>
            </a:xfrm>
            <a:custGeom>
              <a:avLst/>
              <a:gdLst/>
              <a:ahLst/>
              <a:cxnLst/>
              <a:rect l="l" t="t" r="r" b="b"/>
              <a:pathLst>
                <a:path w="13177" h="5621" extrusionOk="0">
                  <a:moveTo>
                    <a:pt x="9202" y="1"/>
                  </a:moveTo>
                  <a:cubicBezTo>
                    <a:pt x="8261" y="1"/>
                    <a:pt x="7302" y="79"/>
                    <a:pt x="6771" y="345"/>
                  </a:cubicBezTo>
                  <a:cubicBezTo>
                    <a:pt x="5488" y="984"/>
                    <a:pt x="0" y="4611"/>
                    <a:pt x="1786" y="5266"/>
                  </a:cubicBezTo>
                  <a:cubicBezTo>
                    <a:pt x="2447" y="5510"/>
                    <a:pt x="3655" y="5621"/>
                    <a:pt x="5012" y="5621"/>
                  </a:cubicBezTo>
                  <a:cubicBezTo>
                    <a:pt x="7321" y="5621"/>
                    <a:pt x="10060" y="5300"/>
                    <a:pt x="11265" y="4770"/>
                  </a:cubicBezTo>
                  <a:cubicBezTo>
                    <a:pt x="13176" y="3922"/>
                    <a:pt x="12900" y="281"/>
                    <a:pt x="11815" y="156"/>
                  </a:cubicBezTo>
                  <a:cubicBezTo>
                    <a:pt x="11815" y="156"/>
                    <a:pt x="10527" y="1"/>
                    <a:pt x="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986;p57"/>
            <p:cNvSpPr/>
            <p:nvPr/>
          </p:nvSpPr>
          <p:spPr>
            <a:xfrm>
              <a:off x="3061838" y="4669610"/>
              <a:ext cx="47112" cy="41421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78" y="0"/>
                  </a:moveTo>
                  <a:lnTo>
                    <a:pt x="0" y="413"/>
                  </a:lnTo>
                  <a:cubicBezTo>
                    <a:pt x="1072" y="608"/>
                    <a:pt x="1454" y="1604"/>
                    <a:pt x="1473" y="1646"/>
                  </a:cubicBezTo>
                  <a:lnTo>
                    <a:pt x="1869" y="1498"/>
                  </a:lnTo>
                  <a:cubicBezTo>
                    <a:pt x="1850" y="1445"/>
                    <a:pt x="1390" y="24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987;p57"/>
            <p:cNvSpPr/>
            <p:nvPr/>
          </p:nvSpPr>
          <p:spPr>
            <a:xfrm>
              <a:off x="3026146" y="4688178"/>
              <a:ext cx="45685" cy="34279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0"/>
                  </a:moveTo>
                  <a:lnTo>
                    <a:pt x="1786" y="1389"/>
                  </a:lnTo>
                  <a:cubicBezTo>
                    <a:pt x="1786" y="1389"/>
                    <a:pt x="598" y="20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988;p57"/>
            <p:cNvSpPr/>
            <p:nvPr/>
          </p:nvSpPr>
          <p:spPr>
            <a:xfrm>
              <a:off x="3024719" y="4683893"/>
              <a:ext cx="49967" cy="42849"/>
            </a:xfrm>
            <a:custGeom>
              <a:avLst/>
              <a:gdLst/>
              <a:ahLst/>
              <a:cxnLst/>
              <a:rect l="l" t="t" r="r" b="b"/>
              <a:pathLst>
                <a:path w="2004" h="1736" extrusionOk="0">
                  <a:moveTo>
                    <a:pt x="140" y="1"/>
                  </a:moveTo>
                  <a:lnTo>
                    <a:pt x="0" y="400"/>
                  </a:lnTo>
                  <a:cubicBezTo>
                    <a:pt x="452" y="556"/>
                    <a:pt x="1387" y="1418"/>
                    <a:pt x="1707" y="1736"/>
                  </a:cubicBezTo>
                  <a:lnTo>
                    <a:pt x="2003" y="1435"/>
                  </a:lnTo>
                  <a:cubicBezTo>
                    <a:pt x="1878" y="1312"/>
                    <a:pt x="759" y="218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989;p57"/>
            <p:cNvSpPr/>
            <p:nvPr/>
          </p:nvSpPr>
          <p:spPr>
            <a:xfrm>
              <a:off x="2996165" y="4713887"/>
              <a:ext cx="45685" cy="34279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1"/>
                  </a:moveTo>
                  <a:lnTo>
                    <a:pt x="1786" y="1390"/>
                  </a:lnTo>
                  <a:cubicBezTo>
                    <a:pt x="1786" y="1390"/>
                    <a:pt x="598" y="210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990;p57"/>
            <p:cNvSpPr/>
            <p:nvPr/>
          </p:nvSpPr>
          <p:spPr>
            <a:xfrm>
              <a:off x="2994737" y="4708174"/>
              <a:ext cx="49968" cy="44276"/>
            </a:xfrm>
            <a:custGeom>
              <a:avLst/>
              <a:gdLst/>
              <a:ahLst/>
              <a:cxnLst/>
              <a:rect l="l" t="t" r="r" b="b"/>
              <a:pathLst>
                <a:path w="2007" h="1736" extrusionOk="0">
                  <a:moveTo>
                    <a:pt x="140" y="0"/>
                  </a:moveTo>
                  <a:lnTo>
                    <a:pt x="0" y="402"/>
                  </a:lnTo>
                  <a:cubicBezTo>
                    <a:pt x="452" y="558"/>
                    <a:pt x="1387" y="1420"/>
                    <a:pt x="1708" y="1736"/>
                  </a:cubicBezTo>
                  <a:lnTo>
                    <a:pt x="2006" y="1434"/>
                  </a:lnTo>
                  <a:cubicBezTo>
                    <a:pt x="1881" y="1312"/>
                    <a:pt x="765" y="215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991;p57"/>
            <p:cNvSpPr/>
            <p:nvPr/>
          </p:nvSpPr>
          <p:spPr>
            <a:xfrm>
              <a:off x="3074686" y="4572486"/>
              <a:ext cx="158470" cy="94267"/>
            </a:xfrm>
            <a:custGeom>
              <a:avLst/>
              <a:gdLst/>
              <a:ahLst/>
              <a:cxnLst/>
              <a:rect l="l" t="t" r="r" b="b"/>
              <a:pathLst>
                <a:path w="6361" h="3729" extrusionOk="0">
                  <a:moveTo>
                    <a:pt x="2307" y="0"/>
                  </a:moveTo>
                  <a:cubicBezTo>
                    <a:pt x="1372" y="0"/>
                    <a:pt x="571" y="68"/>
                    <a:pt x="405" y="288"/>
                  </a:cubicBezTo>
                  <a:cubicBezTo>
                    <a:pt x="0" y="827"/>
                    <a:pt x="62" y="3226"/>
                    <a:pt x="500" y="3371"/>
                  </a:cubicBezTo>
                  <a:cubicBezTo>
                    <a:pt x="810" y="3478"/>
                    <a:pt x="3181" y="3728"/>
                    <a:pt x="4581" y="3728"/>
                  </a:cubicBezTo>
                  <a:cubicBezTo>
                    <a:pt x="5142" y="3728"/>
                    <a:pt x="5547" y="3688"/>
                    <a:pt x="5602" y="3583"/>
                  </a:cubicBezTo>
                  <a:cubicBezTo>
                    <a:pt x="5602" y="3583"/>
                    <a:pt x="6361" y="213"/>
                    <a:pt x="5669" y="165"/>
                  </a:cubicBezTo>
                  <a:cubicBezTo>
                    <a:pt x="5260" y="139"/>
                    <a:pt x="3647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992;p57"/>
            <p:cNvSpPr/>
            <p:nvPr/>
          </p:nvSpPr>
          <p:spPr>
            <a:xfrm>
              <a:off x="3318815" y="4655327"/>
              <a:ext cx="328361" cy="139972"/>
            </a:xfrm>
            <a:custGeom>
              <a:avLst/>
              <a:gdLst/>
              <a:ahLst/>
              <a:cxnLst/>
              <a:rect l="l" t="t" r="r" b="b"/>
              <a:pathLst>
                <a:path w="13175" h="5621" extrusionOk="0">
                  <a:moveTo>
                    <a:pt x="3973" y="1"/>
                  </a:moveTo>
                  <a:cubicBezTo>
                    <a:pt x="2648" y="1"/>
                    <a:pt x="1360" y="156"/>
                    <a:pt x="1360" y="156"/>
                  </a:cubicBezTo>
                  <a:cubicBezTo>
                    <a:pt x="283" y="281"/>
                    <a:pt x="1" y="3922"/>
                    <a:pt x="1912" y="4770"/>
                  </a:cubicBezTo>
                  <a:cubicBezTo>
                    <a:pt x="3117" y="5300"/>
                    <a:pt x="5855" y="5621"/>
                    <a:pt x="8163" y="5621"/>
                  </a:cubicBezTo>
                  <a:cubicBezTo>
                    <a:pt x="9520" y="5621"/>
                    <a:pt x="10728" y="5510"/>
                    <a:pt x="11389" y="5266"/>
                  </a:cubicBezTo>
                  <a:cubicBezTo>
                    <a:pt x="13174" y="4611"/>
                    <a:pt x="7690" y="984"/>
                    <a:pt x="6406" y="345"/>
                  </a:cubicBezTo>
                  <a:cubicBezTo>
                    <a:pt x="5875" y="79"/>
                    <a:pt x="4915" y="1"/>
                    <a:pt x="3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993;p57"/>
            <p:cNvSpPr/>
            <p:nvPr/>
          </p:nvSpPr>
          <p:spPr>
            <a:xfrm>
              <a:off x="3450160" y="4669610"/>
              <a:ext cx="45685" cy="41421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1794" y="0"/>
                  </a:moveTo>
                  <a:cubicBezTo>
                    <a:pt x="478" y="240"/>
                    <a:pt x="20" y="1445"/>
                    <a:pt x="0" y="1498"/>
                  </a:cubicBezTo>
                  <a:lnTo>
                    <a:pt x="399" y="1646"/>
                  </a:lnTo>
                  <a:cubicBezTo>
                    <a:pt x="413" y="1604"/>
                    <a:pt x="796" y="614"/>
                    <a:pt x="1870" y="413"/>
                  </a:cubicBezTo>
                  <a:lnTo>
                    <a:pt x="1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994;p57"/>
            <p:cNvSpPr/>
            <p:nvPr/>
          </p:nvSpPr>
          <p:spPr>
            <a:xfrm>
              <a:off x="3487279" y="4688178"/>
              <a:ext cx="44257" cy="34279"/>
            </a:xfrm>
            <a:custGeom>
              <a:avLst/>
              <a:gdLst/>
              <a:ahLst/>
              <a:cxnLst/>
              <a:rect l="l" t="t" r="r" b="b"/>
              <a:pathLst>
                <a:path w="1786" h="1390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1189" y="209"/>
                    <a:pt x="0" y="1389"/>
                    <a:pt x="0" y="1389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995;p57"/>
            <p:cNvSpPr/>
            <p:nvPr/>
          </p:nvSpPr>
          <p:spPr>
            <a:xfrm>
              <a:off x="3482995" y="4683893"/>
              <a:ext cx="49968" cy="42849"/>
            </a:xfrm>
            <a:custGeom>
              <a:avLst/>
              <a:gdLst/>
              <a:ahLst/>
              <a:cxnLst/>
              <a:rect l="l" t="t" r="r" b="b"/>
              <a:pathLst>
                <a:path w="2005" h="1736" extrusionOk="0">
                  <a:moveTo>
                    <a:pt x="1865" y="1"/>
                  </a:moveTo>
                  <a:cubicBezTo>
                    <a:pt x="1242" y="213"/>
                    <a:pt x="127" y="1309"/>
                    <a:pt x="1" y="1435"/>
                  </a:cubicBezTo>
                  <a:lnTo>
                    <a:pt x="297" y="1736"/>
                  </a:lnTo>
                  <a:cubicBezTo>
                    <a:pt x="620" y="1418"/>
                    <a:pt x="1552" y="556"/>
                    <a:pt x="2004" y="400"/>
                  </a:cubicBezTo>
                  <a:lnTo>
                    <a:pt x="1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996;p57"/>
            <p:cNvSpPr/>
            <p:nvPr/>
          </p:nvSpPr>
          <p:spPr>
            <a:xfrm>
              <a:off x="3517259" y="4713887"/>
              <a:ext cx="44258" cy="34279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189" y="210"/>
                    <a:pt x="1" y="1390"/>
                    <a:pt x="1" y="139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997;p57"/>
            <p:cNvSpPr/>
            <p:nvPr/>
          </p:nvSpPr>
          <p:spPr>
            <a:xfrm>
              <a:off x="3512977" y="4708174"/>
              <a:ext cx="49967" cy="44276"/>
            </a:xfrm>
            <a:custGeom>
              <a:avLst/>
              <a:gdLst/>
              <a:ahLst/>
              <a:cxnLst/>
              <a:rect l="l" t="t" r="r" b="b"/>
              <a:pathLst>
                <a:path w="2004" h="1733" extrusionOk="0">
                  <a:moveTo>
                    <a:pt x="1864" y="0"/>
                  </a:moveTo>
                  <a:cubicBezTo>
                    <a:pt x="1242" y="212"/>
                    <a:pt x="126" y="1309"/>
                    <a:pt x="1" y="1434"/>
                  </a:cubicBezTo>
                  <a:lnTo>
                    <a:pt x="296" y="1733"/>
                  </a:lnTo>
                  <a:cubicBezTo>
                    <a:pt x="617" y="1417"/>
                    <a:pt x="1552" y="555"/>
                    <a:pt x="2004" y="402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998;p57"/>
            <p:cNvSpPr/>
            <p:nvPr/>
          </p:nvSpPr>
          <p:spPr>
            <a:xfrm>
              <a:off x="3334519" y="4571058"/>
              <a:ext cx="155615" cy="97124"/>
            </a:xfrm>
            <a:custGeom>
              <a:avLst/>
              <a:gdLst/>
              <a:ahLst/>
              <a:cxnLst/>
              <a:rect l="l" t="t" r="r" b="b"/>
              <a:pathLst>
                <a:path w="6203" h="3901" extrusionOk="0">
                  <a:moveTo>
                    <a:pt x="3758" y="1"/>
                  </a:moveTo>
                  <a:cubicBezTo>
                    <a:pt x="2471" y="1"/>
                    <a:pt x="1052" y="103"/>
                    <a:pt x="693" y="126"/>
                  </a:cubicBezTo>
                  <a:cubicBezTo>
                    <a:pt x="1" y="168"/>
                    <a:pt x="369" y="3686"/>
                    <a:pt x="369" y="3686"/>
                  </a:cubicBezTo>
                  <a:cubicBezTo>
                    <a:pt x="453" y="3845"/>
                    <a:pt x="1388" y="3900"/>
                    <a:pt x="2459" y="3900"/>
                  </a:cubicBezTo>
                  <a:cubicBezTo>
                    <a:pt x="3871" y="3900"/>
                    <a:pt x="5521" y="3803"/>
                    <a:pt x="5767" y="3719"/>
                  </a:cubicBezTo>
                  <a:cubicBezTo>
                    <a:pt x="6202" y="3571"/>
                    <a:pt x="6049" y="1945"/>
                    <a:pt x="6049" y="416"/>
                  </a:cubicBezTo>
                  <a:cubicBezTo>
                    <a:pt x="6049" y="90"/>
                    <a:pt x="4961" y="1"/>
                    <a:pt x="3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999;p57"/>
            <p:cNvSpPr/>
            <p:nvPr/>
          </p:nvSpPr>
          <p:spPr>
            <a:xfrm>
              <a:off x="2829129" y="3397005"/>
              <a:ext cx="859448" cy="859829"/>
            </a:xfrm>
            <a:custGeom>
              <a:avLst/>
              <a:gdLst/>
              <a:ahLst/>
              <a:cxnLst/>
              <a:rect l="l" t="t" r="r" b="b"/>
              <a:pathLst>
                <a:path w="34385" h="34359" extrusionOk="0">
                  <a:moveTo>
                    <a:pt x="17218" y="0"/>
                  </a:moveTo>
                  <a:cubicBezTo>
                    <a:pt x="13294" y="0"/>
                    <a:pt x="9272" y="773"/>
                    <a:pt x="7301" y="2892"/>
                  </a:cubicBezTo>
                  <a:cubicBezTo>
                    <a:pt x="5075" y="5285"/>
                    <a:pt x="5635" y="10212"/>
                    <a:pt x="5635" y="10212"/>
                  </a:cubicBezTo>
                  <a:cubicBezTo>
                    <a:pt x="5635" y="10212"/>
                    <a:pt x="6341" y="18526"/>
                    <a:pt x="5923" y="20501"/>
                  </a:cubicBezTo>
                  <a:cubicBezTo>
                    <a:pt x="5496" y="22476"/>
                    <a:pt x="0" y="32059"/>
                    <a:pt x="1975" y="33468"/>
                  </a:cubicBezTo>
                  <a:cubicBezTo>
                    <a:pt x="2811" y="34065"/>
                    <a:pt x="8263" y="34359"/>
                    <a:pt x="14372" y="34359"/>
                  </a:cubicBezTo>
                  <a:cubicBezTo>
                    <a:pt x="22664" y="34359"/>
                    <a:pt x="32164" y="33818"/>
                    <a:pt x="32975" y="32765"/>
                  </a:cubicBezTo>
                  <a:cubicBezTo>
                    <a:pt x="34384" y="30929"/>
                    <a:pt x="29312" y="23316"/>
                    <a:pt x="28607" y="22334"/>
                  </a:cubicBezTo>
                  <a:cubicBezTo>
                    <a:pt x="27901" y="21349"/>
                    <a:pt x="28607" y="4580"/>
                    <a:pt x="27198" y="2323"/>
                  </a:cubicBezTo>
                  <a:cubicBezTo>
                    <a:pt x="26430" y="1097"/>
                    <a:pt x="21893" y="0"/>
                    <a:pt x="1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00;p57"/>
            <p:cNvSpPr/>
            <p:nvPr/>
          </p:nvSpPr>
          <p:spPr>
            <a:xfrm>
              <a:off x="3230301" y="2774272"/>
              <a:ext cx="301235" cy="212814"/>
            </a:xfrm>
            <a:custGeom>
              <a:avLst/>
              <a:gdLst/>
              <a:ahLst/>
              <a:cxnLst/>
              <a:rect l="l" t="t" r="r" b="b"/>
              <a:pathLst>
                <a:path w="12053" h="8523" extrusionOk="0">
                  <a:moveTo>
                    <a:pt x="2968" y="0"/>
                  </a:moveTo>
                  <a:cubicBezTo>
                    <a:pt x="615" y="0"/>
                    <a:pt x="1" y="1516"/>
                    <a:pt x="1" y="1516"/>
                  </a:cubicBezTo>
                  <a:cubicBezTo>
                    <a:pt x="1" y="1516"/>
                    <a:pt x="78" y="1504"/>
                    <a:pt x="215" y="1504"/>
                  </a:cubicBezTo>
                  <a:cubicBezTo>
                    <a:pt x="748" y="1504"/>
                    <a:pt x="2193" y="1682"/>
                    <a:pt x="3597" y="3421"/>
                  </a:cubicBezTo>
                  <a:cubicBezTo>
                    <a:pt x="5268" y="5493"/>
                    <a:pt x="8464" y="8522"/>
                    <a:pt x="10172" y="8522"/>
                  </a:cubicBezTo>
                  <a:cubicBezTo>
                    <a:pt x="10263" y="8522"/>
                    <a:pt x="10350" y="8514"/>
                    <a:pt x="10432" y="8496"/>
                  </a:cubicBezTo>
                  <a:cubicBezTo>
                    <a:pt x="12053" y="8142"/>
                    <a:pt x="10362" y="2152"/>
                    <a:pt x="5709" y="534"/>
                  </a:cubicBezTo>
                  <a:cubicBezTo>
                    <a:pt x="4603" y="147"/>
                    <a:pt x="370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01;p57"/>
            <p:cNvSpPr/>
            <p:nvPr/>
          </p:nvSpPr>
          <p:spPr>
            <a:xfrm>
              <a:off x="3401619" y="3411288"/>
              <a:ext cx="171319" cy="514184"/>
            </a:xfrm>
            <a:custGeom>
              <a:avLst/>
              <a:gdLst/>
              <a:ahLst/>
              <a:cxnLst/>
              <a:rect l="l" t="t" r="r" b="b"/>
              <a:pathLst>
                <a:path w="6802" h="20517" extrusionOk="0">
                  <a:moveTo>
                    <a:pt x="582" y="1"/>
                  </a:moveTo>
                  <a:cubicBezTo>
                    <a:pt x="235" y="1"/>
                    <a:pt x="0" y="32"/>
                    <a:pt x="0" y="32"/>
                  </a:cubicBezTo>
                  <a:cubicBezTo>
                    <a:pt x="0" y="32"/>
                    <a:pt x="739" y="18517"/>
                    <a:pt x="5393" y="20350"/>
                  </a:cubicBezTo>
                  <a:cubicBezTo>
                    <a:pt x="5393" y="20350"/>
                    <a:pt x="5615" y="20516"/>
                    <a:pt x="5874" y="20516"/>
                  </a:cubicBezTo>
                  <a:cubicBezTo>
                    <a:pt x="6199" y="20516"/>
                    <a:pt x="6583" y="20255"/>
                    <a:pt x="6662" y="19081"/>
                  </a:cubicBezTo>
                  <a:cubicBezTo>
                    <a:pt x="6802" y="16966"/>
                    <a:pt x="4213" y="6284"/>
                    <a:pt x="3418" y="1745"/>
                  </a:cubicBezTo>
                  <a:cubicBezTo>
                    <a:pt x="3152" y="213"/>
                    <a:pt x="1486" y="1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02;p57"/>
            <p:cNvSpPr/>
            <p:nvPr/>
          </p:nvSpPr>
          <p:spPr>
            <a:xfrm>
              <a:off x="2913362" y="3421286"/>
              <a:ext cx="177029" cy="504186"/>
            </a:xfrm>
            <a:custGeom>
              <a:avLst/>
              <a:gdLst/>
              <a:ahLst/>
              <a:cxnLst/>
              <a:rect l="l" t="t" r="r" b="b"/>
              <a:pathLst>
                <a:path w="7045" h="20127" extrusionOk="0">
                  <a:moveTo>
                    <a:pt x="6857" y="0"/>
                  </a:moveTo>
                  <a:cubicBezTo>
                    <a:pt x="6146" y="0"/>
                    <a:pt x="3633" y="91"/>
                    <a:pt x="3381" y="1356"/>
                  </a:cubicBezTo>
                  <a:cubicBezTo>
                    <a:pt x="2960" y="3473"/>
                    <a:pt x="0" y="16577"/>
                    <a:pt x="140" y="18692"/>
                  </a:cubicBezTo>
                  <a:cubicBezTo>
                    <a:pt x="219" y="19866"/>
                    <a:pt x="603" y="20127"/>
                    <a:pt x="928" y="20127"/>
                  </a:cubicBezTo>
                  <a:cubicBezTo>
                    <a:pt x="1187" y="20127"/>
                    <a:pt x="1409" y="19961"/>
                    <a:pt x="1409" y="19961"/>
                  </a:cubicBezTo>
                  <a:cubicBezTo>
                    <a:pt x="6060" y="18125"/>
                    <a:pt x="7044" y="3"/>
                    <a:pt x="7044" y="3"/>
                  </a:cubicBezTo>
                  <a:cubicBezTo>
                    <a:pt x="7044" y="3"/>
                    <a:pt x="6976" y="0"/>
                    <a:pt x="6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03;p57"/>
            <p:cNvSpPr/>
            <p:nvPr/>
          </p:nvSpPr>
          <p:spPr>
            <a:xfrm>
              <a:off x="2853400" y="3042790"/>
              <a:ext cx="191306" cy="205673"/>
            </a:xfrm>
            <a:custGeom>
              <a:avLst/>
              <a:gdLst/>
              <a:ahLst/>
              <a:cxnLst/>
              <a:rect l="l" t="t" r="r" b="b"/>
              <a:pathLst>
                <a:path w="7702" h="8216" extrusionOk="0">
                  <a:moveTo>
                    <a:pt x="4196" y="0"/>
                  </a:moveTo>
                  <a:cubicBezTo>
                    <a:pt x="4091" y="0"/>
                    <a:pt x="3983" y="4"/>
                    <a:pt x="3870" y="13"/>
                  </a:cubicBezTo>
                  <a:cubicBezTo>
                    <a:pt x="1" y="317"/>
                    <a:pt x="56" y="7007"/>
                    <a:pt x="3248" y="8053"/>
                  </a:cubicBezTo>
                  <a:cubicBezTo>
                    <a:pt x="3590" y="8165"/>
                    <a:pt x="3904" y="8215"/>
                    <a:pt x="4191" y="8215"/>
                  </a:cubicBezTo>
                  <a:cubicBezTo>
                    <a:pt x="6580" y="8215"/>
                    <a:pt x="7120" y="4742"/>
                    <a:pt x="7120" y="4742"/>
                  </a:cubicBezTo>
                  <a:cubicBezTo>
                    <a:pt x="7120" y="4742"/>
                    <a:pt x="7701" y="0"/>
                    <a:pt x="4196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04;p57"/>
            <p:cNvSpPr/>
            <p:nvPr/>
          </p:nvSpPr>
          <p:spPr>
            <a:xfrm>
              <a:off x="2946197" y="2858540"/>
              <a:ext cx="576773" cy="659869"/>
            </a:xfrm>
            <a:custGeom>
              <a:avLst/>
              <a:gdLst/>
              <a:ahLst/>
              <a:cxnLst/>
              <a:rect l="l" t="t" r="r" b="b"/>
              <a:pathLst>
                <a:path w="23087" h="26424" extrusionOk="0">
                  <a:moveTo>
                    <a:pt x="11063" y="0"/>
                  </a:moveTo>
                  <a:cubicBezTo>
                    <a:pt x="7465" y="0"/>
                    <a:pt x="4216" y="603"/>
                    <a:pt x="4216" y="603"/>
                  </a:cubicBezTo>
                  <a:cubicBezTo>
                    <a:pt x="628" y="1067"/>
                    <a:pt x="1" y="6214"/>
                    <a:pt x="299" y="13230"/>
                  </a:cubicBezTo>
                  <a:cubicBezTo>
                    <a:pt x="603" y="20249"/>
                    <a:pt x="4506" y="20411"/>
                    <a:pt x="6063" y="20567"/>
                  </a:cubicBezTo>
                  <a:cubicBezTo>
                    <a:pt x="7625" y="20729"/>
                    <a:pt x="7262" y="20372"/>
                    <a:pt x="7368" y="23337"/>
                  </a:cubicBezTo>
                  <a:cubicBezTo>
                    <a:pt x="7413" y="24583"/>
                    <a:pt x="9256" y="26423"/>
                    <a:pt x="11786" y="26423"/>
                  </a:cubicBezTo>
                  <a:cubicBezTo>
                    <a:pt x="12776" y="26423"/>
                    <a:pt x="13871" y="26142"/>
                    <a:pt x="15004" y="25432"/>
                  </a:cubicBezTo>
                  <a:cubicBezTo>
                    <a:pt x="16929" y="24233"/>
                    <a:pt x="14343" y="24788"/>
                    <a:pt x="15113" y="20425"/>
                  </a:cubicBezTo>
                  <a:cubicBezTo>
                    <a:pt x="15400" y="18821"/>
                    <a:pt x="17417" y="20444"/>
                    <a:pt x="20422" y="17934"/>
                  </a:cubicBezTo>
                  <a:cubicBezTo>
                    <a:pt x="22514" y="16184"/>
                    <a:pt x="23086" y="6236"/>
                    <a:pt x="19501" y="2333"/>
                  </a:cubicBezTo>
                  <a:cubicBezTo>
                    <a:pt x="17807" y="487"/>
                    <a:pt x="14294" y="0"/>
                    <a:pt x="11063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05;p57"/>
            <p:cNvSpPr/>
            <p:nvPr/>
          </p:nvSpPr>
          <p:spPr>
            <a:xfrm>
              <a:off x="3151779" y="3072784"/>
              <a:ext cx="59962" cy="59988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2"/>
                    <a:pt x="767" y="3432"/>
                    <a:pt x="1716" y="3432"/>
                  </a:cubicBezTo>
                  <a:cubicBezTo>
                    <a:pt x="2662" y="3432"/>
                    <a:pt x="3432" y="2662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06;p57"/>
            <p:cNvSpPr/>
            <p:nvPr/>
          </p:nvSpPr>
          <p:spPr>
            <a:xfrm>
              <a:off x="3345940" y="3059929"/>
              <a:ext cx="49968" cy="49990"/>
            </a:xfrm>
            <a:custGeom>
              <a:avLst/>
              <a:gdLst/>
              <a:ahLst/>
              <a:cxnLst/>
              <a:rect l="l" t="t" r="r" b="b"/>
              <a:pathLst>
                <a:path w="3436" h="3433" extrusionOk="0">
                  <a:moveTo>
                    <a:pt x="1719" y="1"/>
                  </a:moveTo>
                  <a:cubicBezTo>
                    <a:pt x="771" y="1"/>
                    <a:pt x="1" y="768"/>
                    <a:pt x="1" y="1716"/>
                  </a:cubicBezTo>
                  <a:cubicBezTo>
                    <a:pt x="1" y="2662"/>
                    <a:pt x="771" y="3432"/>
                    <a:pt x="1719" y="3432"/>
                  </a:cubicBezTo>
                  <a:cubicBezTo>
                    <a:pt x="2665" y="3432"/>
                    <a:pt x="3435" y="2662"/>
                    <a:pt x="3435" y="1716"/>
                  </a:cubicBezTo>
                  <a:cubicBezTo>
                    <a:pt x="3435" y="768"/>
                    <a:pt x="2665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007;p57"/>
            <p:cNvSpPr/>
            <p:nvPr/>
          </p:nvSpPr>
          <p:spPr>
            <a:xfrm>
              <a:off x="3033285" y="3144198"/>
              <a:ext cx="112784" cy="11283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4" y="1"/>
                  </a:moveTo>
                  <a:cubicBezTo>
                    <a:pt x="1010" y="1"/>
                    <a:pt x="0" y="1010"/>
                    <a:pt x="0" y="2252"/>
                  </a:cubicBezTo>
                  <a:cubicBezTo>
                    <a:pt x="0" y="3496"/>
                    <a:pt x="1010" y="4506"/>
                    <a:pt x="2254" y="4506"/>
                  </a:cubicBezTo>
                  <a:cubicBezTo>
                    <a:pt x="3499" y="4506"/>
                    <a:pt x="4506" y="3496"/>
                    <a:pt x="4506" y="2252"/>
                  </a:cubicBezTo>
                  <a:cubicBezTo>
                    <a:pt x="4506" y="1010"/>
                    <a:pt x="3499" y="1"/>
                    <a:pt x="2254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008;p57"/>
            <p:cNvSpPr/>
            <p:nvPr/>
          </p:nvSpPr>
          <p:spPr>
            <a:xfrm>
              <a:off x="3361645" y="3148483"/>
              <a:ext cx="112784" cy="112834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2" y="1"/>
                  </a:moveTo>
                  <a:cubicBezTo>
                    <a:pt x="1010" y="1"/>
                    <a:pt x="0" y="1011"/>
                    <a:pt x="0" y="2252"/>
                  </a:cubicBezTo>
                  <a:cubicBezTo>
                    <a:pt x="0" y="3497"/>
                    <a:pt x="1010" y="4506"/>
                    <a:pt x="2252" y="4506"/>
                  </a:cubicBezTo>
                  <a:cubicBezTo>
                    <a:pt x="3496" y="4506"/>
                    <a:pt x="4506" y="3497"/>
                    <a:pt x="4506" y="2252"/>
                  </a:cubicBezTo>
                  <a:cubicBezTo>
                    <a:pt x="4506" y="1011"/>
                    <a:pt x="3496" y="1"/>
                    <a:pt x="2252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09;p57"/>
            <p:cNvSpPr/>
            <p:nvPr/>
          </p:nvSpPr>
          <p:spPr>
            <a:xfrm>
              <a:off x="3164629" y="3349872"/>
              <a:ext cx="164180" cy="99980"/>
            </a:xfrm>
            <a:custGeom>
              <a:avLst/>
              <a:gdLst/>
              <a:ahLst/>
              <a:cxnLst/>
              <a:rect l="l" t="t" r="r" b="b"/>
              <a:pathLst>
                <a:path w="6593" h="3997" extrusionOk="0">
                  <a:moveTo>
                    <a:pt x="6573" y="0"/>
                  </a:moveTo>
                  <a:cubicBezTo>
                    <a:pt x="6573" y="1"/>
                    <a:pt x="2728" y="732"/>
                    <a:pt x="1251" y="732"/>
                  </a:cubicBezTo>
                  <a:cubicBezTo>
                    <a:pt x="1068" y="732"/>
                    <a:pt x="922" y="720"/>
                    <a:pt x="823" y="695"/>
                  </a:cubicBezTo>
                  <a:cubicBezTo>
                    <a:pt x="798" y="689"/>
                    <a:pt x="774" y="686"/>
                    <a:pt x="751" y="686"/>
                  </a:cubicBezTo>
                  <a:cubicBezTo>
                    <a:pt x="1" y="686"/>
                    <a:pt x="286" y="3997"/>
                    <a:pt x="5432" y="3997"/>
                  </a:cubicBezTo>
                  <a:cubicBezTo>
                    <a:pt x="5794" y="3997"/>
                    <a:pt x="6181" y="3980"/>
                    <a:pt x="6593" y="3945"/>
                  </a:cubicBezTo>
                  <a:cubicBezTo>
                    <a:pt x="6587" y="3940"/>
                    <a:pt x="6071" y="882"/>
                    <a:pt x="657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010;p57"/>
            <p:cNvSpPr/>
            <p:nvPr/>
          </p:nvSpPr>
          <p:spPr>
            <a:xfrm>
              <a:off x="3263136" y="3058501"/>
              <a:ext cx="72811" cy="131402"/>
            </a:xfrm>
            <a:custGeom>
              <a:avLst/>
              <a:gdLst/>
              <a:ahLst/>
              <a:cxnLst/>
              <a:rect l="l" t="t" r="r" b="b"/>
              <a:pathLst>
                <a:path w="2907" h="5265" extrusionOk="0">
                  <a:moveTo>
                    <a:pt x="407" y="0"/>
                  </a:moveTo>
                  <a:lnTo>
                    <a:pt x="0" y="115"/>
                  </a:lnTo>
                  <a:lnTo>
                    <a:pt x="954" y="3560"/>
                  </a:lnTo>
                  <a:lnTo>
                    <a:pt x="1177" y="3462"/>
                  </a:lnTo>
                  <a:cubicBezTo>
                    <a:pt x="1656" y="3258"/>
                    <a:pt x="2177" y="3107"/>
                    <a:pt x="2402" y="3107"/>
                  </a:cubicBezTo>
                  <a:cubicBezTo>
                    <a:pt x="2429" y="3107"/>
                    <a:pt x="2451" y="3109"/>
                    <a:pt x="2469" y="3114"/>
                  </a:cubicBezTo>
                  <a:cubicBezTo>
                    <a:pt x="2475" y="3476"/>
                    <a:pt x="2377" y="4157"/>
                    <a:pt x="1967" y="4539"/>
                  </a:cubicBezTo>
                  <a:cubicBezTo>
                    <a:pt x="1750" y="4742"/>
                    <a:pt x="1466" y="4844"/>
                    <a:pt x="1118" y="4844"/>
                  </a:cubicBezTo>
                  <a:cubicBezTo>
                    <a:pt x="1050" y="4844"/>
                    <a:pt x="980" y="4840"/>
                    <a:pt x="907" y="4832"/>
                  </a:cubicBezTo>
                  <a:lnTo>
                    <a:pt x="862" y="5251"/>
                  </a:lnTo>
                  <a:cubicBezTo>
                    <a:pt x="949" y="5259"/>
                    <a:pt x="1035" y="5265"/>
                    <a:pt x="1116" y="5265"/>
                  </a:cubicBezTo>
                  <a:cubicBezTo>
                    <a:pt x="1576" y="5265"/>
                    <a:pt x="1956" y="5122"/>
                    <a:pt x="2251" y="4843"/>
                  </a:cubicBezTo>
                  <a:cubicBezTo>
                    <a:pt x="2907" y="4230"/>
                    <a:pt x="2890" y="3183"/>
                    <a:pt x="2887" y="3066"/>
                  </a:cubicBezTo>
                  <a:cubicBezTo>
                    <a:pt x="2879" y="2935"/>
                    <a:pt x="2821" y="2824"/>
                    <a:pt x="2712" y="2757"/>
                  </a:cubicBezTo>
                  <a:cubicBezTo>
                    <a:pt x="2629" y="2706"/>
                    <a:pt x="2518" y="2685"/>
                    <a:pt x="2391" y="2685"/>
                  </a:cubicBezTo>
                  <a:cubicBezTo>
                    <a:pt x="2039" y="2685"/>
                    <a:pt x="1564" y="2844"/>
                    <a:pt x="1230" y="2977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11;p57"/>
            <p:cNvSpPr/>
            <p:nvPr/>
          </p:nvSpPr>
          <p:spPr>
            <a:xfrm>
              <a:off x="3224590" y="3195616"/>
              <a:ext cx="97081" cy="65701"/>
            </a:xfrm>
            <a:custGeom>
              <a:avLst/>
              <a:gdLst/>
              <a:ahLst/>
              <a:cxnLst/>
              <a:rect l="l" t="t" r="r" b="b"/>
              <a:pathLst>
                <a:path w="3885" h="2621" extrusionOk="0">
                  <a:moveTo>
                    <a:pt x="408" y="1"/>
                  </a:moveTo>
                  <a:lnTo>
                    <a:pt x="1" y="112"/>
                  </a:lnTo>
                  <a:cubicBezTo>
                    <a:pt x="65" y="361"/>
                    <a:pt x="687" y="2506"/>
                    <a:pt x="1859" y="2615"/>
                  </a:cubicBezTo>
                  <a:cubicBezTo>
                    <a:pt x="1890" y="2618"/>
                    <a:pt x="1920" y="2620"/>
                    <a:pt x="1954" y="2620"/>
                  </a:cubicBezTo>
                  <a:cubicBezTo>
                    <a:pt x="2615" y="2620"/>
                    <a:pt x="3245" y="1976"/>
                    <a:pt x="3884" y="643"/>
                  </a:cubicBezTo>
                  <a:lnTo>
                    <a:pt x="3505" y="458"/>
                  </a:lnTo>
                  <a:cubicBezTo>
                    <a:pt x="2956" y="1602"/>
                    <a:pt x="2415" y="2193"/>
                    <a:pt x="1940" y="2193"/>
                  </a:cubicBezTo>
                  <a:cubicBezTo>
                    <a:pt x="1925" y="2193"/>
                    <a:pt x="1910" y="2192"/>
                    <a:pt x="1895" y="2191"/>
                  </a:cubicBezTo>
                  <a:cubicBezTo>
                    <a:pt x="1150" y="2121"/>
                    <a:pt x="567" y="587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12;p57"/>
            <p:cNvSpPr/>
            <p:nvPr/>
          </p:nvSpPr>
          <p:spPr>
            <a:xfrm>
              <a:off x="3113233" y="2994228"/>
              <a:ext cx="61389" cy="34279"/>
            </a:xfrm>
            <a:custGeom>
              <a:avLst/>
              <a:gdLst/>
              <a:ahLst/>
              <a:cxnLst/>
              <a:rect l="l" t="t" r="r" b="b"/>
              <a:pathLst>
                <a:path w="2464" h="1360" extrusionOk="0">
                  <a:moveTo>
                    <a:pt x="1574" y="0"/>
                  </a:moveTo>
                  <a:cubicBezTo>
                    <a:pt x="1409" y="0"/>
                    <a:pt x="1249" y="28"/>
                    <a:pt x="1094" y="82"/>
                  </a:cubicBezTo>
                  <a:cubicBezTo>
                    <a:pt x="349" y="347"/>
                    <a:pt x="14" y="1167"/>
                    <a:pt x="1" y="1203"/>
                  </a:cubicBezTo>
                  <a:lnTo>
                    <a:pt x="397" y="1360"/>
                  </a:lnTo>
                  <a:cubicBezTo>
                    <a:pt x="397" y="1351"/>
                    <a:pt x="670" y="687"/>
                    <a:pt x="1236" y="481"/>
                  </a:cubicBezTo>
                  <a:cubicBezTo>
                    <a:pt x="1342" y="443"/>
                    <a:pt x="1453" y="425"/>
                    <a:pt x="1568" y="425"/>
                  </a:cubicBezTo>
                  <a:cubicBezTo>
                    <a:pt x="1785" y="425"/>
                    <a:pt x="2017" y="492"/>
                    <a:pt x="2260" y="623"/>
                  </a:cubicBezTo>
                  <a:lnTo>
                    <a:pt x="2464" y="249"/>
                  </a:lnTo>
                  <a:cubicBezTo>
                    <a:pt x="2155" y="82"/>
                    <a:pt x="1858" y="0"/>
                    <a:pt x="1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013;p57"/>
            <p:cNvSpPr/>
            <p:nvPr/>
          </p:nvSpPr>
          <p:spPr>
            <a:xfrm>
              <a:off x="3334519" y="2968519"/>
              <a:ext cx="65672" cy="25709"/>
            </a:xfrm>
            <a:custGeom>
              <a:avLst/>
              <a:gdLst/>
              <a:ahLst/>
              <a:cxnLst/>
              <a:rect l="l" t="t" r="r" b="b"/>
              <a:pathLst>
                <a:path w="2609" h="1066" extrusionOk="0">
                  <a:moveTo>
                    <a:pt x="1248" y="0"/>
                  </a:moveTo>
                  <a:cubicBezTo>
                    <a:pt x="579" y="0"/>
                    <a:pt x="25" y="433"/>
                    <a:pt x="1" y="455"/>
                  </a:cubicBezTo>
                  <a:lnTo>
                    <a:pt x="266" y="787"/>
                  </a:lnTo>
                  <a:cubicBezTo>
                    <a:pt x="271" y="779"/>
                    <a:pt x="728" y="422"/>
                    <a:pt x="1248" y="422"/>
                  </a:cubicBezTo>
                  <a:cubicBezTo>
                    <a:pt x="1309" y="422"/>
                    <a:pt x="1372" y="427"/>
                    <a:pt x="1434" y="438"/>
                  </a:cubicBezTo>
                  <a:cubicBezTo>
                    <a:pt x="1750" y="494"/>
                    <a:pt x="2026" y="703"/>
                    <a:pt x="2249" y="1066"/>
                  </a:cubicBezTo>
                  <a:lnTo>
                    <a:pt x="2609" y="845"/>
                  </a:lnTo>
                  <a:cubicBezTo>
                    <a:pt x="2319" y="377"/>
                    <a:pt x="1945" y="98"/>
                    <a:pt x="1504" y="22"/>
                  </a:cubicBezTo>
                  <a:cubicBezTo>
                    <a:pt x="1418" y="7"/>
                    <a:pt x="133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014;p57"/>
            <p:cNvSpPr/>
            <p:nvPr/>
          </p:nvSpPr>
          <p:spPr>
            <a:xfrm>
              <a:off x="2920499" y="2812835"/>
              <a:ext cx="384040" cy="288514"/>
            </a:xfrm>
            <a:custGeom>
              <a:avLst/>
              <a:gdLst/>
              <a:ahLst/>
              <a:cxnLst/>
              <a:rect l="l" t="t" r="r" b="b"/>
              <a:pathLst>
                <a:path w="15339" h="11551" extrusionOk="0">
                  <a:moveTo>
                    <a:pt x="6754" y="1"/>
                  </a:moveTo>
                  <a:cubicBezTo>
                    <a:pt x="5854" y="1"/>
                    <a:pt x="4980" y="89"/>
                    <a:pt x="4238" y="302"/>
                  </a:cubicBezTo>
                  <a:cubicBezTo>
                    <a:pt x="173" y="1477"/>
                    <a:pt x="0" y="8144"/>
                    <a:pt x="0" y="8144"/>
                  </a:cubicBezTo>
                  <a:cubicBezTo>
                    <a:pt x="0" y="8144"/>
                    <a:pt x="1160" y="11551"/>
                    <a:pt x="3514" y="11551"/>
                  </a:cubicBezTo>
                  <a:cubicBezTo>
                    <a:pt x="3721" y="11551"/>
                    <a:pt x="3937" y="11524"/>
                    <a:pt x="4162" y="11467"/>
                  </a:cubicBezTo>
                  <a:cubicBezTo>
                    <a:pt x="6916" y="10770"/>
                    <a:pt x="5878" y="2202"/>
                    <a:pt x="10864" y="1859"/>
                  </a:cubicBezTo>
                  <a:cubicBezTo>
                    <a:pt x="10928" y="1853"/>
                    <a:pt x="11003" y="1853"/>
                    <a:pt x="11073" y="1851"/>
                  </a:cubicBezTo>
                  <a:cubicBezTo>
                    <a:pt x="15338" y="1755"/>
                    <a:pt x="10780" y="1"/>
                    <a:pt x="6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015;p57"/>
            <p:cNvSpPr/>
            <p:nvPr/>
          </p:nvSpPr>
          <p:spPr>
            <a:xfrm>
              <a:off x="2917644" y="3094208"/>
              <a:ext cx="59962" cy="105693"/>
            </a:xfrm>
            <a:custGeom>
              <a:avLst/>
              <a:gdLst/>
              <a:ahLst/>
              <a:cxnLst/>
              <a:rect l="l" t="t" r="r" b="b"/>
              <a:pathLst>
                <a:path w="2419" h="4273" extrusionOk="0">
                  <a:moveTo>
                    <a:pt x="357" y="1"/>
                  </a:moveTo>
                  <a:cubicBezTo>
                    <a:pt x="216" y="1"/>
                    <a:pt x="93" y="23"/>
                    <a:pt x="0" y="54"/>
                  </a:cubicBezTo>
                  <a:lnTo>
                    <a:pt x="134" y="453"/>
                  </a:lnTo>
                  <a:cubicBezTo>
                    <a:pt x="143" y="451"/>
                    <a:pt x="228" y="426"/>
                    <a:pt x="354" y="426"/>
                  </a:cubicBezTo>
                  <a:cubicBezTo>
                    <a:pt x="607" y="426"/>
                    <a:pt x="1027" y="526"/>
                    <a:pt x="1350" y="1106"/>
                  </a:cubicBezTo>
                  <a:cubicBezTo>
                    <a:pt x="1797" y="1904"/>
                    <a:pt x="1936" y="3310"/>
                    <a:pt x="1615" y="3745"/>
                  </a:cubicBezTo>
                  <a:cubicBezTo>
                    <a:pt x="1562" y="3818"/>
                    <a:pt x="1501" y="3853"/>
                    <a:pt x="1422" y="3853"/>
                  </a:cubicBezTo>
                  <a:cubicBezTo>
                    <a:pt x="1398" y="3853"/>
                    <a:pt x="1372" y="3849"/>
                    <a:pt x="1345" y="3843"/>
                  </a:cubicBezTo>
                  <a:lnTo>
                    <a:pt x="1253" y="4256"/>
                  </a:lnTo>
                  <a:cubicBezTo>
                    <a:pt x="1309" y="4267"/>
                    <a:pt x="1364" y="4272"/>
                    <a:pt x="1417" y="4272"/>
                  </a:cubicBezTo>
                  <a:cubicBezTo>
                    <a:pt x="1629" y="4272"/>
                    <a:pt x="1814" y="4175"/>
                    <a:pt x="1959" y="3993"/>
                  </a:cubicBezTo>
                  <a:cubicBezTo>
                    <a:pt x="2419" y="3377"/>
                    <a:pt x="2213" y="1773"/>
                    <a:pt x="1724" y="897"/>
                  </a:cubicBezTo>
                  <a:cubicBezTo>
                    <a:pt x="1329" y="190"/>
                    <a:pt x="767" y="1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016;p57"/>
            <p:cNvSpPr/>
            <p:nvPr/>
          </p:nvSpPr>
          <p:spPr>
            <a:xfrm>
              <a:off x="2914789" y="4158283"/>
              <a:ext cx="695268" cy="42849"/>
            </a:xfrm>
            <a:custGeom>
              <a:avLst/>
              <a:gdLst/>
              <a:ahLst/>
              <a:cxnLst/>
              <a:rect l="l" t="t" r="r" b="b"/>
              <a:pathLst>
                <a:path w="27806" h="1686" extrusionOk="0">
                  <a:moveTo>
                    <a:pt x="27625" y="1"/>
                  </a:moveTo>
                  <a:cubicBezTo>
                    <a:pt x="25958" y="793"/>
                    <a:pt x="21426" y="1270"/>
                    <a:pt x="17169" y="1270"/>
                  </a:cubicBezTo>
                  <a:cubicBezTo>
                    <a:pt x="14903" y="1270"/>
                    <a:pt x="12716" y="1135"/>
                    <a:pt x="11078" y="840"/>
                  </a:cubicBezTo>
                  <a:cubicBezTo>
                    <a:pt x="8023" y="291"/>
                    <a:pt x="4341" y="192"/>
                    <a:pt x="2086" y="192"/>
                  </a:cubicBezTo>
                  <a:cubicBezTo>
                    <a:pt x="834" y="192"/>
                    <a:pt x="22" y="223"/>
                    <a:pt x="0" y="224"/>
                  </a:cubicBezTo>
                  <a:lnTo>
                    <a:pt x="17" y="648"/>
                  </a:lnTo>
                  <a:cubicBezTo>
                    <a:pt x="39" y="646"/>
                    <a:pt x="845" y="615"/>
                    <a:pt x="2088" y="615"/>
                  </a:cubicBezTo>
                  <a:cubicBezTo>
                    <a:pt x="4326" y="615"/>
                    <a:pt x="7979" y="714"/>
                    <a:pt x="11006" y="1256"/>
                  </a:cubicBezTo>
                  <a:cubicBezTo>
                    <a:pt x="12643" y="1549"/>
                    <a:pt x="14836" y="1686"/>
                    <a:pt x="17116" y="1686"/>
                  </a:cubicBezTo>
                  <a:cubicBezTo>
                    <a:pt x="21454" y="1686"/>
                    <a:pt x="26093" y="1197"/>
                    <a:pt x="27806" y="380"/>
                  </a:cubicBezTo>
                  <a:lnTo>
                    <a:pt x="27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17;p57"/>
            <p:cNvSpPr/>
            <p:nvPr/>
          </p:nvSpPr>
          <p:spPr>
            <a:xfrm>
              <a:off x="2626402" y="3238465"/>
              <a:ext cx="632452" cy="939814"/>
            </a:xfrm>
            <a:custGeom>
              <a:avLst/>
              <a:gdLst/>
              <a:ahLst/>
              <a:cxnLst/>
              <a:rect l="l" t="t" r="r" b="b"/>
              <a:pathLst>
                <a:path w="25251" h="37603" extrusionOk="0">
                  <a:moveTo>
                    <a:pt x="1847" y="1"/>
                  </a:moveTo>
                  <a:cubicBezTo>
                    <a:pt x="1633" y="1"/>
                    <a:pt x="1454" y="45"/>
                    <a:pt x="1320" y="141"/>
                  </a:cubicBezTo>
                  <a:cubicBezTo>
                    <a:pt x="0" y="1081"/>
                    <a:pt x="720" y="7090"/>
                    <a:pt x="1906" y="10563"/>
                  </a:cubicBezTo>
                  <a:cubicBezTo>
                    <a:pt x="3071" y="13969"/>
                    <a:pt x="16228" y="37602"/>
                    <a:pt x="16248" y="37602"/>
                  </a:cubicBezTo>
                  <a:cubicBezTo>
                    <a:pt x="16249" y="37602"/>
                    <a:pt x="16244" y="37593"/>
                    <a:pt x="16234" y="37574"/>
                  </a:cubicBezTo>
                  <a:cubicBezTo>
                    <a:pt x="16234" y="37574"/>
                    <a:pt x="25250" y="35228"/>
                    <a:pt x="25184" y="32982"/>
                  </a:cubicBezTo>
                  <a:cubicBezTo>
                    <a:pt x="25114" y="30733"/>
                    <a:pt x="12155" y="7101"/>
                    <a:pt x="10208" y="5179"/>
                  </a:cubicBezTo>
                  <a:cubicBezTo>
                    <a:pt x="8456" y="3452"/>
                    <a:pt x="3746" y="1"/>
                    <a:pt x="1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018;p57"/>
            <p:cNvSpPr/>
            <p:nvPr/>
          </p:nvSpPr>
          <p:spPr>
            <a:xfrm>
              <a:off x="2597849" y="3189903"/>
              <a:ext cx="319795" cy="339933"/>
            </a:xfrm>
            <a:custGeom>
              <a:avLst/>
              <a:gdLst/>
              <a:ahLst/>
              <a:cxnLst/>
              <a:rect l="l" t="t" r="r" b="b"/>
              <a:pathLst>
                <a:path w="12739" h="13590" extrusionOk="0">
                  <a:moveTo>
                    <a:pt x="2311" y="1"/>
                  </a:moveTo>
                  <a:cubicBezTo>
                    <a:pt x="2173" y="1"/>
                    <a:pt x="2051" y="27"/>
                    <a:pt x="1948" y="83"/>
                  </a:cubicBezTo>
                  <a:cubicBezTo>
                    <a:pt x="1" y="1132"/>
                    <a:pt x="2891" y="13284"/>
                    <a:pt x="3393" y="13583"/>
                  </a:cubicBezTo>
                  <a:cubicBezTo>
                    <a:pt x="3400" y="13587"/>
                    <a:pt x="3408" y="13589"/>
                    <a:pt x="3415" y="13589"/>
                  </a:cubicBezTo>
                  <a:cubicBezTo>
                    <a:pt x="3597" y="13589"/>
                    <a:pt x="3867" y="12365"/>
                    <a:pt x="3859" y="11451"/>
                  </a:cubicBezTo>
                  <a:cubicBezTo>
                    <a:pt x="3859" y="11427"/>
                    <a:pt x="3865" y="11416"/>
                    <a:pt x="3876" y="11416"/>
                  </a:cubicBezTo>
                  <a:cubicBezTo>
                    <a:pt x="3994" y="11416"/>
                    <a:pt x="4737" y="12740"/>
                    <a:pt x="5421" y="13340"/>
                  </a:cubicBezTo>
                  <a:cubicBezTo>
                    <a:pt x="5483" y="13394"/>
                    <a:pt x="5537" y="13419"/>
                    <a:pt x="5584" y="13419"/>
                  </a:cubicBezTo>
                  <a:cubicBezTo>
                    <a:pt x="6097" y="13419"/>
                    <a:pt x="5781" y="10464"/>
                    <a:pt x="5781" y="10464"/>
                  </a:cubicBezTo>
                  <a:lnTo>
                    <a:pt x="5781" y="10464"/>
                  </a:lnTo>
                  <a:cubicBezTo>
                    <a:pt x="5781" y="10464"/>
                    <a:pt x="7164" y="12027"/>
                    <a:pt x="7888" y="12027"/>
                  </a:cubicBezTo>
                  <a:cubicBezTo>
                    <a:pt x="7938" y="12027"/>
                    <a:pt x="7984" y="12020"/>
                    <a:pt x="8027" y="12004"/>
                  </a:cubicBezTo>
                  <a:cubicBezTo>
                    <a:pt x="8691" y="11761"/>
                    <a:pt x="7572" y="9019"/>
                    <a:pt x="7888" y="8963"/>
                  </a:cubicBezTo>
                  <a:cubicBezTo>
                    <a:pt x="7888" y="8963"/>
                    <a:pt x="7889" y="8963"/>
                    <a:pt x="7889" y="8963"/>
                  </a:cubicBezTo>
                  <a:cubicBezTo>
                    <a:pt x="8004" y="8963"/>
                    <a:pt x="9687" y="10391"/>
                    <a:pt x="10471" y="10391"/>
                  </a:cubicBezTo>
                  <a:cubicBezTo>
                    <a:pt x="10967" y="10391"/>
                    <a:pt x="11104" y="9821"/>
                    <a:pt x="10259" y="7959"/>
                  </a:cubicBezTo>
                  <a:cubicBezTo>
                    <a:pt x="10199" y="7827"/>
                    <a:pt x="10226" y="7774"/>
                    <a:pt x="10311" y="7774"/>
                  </a:cubicBezTo>
                  <a:cubicBezTo>
                    <a:pt x="10695" y="7774"/>
                    <a:pt x="12269" y="8852"/>
                    <a:pt x="12625" y="8852"/>
                  </a:cubicBezTo>
                  <a:cubicBezTo>
                    <a:pt x="12739" y="8852"/>
                    <a:pt x="12727" y="8740"/>
                    <a:pt x="12507" y="8444"/>
                  </a:cubicBezTo>
                  <a:cubicBezTo>
                    <a:pt x="12507" y="8444"/>
                    <a:pt x="4780" y="1"/>
                    <a:pt x="2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019;p57"/>
            <p:cNvSpPr/>
            <p:nvPr/>
          </p:nvSpPr>
          <p:spPr>
            <a:xfrm>
              <a:off x="2622120" y="3164194"/>
              <a:ext cx="138482" cy="164254"/>
            </a:xfrm>
            <a:custGeom>
              <a:avLst/>
              <a:gdLst/>
              <a:ahLst/>
              <a:cxnLst/>
              <a:rect l="l" t="t" r="r" b="b"/>
              <a:pathLst>
                <a:path w="5505" h="6576" extrusionOk="0">
                  <a:moveTo>
                    <a:pt x="659" y="0"/>
                  </a:moveTo>
                  <a:cubicBezTo>
                    <a:pt x="648" y="0"/>
                    <a:pt x="638" y="1"/>
                    <a:pt x="628" y="3"/>
                  </a:cubicBezTo>
                  <a:cubicBezTo>
                    <a:pt x="1" y="111"/>
                    <a:pt x="514" y="6575"/>
                    <a:pt x="514" y="6575"/>
                  </a:cubicBezTo>
                  <a:lnTo>
                    <a:pt x="5505" y="3543"/>
                  </a:lnTo>
                  <a:cubicBezTo>
                    <a:pt x="5505" y="3543"/>
                    <a:pt x="1383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020;p57"/>
            <p:cNvSpPr/>
            <p:nvPr/>
          </p:nvSpPr>
          <p:spPr>
            <a:xfrm>
              <a:off x="2997593" y="3994030"/>
              <a:ext cx="306946" cy="261376"/>
            </a:xfrm>
            <a:custGeom>
              <a:avLst/>
              <a:gdLst/>
              <a:ahLst/>
              <a:cxnLst/>
              <a:rect l="l" t="t" r="r" b="b"/>
              <a:pathLst>
                <a:path w="12246" h="10491" extrusionOk="0">
                  <a:moveTo>
                    <a:pt x="9310" y="1"/>
                  </a:moveTo>
                  <a:cubicBezTo>
                    <a:pt x="9310" y="1"/>
                    <a:pt x="1" y="4559"/>
                    <a:pt x="57" y="4875"/>
                  </a:cubicBezTo>
                  <a:cubicBezTo>
                    <a:pt x="112" y="5185"/>
                    <a:pt x="2854" y="10491"/>
                    <a:pt x="3193" y="10491"/>
                  </a:cubicBezTo>
                  <a:cubicBezTo>
                    <a:pt x="3195" y="10491"/>
                    <a:pt x="3196" y="10491"/>
                    <a:pt x="3198" y="10490"/>
                  </a:cubicBezTo>
                  <a:cubicBezTo>
                    <a:pt x="3510" y="10435"/>
                    <a:pt x="12245" y="6077"/>
                    <a:pt x="12181" y="5536"/>
                  </a:cubicBezTo>
                  <a:cubicBezTo>
                    <a:pt x="12120" y="5003"/>
                    <a:pt x="9310" y="1"/>
                    <a:pt x="9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021;p57"/>
            <p:cNvSpPr/>
            <p:nvPr/>
          </p:nvSpPr>
          <p:spPr>
            <a:xfrm>
              <a:off x="2993310" y="3984031"/>
              <a:ext cx="252694" cy="159968"/>
            </a:xfrm>
            <a:custGeom>
              <a:avLst/>
              <a:gdLst/>
              <a:ahLst/>
              <a:cxnLst/>
              <a:rect l="l" t="t" r="r" b="b"/>
              <a:pathLst>
                <a:path w="10087" h="6418" extrusionOk="0">
                  <a:moveTo>
                    <a:pt x="9272" y="0"/>
                  </a:moveTo>
                  <a:cubicBezTo>
                    <a:pt x="9272" y="0"/>
                    <a:pt x="99" y="4821"/>
                    <a:pt x="48" y="4938"/>
                  </a:cubicBezTo>
                  <a:cubicBezTo>
                    <a:pt x="0" y="5054"/>
                    <a:pt x="625" y="6418"/>
                    <a:pt x="921" y="6418"/>
                  </a:cubicBezTo>
                  <a:cubicBezTo>
                    <a:pt x="933" y="6418"/>
                    <a:pt x="944" y="6416"/>
                    <a:pt x="955" y="6411"/>
                  </a:cubicBezTo>
                  <a:cubicBezTo>
                    <a:pt x="1234" y="6291"/>
                    <a:pt x="9860" y="1733"/>
                    <a:pt x="9972" y="1521"/>
                  </a:cubicBezTo>
                  <a:cubicBezTo>
                    <a:pt x="10086" y="1309"/>
                    <a:pt x="9272" y="0"/>
                    <a:pt x="9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022;p57"/>
            <p:cNvSpPr/>
            <p:nvPr/>
          </p:nvSpPr>
          <p:spPr>
            <a:xfrm>
              <a:off x="2794866" y="3486987"/>
              <a:ext cx="321223" cy="562745"/>
            </a:xfrm>
            <a:custGeom>
              <a:avLst/>
              <a:gdLst/>
              <a:ahLst/>
              <a:cxnLst/>
              <a:rect l="l" t="t" r="r" b="b"/>
              <a:pathLst>
                <a:path w="12871" h="22523" extrusionOk="0">
                  <a:moveTo>
                    <a:pt x="397" y="0"/>
                  </a:moveTo>
                  <a:lnTo>
                    <a:pt x="1" y="224"/>
                  </a:lnTo>
                  <a:lnTo>
                    <a:pt x="12474" y="22522"/>
                  </a:lnTo>
                  <a:lnTo>
                    <a:pt x="12870" y="2230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023;p57"/>
            <p:cNvSpPr/>
            <p:nvPr/>
          </p:nvSpPr>
          <p:spPr>
            <a:xfrm>
              <a:off x="2860538" y="3446995"/>
              <a:ext cx="324078" cy="559889"/>
            </a:xfrm>
            <a:custGeom>
              <a:avLst/>
              <a:gdLst/>
              <a:ahLst/>
              <a:cxnLst/>
              <a:rect l="l" t="t" r="r" b="b"/>
              <a:pathLst>
                <a:path w="12960" h="22400" extrusionOk="0">
                  <a:moveTo>
                    <a:pt x="394" y="1"/>
                  </a:moveTo>
                  <a:lnTo>
                    <a:pt x="1" y="227"/>
                  </a:lnTo>
                  <a:cubicBezTo>
                    <a:pt x="123" y="436"/>
                    <a:pt x="11949" y="21264"/>
                    <a:pt x="12563" y="22400"/>
                  </a:cubicBezTo>
                  <a:lnTo>
                    <a:pt x="12959" y="22188"/>
                  </a:lnTo>
                  <a:cubicBezTo>
                    <a:pt x="12346" y="21047"/>
                    <a:pt x="514" y="210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024;p57"/>
            <p:cNvSpPr/>
            <p:nvPr/>
          </p:nvSpPr>
          <p:spPr>
            <a:xfrm>
              <a:off x="2732049" y="3526979"/>
              <a:ext cx="295525" cy="555604"/>
            </a:xfrm>
            <a:custGeom>
              <a:avLst/>
              <a:gdLst/>
              <a:ahLst/>
              <a:cxnLst/>
              <a:rect l="l" t="t" r="r" b="b"/>
              <a:pathLst>
                <a:path w="11810" h="22238" extrusionOk="0">
                  <a:moveTo>
                    <a:pt x="430" y="1"/>
                  </a:moveTo>
                  <a:lnTo>
                    <a:pt x="0" y="146"/>
                  </a:lnTo>
                  <a:cubicBezTo>
                    <a:pt x="394" y="1312"/>
                    <a:pt x="10959" y="21384"/>
                    <a:pt x="11408" y="22238"/>
                  </a:cubicBezTo>
                  <a:lnTo>
                    <a:pt x="11809" y="22026"/>
                  </a:lnTo>
                  <a:cubicBezTo>
                    <a:pt x="11701" y="21817"/>
                    <a:pt x="815" y="113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025;p57"/>
            <p:cNvSpPr/>
            <p:nvPr/>
          </p:nvSpPr>
          <p:spPr>
            <a:xfrm>
              <a:off x="3048988" y="3658382"/>
              <a:ext cx="706690" cy="268518"/>
            </a:xfrm>
            <a:custGeom>
              <a:avLst/>
              <a:gdLst/>
              <a:ahLst/>
              <a:cxnLst/>
              <a:rect l="l" t="t" r="r" b="b"/>
              <a:pathLst>
                <a:path w="28247" h="10758" extrusionOk="0">
                  <a:moveTo>
                    <a:pt x="21574" y="0"/>
                  </a:moveTo>
                  <a:cubicBezTo>
                    <a:pt x="16177" y="0"/>
                    <a:pt x="8171" y="2794"/>
                    <a:pt x="5967" y="2794"/>
                  </a:cubicBezTo>
                  <a:cubicBezTo>
                    <a:pt x="5923" y="2794"/>
                    <a:pt x="5881" y="2793"/>
                    <a:pt x="5842" y="2791"/>
                  </a:cubicBezTo>
                  <a:cubicBezTo>
                    <a:pt x="5489" y="2770"/>
                    <a:pt x="5151" y="2759"/>
                    <a:pt x="4829" y="2759"/>
                  </a:cubicBezTo>
                  <a:cubicBezTo>
                    <a:pt x="2402" y="2759"/>
                    <a:pt x="818" y="3391"/>
                    <a:pt x="193" y="5260"/>
                  </a:cubicBezTo>
                  <a:cubicBezTo>
                    <a:pt x="0" y="5837"/>
                    <a:pt x="214" y="6047"/>
                    <a:pt x="627" y="6047"/>
                  </a:cubicBezTo>
                  <a:cubicBezTo>
                    <a:pt x="1143" y="6047"/>
                    <a:pt x="1970" y="5719"/>
                    <a:pt x="2703" y="5371"/>
                  </a:cubicBezTo>
                  <a:lnTo>
                    <a:pt x="2703" y="5371"/>
                  </a:lnTo>
                  <a:cubicBezTo>
                    <a:pt x="1910" y="5879"/>
                    <a:pt x="1072" y="6584"/>
                    <a:pt x="896" y="7377"/>
                  </a:cubicBezTo>
                  <a:cubicBezTo>
                    <a:pt x="814" y="7743"/>
                    <a:pt x="959" y="7884"/>
                    <a:pt x="1228" y="7884"/>
                  </a:cubicBezTo>
                  <a:cubicBezTo>
                    <a:pt x="2128" y="7884"/>
                    <a:pt x="4424" y="6318"/>
                    <a:pt x="4425" y="6317"/>
                  </a:cubicBezTo>
                  <a:lnTo>
                    <a:pt x="4425" y="6317"/>
                  </a:lnTo>
                  <a:cubicBezTo>
                    <a:pt x="4424" y="6317"/>
                    <a:pt x="3091" y="7277"/>
                    <a:pt x="2648" y="8100"/>
                  </a:cubicBezTo>
                  <a:cubicBezTo>
                    <a:pt x="2052" y="9207"/>
                    <a:pt x="2046" y="9579"/>
                    <a:pt x="2350" y="9579"/>
                  </a:cubicBezTo>
                  <a:cubicBezTo>
                    <a:pt x="2804" y="9579"/>
                    <a:pt x="3949" y="8747"/>
                    <a:pt x="4849" y="8298"/>
                  </a:cubicBezTo>
                  <a:cubicBezTo>
                    <a:pt x="5139" y="8153"/>
                    <a:pt x="5503" y="8090"/>
                    <a:pt x="5932" y="8090"/>
                  </a:cubicBezTo>
                  <a:cubicBezTo>
                    <a:pt x="8720" y="8090"/>
                    <a:pt x="14206" y="10757"/>
                    <a:pt x="19372" y="10757"/>
                  </a:cubicBezTo>
                  <a:cubicBezTo>
                    <a:pt x="20165" y="10757"/>
                    <a:pt x="20951" y="10694"/>
                    <a:pt x="21719" y="10549"/>
                  </a:cubicBezTo>
                  <a:cubicBezTo>
                    <a:pt x="28247" y="9316"/>
                    <a:pt x="26659" y="2785"/>
                    <a:pt x="26659" y="2785"/>
                  </a:cubicBezTo>
                  <a:cubicBezTo>
                    <a:pt x="26313" y="697"/>
                    <a:pt x="24269" y="0"/>
                    <a:pt x="2157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026;p57"/>
            <p:cNvSpPr/>
            <p:nvPr/>
          </p:nvSpPr>
          <p:spPr>
            <a:xfrm>
              <a:off x="2747754" y="3718370"/>
              <a:ext cx="249839" cy="188534"/>
            </a:xfrm>
            <a:custGeom>
              <a:avLst/>
              <a:gdLst/>
              <a:ahLst/>
              <a:cxnLst/>
              <a:rect l="l" t="t" r="r" b="b"/>
              <a:pathLst>
                <a:path w="10029" h="7502" extrusionOk="0">
                  <a:moveTo>
                    <a:pt x="5664" y="0"/>
                  </a:moveTo>
                  <a:cubicBezTo>
                    <a:pt x="4361" y="0"/>
                    <a:pt x="2412" y="2229"/>
                    <a:pt x="2412" y="2229"/>
                  </a:cubicBezTo>
                  <a:cubicBezTo>
                    <a:pt x="0" y="5126"/>
                    <a:pt x="2341" y="7502"/>
                    <a:pt x="4373" y="7502"/>
                  </a:cubicBezTo>
                  <a:cubicBezTo>
                    <a:pt x="4572" y="7502"/>
                    <a:pt x="4768" y="7479"/>
                    <a:pt x="4956" y="7432"/>
                  </a:cubicBezTo>
                  <a:cubicBezTo>
                    <a:pt x="7076" y="6902"/>
                    <a:pt x="9291" y="6467"/>
                    <a:pt x="9821" y="4879"/>
                  </a:cubicBezTo>
                  <a:cubicBezTo>
                    <a:pt x="10029" y="4258"/>
                    <a:pt x="9453" y="4069"/>
                    <a:pt x="8675" y="4069"/>
                  </a:cubicBezTo>
                  <a:cubicBezTo>
                    <a:pt x="7464" y="4069"/>
                    <a:pt x="5762" y="4528"/>
                    <a:pt x="5762" y="4528"/>
                  </a:cubicBezTo>
                  <a:cubicBezTo>
                    <a:pt x="5762" y="4528"/>
                    <a:pt x="8588" y="3292"/>
                    <a:pt x="8058" y="1880"/>
                  </a:cubicBezTo>
                  <a:cubicBezTo>
                    <a:pt x="7958" y="1611"/>
                    <a:pt x="7754" y="1501"/>
                    <a:pt x="7491" y="1501"/>
                  </a:cubicBezTo>
                  <a:cubicBezTo>
                    <a:pt x="6574" y="1501"/>
                    <a:pt x="4928" y="2826"/>
                    <a:pt x="4368" y="3301"/>
                  </a:cubicBezTo>
                  <a:lnTo>
                    <a:pt x="4368" y="3301"/>
                  </a:lnTo>
                  <a:cubicBezTo>
                    <a:pt x="5038" y="2709"/>
                    <a:pt x="7165" y="713"/>
                    <a:pt x="6119" y="114"/>
                  </a:cubicBezTo>
                  <a:cubicBezTo>
                    <a:pt x="5981" y="35"/>
                    <a:pt x="5828" y="0"/>
                    <a:pt x="566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027;p57"/>
            <p:cNvSpPr/>
            <p:nvPr/>
          </p:nvSpPr>
          <p:spPr>
            <a:xfrm>
              <a:off x="2987600" y="2819977"/>
              <a:ext cx="241273" cy="195675"/>
            </a:xfrm>
            <a:custGeom>
              <a:avLst/>
              <a:gdLst/>
              <a:ahLst/>
              <a:cxnLst/>
              <a:rect l="l" t="t" r="r" b="b"/>
              <a:pathLst>
                <a:path w="9668" h="7852" extrusionOk="0">
                  <a:moveTo>
                    <a:pt x="7325" y="1"/>
                  </a:moveTo>
                  <a:cubicBezTo>
                    <a:pt x="6729" y="1"/>
                    <a:pt x="6032" y="99"/>
                    <a:pt x="5248" y="375"/>
                  </a:cubicBezTo>
                  <a:cubicBezTo>
                    <a:pt x="3920" y="838"/>
                    <a:pt x="3239" y="2576"/>
                    <a:pt x="2584" y="4253"/>
                  </a:cubicBezTo>
                  <a:cubicBezTo>
                    <a:pt x="1943" y="5886"/>
                    <a:pt x="1334" y="7426"/>
                    <a:pt x="256" y="7426"/>
                  </a:cubicBezTo>
                  <a:cubicBezTo>
                    <a:pt x="193" y="7426"/>
                    <a:pt x="130" y="7421"/>
                    <a:pt x="65" y="7411"/>
                  </a:cubicBezTo>
                  <a:lnTo>
                    <a:pt x="0" y="7826"/>
                  </a:lnTo>
                  <a:cubicBezTo>
                    <a:pt x="98" y="7843"/>
                    <a:pt x="190" y="7851"/>
                    <a:pt x="282" y="7851"/>
                  </a:cubicBezTo>
                  <a:cubicBezTo>
                    <a:pt x="1627" y="7851"/>
                    <a:pt x="2283" y="6175"/>
                    <a:pt x="2977" y="4409"/>
                  </a:cubicBezTo>
                  <a:cubicBezTo>
                    <a:pt x="3602" y="2819"/>
                    <a:pt x="4244" y="1176"/>
                    <a:pt x="5388" y="777"/>
                  </a:cubicBezTo>
                  <a:cubicBezTo>
                    <a:pt x="6112" y="521"/>
                    <a:pt x="6758" y="430"/>
                    <a:pt x="7310" y="430"/>
                  </a:cubicBezTo>
                  <a:cubicBezTo>
                    <a:pt x="8634" y="430"/>
                    <a:pt x="9413" y="953"/>
                    <a:pt x="9424" y="961"/>
                  </a:cubicBezTo>
                  <a:lnTo>
                    <a:pt x="9667" y="612"/>
                  </a:lnTo>
                  <a:cubicBezTo>
                    <a:pt x="9618" y="576"/>
                    <a:pt x="8767" y="1"/>
                    <a:pt x="732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028;p57"/>
            <p:cNvSpPr/>
            <p:nvPr/>
          </p:nvSpPr>
          <p:spPr>
            <a:xfrm>
              <a:off x="3283124" y="2809979"/>
              <a:ext cx="232708" cy="164254"/>
            </a:xfrm>
            <a:custGeom>
              <a:avLst/>
              <a:gdLst/>
              <a:ahLst/>
              <a:cxnLst/>
              <a:rect l="l" t="t" r="r" b="b"/>
              <a:pathLst>
                <a:path w="9321" h="6552" extrusionOk="0">
                  <a:moveTo>
                    <a:pt x="2954" y="1"/>
                  </a:moveTo>
                  <a:cubicBezTo>
                    <a:pt x="859" y="1"/>
                    <a:pt x="40" y="835"/>
                    <a:pt x="0" y="880"/>
                  </a:cubicBezTo>
                  <a:lnTo>
                    <a:pt x="307" y="1173"/>
                  </a:lnTo>
                  <a:cubicBezTo>
                    <a:pt x="316" y="1164"/>
                    <a:pt x="1058" y="429"/>
                    <a:pt x="2970" y="429"/>
                  </a:cubicBezTo>
                  <a:cubicBezTo>
                    <a:pt x="3464" y="429"/>
                    <a:pt x="4036" y="478"/>
                    <a:pt x="4693" y="601"/>
                  </a:cubicBezTo>
                  <a:cubicBezTo>
                    <a:pt x="7873" y="1195"/>
                    <a:pt x="8886" y="5539"/>
                    <a:pt x="8749" y="6493"/>
                  </a:cubicBezTo>
                  <a:lnTo>
                    <a:pt x="9167" y="6551"/>
                  </a:lnTo>
                  <a:cubicBezTo>
                    <a:pt x="9321" y="5483"/>
                    <a:pt x="8277" y="841"/>
                    <a:pt x="4771" y="182"/>
                  </a:cubicBezTo>
                  <a:cubicBezTo>
                    <a:pt x="4081" y="53"/>
                    <a:pt x="3478" y="1"/>
                    <a:pt x="295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029;p57"/>
            <p:cNvSpPr/>
            <p:nvPr/>
          </p:nvSpPr>
          <p:spPr>
            <a:xfrm>
              <a:off x="2886236" y="2761417"/>
              <a:ext cx="302663" cy="191391"/>
            </a:xfrm>
            <a:custGeom>
              <a:avLst/>
              <a:gdLst/>
              <a:ahLst/>
              <a:cxnLst/>
              <a:rect l="l" t="t" r="r" b="b"/>
              <a:pathLst>
                <a:path w="12115" h="7635" extrusionOk="0">
                  <a:moveTo>
                    <a:pt x="9215" y="1"/>
                  </a:moveTo>
                  <a:cubicBezTo>
                    <a:pt x="8657" y="1"/>
                    <a:pt x="8050" y="84"/>
                    <a:pt x="7422" y="306"/>
                  </a:cubicBezTo>
                  <a:cubicBezTo>
                    <a:pt x="6356" y="680"/>
                    <a:pt x="5366" y="2139"/>
                    <a:pt x="4319" y="3687"/>
                  </a:cubicBezTo>
                  <a:cubicBezTo>
                    <a:pt x="3145" y="5419"/>
                    <a:pt x="1940" y="7203"/>
                    <a:pt x="728" y="7203"/>
                  </a:cubicBezTo>
                  <a:cubicBezTo>
                    <a:pt x="546" y="7203"/>
                    <a:pt x="364" y="7163"/>
                    <a:pt x="182" y="7076"/>
                  </a:cubicBezTo>
                  <a:lnTo>
                    <a:pt x="1" y="7461"/>
                  </a:lnTo>
                  <a:cubicBezTo>
                    <a:pt x="252" y="7579"/>
                    <a:pt x="500" y="7634"/>
                    <a:pt x="740" y="7634"/>
                  </a:cubicBezTo>
                  <a:cubicBezTo>
                    <a:pt x="2160" y="7634"/>
                    <a:pt x="3432" y="5757"/>
                    <a:pt x="4674" y="3930"/>
                  </a:cubicBezTo>
                  <a:cubicBezTo>
                    <a:pt x="5633" y="2507"/>
                    <a:pt x="6632" y="1037"/>
                    <a:pt x="7567" y="707"/>
                  </a:cubicBezTo>
                  <a:cubicBezTo>
                    <a:pt x="8137" y="505"/>
                    <a:pt x="8693" y="430"/>
                    <a:pt x="9206" y="430"/>
                  </a:cubicBezTo>
                  <a:cubicBezTo>
                    <a:pt x="10734" y="430"/>
                    <a:pt x="11882" y="1101"/>
                    <a:pt x="11896" y="1112"/>
                  </a:cubicBezTo>
                  <a:lnTo>
                    <a:pt x="12114" y="749"/>
                  </a:lnTo>
                  <a:cubicBezTo>
                    <a:pt x="12043" y="708"/>
                    <a:pt x="10840" y="1"/>
                    <a:pt x="921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030;p57"/>
            <p:cNvSpPr/>
            <p:nvPr/>
          </p:nvSpPr>
          <p:spPr>
            <a:xfrm>
              <a:off x="3250288" y="2731423"/>
              <a:ext cx="197016" cy="52846"/>
            </a:xfrm>
            <a:custGeom>
              <a:avLst/>
              <a:gdLst/>
              <a:ahLst/>
              <a:cxnLst/>
              <a:rect l="l" t="t" r="r" b="b"/>
              <a:pathLst>
                <a:path w="7885" h="2134" extrusionOk="0">
                  <a:moveTo>
                    <a:pt x="3828" y="0"/>
                  </a:moveTo>
                  <a:cubicBezTo>
                    <a:pt x="3402" y="0"/>
                    <a:pt x="3003" y="47"/>
                    <a:pt x="2645" y="116"/>
                  </a:cubicBezTo>
                  <a:cubicBezTo>
                    <a:pt x="1131" y="415"/>
                    <a:pt x="45" y="1149"/>
                    <a:pt x="1" y="1182"/>
                  </a:cubicBezTo>
                  <a:lnTo>
                    <a:pt x="241" y="1531"/>
                  </a:lnTo>
                  <a:cubicBezTo>
                    <a:pt x="267" y="1513"/>
                    <a:pt x="1872" y="432"/>
                    <a:pt x="3840" y="432"/>
                  </a:cubicBezTo>
                  <a:cubicBezTo>
                    <a:pt x="5043" y="432"/>
                    <a:pt x="6380" y="836"/>
                    <a:pt x="7575" y="2133"/>
                  </a:cubicBezTo>
                  <a:lnTo>
                    <a:pt x="7885" y="1846"/>
                  </a:lnTo>
                  <a:cubicBezTo>
                    <a:pt x="6560" y="407"/>
                    <a:pt x="5080" y="0"/>
                    <a:pt x="382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031;p57"/>
            <p:cNvSpPr/>
            <p:nvPr/>
          </p:nvSpPr>
          <p:spPr>
            <a:xfrm>
              <a:off x="3418751" y="2642869"/>
              <a:ext cx="201299" cy="247093"/>
            </a:xfrm>
            <a:custGeom>
              <a:avLst/>
              <a:gdLst/>
              <a:ahLst/>
              <a:cxnLst/>
              <a:rect l="l" t="t" r="r" b="b"/>
              <a:pathLst>
                <a:path w="8078" h="9892" extrusionOk="0">
                  <a:moveTo>
                    <a:pt x="2542" y="1511"/>
                  </a:moveTo>
                  <a:lnTo>
                    <a:pt x="2542" y="1511"/>
                  </a:lnTo>
                  <a:cubicBezTo>
                    <a:pt x="3008" y="1796"/>
                    <a:pt x="3273" y="2306"/>
                    <a:pt x="3332" y="2758"/>
                  </a:cubicBezTo>
                  <a:cubicBezTo>
                    <a:pt x="3373" y="3068"/>
                    <a:pt x="3312" y="3344"/>
                    <a:pt x="3184" y="3422"/>
                  </a:cubicBezTo>
                  <a:cubicBezTo>
                    <a:pt x="3152" y="3442"/>
                    <a:pt x="3116" y="3450"/>
                    <a:pt x="3077" y="3450"/>
                  </a:cubicBezTo>
                  <a:cubicBezTo>
                    <a:pt x="2951" y="3450"/>
                    <a:pt x="2802" y="3362"/>
                    <a:pt x="2712" y="3302"/>
                  </a:cubicBezTo>
                  <a:cubicBezTo>
                    <a:pt x="2202" y="2953"/>
                    <a:pt x="2227" y="2158"/>
                    <a:pt x="2542" y="1511"/>
                  </a:cubicBezTo>
                  <a:close/>
                  <a:moveTo>
                    <a:pt x="5722" y="3224"/>
                  </a:moveTo>
                  <a:cubicBezTo>
                    <a:pt x="5865" y="3224"/>
                    <a:pt x="6018" y="3255"/>
                    <a:pt x="6183" y="3322"/>
                  </a:cubicBezTo>
                  <a:cubicBezTo>
                    <a:pt x="6289" y="3364"/>
                    <a:pt x="6392" y="3417"/>
                    <a:pt x="6484" y="3475"/>
                  </a:cubicBezTo>
                  <a:cubicBezTo>
                    <a:pt x="6498" y="3696"/>
                    <a:pt x="6484" y="3908"/>
                    <a:pt x="6442" y="4097"/>
                  </a:cubicBezTo>
                  <a:cubicBezTo>
                    <a:pt x="6367" y="4452"/>
                    <a:pt x="6158" y="4887"/>
                    <a:pt x="5600" y="4957"/>
                  </a:cubicBezTo>
                  <a:cubicBezTo>
                    <a:pt x="5551" y="4963"/>
                    <a:pt x="5504" y="4966"/>
                    <a:pt x="5459" y="4966"/>
                  </a:cubicBezTo>
                  <a:cubicBezTo>
                    <a:pt x="5193" y="4966"/>
                    <a:pt x="4996" y="4860"/>
                    <a:pt x="4888" y="4655"/>
                  </a:cubicBezTo>
                  <a:cubicBezTo>
                    <a:pt x="4713" y="4326"/>
                    <a:pt x="4796" y="3824"/>
                    <a:pt x="5072" y="3514"/>
                  </a:cubicBezTo>
                  <a:cubicBezTo>
                    <a:pt x="5243" y="3322"/>
                    <a:pt x="5463" y="3224"/>
                    <a:pt x="5722" y="3224"/>
                  </a:cubicBezTo>
                  <a:close/>
                  <a:moveTo>
                    <a:pt x="5337" y="6402"/>
                  </a:moveTo>
                  <a:cubicBezTo>
                    <a:pt x="5460" y="6402"/>
                    <a:pt x="5602" y="6432"/>
                    <a:pt x="5759" y="6491"/>
                  </a:cubicBezTo>
                  <a:cubicBezTo>
                    <a:pt x="6239" y="6669"/>
                    <a:pt x="6590" y="7015"/>
                    <a:pt x="6802" y="7398"/>
                  </a:cubicBezTo>
                  <a:cubicBezTo>
                    <a:pt x="6674" y="7473"/>
                    <a:pt x="6526" y="7532"/>
                    <a:pt x="6356" y="7565"/>
                  </a:cubicBezTo>
                  <a:cubicBezTo>
                    <a:pt x="6217" y="7594"/>
                    <a:pt x="6083" y="7608"/>
                    <a:pt x="5957" y="7608"/>
                  </a:cubicBezTo>
                  <a:cubicBezTo>
                    <a:pt x="5534" y="7608"/>
                    <a:pt x="5195" y="7449"/>
                    <a:pt x="5017" y="7152"/>
                  </a:cubicBezTo>
                  <a:cubicBezTo>
                    <a:pt x="4886" y="6932"/>
                    <a:pt x="4877" y="6678"/>
                    <a:pt x="5000" y="6533"/>
                  </a:cubicBezTo>
                  <a:cubicBezTo>
                    <a:pt x="5072" y="6446"/>
                    <a:pt x="5187" y="6402"/>
                    <a:pt x="5337" y="6402"/>
                  </a:cubicBezTo>
                  <a:close/>
                  <a:moveTo>
                    <a:pt x="4005" y="0"/>
                  </a:moveTo>
                  <a:cubicBezTo>
                    <a:pt x="3309" y="0"/>
                    <a:pt x="2735" y="440"/>
                    <a:pt x="2380" y="953"/>
                  </a:cubicBezTo>
                  <a:cubicBezTo>
                    <a:pt x="2358" y="942"/>
                    <a:pt x="2336" y="936"/>
                    <a:pt x="2311" y="928"/>
                  </a:cubicBezTo>
                  <a:cubicBezTo>
                    <a:pt x="2063" y="857"/>
                    <a:pt x="1830" y="822"/>
                    <a:pt x="1612" y="822"/>
                  </a:cubicBezTo>
                  <a:cubicBezTo>
                    <a:pt x="1302" y="822"/>
                    <a:pt x="1022" y="893"/>
                    <a:pt x="776" y="1034"/>
                  </a:cubicBezTo>
                  <a:cubicBezTo>
                    <a:pt x="171" y="1386"/>
                    <a:pt x="9" y="2044"/>
                    <a:pt x="1" y="2072"/>
                  </a:cubicBezTo>
                  <a:lnTo>
                    <a:pt x="413" y="2170"/>
                  </a:lnTo>
                  <a:cubicBezTo>
                    <a:pt x="416" y="2164"/>
                    <a:pt x="539" y="1662"/>
                    <a:pt x="988" y="1400"/>
                  </a:cubicBezTo>
                  <a:cubicBezTo>
                    <a:pt x="1164" y="1297"/>
                    <a:pt x="1371" y="1246"/>
                    <a:pt x="1604" y="1246"/>
                  </a:cubicBezTo>
                  <a:cubicBezTo>
                    <a:pt x="1776" y="1246"/>
                    <a:pt x="1963" y="1274"/>
                    <a:pt x="2163" y="1330"/>
                  </a:cubicBezTo>
                  <a:cubicBezTo>
                    <a:pt x="1772" y="2150"/>
                    <a:pt x="1778" y="3152"/>
                    <a:pt x="2484" y="3634"/>
                  </a:cubicBezTo>
                  <a:cubicBezTo>
                    <a:pt x="2726" y="3801"/>
                    <a:pt x="2927" y="3858"/>
                    <a:pt x="3088" y="3858"/>
                  </a:cubicBezTo>
                  <a:cubicBezTo>
                    <a:pt x="3223" y="3858"/>
                    <a:pt x="3331" y="3818"/>
                    <a:pt x="3413" y="3768"/>
                  </a:cubicBezTo>
                  <a:cubicBezTo>
                    <a:pt x="3697" y="3592"/>
                    <a:pt x="3828" y="3188"/>
                    <a:pt x="3761" y="2686"/>
                  </a:cubicBezTo>
                  <a:cubicBezTo>
                    <a:pt x="3689" y="2164"/>
                    <a:pt x="3387" y="1508"/>
                    <a:pt x="2771" y="1135"/>
                  </a:cubicBezTo>
                  <a:cubicBezTo>
                    <a:pt x="3062" y="740"/>
                    <a:pt x="3491" y="430"/>
                    <a:pt x="4002" y="430"/>
                  </a:cubicBezTo>
                  <a:cubicBezTo>
                    <a:pt x="4254" y="430"/>
                    <a:pt x="4527" y="505"/>
                    <a:pt x="4813" y="683"/>
                  </a:cubicBezTo>
                  <a:cubicBezTo>
                    <a:pt x="5678" y="1218"/>
                    <a:pt x="6216" y="2108"/>
                    <a:pt x="6412" y="2942"/>
                  </a:cubicBezTo>
                  <a:lnTo>
                    <a:pt x="6339" y="2909"/>
                  </a:lnTo>
                  <a:cubicBezTo>
                    <a:pt x="6127" y="2827"/>
                    <a:pt x="5920" y="2787"/>
                    <a:pt x="5723" y="2787"/>
                  </a:cubicBezTo>
                  <a:cubicBezTo>
                    <a:pt x="5349" y="2787"/>
                    <a:pt x="5013" y="2932"/>
                    <a:pt x="4763" y="3216"/>
                  </a:cubicBezTo>
                  <a:cubicBezTo>
                    <a:pt x="4367" y="3659"/>
                    <a:pt x="4266" y="4354"/>
                    <a:pt x="4517" y="4834"/>
                  </a:cubicBezTo>
                  <a:cubicBezTo>
                    <a:pt x="4699" y="5181"/>
                    <a:pt x="5038" y="5374"/>
                    <a:pt x="5461" y="5374"/>
                  </a:cubicBezTo>
                  <a:cubicBezTo>
                    <a:pt x="5524" y="5374"/>
                    <a:pt x="5589" y="5370"/>
                    <a:pt x="5656" y="5361"/>
                  </a:cubicBezTo>
                  <a:cubicBezTo>
                    <a:pt x="6275" y="5289"/>
                    <a:pt x="6710" y="4853"/>
                    <a:pt x="6861" y="4173"/>
                  </a:cubicBezTo>
                  <a:cubicBezTo>
                    <a:pt x="6886" y="4061"/>
                    <a:pt x="6900" y="3947"/>
                    <a:pt x="6911" y="3827"/>
                  </a:cubicBezTo>
                  <a:cubicBezTo>
                    <a:pt x="7399" y="4396"/>
                    <a:pt x="7631" y="5247"/>
                    <a:pt x="7572" y="5964"/>
                  </a:cubicBezTo>
                  <a:cubicBezTo>
                    <a:pt x="7550" y="6231"/>
                    <a:pt x="7461" y="6731"/>
                    <a:pt x="7137" y="7107"/>
                  </a:cubicBezTo>
                  <a:cubicBezTo>
                    <a:pt x="6875" y="6669"/>
                    <a:pt x="6465" y="6290"/>
                    <a:pt x="5912" y="6084"/>
                  </a:cubicBezTo>
                  <a:cubicBezTo>
                    <a:pt x="5690" y="6000"/>
                    <a:pt x="5502" y="5967"/>
                    <a:pt x="5344" y="5967"/>
                  </a:cubicBezTo>
                  <a:cubicBezTo>
                    <a:pt x="4967" y="5967"/>
                    <a:pt x="4764" y="6151"/>
                    <a:pt x="4679" y="6251"/>
                  </a:cubicBezTo>
                  <a:cubicBezTo>
                    <a:pt x="4442" y="6536"/>
                    <a:pt x="4431" y="6979"/>
                    <a:pt x="4657" y="7356"/>
                  </a:cubicBezTo>
                  <a:cubicBezTo>
                    <a:pt x="4911" y="7790"/>
                    <a:pt x="5379" y="8022"/>
                    <a:pt x="5952" y="8022"/>
                  </a:cubicBezTo>
                  <a:cubicBezTo>
                    <a:pt x="6108" y="8022"/>
                    <a:pt x="6272" y="8005"/>
                    <a:pt x="6442" y="7970"/>
                  </a:cubicBezTo>
                  <a:cubicBezTo>
                    <a:pt x="6635" y="7930"/>
                    <a:pt x="6808" y="7869"/>
                    <a:pt x="6969" y="7777"/>
                  </a:cubicBezTo>
                  <a:cubicBezTo>
                    <a:pt x="7042" y="8014"/>
                    <a:pt x="7064" y="8251"/>
                    <a:pt x="7031" y="8466"/>
                  </a:cubicBezTo>
                  <a:cubicBezTo>
                    <a:pt x="6942" y="9058"/>
                    <a:pt x="6487" y="9409"/>
                    <a:pt x="5753" y="9459"/>
                  </a:cubicBezTo>
                  <a:cubicBezTo>
                    <a:pt x="5687" y="9464"/>
                    <a:pt x="5620" y="9466"/>
                    <a:pt x="5554" y="9466"/>
                  </a:cubicBezTo>
                  <a:cubicBezTo>
                    <a:pt x="4540" y="9466"/>
                    <a:pt x="3574" y="8971"/>
                    <a:pt x="3053" y="8162"/>
                  </a:cubicBezTo>
                  <a:cubicBezTo>
                    <a:pt x="2581" y="7426"/>
                    <a:pt x="2559" y="6572"/>
                    <a:pt x="2994" y="5754"/>
                  </a:cubicBezTo>
                  <a:lnTo>
                    <a:pt x="2620" y="5556"/>
                  </a:lnTo>
                  <a:lnTo>
                    <a:pt x="2620" y="5556"/>
                  </a:lnTo>
                  <a:cubicBezTo>
                    <a:pt x="2115" y="6499"/>
                    <a:pt x="2143" y="7534"/>
                    <a:pt x="2698" y="8394"/>
                  </a:cubicBezTo>
                  <a:cubicBezTo>
                    <a:pt x="3295" y="9320"/>
                    <a:pt x="4400" y="9892"/>
                    <a:pt x="5555" y="9892"/>
                  </a:cubicBezTo>
                  <a:cubicBezTo>
                    <a:pt x="5630" y="9892"/>
                    <a:pt x="5703" y="9889"/>
                    <a:pt x="5789" y="9869"/>
                  </a:cubicBezTo>
                  <a:cubicBezTo>
                    <a:pt x="6721" y="9811"/>
                    <a:pt x="7343" y="9306"/>
                    <a:pt x="7461" y="8516"/>
                  </a:cubicBezTo>
                  <a:cubicBezTo>
                    <a:pt x="7505" y="8204"/>
                    <a:pt x="7463" y="7852"/>
                    <a:pt x="7338" y="7509"/>
                  </a:cubicBezTo>
                  <a:cubicBezTo>
                    <a:pt x="7712" y="7158"/>
                    <a:pt x="7946" y="6633"/>
                    <a:pt x="7999" y="5997"/>
                  </a:cubicBezTo>
                  <a:cubicBezTo>
                    <a:pt x="8077" y="5037"/>
                    <a:pt x="7712" y="3855"/>
                    <a:pt x="6891" y="3221"/>
                  </a:cubicBezTo>
                  <a:cubicBezTo>
                    <a:pt x="6757" y="2181"/>
                    <a:pt x="6133" y="995"/>
                    <a:pt x="5042" y="320"/>
                  </a:cubicBezTo>
                  <a:cubicBezTo>
                    <a:pt x="4676" y="95"/>
                    <a:pt x="4327" y="0"/>
                    <a:pt x="400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032;p57"/>
            <p:cNvSpPr/>
            <p:nvPr/>
          </p:nvSpPr>
          <p:spPr>
            <a:xfrm>
              <a:off x="2700640" y="2690002"/>
              <a:ext cx="269827" cy="269947"/>
            </a:xfrm>
            <a:custGeom>
              <a:avLst/>
              <a:gdLst/>
              <a:ahLst/>
              <a:cxnLst/>
              <a:rect l="l" t="t" r="r" b="b"/>
              <a:pathLst>
                <a:path w="10794" h="10773" extrusionOk="0">
                  <a:moveTo>
                    <a:pt x="6835" y="1371"/>
                  </a:moveTo>
                  <a:cubicBezTo>
                    <a:pt x="7357" y="1681"/>
                    <a:pt x="7736" y="2108"/>
                    <a:pt x="7825" y="2456"/>
                  </a:cubicBezTo>
                  <a:cubicBezTo>
                    <a:pt x="7873" y="2629"/>
                    <a:pt x="7845" y="2763"/>
                    <a:pt x="7736" y="2864"/>
                  </a:cubicBezTo>
                  <a:cubicBezTo>
                    <a:pt x="7659" y="2935"/>
                    <a:pt x="7581" y="2971"/>
                    <a:pt x="7498" y="2971"/>
                  </a:cubicBezTo>
                  <a:cubicBezTo>
                    <a:pt x="7442" y="2971"/>
                    <a:pt x="7384" y="2955"/>
                    <a:pt x="7323" y="2922"/>
                  </a:cubicBezTo>
                  <a:cubicBezTo>
                    <a:pt x="7000" y="2752"/>
                    <a:pt x="6701" y="2161"/>
                    <a:pt x="6788" y="1583"/>
                  </a:cubicBezTo>
                  <a:cubicBezTo>
                    <a:pt x="6793" y="1513"/>
                    <a:pt x="6813" y="1444"/>
                    <a:pt x="6835" y="1371"/>
                  </a:cubicBezTo>
                  <a:close/>
                  <a:moveTo>
                    <a:pt x="3303" y="2640"/>
                  </a:moveTo>
                  <a:lnTo>
                    <a:pt x="3303" y="2640"/>
                  </a:lnTo>
                  <a:cubicBezTo>
                    <a:pt x="3373" y="2671"/>
                    <a:pt x="3443" y="2707"/>
                    <a:pt x="3512" y="2752"/>
                  </a:cubicBezTo>
                  <a:cubicBezTo>
                    <a:pt x="4227" y="3201"/>
                    <a:pt x="4584" y="4231"/>
                    <a:pt x="4319" y="4671"/>
                  </a:cubicBezTo>
                  <a:cubicBezTo>
                    <a:pt x="4249" y="4786"/>
                    <a:pt x="4155" y="4842"/>
                    <a:pt x="4052" y="4842"/>
                  </a:cubicBezTo>
                  <a:cubicBezTo>
                    <a:pt x="4047" y="4842"/>
                    <a:pt x="4042" y="4842"/>
                    <a:pt x="4037" y="4842"/>
                  </a:cubicBezTo>
                  <a:cubicBezTo>
                    <a:pt x="3819" y="4825"/>
                    <a:pt x="3507" y="4574"/>
                    <a:pt x="3320" y="4127"/>
                  </a:cubicBezTo>
                  <a:cubicBezTo>
                    <a:pt x="3214" y="3871"/>
                    <a:pt x="3063" y="3324"/>
                    <a:pt x="3303" y="2640"/>
                  </a:cubicBezTo>
                  <a:close/>
                  <a:moveTo>
                    <a:pt x="7348" y="5123"/>
                  </a:moveTo>
                  <a:cubicBezTo>
                    <a:pt x="7421" y="5165"/>
                    <a:pt x="7555" y="5642"/>
                    <a:pt x="7290" y="6722"/>
                  </a:cubicBezTo>
                  <a:cubicBezTo>
                    <a:pt x="7027" y="6624"/>
                    <a:pt x="6835" y="6418"/>
                    <a:pt x="6774" y="6164"/>
                  </a:cubicBezTo>
                  <a:cubicBezTo>
                    <a:pt x="6693" y="5835"/>
                    <a:pt x="6835" y="5494"/>
                    <a:pt x="7167" y="5224"/>
                  </a:cubicBezTo>
                  <a:cubicBezTo>
                    <a:pt x="7273" y="5140"/>
                    <a:pt x="7334" y="5123"/>
                    <a:pt x="7348" y="5123"/>
                  </a:cubicBezTo>
                  <a:close/>
                  <a:moveTo>
                    <a:pt x="3942" y="6451"/>
                  </a:moveTo>
                  <a:cubicBezTo>
                    <a:pt x="3998" y="6451"/>
                    <a:pt x="4046" y="6463"/>
                    <a:pt x="4081" y="6488"/>
                  </a:cubicBezTo>
                  <a:cubicBezTo>
                    <a:pt x="4171" y="6554"/>
                    <a:pt x="4201" y="6725"/>
                    <a:pt x="4160" y="6934"/>
                  </a:cubicBezTo>
                  <a:cubicBezTo>
                    <a:pt x="4065" y="7433"/>
                    <a:pt x="3582" y="8053"/>
                    <a:pt x="2762" y="8234"/>
                  </a:cubicBezTo>
                  <a:cubicBezTo>
                    <a:pt x="2652" y="8259"/>
                    <a:pt x="2544" y="8273"/>
                    <a:pt x="2437" y="8273"/>
                  </a:cubicBezTo>
                  <a:cubicBezTo>
                    <a:pt x="2427" y="8273"/>
                    <a:pt x="2417" y="8273"/>
                    <a:pt x="2408" y="8273"/>
                  </a:cubicBezTo>
                  <a:cubicBezTo>
                    <a:pt x="2497" y="7615"/>
                    <a:pt x="2868" y="6979"/>
                    <a:pt x="3415" y="6647"/>
                  </a:cubicBezTo>
                  <a:cubicBezTo>
                    <a:pt x="3624" y="6517"/>
                    <a:pt x="3809" y="6451"/>
                    <a:pt x="3942" y="6451"/>
                  </a:cubicBezTo>
                  <a:close/>
                  <a:moveTo>
                    <a:pt x="8613" y="0"/>
                  </a:moveTo>
                  <a:cubicBezTo>
                    <a:pt x="8415" y="0"/>
                    <a:pt x="8205" y="21"/>
                    <a:pt x="7984" y="63"/>
                  </a:cubicBezTo>
                  <a:cubicBezTo>
                    <a:pt x="7293" y="194"/>
                    <a:pt x="6891" y="492"/>
                    <a:pt x="6662" y="808"/>
                  </a:cubicBezTo>
                  <a:cubicBezTo>
                    <a:pt x="6470" y="724"/>
                    <a:pt x="6271" y="654"/>
                    <a:pt x="6068" y="607"/>
                  </a:cubicBezTo>
                  <a:cubicBezTo>
                    <a:pt x="5848" y="557"/>
                    <a:pt x="5633" y="532"/>
                    <a:pt x="5424" y="532"/>
                  </a:cubicBezTo>
                  <a:cubicBezTo>
                    <a:pt x="4704" y="532"/>
                    <a:pt x="4061" y="828"/>
                    <a:pt x="3565" y="1399"/>
                  </a:cubicBezTo>
                  <a:cubicBezTo>
                    <a:pt x="3359" y="1636"/>
                    <a:pt x="3192" y="1887"/>
                    <a:pt x="3063" y="2147"/>
                  </a:cubicBezTo>
                  <a:cubicBezTo>
                    <a:pt x="3005" y="2139"/>
                    <a:pt x="2945" y="2135"/>
                    <a:pt x="2883" y="2135"/>
                  </a:cubicBezTo>
                  <a:cubicBezTo>
                    <a:pt x="2389" y="2135"/>
                    <a:pt x="1770" y="2389"/>
                    <a:pt x="1155" y="3321"/>
                  </a:cubicBezTo>
                  <a:cubicBezTo>
                    <a:pt x="0" y="5079"/>
                    <a:pt x="153" y="6836"/>
                    <a:pt x="817" y="7799"/>
                  </a:cubicBezTo>
                  <a:cubicBezTo>
                    <a:pt x="1116" y="8231"/>
                    <a:pt x="1515" y="8516"/>
                    <a:pt x="1964" y="8636"/>
                  </a:cubicBezTo>
                  <a:cubicBezTo>
                    <a:pt x="1967" y="8870"/>
                    <a:pt x="2006" y="9099"/>
                    <a:pt x="2073" y="9322"/>
                  </a:cubicBezTo>
                  <a:cubicBezTo>
                    <a:pt x="2355" y="10251"/>
                    <a:pt x="3150" y="10773"/>
                    <a:pt x="4254" y="10773"/>
                  </a:cubicBezTo>
                  <a:cubicBezTo>
                    <a:pt x="4316" y="10773"/>
                    <a:pt x="4377" y="10770"/>
                    <a:pt x="4447" y="10761"/>
                  </a:cubicBezTo>
                  <a:cubicBezTo>
                    <a:pt x="6026" y="10683"/>
                    <a:pt x="7120" y="8842"/>
                    <a:pt x="7608" y="7202"/>
                  </a:cubicBezTo>
                  <a:cubicBezTo>
                    <a:pt x="7632" y="7203"/>
                    <a:pt x="7658" y="7204"/>
                    <a:pt x="7684" y="7204"/>
                  </a:cubicBezTo>
                  <a:cubicBezTo>
                    <a:pt x="8213" y="7204"/>
                    <a:pt x="9108" y="6943"/>
                    <a:pt x="10105" y="5606"/>
                  </a:cubicBezTo>
                  <a:lnTo>
                    <a:pt x="9764" y="5355"/>
                  </a:lnTo>
                  <a:cubicBezTo>
                    <a:pt x="8894" y="6521"/>
                    <a:pt x="8155" y="6764"/>
                    <a:pt x="7722" y="6780"/>
                  </a:cubicBezTo>
                  <a:cubicBezTo>
                    <a:pt x="7859" y="6209"/>
                    <a:pt x="8057" y="5070"/>
                    <a:pt x="7594" y="4769"/>
                  </a:cubicBezTo>
                  <a:cubicBezTo>
                    <a:pt x="7536" y="4730"/>
                    <a:pt x="7459" y="4698"/>
                    <a:pt x="7364" y="4698"/>
                  </a:cubicBezTo>
                  <a:cubicBezTo>
                    <a:pt x="7244" y="4698"/>
                    <a:pt x="7095" y="4748"/>
                    <a:pt x="6916" y="4895"/>
                  </a:cubicBezTo>
                  <a:cubicBezTo>
                    <a:pt x="6458" y="5266"/>
                    <a:pt x="6260" y="5776"/>
                    <a:pt x="6380" y="6264"/>
                  </a:cubicBezTo>
                  <a:cubicBezTo>
                    <a:pt x="6478" y="6669"/>
                    <a:pt x="6785" y="6990"/>
                    <a:pt x="7192" y="7129"/>
                  </a:cubicBezTo>
                  <a:cubicBezTo>
                    <a:pt x="6715" y="8703"/>
                    <a:pt x="5700" y="10282"/>
                    <a:pt x="4430" y="10343"/>
                  </a:cubicBezTo>
                  <a:cubicBezTo>
                    <a:pt x="4374" y="10346"/>
                    <a:pt x="4319" y="10347"/>
                    <a:pt x="4265" y="10347"/>
                  </a:cubicBezTo>
                  <a:cubicBezTo>
                    <a:pt x="3343" y="10347"/>
                    <a:pt x="2718" y="9945"/>
                    <a:pt x="2488" y="9196"/>
                  </a:cubicBezTo>
                  <a:cubicBezTo>
                    <a:pt x="2435" y="9032"/>
                    <a:pt x="2408" y="8864"/>
                    <a:pt x="2399" y="8694"/>
                  </a:cubicBezTo>
                  <a:lnTo>
                    <a:pt x="2399" y="8694"/>
                  </a:lnTo>
                  <a:cubicBezTo>
                    <a:pt x="2412" y="8694"/>
                    <a:pt x="2425" y="8695"/>
                    <a:pt x="2437" y="8695"/>
                  </a:cubicBezTo>
                  <a:cubicBezTo>
                    <a:pt x="2578" y="8695"/>
                    <a:pt x="2719" y="8680"/>
                    <a:pt x="2865" y="8650"/>
                  </a:cubicBezTo>
                  <a:cubicBezTo>
                    <a:pt x="3872" y="8426"/>
                    <a:pt x="4461" y="7645"/>
                    <a:pt x="4586" y="7018"/>
                  </a:cubicBezTo>
                  <a:cubicBezTo>
                    <a:pt x="4659" y="6633"/>
                    <a:pt x="4567" y="6306"/>
                    <a:pt x="4333" y="6142"/>
                  </a:cubicBezTo>
                  <a:cubicBezTo>
                    <a:pt x="4244" y="6079"/>
                    <a:pt x="4121" y="6029"/>
                    <a:pt x="3955" y="6029"/>
                  </a:cubicBezTo>
                  <a:cubicBezTo>
                    <a:pt x="3765" y="6029"/>
                    <a:pt x="3518" y="6096"/>
                    <a:pt x="3203" y="6287"/>
                  </a:cubicBezTo>
                  <a:cubicBezTo>
                    <a:pt x="2547" y="6688"/>
                    <a:pt x="2106" y="7425"/>
                    <a:pt x="2000" y="8206"/>
                  </a:cubicBezTo>
                  <a:cubicBezTo>
                    <a:pt x="1679" y="8106"/>
                    <a:pt x="1395" y="7885"/>
                    <a:pt x="1172" y="7562"/>
                  </a:cubicBezTo>
                  <a:cubicBezTo>
                    <a:pt x="594" y="6716"/>
                    <a:pt x="471" y="5148"/>
                    <a:pt x="1518" y="3558"/>
                  </a:cubicBezTo>
                  <a:cubicBezTo>
                    <a:pt x="1950" y="2903"/>
                    <a:pt x="2424" y="2568"/>
                    <a:pt x="2901" y="2562"/>
                  </a:cubicBezTo>
                  <a:lnTo>
                    <a:pt x="2901" y="2562"/>
                  </a:lnTo>
                  <a:cubicBezTo>
                    <a:pt x="2712" y="3148"/>
                    <a:pt x="2717" y="3748"/>
                    <a:pt x="2940" y="4292"/>
                  </a:cubicBezTo>
                  <a:cubicBezTo>
                    <a:pt x="3172" y="4855"/>
                    <a:pt x="3593" y="5235"/>
                    <a:pt x="4015" y="5266"/>
                  </a:cubicBezTo>
                  <a:cubicBezTo>
                    <a:pt x="4036" y="5268"/>
                    <a:pt x="4058" y="5269"/>
                    <a:pt x="4079" y="5269"/>
                  </a:cubicBezTo>
                  <a:cubicBezTo>
                    <a:pt x="4331" y="5269"/>
                    <a:pt x="4546" y="5133"/>
                    <a:pt x="4692" y="4889"/>
                  </a:cubicBezTo>
                  <a:cubicBezTo>
                    <a:pt x="5100" y="4205"/>
                    <a:pt x="4625" y="2947"/>
                    <a:pt x="3747" y="2395"/>
                  </a:cubicBezTo>
                  <a:cubicBezTo>
                    <a:pt x="3677" y="2350"/>
                    <a:pt x="3590" y="2303"/>
                    <a:pt x="3484" y="2261"/>
                  </a:cubicBezTo>
                  <a:cubicBezTo>
                    <a:pt x="3585" y="2071"/>
                    <a:pt x="3719" y="1876"/>
                    <a:pt x="3892" y="1678"/>
                  </a:cubicBezTo>
                  <a:cubicBezTo>
                    <a:pt x="4376" y="1120"/>
                    <a:pt x="4936" y="957"/>
                    <a:pt x="5427" y="957"/>
                  </a:cubicBezTo>
                  <a:cubicBezTo>
                    <a:pt x="5626" y="957"/>
                    <a:pt x="5814" y="984"/>
                    <a:pt x="5981" y="1022"/>
                  </a:cubicBezTo>
                  <a:cubicBezTo>
                    <a:pt x="6149" y="1061"/>
                    <a:pt x="6313" y="1112"/>
                    <a:pt x="6467" y="1179"/>
                  </a:cubicBezTo>
                  <a:cubicBezTo>
                    <a:pt x="6417" y="1304"/>
                    <a:pt x="6389" y="1418"/>
                    <a:pt x="6375" y="1522"/>
                  </a:cubicBezTo>
                  <a:cubicBezTo>
                    <a:pt x="6269" y="2225"/>
                    <a:pt x="6609" y="3023"/>
                    <a:pt x="7133" y="3299"/>
                  </a:cubicBezTo>
                  <a:cubicBezTo>
                    <a:pt x="7254" y="3363"/>
                    <a:pt x="7377" y="3395"/>
                    <a:pt x="7498" y="3395"/>
                  </a:cubicBezTo>
                  <a:cubicBezTo>
                    <a:pt x="7686" y="3395"/>
                    <a:pt x="7870" y="3319"/>
                    <a:pt x="8029" y="3173"/>
                  </a:cubicBezTo>
                  <a:cubicBezTo>
                    <a:pt x="8255" y="2970"/>
                    <a:pt x="8328" y="2671"/>
                    <a:pt x="8241" y="2347"/>
                  </a:cubicBezTo>
                  <a:cubicBezTo>
                    <a:pt x="8110" y="1859"/>
                    <a:pt x="7644" y="1357"/>
                    <a:pt x="7044" y="1006"/>
                  </a:cubicBezTo>
                  <a:cubicBezTo>
                    <a:pt x="7234" y="774"/>
                    <a:pt x="7546" y="576"/>
                    <a:pt x="8062" y="478"/>
                  </a:cubicBezTo>
                  <a:cubicBezTo>
                    <a:pt x="8258" y="442"/>
                    <a:pt x="8442" y="424"/>
                    <a:pt x="8613" y="424"/>
                  </a:cubicBezTo>
                  <a:cubicBezTo>
                    <a:pt x="9045" y="424"/>
                    <a:pt x="9399" y="540"/>
                    <a:pt x="9675" y="771"/>
                  </a:cubicBezTo>
                  <a:cubicBezTo>
                    <a:pt x="10364" y="1357"/>
                    <a:pt x="10347" y="2506"/>
                    <a:pt x="10347" y="2518"/>
                  </a:cubicBezTo>
                  <a:lnTo>
                    <a:pt x="10769" y="2529"/>
                  </a:lnTo>
                  <a:cubicBezTo>
                    <a:pt x="10774" y="2473"/>
                    <a:pt x="10794" y="1173"/>
                    <a:pt x="9951" y="450"/>
                  </a:cubicBezTo>
                  <a:cubicBezTo>
                    <a:pt x="9597" y="151"/>
                    <a:pt x="9148" y="0"/>
                    <a:pt x="86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596" name="Google Shape;4973;p57"/>
          <p:cNvGrpSpPr>
            <a:grpSpLocks/>
          </p:cNvGrpSpPr>
          <p:nvPr/>
        </p:nvGrpSpPr>
        <p:grpSpPr bwMode="auto">
          <a:xfrm flipH="1">
            <a:off x="10734675" y="4187825"/>
            <a:ext cx="1279525" cy="2641600"/>
            <a:chOff x="2530750" y="2504325"/>
            <a:chExt cx="1290600" cy="2378100"/>
          </a:xfrm>
        </p:grpSpPr>
        <p:sp>
          <p:nvSpPr>
            <p:cNvPr id="67" name="Google Shape;4974;p57"/>
            <p:cNvSpPr/>
            <p:nvPr/>
          </p:nvSpPr>
          <p:spPr>
            <a:xfrm>
              <a:off x="2530750" y="2504325"/>
              <a:ext cx="1290600" cy="2378100"/>
            </a:xfrm>
            <a:custGeom>
              <a:avLst/>
              <a:gdLst/>
              <a:ahLst/>
              <a:cxnLst/>
              <a:rect l="l" t="t" r="r" b="b"/>
              <a:pathLst>
                <a:path w="51624" h="95124" extrusionOk="0">
                  <a:moveTo>
                    <a:pt x="38241" y="0"/>
                  </a:moveTo>
                  <a:cubicBezTo>
                    <a:pt x="37566" y="0"/>
                    <a:pt x="36932" y="117"/>
                    <a:pt x="36344" y="343"/>
                  </a:cubicBezTo>
                  <a:cubicBezTo>
                    <a:pt x="35861" y="209"/>
                    <a:pt x="35350" y="145"/>
                    <a:pt x="34829" y="145"/>
                  </a:cubicBezTo>
                  <a:cubicBezTo>
                    <a:pt x="34207" y="145"/>
                    <a:pt x="33562" y="237"/>
                    <a:pt x="32912" y="424"/>
                  </a:cubicBezTo>
                  <a:cubicBezTo>
                    <a:pt x="31414" y="851"/>
                    <a:pt x="30206" y="1811"/>
                    <a:pt x="29520" y="3125"/>
                  </a:cubicBezTo>
                  <a:cubicBezTo>
                    <a:pt x="29341" y="3465"/>
                    <a:pt x="29210" y="3805"/>
                    <a:pt x="29112" y="4148"/>
                  </a:cubicBezTo>
                  <a:cubicBezTo>
                    <a:pt x="27665" y="4235"/>
                    <a:pt x="26462" y="4539"/>
                    <a:pt x="25667" y="4793"/>
                  </a:cubicBezTo>
                  <a:cubicBezTo>
                    <a:pt x="24426" y="4670"/>
                    <a:pt x="23460" y="4614"/>
                    <a:pt x="22604" y="4614"/>
                  </a:cubicBezTo>
                  <a:cubicBezTo>
                    <a:pt x="22280" y="4402"/>
                    <a:pt x="21945" y="4227"/>
                    <a:pt x="21597" y="4087"/>
                  </a:cubicBezTo>
                  <a:cubicBezTo>
                    <a:pt x="21092" y="3284"/>
                    <a:pt x="20241" y="2450"/>
                    <a:pt x="18804" y="1861"/>
                  </a:cubicBezTo>
                  <a:cubicBezTo>
                    <a:pt x="17552" y="1348"/>
                    <a:pt x="15945" y="1055"/>
                    <a:pt x="14394" y="1055"/>
                  </a:cubicBezTo>
                  <a:cubicBezTo>
                    <a:pt x="12248" y="1055"/>
                    <a:pt x="10463" y="1604"/>
                    <a:pt x="9179" y="2656"/>
                  </a:cubicBezTo>
                  <a:cubicBezTo>
                    <a:pt x="8231" y="2734"/>
                    <a:pt x="7299" y="3111"/>
                    <a:pt x="6409" y="3777"/>
                  </a:cubicBezTo>
                  <a:cubicBezTo>
                    <a:pt x="5594" y="4386"/>
                    <a:pt x="4970" y="5114"/>
                    <a:pt x="4554" y="5937"/>
                  </a:cubicBezTo>
                  <a:cubicBezTo>
                    <a:pt x="4202" y="6118"/>
                    <a:pt x="3843" y="6355"/>
                    <a:pt x="3485" y="6662"/>
                  </a:cubicBezTo>
                  <a:cubicBezTo>
                    <a:pt x="2690" y="7337"/>
                    <a:pt x="1993" y="8269"/>
                    <a:pt x="1354" y="9510"/>
                  </a:cubicBezTo>
                  <a:cubicBezTo>
                    <a:pt x="1" y="12141"/>
                    <a:pt x="433" y="14158"/>
                    <a:pt x="1036" y="15386"/>
                  </a:cubicBezTo>
                  <a:cubicBezTo>
                    <a:pt x="1254" y="15827"/>
                    <a:pt x="1510" y="16214"/>
                    <a:pt x="1798" y="16552"/>
                  </a:cubicBezTo>
                  <a:cubicBezTo>
                    <a:pt x="1767" y="17182"/>
                    <a:pt x="1845" y="17902"/>
                    <a:pt x="2104" y="18703"/>
                  </a:cubicBezTo>
                  <a:cubicBezTo>
                    <a:pt x="3000" y="21507"/>
                    <a:pt x="4621" y="23161"/>
                    <a:pt x="6169" y="24070"/>
                  </a:cubicBezTo>
                  <a:cubicBezTo>
                    <a:pt x="5765" y="23973"/>
                    <a:pt x="5374" y="23922"/>
                    <a:pt x="4986" y="23922"/>
                  </a:cubicBezTo>
                  <a:cubicBezTo>
                    <a:pt x="4267" y="23922"/>
                    <a:pt x="3586" y="24090"/>
                    <a:pt x="2972" y="24422"/>
                  </a:cubicBezTo>
                  <a:cubicBezTo>
                    <a:pt x="2230" y="24821"/>
                    <a:pt x="1248" y="25649"/>
                    <a:pt x="779" y="27318"/>
                  </a:cubicBezTo>
                  <a:cubicBezTo>
                    <a:pt x="598" y="27973"/>
                    <a:pt x="495" y="28732"/>
                    <a:pt x="478" y="29633"/>
                  </a:cubicBezTo>
                  <a:cubicBezTo>
                    <a:pt x="425" y="32208"/>
                    <a:pt x="1053" y="35609"/>
                    <a:pt x="1435" y="37408"/>
                  </a:cubicBezTo>
                  <a:cubicBezTo>
                    <a:pt x="1686" y="38591"/>
                    <a:pt x="1965" y="39735"/>
                    <a:pt x="2222" y="40630"/>
                  </a:cubicBezTo>
                  <a:cubicBezTo>
                    <a:pt x="2364" y="41116"/>
                    <a:pt x="2489" y="41509"/>
                    <a:pt x="2612" y="41830"/>
                  </a:cubicBezTo>
                  <a:cubicBezTo>
                    <a:pt x="2721" y="42112"/>
                    <a:pt x="2919" y="42639"/>
                    <a:pt x="3338" y="43155"/>
                  </a:cubicBezTo>
                  <a:cubicBezTo>
                    <a:pt x="3982" y="44505"/>
                    <a:pt x="5109" y="46740"/>
                    <a:pt x="7129" y="50543"/>
                  </a:cubicBezTo>
                  <a:cubicBezTo>
                    <a:pt x="6897" y="51059"/>
                    <a:pt x="6738" y="51580"/>
                    <a:pt x="6641" y="52119"/>
                  </a:cubicBezTo>
                  <a:cubicBezTo>
                    <a:pt x="6409" y="53391"/>
                    <a:pt x="6574" y="54674"/>
                    <a:pt x="7115" y="55829"/>
                  </a:cubicBezTo>
                  <a:cubicBezTo>
                    <a:pt x="8010" y="57740"/>
                    <a:pt x="9877" y="59116"/>
                    <a:pt x="11952" y="59473"/>
                  </a:cubicBezTo>
                  <a:cubicBezTo>
                    <a:pt x="12084" y="59713"/>
                    <a:pt x="12212" y="59950"/>
                    <a:pt x="12343" y="60184"/>
                  </a:cubicBezTo>
                  <a:cubicBezTo>
                    <a:pt x="11743" y="61537"/>
                    <a:pt x="11143" y="62974"/>
                    <a:pt x="10705" y="64291"/>
                  </a:cubicBezTo>
                  <a:cubicBezTo>
                    <a:pt x="10284" y="65571"/>
                    <a:pt x="10047" y="66640"/>
                    <a:pt x="9986" y="67552"/>
                  </a:cubicBezTo>
                  <a:cubicBezTo>
                    <a:pt x="9807" y="70160"/>
                    <a:pt x="11079" y="71480"/>
                    <a:pt x="11855" y="72032"/>
                  </a:cubicBezTo>
                  <a:cubicBezTo>
                    <a:pt x="12650" y="72601"/>
                    <a:pt x="13688" y="72981"/>
                    <a:pt x="16517" y="73240"/>
                  </a:cubicBezTo>
                  <a:cubicBezTo>
                    <a:pt x="16583" y="73756"/>
                    <a:pt x="16634" y="74122"/>
                    <a:pt x="16639" y="74147"/>
                  </a:cubicBezTo>
                  <a:lnTo>
                    <a:pt x="17091" y="77310"/>
                  </a:lnTo>
                  <a:lnTo>
                    <a:pt x="17189" y="77302"/>
                  </a:lnTo>
                  <a:cubicBezTo>
                    <a:pt x="17426" y="78792"/>
                    <a:pt x="17660" y="80078"/>
                    <a:pt x="17884" y="81152"/>
                  </a:cubicBezTo>
                  <a:cubicBezTo>
                    <a:pt x="18068" y="82034"/>
                    <a:pt x="18249" y="82773"/>
                    <a:pt x="18433" y="83409"/>
                  </a:cubicBezTo>
                  <a:cubicBezTo>
                    <a:pt x="18405" y="83652"/>
                    <a:pt x="18386" y="83908"/>
                    <a:pt x="18375" y="84176"/>
                  </a:cubicBezTo>
                  <a:cubicBezTo>
                    <a:pt x="18372" y="84257"/>
                    <a:pt x="18369" y="84343"/>
                    <a:pt x="18369" y="84441"/>
                  </a:cubicBezTo>
                  <a:cubicBezTo>
                    <a:pt x="17825" y="84801"/>
                    <a:pt x="17245" y="85208"/>
                    <a:pt x="16695" y="85627"/>
                  </a:cubicBezTo>
                  <a:cubicBezTo>
                    <a:pt x="15875" y="86252"/>
                    <a:pt x="15203" y="86840"/>
                    <a:pt x="14695" y="87376"/>
                  </a:cubicBezTo>
                  <a:cubicBezTo>
                    <a:pt x="14274" y="87822"/>
                    <a:pt x="12993" y="89181"/>
                    <a:pt x="13102" y="91084"/>
                  </a:cubicBezTo>
                  <a:cubicBezTo>
                    <a:pt x="13194" y="92663"/>
                    <a:pt x="14204" y="93996"/>
                    <a:pt x="15738" y="94557"/>
                  </a:cubicBezTo>
                  <a:cubicBezTo>
                    <a:pt x="16123" y="94696"/>
                    <a:pt x="17284" y="95123"/>
                    <a:pt x="20163" y="95123"/>
                  </a:cubicBezTo>
                  <a:cubicBezTo>
                    <a:pt x="21474" y="95123"/>
                    <a:pt x="22891" y="95031"/>
                    <a:pt x="24158" y="94867"/>
                  </a:cubicBezTo>
                  <a:cubicBezTo>
                    <a:pt x="25728" y="94663"/>
                    <a:pt x="26934" y="94370"/>
                    <a:pt x="27832" y="93971"/>
                  </a:cubicBezTo>
                  <a:cubicBezTo>
                    <a:pt x="28649" y="93608"/>
                    <a:pt x="29355" y="93050"/>
                    <a:pt x="29913" y="92342"/>
                  </a:cubicBezTo>
                  <a:cubicBezTo>
                    <a:pt x="30471" y="93050"/>
                    <a:pt x="31180" y="93608"/>
                    <a:pt x="32000" y="93971"/>
                  </a:cubicBezTo>
                  <a:cubicBezTo>
                    <a:pt x="32895" y="94370"/>
                    <a:pt x="34101" y="94663"/>
                    <a:pt x="35671" y="94867"/>
                  </a:cubicBezTo>
                  <a:cubicBezTo>
                    <a:pt x="36938" y="95031"/>
                    <a:pt x="38358" y="95123"/>
                    <a:pt x="39666" y="95123"/>
                  </a:cubicBezTo>
                  <a:cubicBezTo>
                    <a:pt x="40380" y="95123"/>
                    <a:pt x="42548" y="95123"/>
                    <a:pt x="44091" y="94557"/>
                  </a:cubicBezTo>
                  <a:cubicBezTo>
                    <a:pt x="45628" y="93996"/>
                    <a:pt x="46635" y="92663"/>
                    <a:pt x="46727" y="91084"/>
                  </a:cubicBezTo>
                  <a:cubicBezTo>
                    <a:pt x="46836" y="89184"/>
                    <a:pt x="45555" y="87822"/>
                    <a:pt x="45134" y="87376"/>
                  </a:cubicBezTo>
                  <a:cubicBezTo>
                    <a:pt x="44626" y="86840"/>
                    <a:pt x="43954" y="86252"/>
                    <a:pt x="43134" y="85627"/>
                  </a:cubicBezTo>
                  <a:cubicBezTo>
                    <a:pt x="42668" y="85267"/>
                    <a:pt x="42177" y="84918"/>
                    <a:pt x="41706" y="84600"/>
                  </a:cubicBezTo>
                  <a:cubicBezTo>
                    <a:pt x="41706" y="84391"/>
                    <a:pt x="41697" y="84179"/>
                    <a:pt x="41694" y="83964"/>
                  </a:cubicBezTo>
                  <a:cubicBezTo>
                    <a:pt x="41692" y="83744"/>
                    <a:pt x="41686" y="83518"/>
                    <a:pt x="41683" y="83300"/>
                  </a:cubicBezTo>
                  <a:cubicBezTo>
                    <a:pt x="41890" y="82614"/>
                    <a:pt x="42077" y="81794"/>
                    <a:pt x="42272" y="80798"/>
                  </a:cubicBezTo>
                  <a:cubicBezTo>
                    <a:pt x="42593" y="79146"/>
                    <a:pt x="42919" y="76978"/>
                    <a:pt x="43240" y="74359"/>
                  </a:cubicBezTo>
                  <a:cubicBezTo>
                    <a:pt x="43312" y="73770"/>
                    <a:pt x="43382" y="73187"/>
                    <a:pt x="43444" y="72615"/>
                  </a:cubicBezTo>
                  <a:cubicBezTo>
                    <a:pt x="45310" y="72289"/>
                    <a:pt x="46744" y="71820"/>
                    <a:pt x="47667" y="70618"/>
                  </a:cubicBezTo>
                  <a:cubicBezTo>
                    <a:pt x="48122" y="70029"/>
                    <a:pt x="48658" y="69011"/>
                    <a:pt x="48638" y="67510"/>
                  </a:cubicBezTo>
                  <a:cubicBezTo>
                    <a:pt x="48630" y="66815"/>
                    <a:pt x="48504" y="66076"/>
                    <a:pt x="48264" y="65247"/>
                  </a:cubicBezTo>
                  <a:cubicBezTo>
                    <a:pt x="47935" y="64129"/>
                    <a:pt x="47397" y="62851"/>
                    <a:pt x="46604" y="61342"/>
                  </a:cubicBezTo>
                  <a:cubicBezTo>
                    <a:pt x="46259" y="60683"/>
                    <a:pt x="45896" y="60033"/>
                    <a:pt x="45539" y="59422"/>
                  </a:cubicBezTo>
                  <a:cubicBezTo>
                    <a:pt x="47620" y="58530"/>
                    <a:pt x="48861" y="57182"/>
                    <a:pt x="49539" y="56086"/>
                  </a:cubicBezTo>
                  <a:cubicBezTo>
                    <a:pt x="51623" y="52861"/>
                    <a:pt x="50993" y="49139"/>
                    <a:pt x="50806" y="48286"/>
                  </a:cubicBezTo>
                  <a:cubicBezTo>
                    <a:pt x="50747" y="47948"/>
                    <a:pt x="50661" y="47622"/>
                    <a:pt x="50552" y="47309"/>
                  </a:cubicBezTo>
                  <a:cubicBezTo>
                    <a:pt x="50466" y="46380"/>
                    <a:pt x="50189" y="45362"/>
                    <a:pt x="49718" y="44260"/>
                  </a:cubicBezTo>
                  <a:cubicBezTo>
                    <a:pt x="48803" y="42106"/>
                    <a:pt x="47243" y="39777"/>
                    <a:pt x="45444" y="37871"/>
                  </a:cubicBezTo>
                  <a:cubicBezTo>
                    <a:pt x="44428" y="36803"/>
                    <a:pt x="43382" y="35910"/>
                    <a:pt x="42328" y="35221"/>
                  </a:cubicBezTo>
                  <a:cubicBezTo>
                    <a:pt x="41795" y="34872"/>
                    <a:pt x="41262" y="34579"/>
                    <a:pt x="40732" y="34339"/>
                  </a:cubicBezTo>
                  <a:cubicBezTo>
                    <a:pt x="40590" y="34086"/>
                    <a:pt x="40439" y="33837"/>
                    <a:pt x="40283" y="33600"/>
                  </a:cubicBezTo>
                  <a:cubicBezTo>
                    <a:pt x="40743" y="32925"/>
                    <a:pt x="41114" y="32102"/>
                    <a:pt x="41413" y="31112"/>
                  </a:cubicBezTo>
                  <a:cubicBezTo>
                    <a:pt x="41764" y="29932"/>
                    <a:pt x="42004" y="28517"/>
                    <a:pt x="42102" y="27014"/>
                  </a:cubicBezTo>
                  <a:cubicBezTo>
                    <a:pt x="42132" y="26545"/>
                    <a:pt x="42152" y="26079"/>
                    <a:pt x="42155" y="25610"/>
                  </a:cubicBezTo>
                  <a:cubicBezTo>
                    <a:pt x="42241" y="25437"/>
                    <a:pt x="42322" y="25259"/>
                    <a:pt x="42403" y="25080"/>
                  </a:cubicBezTo>
                  <a:cubicBezTo>
                    <a:pt x="42562" y="24723"/>
                    <a:pt x="42704" y="24355"/>
                    <a:pt x="42838" y="23987"/>
                  </a:cubicBezTo>
                  <a:cubicBezTo>
                    <a:pt x="42978" y="23900"/>
                    <a:pt x="43114" y="23805"/>
                    <a:pt x="43248" y="23708"/>
                  </a:cubicBezTo>
                  <a:cubicBezTo>
                    <a:pt x="43932" y="23219"/>
                    <a:pt x="44428" y="22689"/>
                    <a:pt x="44780" y="22165"/>
                  </a:cubicBezTo>
                  <a:cubicBezTo>
                    <a:pt x="45653" y="21961"/>
                    <a:pt x="46448" y="21562"/>
                    <a:pt x="47132" y="20988"/>
                  </a:cubicBezTo>
                  <a:cubicBezTo>
                    <a:pt x="48292" y="20003"/>
                    <a:pt x="49034" y="18591"/>
                    <a:pt x="49336" y="16789"/>
                  </a:cubicBezTo>
                  <a:cubicBezTo>
                    <a:pt x="49531" y="15631"/>
                    <a:pt x="49559" y="14630"/>
                    <a:pt x="49425" y="13734"/>
                  </a:cubicBezTo>
                  <a:cubicBezTo>
                    <a:pt x="49330" y="13104"/>
                    <a:pt x="49157" y="12526"/>
                    <a:pt x="48906" y="12007"/>
                  </a:cubicBezTo>
                  <a:cubicBezTo>
                    <a:pt x="49062" y="11098"/>
                    <a:pt x="48998" y="10147"/>
                    <a:pt x="48708" y="9170"/>
                  </a:cubicBezTo>
                  <a:cubicBezTo>
                    <a:pt x="48395" y="8124"/>
                    <a:pt x="47885" y="7273"/>
                    <a:pt x="47190" y="6640"/>
                  </a:cubicBezTo>
                  <a:cubicBezTo>
                    <a:pt x="47179" y="6631"/>
                    <a:pt x="47168" y="6623"/>
                    <a:pt x="47160" y="6612"/>
                  </a:cubicBezTo>
                  <a:cubicBezTo>
                    <a:pt x="47129" y="6484"/>
                    <a:pt x="47090" y="6352"/>
                    <a:pt x="47048" y="6221"/>
                  </a:cubicBezTo>
                  <a:cubicBezTo>
                    <a:pt x="46437" y="4338"/>
                    <a:pt x="44961" y="2963"/>
                    <a:pt x="43831" y="2140"/>
                  </a:cubicBezTo>
                  <a:cubicBezTo>
                    <a:pt x="42612" y="1247"/>
                    <a:pt x="41181" y="552"/>
                    <a:pt x="39912" y="223"/>
                  </a:cubicBezTo>
                  <a:cubicBezTo>
                    <a:pt x="39340" y="78"/>
                    <a:pt x="38776" y="0"/>
                    <a:pt x="3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85725" dir="342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975;p57"/>
            <p:cNvSpPr/>
            <p:nvPr/>
          </p:nvSpPr>
          <p:spPr>
            <a:xfrm>
              <a:off x="3011122" y="4136410"/>
              <a:ext cx="236984" cy="488768"/>
            </a:xfrm>
            <a:custGeom>
              <a:avLst/>
              <a:gdLst/>
              <a:ahLst/>
              <a:cxnLst/>
              <a:rect l="l" t="t" r="r" b="b"/>
              <a:pathLst>
                <a:path w="9523" h="19515" extrusionOk="0">
                  <a:moveTo>
                    <a:pt x="2293" y="1"/>
                  </a:moveTo>
                  <a:cubicBezTo>
                    <a:pt x="995" y="1"/>
                    <a:pt x="1" y="79"/>
                    <a:pt x="1" y="79"/>
                  </a:cubicBezTo>
                  <a:cubicBezTo>
                    <a:pt x="1" y="79"/>
                    <a:pt x="1739" y="17211"/>
                    <a:pt x="3279" y="18665"/>
                  </a:cubicBezTo>
                  <a:cubicBezTo>
                    <a:pt x="3910" y="19260"/>
                    <a:pt x="4736" y="19515"/>
                    <a:pt x="5530" y="19515"/>
                  </a:cubicBezTo>
                  <a:cubicBezTo>
                    <a:pt x="6674" y="19515"/>
                    <a:pt x="7752" y="18985"/>
                    <a:pt x="8088" y="18185"/>
                  </a:cubicBezTo>
                  <a:cubicBezTo>
                    <a:pt x="8660" y="16826"/>
                    <a:pt x="9522" y="2269"/>
                    <a:pt x="7692" y="938"/>
                  </a:cubicBezTo>
                  <a:cubicBezTo>
                    <a:pt x="6617" y="161"/>
                    <a:pt x="4147" y="1"/>
                    <a:pt x="2293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976;p57"/>
            <p:cNvSpPr/>
            <p:nvPr/>
          </p:nvSpPr>
          <p:spPr>
            <a:xfrm>
              <a:off x="3308953" y="4136410"/>
              <a:ext cx="238584" cy="491626"/>
            </a:xfrm>
            <a:custGeom>
              <a:avLst/>
              <a:gdLst/>
              <a:ahLst/>
              <a:cxnLst/>
              <a:rect l="l" t="t" r="r" b="b"/>
              <a:pathLst>
                <a:path w="9520" h="19669" extrusionOk="0">
                  <a:moveTo>
                    <a:pt x="7227" y="1"/>
                  </a:moveTo>
                  <a:cubicBezTo>
                    <a:pt x="5374" y="1"/>
                    <a:pt x="2903" y="161"/>
                    <a:pt x="1828" y="938"/>
                  </a:cubicBezTo>
                  <a:cubicBezTo>
                    <a:pt x="1" y="2264"/>
                    <a:pt x="1027" y="17504"/>
                    <a:pt x="1594" y="18860"/>
                  </a:cubicBezTo>
                  <a:cubicBezTo>
                    <a:pt x="1828" y="19418"/>
                    <a:pt x="2459" y="19669"/>
                    <a:pt x="3228" y="19669"/>
                  </a:cubicBezTo>
                  <a:cubicBezTo>
                    <a:pt x="4326" y="19669"/>
                    <a:pt x="5707" y="19157"/>
                    <a:pt x="6613" y="18302"/>
                  </a:cubicBezTo>
                  <a:cubicBezTo>
                    <a:pt x="8153" y="16849"/>
                    <a:pt x="9520" y="79"/>
                    <a:pt x="9520" y="79"/>
                  </a:cubicBezTo>
                  <a:cubicBezTo>
                    <a:pt x="9520" y="79"/>
                    <a:pt x="8525" y="1"/>
                    <a:pt x="7227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977;p57"/>
            <p:cNvSpPr/>
            <p:nvPr/>
          </p:nvSpPr>
          <p:spPr>
            <a:xfrm>
              <a:off x="3019128" y="4232164"/>
              <a:ext cx="219370" cy="112902"/>
            </a:xfrm>
            <a:custGeom>
              <a:avLst/>
              <a:gdLst/>
              <a:ahLst/>
              <a:cxnLst/>
              <a:rect l="l" t="t" r="r" b="b"/>
              <a:pathLst>
                <a:path w="8755" h="4554" extrusionOk="0">
                  <a:moveTo>
                    <a:pt x="6057" y="1"/>
                  </a:moveTo>
                  <a:cubicBezTo>
                    <a:pt x="3673" y="1"/>
                    <a:pt x="360" y="111"/>
                    <a:pt x="221" y="254"/>
                  </a:cubicBezTo>
                  <a:cubicBezTo>
                    <a:pt x="1" y="472"/>
                    <a:pt x="584" y="4553"/>
                    <a:pt x="584" y="4553"/>
                  </a:cubicBezTo>
                  <a:cubicBezTo>
                    <a:pt x="584" y="4553"/>
                    <a:pt x="8534" y="4115"/>
                    <a:pt x="8534" y="3898"/>
                  </a:cubicBezTo>
                  <a:cubicBezTo>
                    <a:pt x="8534" y="3680"/>
                    <a:pt x="8755" y="324"/>
                    <a:pt x="8462" y="109"/>
                  </a:cubicBezTo>
                  <a:cubicBezTo>
                    <a:pt x="8359" y="33"/>
                    <a:pt x="7343" y="1"/>
                    <a:pt x="605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978;p57"/>
            <p:cNvSpPr/>
            <p:nvPr/>
          </p:nvSpPr>
          <p:spPr>
            <a:xfrm>
              <a:off x="3324965" y="4192148"/>
              <a:ext cx="217769" cy="132910"/>
            </a:xfrm>
            <a:custGeom>
              <a:avLst/>
              <a:gdLst/>
              <a:ahLst/>
              <a:cxnLst/>
              <a:rect l="l" t="t" r="r" b="b"/>
              <a:pathLst>
                <a:path w="8683" h="5365" extrusionOk="0">
                  <a:moveTo>
                    <a:pt x="6933" y="0"/>
                  </a:moveTo>
                  <a:cubicBezTo>
                    <a:pt x="4612" y="0"/>
                    <a:pt x="351" y="444"/>
                    <a:pt x="299" y="767"/>
                  </a:cubicBezTo>
                  <a:cubicBezTo>
                    <a:pt x="221" y="1208"/>
                    <a:pt x="0" y="5364"/>
                    <a:pt x="0" y="5364"/>
                  </a:cubicBezTo>
                  <a:cubicBezTo>
                    <a:pt x="0" y="5364"/>
                    <a:pt x="7586" y="5144"/>
                    <a:pt x="8027" y="4924"/>
                  </a:cubicBezTo>
                  <a:cubicBezTo>
                    <a:pt x="8465" y="4706"/>
                    <a:pt x="8682" y="694"/>
                    <a:pt x="8392" y="187"/>
                  </a:cubicBezTo>
                  <a:cubicBezTo>
                    <a:pt x="8316" y="54"/>
                    <a:pt x="7743" y="0"/>
                    <a:pt x="69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979;p57"/>
            <p:cNvSpPr/>
            <p:nvPr/>
          </p:nvSpPr>
          <p:spPr>
            <a:xfrm>
              <a:off x="2915048" y="3301789"/>
              <a:ext cx="698141" cy="605958"/>
            </a:xfrm>
            <a:custGeom>
              <a:avLst/>
              <a:gdLst/>
              <a:ahLst/>
              <a:cxnLst/>
              <a:rect l="l" t="t" r="r" b="b"/>
              <a:pathLst>
                <a:path w="27899" h="24210" extrusionOk="0">
                  <a:moveTo>
                    <a:pt x="14822" y="0"/>
                  </a:moveTo>
                  <a:cubicBezTo>
                    <a:pt x="12948" y="0"/>
                    <a:pt x="10785" y="350"/>
                    <a:pt x="8298" y="927"/>
                  </a:cubicBezTo>
                  <a:cubicBezTo>
                    <a:pt x="1" y="2852"/>
                    <a:pt x="2043" y="9227"/>
                    <a:pt x="2043" y="9227"/>
                  </a:cubicBezTo>
                  <a:cubicBezTo>
                    <a:pt x="2388" y="21599"/>
                    <a:pt x="8072" y="24210"/>
                    <a:pt x="13922" y="24210"/>
                  </a:cubicBezTo>
                  <a:cubicBezTo>
                    <a:pt x="16260" y="24210"/>
                    <a:pt x="18624" y="23793"/>
                    <a:pt x="20684" y="23416"/>
                  </a:cubicBezTo>
                  <a:cubicBezTo>
                    <a:pt x="27899" y="22093"/>
                    <a:pt x="26097" y="14999"/>
                    <a:pt x="23689" y="7302"/>
                  </a:cubicBezTo>
                  <a:cubicBezTo>
                    <a:pt x="22005" y="1911"/>
                    <a:pt x="19201" y="0"/>
                    <a:pt x="14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980;p57"/>
            <p:cNvSpPr/>
            <p:nvPr/>
          </p:nvSpPr>
          <p:spPr>
            <a:xfrm>
              <a:off x="3389015" y="3426125"/>
              <a:ext cx="349070" cy="331562"/>
            </a:xfrm>
            <a:custGeom>
              <a:avLst/>
              <a:gdLst/>
              <a:ahLst/>
              <a:cxnLst/>
              <a:rect l="l" t="t" r="r" b="b"/>
              <a:pathLst>
                <a:path w="13969" h="13236" extrusionOk="0">
                  <a:moveTo>
                    <a:pt x="1665" y="0"/>
                  </a:moveTo>
                  <a:cubicBezTo>
                    <a:pt x="1" y="0"/>
                    <a:pt x="2522" y="1035"/>
                    <a:pt x="2522" y="1035"/>
                  </a:cubicBezTo>
                  <a:cubicBezTo>
                    <a:pt x="2522" y="1035"/>
                    <a:pt x="3791" y="11887"/>
                    <a:pt x="6893" y="12590"/>
                  </a:cubicBezTo>
                  <a:cubicBezTo>
                    <a:pt x="8392" y="12931"/>
                    <a:pt x="9437" y="13235"/>
                    <a:pt x="10276" y="13235"/>
                  </a:cubicBezTo>
                  <a:cubicBezTo>
                    <a:pt x="11171" y="13235"/>
                    <a:pt x="11832" y="12889"/>
                    <a:pt x="12560" y="11870"/>
                  </a:cubicBezTo>
                  <a:cubicBezTo>
                    <a:pt x="13968" y="9895"/>
                    <a:pt x="8311" y="887"/>
                    <a:pt x="3521" y="184"/>
                  </a:cubicBezTo>
                  <a:cubicBezTo>
                    <a:pt x="2635" y="53"/>
                    <a:pt x="2042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981;p57"/>
            <p:cNvSpPr/>
            <p:nvPr/>
          </p:nvSpPr>
          <p:spPr>
            <a:xfrm>
              <a:off x="2786949" y="3433270"/>
              <a:ext cx="315444" cy="322987"/>
            </a:xfrm>
            <a:custGeom>
              <a:avLst/>
              <a:gdLst/>
              <a:ahLst/>
              <a:cxnLst/>
              <a:rect l="l" t="t" r="r" b="b"/>
              <a:pathLst>
                <a:path w="12601" h="12920" extrusionOk="0">
                  <a:moveTo>
                    <a:pt x="12238" y="1"/>
                  </a:moveTo>
                  <a:cubicBezTo>
                    <a:pt x="12012" y="1"/>
                    <a:pt x="11281" y="88"/>
                    <a:pt x="9503" y="370"/>
                  </a:cubicBezTo>
                  <a:cubicBezTo>
                    <a:pt x="4888" y="1104"/>
                    <a:pt x="1" y="9356"/>
                    <a:pt x="1357" y="11421"/>
                  </a:cubicBezTo>
                  <a:cubicBezTo>
                    <a:pt x="2090" y="12537"/>
                    <a:pt x="2943" y="12920"/>
                    <a:pt x="4044" y="12920"/>
                  </a:cubicBezTo>
                  <a:cubicBezTo>
                    <a:pt x="4979" y="12920"/>
                    <a:pt x="6094" y="12643"/>
                    <a:pt x="7466" y="12305"/>
                  </a:cubicBezTo>
                  <a:cubicBezTo>
                    <a:pt x="10451" y="11568"/>
                    <a:pt x="11676" y="222"/>
                    <a:pt x="11676" y="222"/>
                  </a:cubicBezTo>
                  <a:cubicBezTo>
                    <a:pt x="11676" y="222"/>
                    <a:pt x="12600" y="1"/>
                    <a:pt x="1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982;p57"/>
            <p:cNvSpPr/>
            <p:nvPr/>
          </p:nvSpPr>
          <p:spPr>
            <a:xfrm>
              <a:off x="2596400" y="2617228"/>
              <a:ext cx="509195" cy="425886"/>
            </a:xfrm>
            <a:custGeom>
              <a:avLst/>
              <a:gdLst/>
              <a:ahLst/>
              <a:cxnLst/>
              <a:rect l="l" t="t" r="r" b="b"/>
              <a:pathLst>
                <a:path w="20344" h="16995" extrusionOk="0">
                  <a:moveTo>
                    <a:pt x="11776" y="0"/>
                  </a:moveTo>
                  <a:cubicBezTo>
                    <a:pt x="9821" y="0"/>
                    <a:pt x="7918" y="657"/>
                    <a:pt x="8018" y="2608"/>
                  </a:cubicBezTo>
                  <a:cubicBezTo>
                    <a:pt x="8018" y="2608"/>
                    <a:pt x="7781" y="1587"/>
                    <a:pt x="6957" y="1587"/>
                  </a:cubicBezTo>
                  <a:cubicBezTo>
                    <a:pt x="6673" y="1587"/>
                    <a:pt x="6319" y="1709"/>
                    <a:pt x="5881" y="2036"/>
                  </a:cubicBezTo>
                  <a:cubicBezTo>
                    <a:pt x="4171" y="3308"/>
                    <a:pt x="5100" y="4767"/>
                    <a:pt x="5100" y="4767"/>
                  </a:cubicBezTo>
                  <a:cubicBezTo>
                    <a:pt x="5100" y="4767"/>
                    <a:pt x="4749" y="4333"/>
                    <a:pt x="4170" y="4333"/>
                  </a:cubicBezTo>
                  <a:cubicBezTo>
                    <a:pt x="3583" y="4333"/>
                    <a:pt x="2764" y="4779"/>
                    <a:pt x="1839" y="6572"/>
                  </a:cubicBezTo>
                  <a:cubicBezTo>
                    <a:pt x="0" y="10141"/>
                    <a:pt x="3786" y="10846"/>
                    <a:pt x="3786" y="10846"/>
                  </a:cubicBezTo>
                  <a:cubicBezTo>
                    <a:pt x="3786" y="10846"/>
                    <a:pt x="2182" y="11153"/>
                    <a:pt x="2804" y="13106"/>
                  </a:cubicBezTo>
                  <a:cubicBezTo>
                    <a:pt x="3429" y="15059"/>
                    <a:pt x="4561" y="16225"/>
                    <a:pt x="6152" y="16741"/>
                  </a:cubicBezTo>
                  <a:cubicBezTo>
                    <a:pt x="6325" y="16798"/>
                    <a:pt x="6498" y="16823"/>
                    <a:pt x="6669" y="16823"/>
                  </a:cubicBezTo>
                  <a:cubicBezTo>
                    <a:pt x="7647" y="16823"/>
                    <a:pt x="8553" y="15993"/>
                    <a:pt x="9007" y="15497"/>
                  </a:cubicBezTo>
                  <a:lnTo>
                    <a:pt x="9007" y="15497"/>
                  </a:lnTo>
                  <a:cubicBezTo>
                    <a:pt x="8959" y="15763"/>
                    <a:pt x="9173" y="16177"/>
                    <a:pt x="10289" y="16738"/>
                  </a:cubicBezTo>
                  <a:cubicBezTo>
                    <a:pt x="10638" y="16914"/>
                    <a:pt x="11087" y="16995"/>
                    <a:pt x="11583" y="16995"/>
                  </a:cubicBezTo>
                  <a:cubicBezTo>
                    <a:pt x="14111" y="16995"/>
                    <a:pt x="17848" y="14908"/>
                    <a:pt x="15623" y="12716"/>
                  </a:cubicBezTo>
                  <a:lnTo>
                    <a:pt x="15623" y="12716"/>
                  </a:lnTo>
                  <a:cubicBezTo>
                    <a:pt x="15623" y="12716"/>
                    <a:pt x="15639" y="12716"/>
                    <a:pt x="15669" y="12716"/>
                  </a:cubicBezTo>
                  <a:cubicBezTo>
                    <a:pt x="16095" y="12716"/>
                    <a:pt x="19362" y="12626"/>
                    <a:pt x="19646" y="9873"/>
                  </a:cubicBezTo>
                  <a:cubicBezTo>
                    <a:pt x="19813" y="8230"/>
                    <a:pt x="17980" y="7261"/>
                    <a:pt x="17980" y="7261"/>
                  </a:cubicBezTo>
                  <a:cubicBezTo>
                    <a:pt x="17980" y="7261"/>
                    <a:pt x="20343" y="5646"/>
                    <a:pt x="18920" y="3783"/>
                  </a:cubicBezTo>
                  <a:cubicBezTo>
                    <a:pt x="18227" y="2876"/>
                    <a:pt x="17514" y="2644"/>
                    <a:pt x="16965" y="2644"/>
                  </a:cubicBezTo>
                  <a:cubicBezTo>
                    <a:pt x="16387" y="2644"/>
                    <a:pt x="15991" y="2901"/>
                    <a:pt x="15991" y="2901"/>
                  </a:cubicBezTo>
                  <a:cubicBezTo>
                    <a:pt x="15991" y="2901"/>
                    <a:pt x="17004" y="1420"/>
                    <a:pt x="14870" y="546"/>
                  </a:cubicBezTo>
                  <a:cubicBezTo>
                    <a:pt x="14082" y="225"/>
                    <a:pt x="12920" y="0"/>
                    <a:pt x="11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983;p57"/>
            <p:cNvSpPr/>
            <p:nvPr/>
          </p:nvSpPr>
          <p:spPr>
            <a:xfrm>
              <a:off x="3217682" y="2591503"/>
              <a:ext cx="473967" cy="464472"/>
            </a:xfrm>
            <a:custGeom>
              <a:avLst/>
              <a:gdLst/>
              <a:ahLst/>
              <a:cxnLst/>
              <a:rect l="l" t="t" r="r" b="b"/>
              <a:pathLst>
                <a:path w="18941" h="18567" extrusionOk="0">
                  <a:moveTo>
                    <a:pt x="10767" y="0"/>
                  </a:moveTo>
                  <a:cubicBezTo>
                    <a:pt x="9324" y="0"/>
                    <a:pt x="9268" y="1334"/>
                    <a:pt x="9268" y="1334"/>
                  </a:cubicBezTo>
                  <a:cubicBezTo>
                    <a:pt x="9268" y="1334"/>
                    <a:pt x="8829" y="145"/>
                    <a:pt x="7352" y="145"/>
                  </a:cubicBezTo>
                  <a:cubicBezTo>
                    <a:pt x="7071" y="145"/>
                    <a:pt x="6752" y="188"/>
                    <a:pt x="6392" y="290"/>
                  </a:cubicBezTo>
                  <a:cubicBezTo>
                    <a:pt x="4141" y="932"/>
                    <a:pt x="5067" y="3638"/>
                    <a:pt x="5067" y="3638"/>
                  </a:cubicBezTo>
                  <a:cubicBezTo>
                    <a:pt x="5067" y="3638"/>
                    <a:pt x="4868" y="3607"/>
                    <a:pt x="4570" y="3607"/>
                  </a:cubicBezTo>
                  <a:cubicBezTo>
                    <a:pt x="3909" y="3607"/>
                    <a:pt x="2757" y="3759"/>
                    <a:pt x="2177" y="4737"/>
                  </a:cubicBezTo>
                  <a:cubicBezTo>
                    <a:pt x="656" y="7279"/>
                    <a:pt x="3700" y="9418"/>
                    <a:pt x="3700" y="9418"/>
                  </a:cubicBezTo>
                  <a:cubicBezTo>
                    <a:pt x="1" y="9937"/>
                    <a:pt x="3223" y="15416"/>
                    <a:pt x="5580" y="15829"/>
                  </a:cubicBezTo>
                  <a:cubicBezTo>
                    <a:pt x="5947" y="15894"/>
                    <a:pt x="6242" y="15921"/>
                    <a:pt x="6478" y="15921"/>
                  </a:cubicBezTo>
                  <a:cubicBezTo>
                    <a:pt x="7035" y="15921"/>
                    <a:pt x="7267" y="15770"/>
                    <a:pt x="7352" y="15599"/>
                  </a:cubicBezTo>
                  <a:lnTo>
                    <a:pt x="7352" y="15599"/>
                  </a:lnTo>
                  <a:cubicBezTo>
                    <a:pt x="7431" y="16384"/>
                    <a:pt x="7735" y="17911"/>
                    <a:pt x="8897" y="18304"/>
                  </a:cubicBezTo>
                  <a:cubicBezTo>
                    <a:pt x="9412" y="18477"/>
                    <a:pt x="9930" y="18566"/>
                    <a:pt x="10451" y="18566"/>
                  </a:cubicBezTo>
                  <a:cubicBezTo>
                    <a:pt x="11532" y="18566"/>
                    <a:pt x="12629" y="18185"/>
                    <a:pt x="13754" y="17383"/>
                  </a:cubicBezTo>
                  <a:cubicBezTo>
                    <a:pt x="15420" y="16192"/>
                    <a:pt x="14318" y="14987"/>
                    <a:pt x="14318" y="14987"/>
                  </a:cubicBezTo>
                  <a:lnTo>
                    <a:pt x="14318" y="14987"/>
                  </a:lnTo>
                  <a:cubicBezTo>
                    <a:pt x="14318" y="14987"/>
                    <a:pt x="15055" y="15349"/>
                    <a:pt x="15913" y="15349"/>
                  </a:cubicBezTo>
                  <a:cubicBezTo>
                    <a:pt x="16913" y="15349"/>
                    <a:pt x="18077" y="14857"/>
                    <a:pt x="18430" y="12727"/>
                  </a:cubicBezTo>
                  <a:cubicBezTo>
                    <a:pt x="18940" y="9648"/>
                    <a:pt x="17725" y="9307"/>
                    <a:pt x="17161" y="9307"/>
                  </a:cubicBezTo>
                  <a:cubicBezTo>
                    <a:pt x="17001" y="9307"/>
                    <a:pt x="16893" y="9335"/>
                    <a:pt x="16893" y="9335"/>
                  </a:cubicBezTo>
                  <a:cubicBezTo>
                    <a:pt x="16893" y="9335"/>
                    <a:pt x="18508" y="8721"/>
                    <a:pt x="17897" y="6676"/>
                  </a:cubicBezTo>
                  <a:cubicBezTo>
                    <a:pt x="17620" y="5749"/>
                    <a:pt x="17170" y="5496"/>
                    <a:pt x="16761" y="5496"/>
                  </a:cubicBezTo>
                  <a:cubicBezTo>
                    <a:pt x="16270" y="5496"/>
                    <a:pt x="15838" y="5861"/>
                    <a:pt x="15838" y="5861"/>
                  </a:cubicBezTo>
                  <a:cubicBezTo>
                    <a:pt x="17816" y="3476"/>
                    <a:pt x="13807" y="686"/>
                    <a:pt x="11575" y="115"/>
                  </a:cubicBezTo>
                  <a:cubicBezTo>
                    <a:pt x="11266" y="35"/>
                    <a:pt x="10999" y="0"/>
                    <a:pt x="10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984;p57"/>
            <p:cNvSpPr/>
            <p:nvPr/>
          </p:nvSpPr>
          <p:spPr>
            <a:xfrm>
              <a:off x="2750119" y="2694402"/>
              <a:ext cx="861467" cy="593095"/>
            </a:xfrm>
            <a:custGeom>
              <a:avLst/>
              <a:gdLst/>
              <a:ahLst/>
              <a:cxnLst/>
              <a:rect l="l" t="t" r="r" b="b"/>
              <a:pathLst>
                <a:path w="34461" h="23732" extrusionOk="0">
                  <a:moveTo>
                    <a:pt x="21205" y="0"/>
                  </a:moveTo>
                  <a:cubicBezTo>
                    <a:pt x="18982" y="0"/>
                    <a:pt x="17384" y="735"/>
                    <a:pt x="17384" y="735"/>
                  </a:cubicBezTo>
                  <a:cubicBezTo>
                    <a:pt x="15975" y="581"/>
                    <a:pt x="14830" y="494"/>
                    <a:pt x="13875" y="494"/>
                  </a:cubicBezTo>
                  <a:cubicBezTo>
                    <a:pt x="9144" y="494"/>
                    <a:pt x="9076" y="2629"/>
                    <a:pt x="4793" y="9314"/>
                  </a:cubicBezTo>
                  <a:cubicBezTo>
                    <a:pt x="0" y="16797"/>
                    <a:pt x="7932" y="23731"/>
                    <a:pt x="17587" y="23731"/>
                  </a:cubicBezTo>
                  <a:cubicBezTo>
                    <a:pt x="18295" y="23731"/>
                    <a:pt x="19011" y="23694"/>
                    <a:pt x="19733" y="23617"/>
                  </a:cubicBezTo>
                  <a:cubicBezTo>
                    <a:pt x="30303" y="22490"/>
                    <a:pt x="34460" y="11356"/>
                    <a:pt x="29385" y="4451"/>
                  </a:cubicBezTo>
                  <a:cubicBezTo>
                    <a:pt x="26750" y="862"/>
                    <a:pt x="23612" y="0"/>
                    <a:pt x="2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985;p57"/>
            <p:cNvSpPr/>
            <p:nvPr/>
          </p:nvSpPr>
          <p:spPr>
            <a:xfrm>
              <a:off x="2910244" y="4655191"/>
              <a:ext cx="329856" cy="140056"/>
            </a:xfrm>
            <a:custGeom>
              <a:avLst/>
              <a:gdLst/>
              <a:ahLst/>
              <a:cxnLst/>
              <a:rect l="l" t="t" r="r" b="b"/>
              <a:pathLst>
                <a:path w="13177" h="5621" extrusionOk="0">
                  <a:moveTo>
                    <a:pt x="9202" y="1"/>
                  </a:moveTo>
                  <a:cubicBezTo>
                    <a:pt x="8261" y="1"/>
                    <a:pt x="7302" y="79"/>
                    <a:pt x="6771" y="345"/>
                  </a:cubicBezTo>
                  <a:cubicBezTo>
                    <a:pt x="5488" y="984"/>
                    <a:pt x="0" y="4611"/>
                    <a:pt x="1786" y="5266"/>
                  </a:cubicBezTo>
                  <a:cubicBezTo>
                    <a:pt x="2447" y="5510"/>
                    <a:pt x="3655" y="5621"/>
                    <a:pt x="5012" y="5621"/>
                  </a:cubicBezTo>
                  <a:cubicBezTo>
                    <a:pt x="7321" y="5621"/>
                    <a:pt x="10060" y="5300"/>
                    <a:pt x="11265" y="4770"/>
                  </a:cubicBezTo>
                  <a:cubicBezTo>
                    <a:pt x="13176" y="3922"/>
                    <a:pt x="12900" y="281"/>
                    <a:pt x="11815" y="156"/>
                  </a:cubicBezTo>
                  <a:cubicBezTo>
                    <a:pt x="11815" y="156"/>
                    <a:pt x="10527" y="1"/>
                    <a:pt x="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986;p57"/>
            <p:cNvSpPr/>
            <p:nvPr/>
          </p:nvSpPr>
          <p:spPr>
            <a:xfrm>
              <a:off x="3060760" y="4669483"/>
              <a:ext cx="48037" cy="4144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78" y="0"/>
                  </a:moveTo>
                  <a:lnTo>
                    <a:pt x="0" y="413"/>
                  </a:lnTo>
                  <a:cubicBezTo>
                    <a:pt x="1072" y="608"/>
                    <a:pt x="1454" y="1604"/>
                    <a:pt x="1473" y="1646"/>
                  </a:cubicBezTo>
                  <a:lnTo>
                    <a:pt x="1869" y="1498"/>
                  </a:lnTo>
                  <a:cubicBezTo>
                    <a:pt x="1850" y="1445"/>
                    <a:pt x="1390" y="24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987;p57"/>
            <p:cNvSpPr/>
            <p:nvPr/>
          </p:nvSpPr>
          <p:spPr>
            <a:xfrm>
              <a:off x="3027135" y="4688061"/>
              <a:ext cx="44835" cy="35729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0"/>
                  </a:moveTo>
                  <a:lnTo>
                    <a:pt x="1786" y="1389"/>
                  </a:lnTo>
                  <a:cubicBezTo>
                    <a:pt x="1786" y="1389"/>
                    <a:pt x="598" y="20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988;p57"/>
            <p:cNvSpPr/>
            <p:nvPr/>
          </p:nvSpPr>
          <p:spPr>
            <a:xfrm>
              <a:off x="3025533" y="4683774"/>
              <a:ext cx="49639" cy="42874"/>
            </a:xfrm>
            <a:custGeom>
              <a:avLst/>
              <a:gdLst/>
              <a:ahLst/>
              <a:cxnLst/>
              <a:rect l="l" t="t" r="r" b="b"/>
              <a:pathLst>
                <a:path w="2004" h="1736" extrusionOk="0">
                  <a:moveTo>
                    <a:pt x="140" y="1"/>
                  </a:moveTo>
                  <a:lnTo>
                    <a:pt x="0" y="400"/>
                  </a:lnTo>
                  <a:cubicBezTo>
                    <a:pt x="452" y="556"/>
                    <a:pt x="1387" y="1418"/>
                    <a:pt x="1707" y="1736"/>
                  </a:cubicBezTo>
                  <a:lnTo>
                    <a:pt x="2003" y="1435"/>
                  </a:lnTo>
                  <a:cubicBezTo>
                    <a:pt x="1878" y="1312"/>
                    <a:pt x="759" y="218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989;p57"/>
            <p:cNvSpPr/>
            <p:nvPr/>
          </p:nvSpPr>
          <p:spPr>
            <a:xfrm>
              <a:off x="2996711" y="4713786"/>
              <a:ext cx="44835" cy="3430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1"/>
                  </a:moveTo>
                  <a:lnTo>
                    <a:pt x="1786" y="1390"/>
                  </a:lnTo>
                  <a:cubicBezTo>
                    <a:pt x="1786" y="1390"/>
                    <a:pt x="598" y="210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990;p57"/>
            <p:cNvSpPr/>
            <p:nvPr/>
          </p:nvSpPr>
          <p:spPr>
            <a:xfrm>
              <a:off x="2995110" y="4708069"/>
              <a:ext cx="49638" cy="44304"/>
            </a:xfrm>
            <a:custGeom>
              <a:avLst/>
              <a:gdLst/>
              <a:ahLst/>
              <a:cxnLst/>
              <a:rect l="l" t="t" r="r" b="b"/>
              <a:pathLst>
                <a:path w="2007" h="1736" extrusionOk="0">
                  <a:moveTo>
                    <a:pt x="140" y="0"/>
                  </a:moveTo>
                  <a:lnTo>
                    <a:pt x="0" y="402"/>
                  </a:lnTo>
                  <a:cubicBezTo>
                    <a:pt x="452" y="558"/>
                    <a:pt x="1387" y="1420"/>
                    <a:pt x="1708" y="1736"/>
                  </a:cubicBezTo>
                  <a:lnTo>
                    <a:pt x="2006" y="1434"/>
                  </a:lnTo>
                  <a:cubicBezTo>
                    <a:pt x="1881" y="1312"/>
                    <a:pt x="765" y="215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991;p57"/>
            <p:cNvSpPr/>
            <p:nvPr/>
          </p:nvSpPr>
          <p:spPr>
            <a:xfrm>
              <a:off x="3073570" y="4572301"/>
              <a:ext cx="160124" cy="94324"/>
            </a:xfrm>
            <a:custGeom>
              <a:avLst/>
              <a:gdLst/>
              <a:ahLst/>
              <a:cxnLst/>
              <a:rect l="l" t="t" r="r" b="b"/>
              <a:pathLst>
                <a:path w="6361" h="3729" extrusionOk="0">
                  <a:moveTo>
                    <a:pt x="2307" y="0"/>
                  </a:moveTo>
                  <a:cubicBezTo>
                    <a:pt x="1372" y="0"/>
                    <a:pt x="571" y="68"/>
                    <a:pt x="405" y="288"/>
                  </a:cubicBezTo>
                  <a:cubicBezTo>
                    <a:pt x="0" y="827"/>
                    <a:pt x="62" y="3226"/>
                    <a:pt x="500" y="3371"/>
                  </a:cubicBezTo>
                  <a:cubicBezTo>
                    <a:pt x="810" y="3478"/>
                    <a:pt x="3181" y="3728"/>
                    <a:pt x="4581" y="3728"/>
                  </a:cubicBezTo>
                  <a:cubicBezTo>
                    <a:pt x="5142" y="3728"/>
                    <a:pt x="5547" y="3688"/>
                    <a:pt x="5602" y="3583"/>
                  </a:cubicBezTo>
                  <a:cubicBezTo>
                    <a:pt x="5602" y="3583"/>
                    <a:pt x="6361" y="213"/>
                    <a:pt x="5669" y="165"/>
                  </a:cubicBezTo>
                  <a:cubicBezTo>
                    <a:pt x="5260" y="139"/>
                    <a:pt x="3647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992;p57"/>
            <p:cNvSpPr/>
            <p:nvPr/>
          </p:nvSpPr>
          <p:spPr>
            <a:xfrm>
              <a:off x="3318560" y="4655191"/>
              <a:ext cx="329856" cy="140056"/>
            </a:xfrm>
            <a:custGeom>
              <a:avLst/>
              <a:gdLst/>
              <a:ahLst/>
              <a:cxnLst/>
              <a:rect l="l" t="t" r="r" b="b"/>
              <a:pathLst>
                <a:path w="13175" h="5621" extrusionOk="0">
                  <a:moveTo>
                    <a:pt x="3973" y="1"/>
                  </a:moveTo>
                  <a:cubicBezTo>
                    <a:pt x="2648" y="1"/>
                    <a:pt x="1360" y="156"/>
                    <a:pt x="1360" y="156"/>
                  </a:cubicBezTo>
                  <a:cubicBezTo>
                    <a:pt x="283" y="281"/>
                    <a:pt x="1" y="3922"/>
                    <a:pt x="1912" y="4770"/>
                  </a:cubicBezTo>
                  <a:cubicBezTo>
                    <a:pt x="3117" y="5300"/>
                    <a:pt x="5855" y="5621"/>
                    <a:pt x="8163" y="5621"/>
                  </a:cubicBezTo>
                  <a:cubicBezTo>
                    <a:pt x="9520" y="5621"/>
                    <a:pt x="10728" y="5510"/>
                    <a:pt x="11389" y="5266"/>
                  </a:cubicBezTo>
                  <a:cubicBezTo>
                    <a:pt x="13174" y="4611"/>
                    <a:pt x="7690" y="984"/>
                    <a:pt x="6406" y="345"/>
                  </a:cubicBezTo>
                  <a:cubicBezTo>
                    <a:pt x="5875" y="79"/>
                    <a:pt x="4915" y="1"/>
                    <a:pt x="3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993;p57"/>
            <p:cNvSpPr/>
            <p:nvPr/>
          </p:nvSpPr>
          <p:spPr>
            <a:xfrm>
              <a:off x="3449862" y="4669483"/>
              <a:ext cx="46435" cy="4144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1794" y="0"/>
                  </a:moveTo>
                  <a:cubicBezTo>
                    <a:pt x="478" y="240"/>
                    <a:pt x="20" y="1445"/>
                    <a:pt x="0" y="1498"/>
                  </a:cubicBezTo>
                  <a:lnTo>
                    <a:pt x="399" y="1646"/>
                  </a:lnTo>
                  <a:cubicBezTo>
                    <a:pt x="413" y="1604"/>
                    <a:pt x="796" y="614"/>
                    <a:pt x="1870" y="413"/>
                  </a:cubicBezTo>
                  <a:lnTo>
                    <a:pt x="1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994;p57"/>
            <p:cNvSpPr/>
            <p:nvPr/>
          </p:nvSpPr>
          <p:spPr>
            <a:xfrm>
              <a:off x="3486690" y="4688061"/>
              <a:ext cx="44835" cy="35729"/>
            </a:xfrm>
            <a:custGeom>
              <a:avLst/>
              <a:gdLst/>
              <a:ahLst/>
              <a:cxnLst/>
              <a:rect l="l" t="t" r="r" b="b"/>
              <a:pathLst>
                <a:path w="1786" h="1390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1189" y="209"/>
                    <a:pt x="0" y="1389"/>
                    <a:pt x="0" y="1389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995;p57"/>
            <p:cNvSpPr/>
            <p:nvPr/>
          </p:nvSpPr>
          <p:spPr>
            <a:xfrm>
              <a:off x="3483488" y="4683774"/>
              <a:ext cx="49639" cy="42874"/>
            </a:xfrm>
            <a:custGeom>
              <a:avLst/>
              <a:gdLst/>
              <a:ahLst/>
              <a:cxnLst/>
              <a:rect l="l" t="t" r="r" b="b"/>
              <a:pathLst>
                <a:path w="2005" h="1736" extrusionOk="0">
                  <a:moveTo>
                    <a:pt x="1865" y="1"/>
                  </a:moveTo>
                  <a:cubicBezTo>
                    <a:pt x="1242" y="213"/>
                    <a:pt x="127" y="1309"/>
                    <a:pt x="1" y="1435"/>
                  </a:cubicBezTo>
                  <a:lnTo>
                    <a:pt x="297" y="1736"/>
                  </a:lnTo>
                  <a:cubicBezTo>
                    <a:pt x="620" y="1418"/>
                    <a:pt x="1552" y="556"/>
                    <a:pt x="2004" y="400"/>
                  </a:cubicBezTo>
                  <a:lnTo>
                    <a:pt x="1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996;p57"/>
            <p:cNvSpPr/>
            <p:nvPr/>
          </p:nvSpPr>
          <p:spPr>
            <a:xfrm>
              <a:off x="3517114" y="4713786"/>
              <a:ext cx="44835" cy="3430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189" y="210"/>
                    <a:pt x="1" y="1390"/>
                    <a:pt x="1" y="139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997;p57"/>
            <p:cNvSpPr/>
            <p:nvPr/>
          </p:nvSpPr>
          <p:spPr>
            <a:xfrm>
              <a:off x="3512310" y="4708069"/>
              <a:ext cx="51240" cy="44304"/>
            </a:xfrm>
            <a:custGeom>
              <a:avLst/>
              <a:gdLst/>
              <a:ahLst/>
              <a:cxnLst/>
              <a:rect l="l" t="t" r="r" b="b"/>
              <a:pathLst>
                <a:path w="2004" h="1733" extrusionOk="0">
                  <a:moveTo>
                    <a:pt x="1864" y="0"/>
                  </a:moveTo>
                  <a:cubicBezTo>
                    <a:pt x="1242" y="212"/>
                    <a:pt x="126" y="1309"/>
                    <a:pt x="1" y="1434"/>
                  </a:cubicBezTo>
                  <a:lnTo>
                    <a:pt x="296" y="1733"/>
                  </a:lnTo>
                  <a:cubicBezTo>
                    <a:pt x="617" y="1417"/>
                    <a:pt x="1552" y="555"/>
                    <a:pt x="2004" y="402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998;p57"/>
            <p:cNvSpPr/>
            <p:nvPr/>
          </p:nvSpPr>
          <p:spPr>
            <a:xfrm>
              <a:off x="3334573" y="4570871"/>
              <a:ext cx="155320" cy="97182"/>
            </a:xfrm>
            <a:custGeom>
              <a:avLst/>
              <a:gdLst/>
              <a:ahLst/>
              <a:cxnLst/>
              <a:rect l="l" t="t" r="r" b="b"/>
              <a:pathLst>
                <a:path w="6203" h="3901" extrusionOk="0">
                  <a:moveTo>
                    <a:pt x="3758" y="1"/>
                  </a:moveTo>
                  <a:cubicBezTo>
                    <a:pt x="2471" y="1"/>
                    <a:pt x="1052" y="103"/>
                    <a:pt x="693" y="126"/>
                  </a:cubicBezTo>
                  <a:cubicBezTo>
                    <a:pt x="1" y="168"/>
                    <a:pt x="369" y="3686"/>
                    <a:pt x="369" y="3686"/>
                  </a:cubicBezTo>
                  <a:cubicBezTo>
                    <a:pt x="453" y="3845"/>
                    <a:pt x="1388" y="3900"/>
                    <a:pt x="2459" y="3900"/>
                  </a:cubicBezTo>
                  <a:cubicBezTo>
                    <a:pt x="3871" y="3900"/>
                    <a:pt x="5521" y="3803"/>
                    <a:pt x="5767" y="3719"/>
                  </a:cubicBezTo>
                  <a:cubicBezTo>
                    <a:pt x="6202" y="3571"/>
                    <a:pt x="6049" y="1945"/>
                    <a:pt x="6049" y="416"/>
                  </a:cubicBezTo>
                  <a:cubicBezTo>
                    <a:pt x="6049" y="90"/>
                    <a:pt x="4961" y="1"/>
                    <a:pt x="3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999;p57"/>
            <p:cNvSpPr/>
            <p:nvPr/>
          </p:nvSpPr>
          <p:spPr>
            <a:xfrm>
              <a:off x="2828581" y="3397542"/>
              <a:ext cx="859866" cy="858917"/>
            </a:xfrm>
            <a:custGeom>
              <a:avLst/>
              <a:gdLst/>
              <a:ahLst/>
              <a:cxnLst/>
              <a:rect l="l" t="t" r="r" b="b"/>
              <a:pathLst>
                <a:path w="34385" h="34359" extrusionOk="0">
                  <a:moveTo>
                    <a:pt x="17218" y="0"/>
                  </a:moveTo>
                  <a:cubicBezTo>
                    <a:pt x="13294" y="0"/>
                    <a:pt x="9272" y="773"/>
                    <a:pt x="7301" y="2892"/>
                  </a:cubicBezTo>
                  <a:cubicBezTo>
                    <a:pt x="5075" y="5285"/>
                    <a:pt x="5635" y="10212"/>
                    <a:pt x="5635" y="10212"/>
                  </a:cubicBezTo>
                  <a:cubicBezTo>
                    <a:pt x="5635" y="10212"/>
                    <a:pt x="6341" y="18526"/>
                    <a:pt x="5923" y="20501"/>
                  </a:cubicBezTo>
                  <a:cubicBezTo>
                    <a:pt x="5496" y="22476"/>
                    <a:pt x="0" y="32059"/>
                    <a:pt x="1975" y="33468"/>
                  </a:cubicBezTo>
                  <a:cubicBezTo>
                    <a:pt x="2811" y="34065"/>
                    <a:pt x="8263" y="34359"/>
                    <a:pt x="14372" y="34359"/>
                  </a:cubicBezTo>
                  <a:cubicBezTo>
                    <a:pt x="22664" y="34359"/>
                    <a:pt x="32164" y="33818"/>
                    <a:pt x="32975" y="32765"/>
                  </a:cubicBezTo>
                  <a:cubicBezTo>
                    <a:pt x="34384" y="30929"/>
                    <a:pt x="29312" y="23316"/>
                    <a:pt x="28607" y="22334"/>
                  </a:cubicBezTo>
                  <a:cubicBezTo>
                    <a:pt x="27901" y="21349"/>
                    <a:pt x="28607" y="4580"/>
                    <a:pt x="27198" y="2323"/>
                  </a:cubicBezTo>
                  <a:cubicBezTo>
                    <a:pt x="26430" y="1097"/>
                    <a:pt x="21893" y="0"/>
                    <a:pt x="1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5000;p57"/>
            <p:cNvSpPr/>
            <p:nvPr/>
          </p:nvSpPr>
          <p:spPr>
            <a:xfrm>
              <a:off x="3230492" y="2774434"/>
              <a:ext cx="301033" cy="212942"/>
            </a:xfrm>
            <a:custGeom>
              <a:avLst/>
              <a:gdLst/>
              <a:ahLst/>
              <a:cxnLst/>
              <a:rect l="l" t="t" r="r" b="b"/>
              <a:pathLst>
                <a:path w="12053" h="8523" extrusionOk="0">
                  <a:moveTo>
                    <a:pt x="2968" y="0"/>
                  </a:moveTo>
                  <a:cubicBezTo>
                    <a:pt x="615" y="0"/>
                    <a:pt x="1" y="1516"/>
                    <a:pt x="1" y="1516"/>
                  </a:cubicBezTo>
                  <a:cubicBezTo>
                    <a:pt x="1" y="1516"/>
                    <a:pt x="78" y="1504"/>
                    <a:pt x="215" y="1504"/>
                  </a:cubicBezTo>
                  <a:cubicBezTo>
                    <a:pt x="748" y="1504"/>
                    <a:pt x="2193" y="1682"/>
                    <a:pt x="3597" y="3421"/>
                  </a:cubicBezTo>
                  <a:cubicBezTo>
                    <a:pt x="5268" y="5493"/>
                    <a:pt x="8464" y="8522"/>
                    <a:pt x="10172" y="8522"/>
                  </a:cubicBezTo>
                  <a:cubicBezTo>
                    <a:pt x="10263" y="8522"/>
                    <a:pt x="10350" y="8514"/>
                    <a:pt x="10432" y="8496"/>
                  </a:cubicBezTo>
                  <a:cubicBezTo>
                    <a:pt x="12053" y="8142"/>
                    <a:pt x="10362" y="2152"/>
                    <a:pt x="5709" y="534"/>
                  </a:cubicBezTo>
                  <a:cubicBezTo>
                    <a:pt x="4603" y="147"/>
                    <a:pt x="370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5001;p57"/>
            <p:cNvSpPr/>
            <p:nvPr/>
          </p:nvSpPr>
          <p:spPr>
            <a:xfrm>
              <a:off x="3401825" y="3411834"/>
              <a:ext cx="169732" cy="513063"/>
            </a:xfrm>
            <a:custGeom>
              <a:avLst/>
              <a:gdLst/>
              <a:ahLst/>
              <a:cxnLst/>
              <a:rect l="l" t="t" r="r" b="b"/>
              <a:pathLst>
                <a:path w="6802" h="20517" extrusionOk="0">
                  <a:moveTo>
                    <a:pt x="582" y="1"/>
                  </a:moveTo>
                  <a:cubicBezTo>
                    <a:pt x="235" y="1"/>
                    <a:pt x="0" y="32"/>
                    <a:pt x="0" y="32"/>
                  </a:cubicBezTo>
                  <a:cubicBezTo>
                    <a:pt x="0" y="32"/>
                    <a:pt x="739" y="18517"/>
                    <a:pt x="5393" y="20350"/>
                  </a:cubicBezTo>
                  <a:cubicBezTo>
                    <a:pt x="5393" y="20350"/>
                    <a:pt x="5615" y="20516"/>
                    <a:pt x="5874" y="20516"/>
                  </a:cubicBezTo>
                  <a:cubicBezTo>
                    <a:pt x="6199" y="20516"/>
                    <a:pt x="6583" y="20255"/>
                    <a:pt x="6662" y="19081"/>
                  </a:cubicBezTo>
                  <a:cubicBezTo>
                    <a:pt x="6802" y="16966"/>
                    <a:pt x="4213" y="6284"/>
                    <a:pt x="3418" y="1745"/>
                  </a:cubicBezTo>
                  <a:cubicBezTo>
                    <a:pt x="3152" y="213"/>
                    <a:pt x="1486" y="1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5002;p57"/>
            <p:cNvSpPr/>
            <p:nvPr/>
          </p:nvSpPr>
          <p:spPr>
            <a:xfrm>
              <a:off x="2913446" y="3421837"/>
              <a:ext cx="176136" cy="503060"/>
            </a:xfrm>
            <a:custGeom>
              <a:avLst/>
              <a:gdLst/>
              <a:ahLst/>
              <a:cxnLst/>
              <a:rect l="l" t="t" r="r" b="b"/>
              <a:pathLst>
                <a:path w="7045" h="20127" extrusionOk="0">
                  <a:moveTo>
                    <a:pt x="6857" y="0"/>
                  </a:moveTo>
                  <a:cubicBezTo>
                    <a:pt x="6146" y="0"/>
                    <a:pt x="3633" y="91"/>
                    <a:pt x="3381" y="1356"/>
                  </a:cubicBezTo>
                  <a:cubicBezTo>
                    <a:pt x="2960" y="3473"/>
                    <a:pt x="0" y="16577"/>
                    <a:pt x="140" y="18692"/>
                  </a:cubicBezTo>
                  <a:cubicBezTo>
                    <a:pt x="219" y="19866"/>
                    <a:pt x="603" y="20127"/>
                    <a:pt x="928" y="20127"/>
                  </a:cubicBezTo>
                  <a:cubicBezTo>
                    <a:pt x="1187" y="20127"/>
                    <a:pt x="1409" y="19961"/>
                    <a:pt x="1409" y="19961"/>
                  </a:cubicBezTo>
                  <a:cubicBezTo>
                    <a:pt x="6060" y="18125"/>
                    <a:pt x="7044" y="3"/>
                    <a:pt x="7044" y="3"/>
                  </a:cubicBezTo>
                  <a:cubicBezTo>
                    <a:pt x="7044" y="3"/>
                    <a:pt x="6976" y="0"/>
                    <a:pt x="6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5003;p57"/>
            <p:cNvSpPr/>
            <p:nvPr/>
          </p:nvSpPr>
          <p:spPr>
            <a:xfrm>
              <a:off x="2852599" y="3043114"/>
              <a:ext cx="192149" cy="205797"/>
            </a:xfrm>
            <a:custGeom>
              <a:avLst/>
              <a:gdLst/>
              <a:ahLst/>
              <a:cxnLst/>
              <a:rect l="l" t="t" r="r" b="b"/>
              <a:pathLst>
                <a:path w="7702" h="8216" extrusionOk="0">
                  <a:moveTo>
                    <a:pt x="4196" y="0"/>
                  </a:moveTo>
                  <a:cubicBezTo>
                    <a:pt x="4091" y="0"/>
                    <a:pt x="3983" y="4"/>
                    <a:pt x="3870" y="13"/>
                  </a:cubicBezTo>
                  <a:cubicBezTo>
                    <a:pt x="1" y="317"/>
                    <a:pt x="56" y="7007"/>
                    <a:pt x="3248" y="8053"/>
                  </a:cubicBezTo>
                  <a:cubicBezTo>
                    <a:pt x="3590" y="8165"/>
                    <a:pt x="3904" y="8215"/>
                    <a:pt x="4191" y="8215"/>
                  </a:cubicBezTo>
                  <a:cubicBezTo>
                    <a:pt x="6580" y="8215"/>
                    <a:pt x="7120" y="4742"/>
                    <a:pt x="7120" y="4742"/>
                  </a:cubicBezTo>
                  <a:cubicBezTo>
                    <a:pt x="7120" y="4742"/>
                    <a:pt x="7701" y="0"/>
                    <a:pt x="4196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5004;p57"/>
            <p:cNvSpPr/>
            <p:nvPr/>
          </p:nvSpPr>
          <p:spPr>
            <a:xfrm>
              <a:off x="2945471" y="2858753"/>
              <a:ext cx="578048" cy="660266"/>
            </a:xfrm>
            <a:custGeom>
              <a:avLst/>
              <a:gdLst/>
              <a:ahLst/>
              <a:cxnLst/>
              <a:rect l="l" t="t" r="r" b="b"/>
              <a:pathLst>
                <a:path w="23087" h="26424" extrusionOk="0">
                  <a:moveTo>
                    <a:pt x="11063" y="0"/>
                  </a:moveTo>
                  <a:cubicBezTo>
                    <a:pt x="7465" y="0"/>
                    <a:pt x="4216" y="603"/>
                    <a:pt x="4216" y="603"/>
                  </a:cubicBezTo>
                  <a:cubicBezTo>
                    <a:pt x="628" y="1067"/>
                    <a:pt x="1" y="6214"/>
                    <a:pt x="299" y="13230"/>
                  </a:cubicBezTo>
                  <a:cubicBezTo>
                    <a:pt x="603" y="20249"/>
                    <a:pt x="4506" y="20411"/>
                    <a:pt x="6063" y="20567"/>
                  </a:cubicBezTo>
                  <a:cubicBezTo>
                    <a:pt x="7625" y="20729"/>
                    <a:pt x="7262" y="20372"/>
                    <a:pt x="7368" y="23337"/>
                  </a:cubicBezTo>
                  <a:cubicBezTo>
                    <a:pt x="7413" y="24583"/>
                    <a:pt x="9256" y="26423"/>
                    <a:pt x="11786" y="26423"/>
                  </a:cubicBezTo>
                  <a:cubicBezTo>
                    <a:pt x="12776" y="26423"/>
                    <a:pt x="13871" y="26142"/>
                    <a:pt x="15004" y="25432"/>
                  </a:cubicBezTo>
                  <a:cubicBezTo>
                    <a:pt x="16929" y="24233"/>
                    <a:pt x="14343" y="24788"/>
                    <a:pt x="15113" y="20425"/>
                  </a:cubicBezTo>
                  <a:cubicBezTo>
                    <a:pt x="15400" y="18821"/>
                    <a:pt x="17417" y="20444"/>
                    <a:pt x="20422" y="17934"/>
                  </a:cubicBezTo>
                  <a:cubicBezTo>
                    <a:pt x="22514" y="16184"/>
                    <a:pt x="23086" y="6236"/>
                    <a:pt x="19501" y="2333"/>
                  </a:cubicBezTo>
                  <a:cubicBezTo>
                    <a:pt x="17807" y="487"/>
                    <a:pt x="14294" y="0"/>
                    <a:pt x="11063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5005;p57"/>
            <p:cNvSpPr/>
            <p:nvPr/>
          </p:nvSpPr>
          <p:spPr>
            <a:xfrm>
              <a:off x="3150430" y="3073125"/>
              <a:ext cx="60847" cy="60024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2"/>
                    <a:pt x="767" y="3432"/>
                    <a:pt x="1716" y="3432"/>
                  </a:cubicBezTo>
                  <a:cubicBezTo>
                    <a:pt x="2662" y="3432"/>
                    <a:pt x="3432" y="2662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006;p57"/>
            <p:cNvSpPr/>
            <p:nvPr/>
          </p:nvSpPr>
          <p:spPr>
            <a:xfrm>
              <a:off x="3345781" y="3060263"/>
              <a:ext cx="51240" cy="50020"/>
            </a:xfrm>
            <a:custGeom>
              <a:avLst/>
              <a:gdLst/>
              <a:ahLst/>
              <a:cxnLst/>
              <a:rect l="l" t="t" r="r" b="b"/>
              <a:pathLst>
                <a:path w="3436" h="3433" extrusionOk="0">
                  <a:moveTo>
                    <a:pt x="1719" y="1"/>
                  </a:moveTo>
                  <a:cubicBezTo>
                    <a:pt x="771" y="1"/>
                    <a:pt x="1" y="768"/>
                    <a:pt x="1" y="1716"/>
                  </a:cubicBezTo>
                  <a:cubicBezTo>
                    <a:pt x="1" y="2662"/>
                    <a:pt x="771" y="3432"/>
                    <a:pt x="1719" y="3432"/>
                  </a:cubicBezTo>
                  <a:cubicBezTo>
                    <a:pt x="2665" y="3432"/>
                    <a:pt x="3435" y="2662"/>
                    <a:pt x="3435" y="1716"/>
                  </a:cubicBezTo>
                  <a:cubicBezTo>
                    <a:pt x="3435" y="768"/>
                    <a:pt x="2665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007;p57"/>
            <p:cNvSpPr/>
            <p:nvPr/>
          </p:nvSpPr>
          <p:spPr>
            <a:xfrm>
              <a:off x="3033540" y="3143154"/>
              <a:ext cx="112087" cy="112902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4" y="1"/>
                  </a:moveTo>
                  <a:cubicBezTo>
                    <a:pt x="1010" y="1"/>
                    <a:pt x="0" y="1010"/>
                    <a:pt x="0" y="2252"/>
                  </a:cubicBezTo>
                  <a:cubicBezTo>
                    <a:pt x="0" y="3496"/>
                    <a:pt x="1010" y="4506"/>
                    <a:pt x="2254" y="4506"/>
                  </a:cubicBezTo>
                  <a:cubicBezTo>
                    <a:pt x="3499" y="4506"/>
                    <a:pt x="4506" y="3496"/>
                    <a:pt x="4506" y="2252"/>
                  </a:cubicBezTo>
                  <a:cubicBezTo>
                    <a:pt x="4506" y="1010"/>
                    <a:pt x="3499" y="1"/>
                    <a:pt x="2254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008;p57"/>
            <p:cNvSpPr/>
            <p:nvPr/>
          </p:nvSpPr>
          <p:spPr>
            <a:xfrm>
              <a:off x="3361793" y="3148871"/>
              <a:ext cx="112087" cy="111473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2" y="1"/>
                  </a:moveTo>
                  <a:cubicBezTo>
                    <a:pt x="1010" y="1"/>
                    <a:pt x="0" y="1011"/>
                    <a:pt x="0" y="2252"/>
                  </a:cubicBezTo>
                  <a:cubicBezTo>
                    <a:pt x="0" y="3497"/>
                    <a:pt x="1010" y="4506"/>
                    <a:pt x="2252" y="4506"/>
                  </a:cubicBezTo>
                  <a:cubicBezTo>
                    <a:pt x="3496" y="4506"/>
                    <a:pt x="4506" y="3497"/>
                    <a:pt x="4506" y="2252"/>
                  </a:cubicBezTo>
                  <a:cubicBezTo>
                    <a:pt x="4506" y="1011"/>
                    <a:pt x="3496" y="1"/>
                    <a:pt x="2252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009;p57"/>
            <p:cNvSpPr/>
            <p:nvPr/>
          </p:nvSpPr>
          <p:spPr>
            <a:xfrm>
              <a:off x="3164841" y="3350380"/>
              <a:ext cx="164927" cy="100040"/>
            </a:xfrm>
            <a:custGeom>
              <a:avLst/>
              <a:gdLst/>
              <a:ahLst/>
              <a:cxnLst/>
              <a:rect l="l" t="t" r="r" b="b"/>
              <a:pathLst>
                <a:path w="6593" h="3997" extrusionOk="0">
                  <a:moveTo>
                    <a:pt x="6573" y="0"/>
                  </a:moveTo>
                  <a:cubicBezTo>
                    <a:pt x="6573" y="1"/>
                    <a:pt x="2728" y="732"/>
                    <a:pt x="1251" y="732"/>
                  </a:cubicBezTo>
                  <a:cubicBezTo>
                    <a:pt x="1068" y="732"/>
                    <a:pt x="922" y="720"/>
                    <a:pt x="823" y="695"/>
                  </a:cubicBezTo>
                  <a:cubicBezTo>
                    <a:pt x="798" y="689"/>
                    <a:pt x="774" y="686"/>
                    <a:pt x="751" y="686"/>
                  </a:cubicBezTo>
                  <a:cubicBezTo>
                    <a:pt x="1" y="686"/>
                    <a:pt x="286" y="3997"/>
                    <a:pt x="5432" y="3997"/>
                  </a:cubicBezTo>
                  <a:cubicBezTo>
                    <a:pt x="5794" y="3997"/>
                    <a:pt x="6181" y="3980"/>
                    <a:pt x="6593" y="3945"/>
                  </a:cubicBezTo>
                  <a:cubicBezTo>
                    <a:pt x="6587" y="3940"/>
                    <a:pt x="6071" y="882"/>
                    <a:pt x="657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010;p57"/>
            <p:cNvSpPr/>
            <p:nvPr/>
          </p:nvSpPr>
          <p:spPr>
            <a:xfrm>
              <a:off x="3262516" y="3058834"/>
              <a:ext cx="72056" cy="131481"/>
            </a:xfrm>
            <a:custGeom>
              <a:avLst/>
              <a:gdLst/>
              <a:ahLst/>
              <a:cxnLst/>
              <a:rect l="l" t="t" r="r" b="b"/>
              <a:pathLst>
                <a:path w="2907" h="5265" extrusionOk="0">
                  <a:moveTo>
                    <a:pt x="407" y="0"/>
                  </a:moveTo>
                  <a:lnTo>
                    <a:pt x="0" y="115"/>
                  </a:lnTo>
                  <a:lnTo>
                    <a:pt x="954" y="3560"/>
                  </a:lnTo>
                  <a:lnTo>
                    <a:pt x="1177" y="3462"/>
                  </a:lnTo>
                  <a:cubicBezTo>
                    <a:pt x="1656" y="3258"/>
                    <a:pt x="2177" y="3107"/>
                    <a:pt x="2402" y="3107"/>
                  </a:cubicBezTo>
                  <a:cubicBezTo>
                    <a:pt x="2429" y="3107"/>
                    <a:pt x="2451" y="3109"/>
                    <a:pt x="2469" y="3114"/>
                  </a:cubicBezTo>
                  <a:cubicBezTo>
                    <a:pt x="2475" y="3476"/>
                    <a:pt x="2377" y="4157"/>
                    <a:pt x="1967" y="4539"/>
                  </a:cubicBezTo>
                  <a:cubicBezTo>
                    <a:pt x="1750" y="4742"/>
                    <a:pt x="1466" y="4844"/>
                    <a:pt x="1118" y="4844"/>
                  </a:cubicBezTo>
                  <a:cubicBezTo>
                    <a:pt x="1050" y="4844"/>
                    <a:pt x="980" y="4840"/>
                    <a:pt x="907" y="4832"/>
                  </a:cubicBezTo>
                  <a:lnTo>
                    <a:pt x="862" y="5251"/>
                  </a:lnTo>
                  <a:cubicBezTo>
                    <a:pt x="949" y="5259"/>
                    <a:pt x="1035" y="5265"/>
                    <a:pt x="1116" y="5265"/>
                  </a:cubicBezTo>
                  <a:cubicBezTo>
                    <a:pt x="1576" y="5265"/>
                    <a:pt x="1956" y="5122"/>
                    <a:pt x="2251" y="4843"/>
                  </a:cubicBezTo>
                  <a:cubicBezTo>
                    <a:pt x="2907" y="4230"/>
                    <a:pt x="2890" y="3183"/>
                    <a:pt x="2887" y="3066"/>
                  </a:cubicBezTo>
                  <a:cubicBezTo>
                    <a:pt x="2879" y="2935"/>
                    <a:pt x="2821" y="2824"/>
                    <a:pt x="2712" y="2757"/>
                  </a:cubicBezTo>
                  <a:cubicBezTo>
                    <a:pt x="2629" y="2706"/>
                    <a:pt x="2518" y="2685"/>
                    <a:pt x="2391" y="2685"/>
                  </a:cubicBezTo>
                  <a:cubicBezTo>
                    <a:pt x="2039" y="2685"/>
                    <a:pt x="1564" y="2844"/>
                    <a:pt x="1230" y="2977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011;p57"/>
            <p:cNvSpPr/>
            <p:nvPr/>
          </p:nvSpPr>
          <p:spPr>
            <a:xfrm>
              <a:off x="3224087" y="3194603"/>
              <a:ext cx="97676" cy="65741"/>
            </a:xfrm>
            <a:custGeom>
              <a:avLst/>
              <a:gdLst/>
              <a:ahLst/>
              <a:cxnLst/>
              <a:rect l="l" t="t" r="r" b="b"/>
              <a:pathLst>
                <a:path w="3885" h="2621" extrusionOk="0">
                  <a:moveTo>
                    <a:pt x="408" y="1"/>
                  </a:moveTo>
                  <a:lnTo>
                    <a:pt x="1" y="112"/>
                  </a:lnTo>
                  <a:cubicBezTo>
                    <a:pt x="65" y="361"/>
                    <a:pt x="687" y="2506"/>
                    <a:pt x="1859" y="2615"/>
                  </a:cubicBezTo>
                  <a:cubicBezTo>
                    <a:pt x="1890" y="2618"/>
                    <a:pt x="1920" y="2620"/>
                    <a:pt x="1954" y="2620"/>
                  </a:cubicBezTo>
                  <a:cubicBezTo>
                    <a:pt x="2615" y="2620"/>
                    <a:pt x="3245" y="1976"/>
                    <a:pt x="3884" y="643"/>
                  </a:cubicBezTo>
                  <a:lnTo>
                    <a:pt x="3505" y="458"/>
                  </a:lnTo>
                  <a:cubicBezTo>
                    <a:pt x="2956" y="1602"/>
                    <a:pt x="2415" y="2193"/>
                    <a:pt x="1940" y="2193"/>
                  </a:cubicBezTo>
                  <a:cubicBezTo>
                    <a:pt x="1925" y="2193"/>
                    <a:pt x="1910" y="2192"/>
                    <a:pt x="1895" y="2191"/>
                  </a:cubicBezTo>
                  <a:cubicBezTo>
                    <a:pt x="1150" y="2121"/>
                    <a:pt x="567" y="587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012;p57"/>
            <p:cNvSpPr/>
            <p:nvPr/>
          </p:nvSpPr>
          <p:spPr>
            <a:xfrm>
              <a:off x="3113602" y="2994523"/>
              <a:ext cx="60847" cy="34300"/>
            </a:xfrm>
            <a:custGeom>
              <a:avLst/>
              <a:gdLst/>
              <a:ahLst/>
              <a:cxnLst/>
              <a:rect l="l" t="t" r="r" b="b"/>
              <a:pathLst>
                <a:path w="2464" h="1360" extrusionOk="0">
                  <a:moveTo>
                    <a:pt x="1574" y="0"/>
                  </a:moveTo>
                  <a:cubicBezTo>
                    <a:pt x="1409" y="0"/>
                    <a:pt x="1249" y="28"/>
                    <a:pt x="1094" y="82"/>
                  </a:cubicBezTo>
                  <a:cubicBezTo>
                    <a:pt x="349" y="347"/>
                    <a:pt x="14" y="1167"/>
                    <a:pt x="1" y="1203"/>
                  </a:cubicBezTo>
                  <a:lnTo>
                    <a:pt x="397" y="1360"/>
                  </a:lnTo>
                  <a:cubicBezTo>
                    <a:pt x="397" y="1351"/>
                    <a:pt x="670" y="687"/>
                    <a:pt x="1236" y="481"/>
                  </a:cubicBezTo>
                  <a:cubicBezTo>
                    <a:pt x="1342" y="443"/>
                    <a:pt x="1453" y="425"/>
                    <a:pt x="1568" y="425"/>
                  </a:cubicBezTo>
                  <a:cubicBezTo>
                    <a:pt x="1785" y="425"/>
                    <a:pt x="2017" y="492"/>
                    <a:pt x="2260" y="623"/>
                  </a:cubicBezTo>
                  <a:lnTo>
                    <a:pt x="2464" y="249"/>
                  </a:lnTo>
                  <a:cubicBezTo>
                    <a:pt x="2155" y="82"/>
                    <a:pt x="1858" y="0"/>
                    <a:pt x="1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013;p57"/>
            <p:cNvSpPr/>
            <p:nvPr/>
          </p:nvSpPr>
          <p:spPr>
            <a:xfrm>
              <a:off x="3334573" y="2968798"/>
              <a:ext cx="65650" cy="25725"/>
            </a:xfrm>
            <a:custGeom>
              <a:avLst/>
              <a:gdLst/>
              <a:ahLst/>
              <a:cxnLst/>
              <a:rect l="l" t="t" r="r" b="b"/>
              <a:pathLst>
                <a:path w="2609" h="1066" extrusionOk="0">
                  <a:moveTo>
                    <a:pt x="1248" y="0"/>
                  </a:moveTo>
                  <a:cubicBezTo>
                    <a:pt x="579" y="0"/>
                    <a:pt x="25" y="433"/>
                    <a:pt x="1" y="455"/>
                  </a:cubicBezTo>
                  <a:lnTo>
                    <a:pt x="266" y="787"/>
                  </a:lnTo>
                  <a:cubicBezTo>
                    <a:pt x="271" y="779"/>
                    <a:pt x="728" y="422"/>
                    <a:pt x="1248" y="422"/>
                  </a:cubicBezTo>
                  <a:cubicBezTo>
                    <a:pt x="1309" y="422"/>
                    <a:pt x="1372" y="427"/>
                    <a:pt x="1434" y="438"/>
                  </a:cubicBezTo>
                  <a:cubicBezTo>
                    <a:pt x="1750" y="494"/>
                    <a:pt x="2026" y="703"/>
                    <a:pt x="2249" y="1066"/>
                  </a:cubicBezTo>
                  <a:lnTo>
                    <a:pt x="2609" y="845"/>
                  </a:lnTo>
                  <a:cubicBezTo>
                    <a:pt x="2319" y="377"/>
                    <a:pt x="1945" y="98"/>
                    <a:pt x="1504" y="22"/>
                  </a:cubicBezTo>
                  <a:cubicBezTo>
                    <a:pt x="1418" y="7"/>
                    <a:pt x="133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014;p57"/>
            <p:cNvSpPr/>
            <p:nvPr/>
          </p:nvSpPr>
          <p:spPr>
            <a:xfrm>
              <a:off x="2921453" y="2813021"/>
              <a:ext cx="382696" cy="288688"/>
            </a:xfrm>
            <a:custGeom>
              <a:avLst/>
              <a:gdLst/>
              <a:ahLst/>
              <a:cxnLst/>
              <a:rect l="l" t="t" r="r" b="b"/>
              <a:pathLst>
                <a:path w="15339" h="11551" extrusionOk="0">
                  <a:moveTo>
                    <a:pt x="6754" y="1"/>
                  </a:moveTo>
                  <a:cubicBezTo>
                    <a:pt x="5854" y="1"/>
                    <a:pt x="4980" y="89"/>
                    <a:pt x="4238" y="302"/>
                  </a:cubicBezTo>
                  <a:cubicBezTo>
                    <a:pt x="173" y="1477"/>
                    <a:pt x="0" y="8144"/>
                    <a:pt x="0" y="8144"/>
                  </a:cubicBezTo>
                  <a:cubicBezTo>
                    <a:pt x="0" y="8144"/>
                    <a:pt x="1160" y="11551"/>
                    <a:pt x="3514" y="11551"/>
                  </a:cubicBezTo>
                  <a:cubicBezTo>
                    <a:pt x="3721" y="11551"/>
                    <a:pt x="3937" y="11524"/>
                    <a:pt x="4162" y="11467"/>
                  </a:cubicBezTo>
                  <a:cubicBezTo>
                    <a:pt x="6916" y="10770"/>
                    <a:pt x="5878" y="2202"/>
                    <a:pt x="10864" y="1859"/>
                  </a:cubicBezTo>
                  <a:cubicBezTo>
                    <a:pt x="10928" y="1853"/>
                    <a:pt x="11003" y="1853"/>
                    <a:pt x="11073" y="1851"/>
                  </a:cubicBezTo>
                  <a:cubicBezTo>
                    <a:pt x="15338" y="1755"/>
                    <a:pt x="10780" y="1"/>
                    <a:pt x="6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015;p57"/>
            <p:cNvSpPr/>
            <p:nvPr/>
          </p:nvSpPr>
          <p:spPr>
            <a:xfrm>
              <a:off x="2916649" y="3093133"/>
              <a:ext cx="60847" cy="107186"/>
            </a:xfrm>
            <a:custGeom>
              <a:avLst/>
              <a:gdLst/>
              <a:ahLst/>
              <a:cxnLst/>
              <a:rect l="l" t="t" r="r" b="b"/>
              <a:pathLst>
                <a:path w="2419" h="4273" extrusionOk="0">
                  <a:moveTo>
                    <a:pt x="357" y="1"/>
                  </a:moveTo>
                  <a:cubicBezTo>
                    <a:pt x="216" y="1"/>
                    <a:pt x="93" y="23"/>
                    <a:pt x="0" y="54"/>
                  </a:cubicBezTo>
                  <a:lnTo>
                    <a:pt x="134" y="453"/>
                  </a:lnTo>
                  <a:cubicBezTo>
                    <a:pt x="143" y="451"/>
                    <a:pt x="228" y="426"/>
                    <a:pt x="354" y="426"/>
                  </a:cubicBezTo>
                  <a:cubicBezTo>
                    <a:pt x="607" y="426"/>
                    <a:pt x="1027" y="526"/>
                    <a:pt x="1350" y="1106"/>
                  </a:cubicBezTo>
                  <a:cubicBezTo>
                    <a:pt x="1797" y="1904"/>
                    <a:pt x="1936" y="3310"/>
                    <a:pt x="1615" y="3745"/>
                  </a:cubicBezTo>
                  <a:cubicBezTo>
                    <a:pt x="1562" y="3818"/>
                    <a:pt x="1501" y="3853"/>
                    <a:pt x="1422" y="3853"/>
                  </a:cubicBezTo>
                  <a:cubicBezTo>
                    <a:pt x="1398" y="3853"/>
                    <a:pt x="1372" y="3849"/>
                    <a:pt x="1345" y="3843"/>
                  </a:cubicBezTo>
                  <a:lnTo>
                    <a:pt x="1253" y="4256"/>
                  </a:lnTo>
                  <a:cubicBezTo>
                    <a:pt x="1309" y="4267"/>
                    <a:pt x="1364" y="4272"/>
                    <a:pt x="1417" y="4272"/>
                  </a:cubicBezTo>
                  <a:cubicBezTo>
                    <a:pt x="1629" y="4272"/>
                    <a:pt x="1814" y="4175"/>
                    <a:pt x="1959" y="3993"/>
                  </a:cubicBezTo>
                  <a:cubicBezTo>
                    <a:pt x="2419" y="3377"/>
                    <a:pt x="2213" y="1773"/>
                    <a:pt x="1724" y="897"/>
                  </a:cubicBezTo>
                  <a:cubicBezTo>
                    <a:pt x="1329" y="190"/>
                    <a:pt x="767" y="1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016;p57"/>
            <p:cNvSpPr/>
            <p:nvPr/>
          </p:nvSpPr>
          <p:spPr>
            <a:xfrm>
              <a:off x="2915048" y="4159277"/>
              <a:ext cx="694938" cy="41446"/>
            </a:xfrm>
            <a:custGeom>
              <a:avLst/>
              <a:gdLst/>
              <a:ahLst/>
              <a:cxnLst/>
              <a:rect l="l" t="t" r="r" b="b"/>
              <a:pathLst>
                <a:path w="27806" h="1686" extrusionOk="0">
                  <a:moveTo>
                    <a:pt x="27625" y="1"/>
                  </a:moveTo>
                  <a:cubicBezTo>
                    <a:pt x="25958" y="793"/>
                    <a:pt x="21426" y="1270"/>
                    <a:pt x="17169" y="1270"/>
                  </a:cubicBezTo>
                  <a:cubicBezTo>
                    <a:pt x="14903" y="1270"/>
                    <a:pt x="12716" y="1135"/>
                    <a:pt x="11078" y="840"/>
                  </a:cubicBezTo>
                  <a:cubicBezTo>
                    <a:pt x="8023" y="291"/>
                    <a:pt x="4341" y="192"/>
                    <a:pt x="2086" y="192"/>
                  </a:cubicBezTo>
                  <a:cubicBezTo>
                    <a:pt x="834" y="192"/>
                    <a:pt x="22" y="223"/>
                    <a:pt x="0" y="224"/>
                  </a:cubicBezTo>
                  <a:lnTo>
                    <a:pt x="17" y="648"/>
                  </a:lnTo>
                  <a:cubicBezTo>
                    <a:pt x="39" y="646"/>
                    <a:pt x="845" y="615"/>
                    <a:pt x="2088" y="615"/>
                  </a:cubicBezTo>
                  <a:cubicBezTo>
                    <a:pt x="4326" y="615"/>
                    <a:pt x="7979" y="714"/>
                    <a:pt x="11006" y="1256"/>
                  </a:cubicBezTo>
                  <a:cubicBezTo>
                    <a:pt x="12643" y="1549"/>
                    <a:pt x="14836" y="1686"/>
                    <a:pt x="17116" y="1686"/>
                  </a:cubicBezTo>
                  <a:cubicBezTo>
                    <a:pt x="21454" y="1686"/>
                    <a:pt x="26093" y="1197"/>
                    <a:pt x="27806" y="380"/>
                  </a:cubicBezTo>
                  <a:lnTo>
                    <a:pt x="27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017;p57"/>
            <p:cNvSpPr/>
            <p:nvPr/>
          </p:nvSpPr>
          <p:spPr>
            <a:xfrm>
              <a:off x="2626824" y="3237478"/>
              <a:ext cx="630889" cy="940378"/>
            </a:xfrm>
            <a:custGeom>
              <a:avLst/>
              <a:gdLst/>
              <a:ahLst/>
              <a:cxnLst/>
              <a:rect l="l" t="t" r="r" b="b"/>
              <a:pathLst>
                <a:path w="25251" h="37603" extrusionOk="0">
                  <a:moveTo>
                    <a:pt x="1847" y="1"/>
                  </a:moveTo>
                  <a:cubicBezTo>
                    <a:pt x="1633" y="1"/>
                    <a:pt x="1454" y="45"/>
                    <a:pt x="1320" y="141"/>
                  </a:cubicBezTo>
                  <a:cubicBezTo>
                    <a:pt x="0" y="1081"/>
                    <a:pt x="720" y="7090"/>
                    <a:pt x="1906" y="10563"/>
                  </a:cubicBezTo>
                  <a:cubicBezTo>
                    <a:pt x="3071" y="13969"/>
                    <a:pt x="16228" y="37602"/>
                    <a:pt x="16248" y="37602"/>
                  </a:cubicBezTo>
                  <a:cubicBezTo>
                    <a:pt x="16249" y="37602"/>
                    <a:pt x="16244" y="37593"/>
                    <a:pt x="16234" y="37574"/>
                  </a:cubicBezTo>
                  <a:cubicBezTo>
                    <a:pt x="16234" y="37574"/>
                    <a:pt x="25250" y="35228"/>
                    <a:pt x="25184" y="32982"/>
                  </a:cubicBezTo>
                  <a:cubicBezTo>
                    <a:pt x="25114" y="30733"/>
                    <a:pt x="12155" y="7101"/>
                    <a:pt x="10208" y="5179"/>
                  </a:cubicBezTo>
                  <a:cubicBezTo>
                    <a:pt x="8456" y="3452"/>
                    <a:pt x="3746" y="1"/>
                    <a:pt x="1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018;p57"/>
            <p:cNvSpPr/>
            <p:nvPr/>
          </p:nvSpPr>
          <p:spPr>
            <a:xfrm>
              <a:off x="2598002" y="3188887"/>
              <a:ext cx="318646" cy="340137"/>
            </a:xfrm>
            <a:custGeom>
              <a:avLst/>
              <a:gdLst/>
              <a:ahLst/>
              <a:cxnLst/>
              <a:rect l="l" t="t" r="r" b="b"/>
              <a:pathLst>
                <a:path w="12739" h="13590" extrusionOk="0">
                  <a:moveTo>
                    <a:pt x="2311" y="1"/>
                  </a:moveTo>
                  <a:cubicBezTo>
                    <a:pt x="2173" y="1"/>
                    <a:pt x="2051" y="27"/>
                    <a:pt x="1948" y="83"/>
                  </a:cubicBezTo>
                  <a:cubicBezTo>
                    <a:pt x="1" y="1132"/>
                    <a:pt x="2891" y="13284"/>
                    <a:pt x="3393" y="13583"/>
                  </a:cubicBezTo>
                  <a:cubicBezTo>
                    <a:pt x="3400" y="13587"/>
                    <a:pt x="3408" y="13589"/>
                    <a:pt x="3415" y="13589"/>
                  </a:cubicBezTo>
                  <a:cubicBezTo>
                    <a:pt x="3597" y="13589"/>
                    <a:pt x="3867" y="12365"/>
                    <a:pt x="3859" y="11451"/>
                  </a:cubicBezTo>
                  <a:cubicBezTo>
                    <a:pt x="3859" y="11427"/>
                    <a:pt x="3865" y="11416"/>
                    <a:pt x="3876" y="11416"/>
                  </a:cubicBezTo>
                  <a:cubicBezTo>
                    <a:pt x="3994" y="11416"/>
                    <a:pt x="4737" y="12740"/>
                    <a:pt x="5421" y="13340"/>
                  </a:cubicBezTo>
                  <a:cubicBezTo>
                    <a:pt x="5483" y="13394"/>
                    <a:pt x="5537" y="13419"/>
                    <a:pt x="5584" y="13419"/>
                  </a:cubicBezTo>
                  <a:cubicBezTo>
                    <a:pt x="6097" y="13419"/>
                    <a:pt x="5781" y="10464"/>
                    <a:pt x="5781" y="10464"/>
                  </a:cubicBezTo>
                  <a:lnTo>
                    <a:pt x="5781" y="10464"/>
                  </a:lnTo>
                  <a:cubicBezTo>
                    <a:pt x="5781" y="10464"/>
                    <a:pt x="7164" y="12027"/>
                    <a:pt x="7888" y="12027"/>
                  </a:cubicBezTo>
                  <a:cubicBezTo>
                    <a:pt x="7938" y="12027"/>
                    <a:pt x="7984" y="12020"/>
                    <a:pt x="8027" y="12004"/>
                  </a:cubicBezTo>
                  <a:cubicBezTo>
                    <a:pt x="8691" y="11761"/>
                    <a:pt x="7572" y="9019"/>
                    <a:pt x="7888" y="8963"/>
                  </a:cubicBezTo>
                  <a:cubicBezTo>
                    <a:pt x="7888" y="8963"/>
                    <a:pt x="7889" y="8963"/>
                    <a:pt x="7889" y="8963"/>
                  </a:cubicBezTo>
                  <a:cubicBezTo>
                    <a:pt x="8004" y="8963"/>
                    <a:pt x="9687" y="10391"/>
                    <a:pt x="10471" y="10391"/>
                  </a:cubicBezTo>
                  <a:cubicBezTo>
                    <a:pt x="10967" y="10391"/>
                    <a:pt x="11104" y="9821"/>
                    <a:pt x="10259" y="7959"/>
                  </a:cubicBezTo>
                  <a:cubicBezTo>
                    <a:pt x="10199" y="7827"/>
                    <a:pt x="10226" y="7774"/>
                    <a:pt x="10311" y="7774"/>
                  </a:cubicBezTo>
                  <a:cubicBezTo>
                    <a:pt x="10695" y="7774"/>
                    <a:pt x="12269" y="8852"/>
                    <a:pt x="12625" y="8852"/>
                  </a:cubicBezTo>
                  <a:cubicBezTo>
                    <a:pt x="12739" y="8852"/>
                    <a:pt x="12727" y="8740"/>
                    <a:pt x="12507" y="8444"/>
                  </a:cubicBezTo>
                  <a:cubicBezTo>
                    <a:pt x="12507" y="8444"/>
                    <a:pt x="4780" y="1"/>
                    <a:pt x="2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019;p57"/>
            <p:cNvSpPr/>
            <p:nvPr/>
          </p:nvSpPr>
          <p:spPr>
            <a:xfrm>
              <a:off x="2622020" y="3164591"/>
              <a:ext cx="137707" cy="164352"/>
            </a:xfrm>
            <a:custGeom>
              <a:avLst/>
              <a:gdLst/>
              <a:ahLst/>
              <a:cxnLst/>
              <a:rect l="l" t="t" r="r" b="b"/>
              <a:pathLst>
                <a:path w="5505" h="6576" extrusionOk="0">
                  <a:moveTo>
                    <a:pt x="659" y="0"/>
                  </a:moveTo>
                  <a:cubicBezTo>
                    <a:pt x="648" y="0"/>
                    <a:pt x="638" y="1"/>
                    <a:pt x="628" y="3"/>
                  </a:cubicBezTo>
                  <a:cubicBezTo>
                    <a:pt x="1" y="111"/>
                    <a:pt x="514" y="6575"/>
                    <a:pt x="514" y="6575"/>
                  </a:cubicBezTo>
                  <a:lnTo>
                    <a:pt x="5505" y="3543"/>
                  </a:lnTo>
                  <a:cubicBezTo>
                    <a:pt x="5505" y="3543"/>
                    <a:pt x="1383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020;p57"/>
            <p:cNvSpPr/>
            <p:nvPr/>
          </p:nvSpPr>
          <p:spPr>
            <a:xfrm>
              <a:off x="2998312" y="3993496"/>
              <a:ext cx="305836" cy="262963"/>
            </a:xfrm>
            <a:custGeom>
              <a:avLst/>
              <a:gdLst/>
              <a:ahLst/>
              <a:cxnLst/>
              <a:rect l="l" t="t" r="r" b="b"/>
              <a:pathLst>
                <a:path w="12246" h="10491" extrusionOk="0">
                  <a:moveTo>
                    <a:pt x="9310" y="1"/>
                  </a:moveTo>
                  <a:cubicBezTo>
                    <a:pt x="9310" y="1"/>
                    <a:pt x="1" y="4559"/>
                    <a:pt x="57" y="4875"/>
                  </a:cubicBezTo>
                  <a:cubicBezTo>
                    <a:pt x="112" y="5185"/>
                    <a:pt x="2854" y="10491"/>
                    <a:pt x="3193" y="10491"/>
                  </a:cubicBezTo>
                  <a:cubicBezTo>
                    <a:pt x="3195" y="10491"/>
                    <a:pt x="3196" y="10491"/>
                    <a:pt x="3198" y="10490"/>
                  </a:cubicBezTo>
                  <a:cubicBezTo>
                    <a:pt x="3510" y="10435"/>
                    <a:pt x="12245" y="6077"/>
                    <a:pt x="12181" y="5536"/>
                  </a:cubicBezTo>
                  <a:cubicBezTo>
                    <a:pt x="12120" y="5003"/>
                    <a:pt x="9310" y="1"/>
                    <a:pt x="9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021;p57"/>
            <p:cNvSpPr/>
            <p:nvPr/>
          </p:nvSpPr>
          <p:spPr>
            <a:xfrm>
              <a:off x="2993508" y="3983492"/>
              <a:ext cx="252996" cy="160064"/>
            </a:xfrm>
            <a:custGeom>
              <a:avLst/>
              <a:gdLst/>
              <a:ahLst/>
              <a:cxnLst/>
              <a:rect l="l" t="t" r="r" b="b"/>
              <a:pathLst>
                <a:path w="10087" h="6418" extrusionOk="0">
                  <a:moveTo>
                    <a:pt x="9272" y="0"/>
                  </a:moveTo>
                  <a:cubicBezTo>
                    <a:pt x="9272" y="0"/>
                    <a:pt x="99" y="4821"/>
                    <a:pt x="48" y="4938"/>
                  </a:cubicBezTo>
                  <a:cubicBezTo>
                    <a:pt x="0" y="5054"/>
                    <a:pt x="625" y="6418"/>
                    <a:pt x="921" y="6418"/>
                  </a:cubicBezTo>
                  <a:cubicBezTo>
                    <a:pt x="933" y="6418"/>
                    <a:pt x="944" y="6416"/>
                    <a:pt x="955" y="6411"/>
                  </a:cubicBezTo>
                  <a:cubicBezTo>
                    <a:pt x="1234" y="6291"/>
                    <a:pt x="9860" y="1733"/>
                    <a:pt x="9972" y="1521"/>
                  </a:cubicBezTo>
                  <a:cubicBezTo>
                    <a:pt x="10086" y="1309"/>
                    <a:pt x="9272" y="0"/>
                    <a:pt x="9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022;p57"/>
            <p:cNvSpPr/>
            <p:nvPr/>
          </p:nvSpPr>
          <p:spPr>
            <a:xfrm>
              <a:off x="2794954" y="3486149"/>
              <a:ext cx="321850" cy="563084"/>
            </a:xfrm>
            <a:custGeom>
              <a:avLst/>
              <a:gdLst/>
              <a:ahLst/>
              <a:cxnLst/>
              <a:rect l="l" t="t" r="r" b="b"/>
              <a:pathLst>
                <a:path w="12871" h="22523" extrusionOk="0">
                  <a:moveTo>
                    <a:pt x="397" y="0"/>
                  </a:moveTo>
                  <a:lnTo>
                    <a:pt x="1" y="224"/>
                  </a:lnTo>
                  <a:lnTo>
                    <a:pt x="12474" y="22522"/>
                  </a:lnTo>
                  <a:lnTo>
                    <a:pt x="12870" y="2230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023;p57"/>
            <p:cNvSpPr/>
            <p:nvPr/>
          </p:nvSpPr>
          <p:spPr>
            <a:xfrm>
              <a:off x="2860606" y="3447562"/>
              <a:ext cx="323451" cy="558797"/>
            </a:xfrm>
            <a:custGeom>
              <a:avLst/>
              <a:gdLst/>
              <a:ahLst/>
              <a:cxnLst/>
              <a:rect l="l" t="t" r="r" b="b"/>
              <a:pathLst>
                <a:path w="12960" h="22400" extrusionOk="0">
                  <a:moveTo>
                    <a:pt x="394" y="1"/>
                  </a:moveTo>
                  <a:lnTo>
                    <a:pt x="1" y="227"/>
                  </a:lnTo>
                  <a:cubicBezTo>
                    <a:pt x="123" y="436"/>
                    <a:pt x="11949" y="21264"/>
                    <a:pt x="12563" y="22400"/>
                  </a:cubicBezTo>
                  <a:lnTo>
                    <a:pt x="12959" y="22188"/>
                  </a:lnTo>
                  <a:cubicBezTo>
                    <a:pt x="12346" y="21047"/>
                    <a:pt x="514" y="210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024;p57"/>
            <p:cNvSpPr/>
            <p:nvPr/>
          </p:nvSpPr>
          <p:spPr>
            <a:xfrm>
              <a:off x="2732506" y="3526165"/>
              <a:ext cx="296229" cy="555938"/>
            </a:xfrm>
            <a:custGeom>
              <a:avLst/>
              <a:gdLst/>
              <a:ahLst/>
              <a:cxnLst/>
              <a:rect l="l" t="t" r="r" b="b"/>
              <a:pathLst>
                <a:path w="11810" h="22238" extrusionOk="0">
                  <a:moveTo>
                    <a:pt x="430" y="1"/>
                  </a:moveTo>
                  <a:lnTo>
                    <a:pt x="0" y="146"/>
                  </a:lnTo>
                  <a:cubicBezTo>
                    <a:pt x="394" y="1312"/>
                    <a:pt x="10959" y="21384"/>
                    <a:pt x="11408" y="22238"/>
                  </a:cubicBezTo>
                  <a:lnTo>
                    <a:pt x="11809" y="22026"/>
                  </a:lnTo>
                  <a:cubicBezTo>
                    <a:pt x="11701" y="21817"/>
                    <a:pt x="815" y="113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025;p57"/>
            <p:cNvSpPr/>
            <p:nvPr/>
          </p:nvSpPr>
          <p:spPr>
            <a:xfrm>
              <a:off x="3049552" y="3659075"/>
              <a:ext cx="706147" cy="268680"/>
            </a:xfrm>
            <a:custGeom>
              <a:avLst/>
              <a:gdLst/>
              <a:ahLst/>
              <a:cxnLst/>
              <a:rect l="l" t="t" r="r" b="b"/>
              <a:pathLst>
                <a:path w="28247" h="10758" extrusionOk="0">
                  <a:moveTo>
                    <a:pt x="21574" y="0"/>
                  </a:moveTo>
                  <a:cubicBezTo>
                    <a:pt x="16177" y="0"/>
                    <a:pt x="8171" y="2794"/>
                    <a:pt x="5967" y="2794"/>
                  </a:cubicBezTo>
                  <a:cubicBezTo>
                    <a:pt x="5923" y="2794"/>
                    <a:pt x="5881" y="2793"/>
                    <a:pt x="5842" y="2791"/>
                  </a:cubicBezTo>
                  <a:cubicBezTo>
                    <a:pt x="5489" y="2770"/>
                    <a:pt x="5151" y="2759"/>
                    <a:pt x="4829" y="2759"/>
                  </a:cubicBezTo>
                  <a:cubicBezTo>
                    <a:pt x="2402" y="2759"/>
                    <a:pt x="818" y="3391"/>
                    <a:pt x="193" y="5260"/>
                  </a:cubicBezTo>
                  <a:cubicBezTo>
                    <a:pt x="0" y="5837"/>
                    <a:pt x="214" y="6047"/>
                    <a:pt x="627" y="6047"/>
                  </a:cubicBezTo>
                  <a:cubicBezTo>
                    <a:pt x="1143" y="6047"/>
                    <a:pt x="1970" y="5719"/>
                    <a:pt x="2703" y="5371"/>
                  </a:cubicBezTo>
                  <a:lnTo>
                    <a:pt x="2703" y="5371"/>
                  </a:lnTo>
                  <a:cubicBezTo>
                    <a:pt x="1910" y="5879"/>
                    <a:pt x="1072" y="6584"/>
                    <a:pt x="896" y="7377"/>
                  </a:cubicBezTo>
                  <a:cubicBezTo>
                    <a:pt x="814" y="7743"/>
                    <a:pt x="959" y="7884"/>
                    <a:pt x="1228" y="7884"/>
                  </a:cubicBezTo>
                  <a:cubicBezTo>
                    <a:pt x="2128" y="7884"/>
                    <a:pt x="4424" y="6318"/>
                    <a:pt x="4425" y="6317"/>
                  </a:cubicBezTo>
                  <a:lnTo>
                    <a:pt x="4425" y="6317"/>
                  </a:lnTo>
                  <a:cubicBezTo>
                    <a:pt x="4424" y="6317"/>
                    <a:pt x="3091" y="7277"/>
                    <a:pt x="2648" y="8100"/>
                  </a:cubicBezTo>
                  <a:cubicBezTo>
                    <a:pt x="2052" y="9207"/>
                    <a:pt x="2046" y="9579"/>
                    <a:pt x="2350" y="9579"/>
                  </a:cubicBezTo>
                  <a:cubicBezTo>
                    <a:pt x="2804" y="9579"/>
                    <a:pt x="3949" y="8747"/>
                    <a:pt x="4849" y="8298"/>
                  </a:cubicBezTo>
                  <a:cubicBezTo>
                    <a:pt x="5139" y="8153"/>
                    <a:pt x="5503" y="8090"/>
                    <a:pt x="5932" y="8090"/>
                  </a:cubicBezTo>
                  <a:cubicBezTo>
                    <a:pt x="8720" y="8090"/>
                    <a:pt x="14206" y="10757"/>
                    <a:pt x="19372" y="10757"/>
                  </a:cubicBezTo>
                  <a:cubicBezTo>
                    <a:pt x="20165" y="10757"/>
                    <a:pt x="20951" y="10694"/>
                    <a:pt x="21719" y="10549"/>
                  </a:cubicBezTo>
                  <a:cubicBezTo>
                    <a:pt x="28247" y="9316"/>
                    <a:pt x="26659" y="2785"/>
                    <a:pt x="26659" y="2785"/>
                  </a:cubicBezTo>
                  <a:cubicBezTo>
                    <a:pt x="26313" y="697"/>
                    <a:pt x="24269" y="0"/>
                    <a:pt x="2157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026;p57"/>
            <p:cNvSpPr/>
            <p:nvPr/>
          </p:nvSpPr>
          <p:spPr>
            <a:xfrm>
              <a:off x="2746917" y="3719100"/>
              <a:ext cx="251395" cy="187219"/>
            </a:xfrm>
            <a:custGeom>
              <a:avLst/>
              <a:gdLst/>
              <a:ahLst/>
              <a:cxnLst/>
              <a:rect l="l" t="t" r="r" b="b"/>
              <a:pathLst>
                <a:path w="10029" h="7502" extrusionOk="0">
                  <a:moveTo>
                    <a:pt x="5664" y="0"/>
                  </a:moveTo>
                  <a:cubicBezTo>
                    <a:pt x="4361" y="0"/>
                    <a:pt x="2412" y="2229"/>
                    <a:pt x="2412" y="2229"/>
                  </a:cubicBezTo>
                  <a:cubicBezTo>
                    <a:pt x="0" y="5126"/>
                    <a:pt x="2341" y="7502"/>
                    <a:pt x="4373" y="7502"/>
                  </a:cubicBezTo>
                  <a:cubicBezTo>
                    <a:pt x="4572" y="7502"/>
                    <a:pt x="4768" y="7479"/>
                    <a:pt x="4956" y="7432"/>
                  </a:cubicBezTo>
                  <a:cubicBezTo>
                    <a:pt x="7076" y="6902"/>
                    <a:pt x="9291" y="6467"/>
                    <a:pt x="9821" y="4879"/>
                  </a:cubicBezTo>
                  <a:cubicBezTo>
                    <a:pt x="10029" y="4258"/>
                    <a:pt x="9453" y="4069"/>
                    <a:pt x="8675" y="4069"/>
                  </a:cubicBezTo>
                  <a:cubicBezTo>
                    <a:pt x="7464" y="4069"/>
                    <a:pt x="5762" y="4528"/>
                    <a:pt x="5762" y="4528"/>
                  </a:cubicBezTo>
                  <a:cubicBezTo>
                    <a:pt x="5762" y="4528"/>
                    <a:pt x="8588" y="3292"/>
                    <a:pt x="8058" y="1880"/>
                  </a:cubicBezTo>
                  <a:cubicBezTo>
                    <a:pt x="7958" y="1611"/>
                    <a:pt x="7754" y="1501"/>
                    <a:pt x="7491" y="1501"/>
                  </a:cubicBezTo>
                  <a:cubicBezTo>
                    <a:pt x="6574" y="1501"/>
                    <a:pt x="4928" y="2826"/>
                    <a:pt x="4368" y="3301"/>
                  </a:cubicBezTo>
                  <a:lnTo>
                    <a:pt x="4368" y="3301"/>
                  </a:lnTo>
                  <a:cubicBezTo>
                    <a:pt x="5038" y="2709"/>
                    <a:pt x="7165" y="713"/>
                    <a:pt x="6119" y="114"/>
                  </a:cubicBezTo>
                  <a:cubicBezTo>
                    <a:pt x="5981" y="35"/>
                    <a:pt x="5828" y="0"/>
                    <a:pt x="566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027;p57"/>
            <p:cNvSpPr/>
            <p:nvPr/>
          </p:nvSpPr>
          <p:spPr>
            <a:xfrm>
              <a:off x="2987103" y="2820167"/>
              <a:ext cx="241788" cy="195793"/>
            </a:xfrm>
            <a:custGeom>
              <a:avLst/>
              <a:gdLst/>
              <a:ahLst/>
              <a:cxnLst/>
              <a:rect l="l" t="t" r="r" b="b"/>
              <a:pathLst>
                <a:path w="9668" h="7852" extrusionOk="0">
                  <a:moveTo>
                    <a:pt x="7325" y="1"/>
                  </a:moveTo>
                  <a:cubicBezTo>
                    <a:pt x="6729" y="1"/>
                    <a:pt x="6032" y="99"/>
                    <a:pt x="5248" y="375"/>
                  </a:cubicBezTo>
                  <a:cubicBezTo>
                    <a:pt x="3920" y="838"/>
                    <a:pt x="3239" y="2576"/>
                    <a:pt x="2584" y="4253"/>
                  </a:cubicBezTo>
                  <a:cubicBezTo>
                    <a:pt x="1943" y="5886"/>
                    <a:pt x="1334" y="7426"/>
                    <a:pt x="256" y="7426"/>
                  </a:cubicBezTo>
                  <a:cubicBezTo>
                    <a:pt x="193" y="7426"/>
                    <a:pt x="130" y="7421"/>
                    <a:pt x="65" y="7411"/>
                  </a:cubicBezTo>
                  <a:lnTo>
                    <a:pt x="0" y="7826"/>
                  </a:lnTo>
                  <a:cubicBezTo>
                    <a:pt x="98" y="7843"/>
                    <a:pt x="190" y="7851"/>
                    <a:pt x="282" y="7851"/>
                  </a:cubicBezTo>
                  <a:cubicBezTo>
                    <a:pt x="1627" y="7851"/>
                    <a:pt x="2283" y="6175"/>
                    <a:pt x="2977" y="4409"/>
                  </a:cubicBezTo>
                  <a:cubicBezTo>
                    <a:pt x="3602" y="2819"/>
                    <a:pt x="4244" y="1176"/>
                    <a:pt x="5388" y="777"/>
                  </a:cubicBezTo>
                  <a:cubicBezTo>
                    <a:pt x="6112" y="521"/>
                    <a:pt x="6758" y="430"/>
                    <a:pt x="7310" y="430"/>
                  </a:cubicBezTo>
                  <a:cubicBezTo>
                    <a:pt x="8634" y="430"/>
                    <a:pt x="9413" y="953"/>
                    <a:pt x="9424" y="961"/>
                  </a:cubicBezTo>
                  <a:lnTo>
                    <a:pt x="9667" y="612"/>
                  </a:lnTo>
                  <a:cubicBezTo>
                    <a:pt x="9618" y="576"/>
                    <a:pt x="8767" y="1"/>
                    <a:pt x="732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028;p57"/>
            <p:cNvSpPr/>
            <p:nvPr/>
          </p:nvSpPr>
          <p:spPr>
            <a:xfrm>
              <a:off x="3283333" y="2810162"/>
              <a:ext cx="232179" cy="164352"/>
            </a:xfrm>
            <a:custGeom>
              <a:avLst/>
              <a:gdLst/>
              <a:ahLst/>
              <a:cxnLst/>
              <a:rect l="l" t="t" r="r" b="b"/>
              <a:pathLst>
                <a:path w="9321" h="6552" extrusionOk="0">
                  <a:moveTo>
                    <a:pt x="2954" y="1"/>
                  </a:moveTo>
                  <a:cubicBezTo>
                    <a:pt x="859" y="1"/>
                    <a:pt x="40" y="835"/>
                    <a:pt x="0" y="880"/>
                  </a:cubicBezTo>
                  <a:lnTo>
                    <a:pt x="307" y="1173"/>
                  </a:lnTo>
                  <a:cubicBezTo>
                    <a:pt x="316" y="1164"/>
                    <a:pt x="1058" y="429"/>
                    <a:pt x="2970" y="429"/>
                  </a:cubicBezTo>
                  <a:cubicBezTo>
                    <a:pt x="3464" y="429"/>
                    <a:pt x="4036" y="478"/>
                    <a:pt x="4693" y="601"/>
                  </a:cubicBezTo>
                  <a:cubicBezTo>
                    <a:pt x="7873" y="1195"/>
                    <a:pt x="8886" y="5539"/>
                    <a:pt x="8749" y="6493"/>
                  </a:cubicBezTo>
                  <a:lnTo>
                    <a:pt x="9167" y="6551"/>
                  </a:lnTo>
                  <a:cubicBezTo>
                    <a:pt x="9321" y="5483"/>
                    <a:pt x="8277" y="841"/>
                    <a:pt x="4771" y="182"/>
                  </a:cubicBezTo>
                  <a:cubicBezTo>
                    <a:pt x="4081" y="53"/>
                    <a:pt x="3478" y="1"/>
                    <a:pt x="295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029;p57"/>
            <p:cNvSpPr/>
            <p:nvPr/>
          </p:nvSpPr>
          <p:spPr>
            <a:xfrm>
              <a:off x="2886225" y="2761571"/>
              <a:ext cx="302634" cy="191506"/>
            </a:xfrm>
            <a:custGeom>
              <a:avLst/>
              <a:gdLst/>
              <a:ahLst/>
              <a:cxnLst/>
              <a:rect l="l" t="t" r="r" b="b"/>
              <a:pathLst>
                <a:path w="12115" h="7635" extrusionOk="0">
                  <a:moveTo>
                    <a:pt x="9215" y="1"/>
                  </a:moveTo>
                  <a:cubicBezTo>
                    <a:pt x="8657" y="1"/>
                    <a:pt x="8050" y="84"/>
                    <a:pt x="7422" y="306"/>
                  </a:cubicBezTo>
                  <a:cubicBezTo>
                    <a:pt x="6356" y="680"/>
                    <a:pt x="5366" y="2139"/>
                    <a:pt x="4319" y="3687"/>
                  </a:cubicBezTo>
                  <a:cubicBezTo>
                    <a:pt x="3145" y="5419"/>
                    <a:pt x="1940" y="7203"/>
                    <a:pt x="728" y="7203"/>
                  </a:cubicBezTo>
                  <a:cubicBezTo>
                    <a:pt x="546" y="7203"/>
                    <a:pt x="364" y="7163"/>
                    <a:pt x="182" y="7076"/>
                  </a:cubicBezTo>
                  <a:lnTo>
                    <a:pt x="1" y="7461"/>
                  </a:lnTo>
                  <a:cubicBezTo>
                    <a:pt x="252" y="7579"/>
                    <a:pt x="500" y="7634"/>
                    <a:pt x="740" y="7634"/>
                  </a:cubicBezTo>
                  <a:cubicBezTo>
                    <a:pt x="2160" y="7634"/>
                    <a:pt x="3432" y="5757"/>
                    <a:pt x="4674" y="3930"/>
                  </a:cubicBezTo>
                  <a:cubicBezTo>
                    <a:pt x="5633" y="2507"/>
                    <a:pt x="6632" y="1037"/>
                    <a:pt x="7567" y="707"/>
                  </a:cubicBezTo>
                  <a:cubicBezTo>
                    <a:pt x="8137" y="505"/>
                    <a:pt x="8693" y="430"/>
                    <a:pt x="9206" y="430"/>
                  </a:cubicBezTo>
                  <a:cubicBezTo>
                    <a:pt x="10734" y="430"/>
                    <a:pt x="11882" y="1101"/>
                    <a:pt x="11896" y="1112"/>
                  </a:cubicBezTo>
                  <a:lnTo>
                    <a:pt x="12114" y="749"/>
                  </a:lnTo>
                  <a:cubicBezTo>
                    <a:pt x="12043" y="708"/>
                    <a:pt x="10840" y="1"/>
                    <a:pt x="921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030;p57"/>
            <p:cNvSpPr/>
            <p:nvPr/>
          </p:nvSpPr>
          <p:spPr>
            <a:xfrm>
              <a:off x="3249707" y="2731560"/>
              <a:ext cx="196953" cy="52878"/>
            </a:xfrm>
            <a:custGeom>
              <a:avLst/>
              <a:gdLst/>
              <a:ahLst/>
              <a:cxnLst/>
              <a:rect l="l" t="t" r="r" b="b"/>
              <a:pathLst>
                <a:path w="7885" h="2134" extrusionOk="0">
                  <a:moveTo>
                    <a:pt x="3828" y="0"/>
                  </a:moveTo>
                  <a:cubicBezTo>
                    <a:pt x="3402" y="0"/>
                    <a:pt x="3003" y="47"/>
                    <a:pt x="2645" y="116"/>
                  </a:cubicBezTo>
                  <a:cubicBezTo>
                    <a:pt x="1131" y="415"/>
                    <a:pt x="45" y="1149"/>
                    <a:pt x="1" y="1182"/>
                  </a:cubicBezTo>
                  <a:lnTo>
                    <a:pt x="241" y="1531"/>
                  </a:lnTo>
                  <a:cubicBezTo>
                    <a:pt x="267" y="1513"/>
                    <a:pt x="1872" y="432"/>
                    <a:pt x="3840" y="432"/>
                  </a:cubicBezTo>
                  <a:cubicBezTo>
                    <a:pt x="5043" y="432"/>
                    <a:pt x="6380" y="836"/>
                    <a:pt x="7575" y="2133"/>
                  </a:cubicBezTo>
                  <a:lnTo>
                    <a:pt x="7885" y="1846"/>
                  </a:lnTo>
                  <a:cubicBezTo>
                    <a:pt x="6560" y="407"/>
                    <a:pt x="5080" y="0"/>
                    <a:pt x="382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031;p57"/>
            <p:cNvSpPr/>
            <p:nvPr/>
          </p:nvSpPr>
          <p:spPr>
            <a:xfrm>
              <a:off x="3419438" y="2642953"/>
              <a:ext cx="201756" cy="247242"/>
            </a:xfrm>
            <a:custGeom>
              <a:avLst/>
              <a:gdLst/>
              <a:ahLst/>
              <a:cxnLst/>
              <a:rect l="l" t="t" r="r" b="b"/>
              <a:pathLst>
                <a:path w="8078" h="9892" extrusionOk="0">
                  <a:moveTo>
                    <a:pt x="2542" y="1511"/>
                  </a:moveTo>
                  <a:lnTo>
                    <a:pt x="2542" y="1511"/>
                  </a:lnTo>
                  <a:cubicBezTo>
                    <a:pt x="3008" y="1796"/>
                    <a:pt x="3273" y="2306"/>
                    <a:pt x="3332" y="2758"/>
                  </a:cubicBezTo>
                  <a:cubicBezTo>
                    <a:pt x="3373" y="3068"/>
                    <a:pt x="3312" y="3344"/>
                    <a:pt x="3184" y="3422"/>
                  </a:cubicBezTo>
                  <a:cubicBezTo>
                    <a:pt x="3152" y="3442"/>
                    <a:pt x="3116" y="3450"/>
                    <a:pt x="3077" y="3450"/>
                  </a:cubicBezTo>
                  <a:cubicBezTo>
                    <a:pt x="2951" y="3450"/>
                    <a:pt x="2802" y="3362"/>
                    <a:pt x="2712" y="3302"/>
                  </a:cubicBezTo>
                  <a:cubicBezTo>
                    <a:pt x="2202" y="2953"/>
                    <a:pt x="2227" y="2158"/>
                    <a:pt x="2542" y="1511"/>
                  </a:cubicBezTo>
                  <a:close/>
                  <a:moveTo>
                    <a:pt x="5722" y="3224"/>
                  </a:moveTo>
                  <a:cubicBezTo>
                    <a:pt x="5865" y="3224"/>
                    <a:pt x="6018" y="3255"/>
                    <a:pt x="6183" y="3322"/>
                  </a:cubicBezTo>
                  <a:cubicBezTo>
                    <a:pt x="6289" y="3364"/>
                    <a:pt x="6392" y="3417"/>
                    <a:pt x="6484" y="3475"/>
                  </a:cubicBezTo>
                  <a:cubicBezTo>
                    <a:pt x="6498" y="3696"/>
                    <a:pt x="6484" y="3908"/>
                    <a:pt x="6442" y="4097"/>
                  </a:cubicBezTo>
                  <a:cubicBezTo>
                    <a:pt x="6367" y="4452"/>
                    <a:pt x="6158" y="4887"/>
                    <a:pt x="5600" y="4957"/>
                  </a:cubicBezTo>
                  <a:cubicBezTo>
                    <a:pt x="5551" y="4963"/>
                    <a:pt x="5504" y="4966"/>
                    <a:pt x="5459" y="4966"/>
                  </a:cubicBezTo>
                  <a:cubicBezTo>
                    <a:pt x="5193" y="4966"/>
                    <a:pt x="4996" y="4860"/>
                    <a:pt x="4888" y="4655"/>
                  </a:cubicBezTo>
                  <a:cubicBezTo>
                    <a:pt x="4713" y="4326"/>
                    <a:pt x="4796" y="3824"/>
                    <a:pt x="5072" y="3514"/>
                  </a:cubicBezTo>
                  <a:cubicBezTo>
                    <a:pt x="5243" y="3322"/>
                    <a:pt x="5463" y="3224"/>
                    <a:pt x="5722" y="3224"/>
                  </a:cubicBezTo>
                  <a:close/>
                  <a:moveTo>
                    <a:pt x="5337" y="6402"/>
                  </a:moveTo>
                  <a:cubicBezTo>
                    <a:pt x="5460" y="6402"/>
                    <a:pt x="5602" y="6432"/>
                    <a:pt x="5759" y="6491"/>
                  </a:cubicBezTo>
                  <a:cubicBezTo>
                    <a:pt x="6239" y="6669"/>
                    <a:pt x="6590" y="7015"/>
                    <a:pt x="6802" y="7398"/>
                  </a:cubicBezTo>
                  <a:cubicBezTo>
                    <a:pt x="6674" y="7473"/>
                    <a:pt x="6526" y="7532"/>
                    <a:pt x="6356" y="7565"/>
                  </a:cubicBezTo>
                  <a:cubicBezTo>
                    <a:pt x="6217" y="7594"/>
                    <a:pt x="6083" y="7608"/>
                    <a:pt x="5957" y="7608"/>
                  </a:cubicBezTo>
                  <a:cubicBezTo>
                    <a:pt x="5534" y="7608"/>
                    <a:pt x="5195" y="7449"/>
                    <a:pt x="5017" y="7152"/>
                  </a:cubicBezTo>
                  <a:cubicBezTo>
                    <a:pt x="4886" y="6932"/>
                    <a:pt x="4877" y="6678"/>
                    <a:pt x="5000" y="6533"/>
                  </a:cubicBezTo>
                  <a:cubicBezTo>
                    <a:pt x="5072" y="6446"/>
                    <a:pt x="5187" y="6402"/>
                    <a:pt x="5337" y="6402"/>
                  </a:cubicBezTo>
                  <a:close/>
                  <a:moveTo>
                    <a:pt x="4005" y="0"/>
                  </a:moveTo>
                  <a:cubicBezTo>
                    <a:pt x="3309" y="0"/>
                    <a:pt x="2735" y="440"/>
                    <a:pt x="2380" y="953"/>
                  </a:cubicBezTo>
                  <a:cubicBezTo>
                    <a:pt x="2358" y="942"/>
                    <a:pt x="2336" y="936"/>
                    <a:pt x="2311" y="928"/>
                  </a:cubicBezTo>
                  <a:cubicBezTo>
                    <a:pt x="2063" y="857"/>
                    <a:pt x="1830" y="822"/>
                    <a:pt x="1612" y="822"/>
                  </a:cubicBezTo>
                  <a:cubicBezTo>
                    <a:pt x="1302" y="822"/>
                    <a:pt x="1022" y="893"/>
                    <a:pt x="776" y="1034"/>
                  </a:cubicBezTo>
                  <a:cubicBezTo>
                    <a:pt x="171" y="1386"/>
                    <a:pt x="9" y="2044"/>
                    <a:pt x="1" y="2072"/>
                  </a:cubicBezTo>
                  <a:lnTo>
                    <a:pt x="413" y="2170"/>
                  </a:lnTo>
                  <a:cubicBezTo>
                    <a:pt x="416" y="2164"/>
                    <a:pt x="539" y="1662"/>
                    <a:pt x="988" y="1400"/>
                  </a:cubicBezTo>
                  <a:cubicBezTo>
                    <a:pt x="1164" y="1297"/>
                    <a:pt x="1371" y="1246"/>
                    <a:pt x="1604" y="1246"/>
                  </a:cubicBezTo>
                  <a:cubicBezTo>
                    <a:pt x="1776" y="1246"/>
                    <a:pt x="1963" y="1274"/>
                    <a:pt x="2163" y="1330"/>
                  </a:cubicBezTo>
                  <a:cubicBezTo>
                    <a:pt x="1772" y="2150"/>
                    <a:pt x="1778" y="3152"/>
                    <a:pt x="2484" y="3634"/>
                  </a:cubicBezTo>
                  <a:cubicBezTo>
                    <a:pt x="2726" y="3801"/>
                    <a:pt x="2927" y="3858"/>
                    <a:pt x="3088" y="3858"/>
                  </a:cubicBezTo>
                  <a:cubicBezTo>
                    <a:pt x="3223" y="3858"/>
                    <a:pt x="3331" y="3818"/>
                    <a:pt x="3413" y="3768"/>
                  </a:cubicBezTo>
                  <a:cubicBezTo>
                    <a:pt x="3697" y="3592"/>
                    <a:pt x="3828" y="3188"/>
                    <a:pt x="3761" y="2686"/>
                  </a:cubicBezTo>
                  <a:cubicBezTo>
                    <a:pt x="3689" y="2164"/>
                    <a:pt x="3387" y="1508"/>
                    <a:pt x="2771" y="1135"/>
                  </a:cubicBezTo>
                  <a:cubicBezTo>
                    <a:pt x="3062" y="740"/>
                    <a:pt x="3491" y="430"/>
                    <a:pt x="4002" y="430"/>
                  </a:cubicBezTo>
                  <a:cubicBezTo>
                    <a:pt x="4254" y="430"/>
                    <a:pt x="4527" y="505"/>
                    <a:pt x="4813" y="683"/>
                  </a:cubicBezTo>
                  <a:cubicBezTo>
                    <a:pt x="5678" y="1218"/>
                    <a:pt x="6216" y="2108"/>
                    <a:pt x="6412" y="2942"/>
                  </a:cubicBezTo>
                  <a:lnTo>
                    <a:pt x="6339" y="2909"/>
                  </a:lnTo>
                  <a:cubicBezTo>
                    <a:pt x="6127" y="2827"/>
                    <a:pt x="5920" y="2787"/>
                    <a:pt x="5723" y="2787"/>
                  </a:cubicBezTo>
                  <a:cubicBezTo>
                    <a:pt x="5349" y="2787"/>
                    <a:pt x="5013" y="2932"/>
                    <a:pt x="4763" y="3216"/>
                  </a:cubicBezTo>
                  <a:cubicBezTo>
                    <a:pt x="4367" y="3659"/>
                    <a:pt x="4266" y="4354"/>
                    <a:pt x="4517" y="4834"/>
                  </a:cubicBezTo>
                  <a:cubicBezTo>
                    <a:pt x="4699" y="5181"/>
                    <a:pt x="5038" y="5374"/>
                    <a:pt x="5461" y="5374"/>
                  </a:cubicBezTo>
                  <a:cubicBezTo>
                    <a:pt x="5524" y="5374"/>
                    <a:pt x="5589" y="5370"/>
                    <a:pt x="5656" y="5361"/>
                  </a:cubicBezTo>
                  <a:cubicBezTo>
                    <a:pt x="6275" y="5289"/>
                    <a:pt x="6710" y="4853"/>
                    <a:pt x="6861" y="4173"/>
                  </a:cubicBezTo>
                  <a:cubicBezTo>
                    <a:pt x="6886" y="4061"/>
                    <a:pt x="6900" y="3947"/>
                    <a:pt x="6911" y="3827"/>
                  </a:cubicBezTo>
                  <a:cubicBezTo>
                    <a:pt x="7399" y="4396"/>
                    <a:pt x="7631" y="5247"/>
                    <a:pt x="7572" y="5964"/>
                  </a:cubicBezTo>
                  <a:cubicBezTo>
                    <a:pt x="7550" y="6231"/>
                    <a:pt x="7461" y="6731"/>
                    <a:pt x="7137" y="7107"/>
                  </a:cubicBezTo>
                  <a:cubicBezTo>
                    <a:pt x="6875" y="6669"/>
                    <a:pt x="6465" y="6290"/>
                    <a:pt x="5912" y="6084"/>
                  </a:cubicBezTo>
                  <a:cubicBezTo>
                    <a:pt x="5690" y="6000"/>
                    <a:pt x="5502" y="5967"/>
                    <a:pt x="5344" y="5967"/>
                  </a:cubicBezTo>
                  <a:cubicBezTo>
                    <a:pt x="4967" y="5967"/>
                    <a:pt x="4764" y="6151"/>
                    <a:pt x="4679" y="6251"/>
                  </a:cubicBezTo>
                  <a:cubicBezTo>
                    <a:pt x="4442" y="6536"/>
                    <a:pt x="4431" y="6979"/>
                    <a:pt x="4657" y="7356"/>
                  </a:cubicBezTo>
                  <a:cubicBezTo>
                    <a:pt x="4911" y="7790"/>
                    <a:pt x="5379" y="8022"/>
                    <a:pt x="5952" y="8022"/>
                  </a:cubicBezTo>
                  <a:cubicBezTo>
                    <a:pt x="6108" y="8022"/>
                    <a:pt x="6272" y="8005"/>
                    <a:pt x="6442" y="7970"/>
                  </a:cubicBezTo>
                  <a:cubicBezTo>
                    <a:pt x="6635" y="7930"/>
                    <a:pt x="6808" y="7869"/>
                    <a:pt x="6969" y="7777"/>
                  </a:cubicBezTo>
                  <a:cubicBezTo>
                    <a:pt x="7042" y="8014"/>
                    <a:pt x="7064" y="8251"/>
                    <a:pt x="7031" y="8466"/>
                  </a:cubicBezTo>
                  <a:cubicBezTo>
                    <a:pt x="6942" y="9058"/>
                    <a:pt x="6487" y="9409"/>
                    <a:pt x="5753" y="9459"/>
                  </a:cubicBezTo>
                  <a:cubicBezTo>
                    <a:pt x="5687" y="9464"/>
                    <a:pt x="5620" y="9466"/>
                    <a:pt x="5554" y="9466"/>
                  </a:cubicBezTo>
                  <a:cubicBezTo>
                    <a:pt x="4540" y="9466"/>
                    <a:pt x="3574" y="8971"/>
                    <a:pt x="3053" y="8162"/>
                  </a:cubicBezTo>
                  <a:cubicBezTo>
                    <a:pt x="2581" y="7426"/>
                    <a:pt x="2559" y="6572"/>
                    <a:pt x="2994" y="5754"/>
                  </a:cubicBezTo>
                  <a:lnTo>
                    <a:pt x="2620" y="5556"/>
                  </a:lnTo>
                  <a:lnTo>
                    <a:pt x="2620" y="5556"/>
                  </a:lnTo>
                  <a:cubicBezTo>
                    <a:pt x="2115" y="6499"/>
                    <a:pt x="2143" y="7534"/>
                    <a:pt x="2698" y="8394"/>
                  </a:cubicBezTo>
                  <a:cubicBezTo>
                    <a:pt x="3295" y="9320"/>
                    <a:pt x="4400" y="9892"/>
                    <a:pt x="5555" y="9892"/>
                  </a:cubicBezTo>
                  <a:cubicBezTo>
                    <a:pt x="5630" y="9892"/>
                    <a:pt x="5703" y="9889"/>
                    <a:pt x="5789" y="9869"/>
                  </a:cubicBezTo>
                  <a:cubicBezTo>
                    <a:pt x="6721" y="9811"/>
                    <a:pt x="7343" y="9306"/>
                    <a:pt x="7461" y="8516"/>
                  </a:cubicBezTo>
                  <a:cubicBezTo>
                    <a:pt x="7505" y="8204"/>
                    <a:pt x="7463" y="7852"/>
                    <a:pt x="7338" y="7509"/>
                  </a:cubicBezTo>
                  <a:cubicBezTo>
                    <a:pt x="7712" y="7158"/>
                    <a:pt x="7946" y="6633"/>
                    <a:pt x="7999" y="5997"/>
                  </a:cubicBezTo>
                  <a:cubicBezTo>
                    <a:pt x="8077" y="5037"/>
                    <a:pt x="7712" y="3855"/>
                    <a:pt x="6891" y="3221"/>
                  </a:cubicBezTo>
                  <a:cubicBezTo>
                    <a:pt x="6757" y="2181"/>
                    <a:pt x="6133" y="995"/>
                    <a:pt x="5042" y="320"/>
                  </a:cubicBezTo>
                  <a:cubicBezTo>
                    <a:pt x="4676" y="95"/>
                    <a:pt x="4327" y="0"/>
                    <a:pt x="400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032;p57"/>
            <p:cNvSpPr/>
            <p:nvPr/>
          </p:nvSpPr>
          <p:spPr>
            <a:xfrm>
              <a:off x="2700482" y="2690114"/>
              <a:ext cx="269008" cy="268680"/>
            </a:xfrm>
            <a:custGeom>
              <a:avLst/>
              <a:gdLst/>
              <a:ahLst/>
              <a:cxnLst/>
              <a:rect l="l" t="t" r="r" b="b"/>
              <a:pathLst>
                <a:path w="10794" h="10773" extrusionOk="0">
                  <a:moveTo>
                    <a:pt x="6835" y="1371"/>
                  </a:moveTo>
                  <a:cubicBezTo>
                    <a:pt x="7357" y="1681"/>
                    <a:pt x="7736" y="2108"/>
                    <a:pt x="7825" y="2456"/>
                  </a:cubicBezTo>
                  <a:cubicBezTo>
                    <a:pt x="7873" y="2629"/>
                    <a:pt x="7845" y="2763"/>
                    <a:pt x="7736" y="2864"/>
                  </a:cubicBezTo>
                  <a:cubicBezTo>
                    <a:pt x="7659" y="2935"/>
                    <a:pt x="7581" y="2971"/>
                    <a:pt x="7498" y="2971"/>
                  </a:cubicBezTo>
                  <a:cubicBezTo>
                    <a:pt x="7442" y="2971"/>
                    <a:pt x="7384" y="2955"/>
                    <a:pt x="7323" y="2922"/>
                  </a:cubicBezTo>
                  <a:cubicBezTo>
                    <a:pt x="7000" y="2752"/>
                    <a:pt x="6701" y="2161"/>
                    <a:pt x="6788" y="1583"/>
                  </a:cubicBezTo>
                  <a:cubicBezTo>
                    <a:pt x="6793" y="1513"/>
                    <a:pt x="6813" y="1444"/>
                    <a:pt x="6835" y="1371"/>
                  </a:cubicBezTo>
                  <a:close/>
                  <a:moveTo>
                    <a:pt x="3303" y="2640"/>
                  </a:moveTo>
                  <a:lnTo>
                    <a:pt x="3303" y="2640"/>
                  </a:lnTo>
                  <a:cubicBezTo>
                    <a:pt x="3373" y="2671"/>
                    <a:pt x="3443" y="2707"/>
                    <a:pt x="3512" y="2752"/>
                  </a:cubicBezTo>
                  <a:cubicBezTo>
                    <a:pt x="4227" y="3201"/>
                    <a:pt x="4584" y="4231"/>
                    <a:pt x="4319" y="4671"/>
                  </a:cubicBezTo>
                  <a:cubicBezTo>
                    <a:pt x="4249" y="4786"/>
                    <a:pt x="4155" y="4842"/>
                    <a:pt x="4052" y="4842"/>
                  </a:cubicBezTo>
                  <a:cubicBezTo>
                    <a:pt x="4047" y="4842"/>
                    <a:pt x="4042" y="4842"/>
                    <a:pt x="4037" y="4842"/>
                  </a:cubicBezTo>
                  <a:cubicBezTo>
                    <a:pt x="3819" y="4825"/>
                    <a:pt x="3507" y="4574"/>
                    <a:pt x="3320" y="4127"/>
                  </a:cubicBezTo>
                  <a:cubicBezTo>
                    <a:pt x="3214" y="3871"/>
                    <a:pt x="3063" y="3324"/>
                    <a:pt x="3303" y="2640"/>
                  </a:cubicBezTo>
                  <a:close/>
                  <a:moveTo>
                    <a:pt x="7348" y="5123"/>
                  </a:moveTo>
                  <a:cubicBezTo>
                    <a:pt x="7421" y="5165"/>
                    <a:pt x="7555" y="5642"/>
                    <a:pt x="7290" y="6722"/>
                  </a:cubicBezTo>
                  <a:cubicBezTo>
                    <a:pt x="7027" y="6624"/>
                    <a:pt x="6835" y="6418"/>
                    <a:pt x="6774" y="6164"/>
                  </a:cubicBezTo>
                  <a:cubicBezTo>
                    <a:pt x="6693" y="5835"/>
                    <a:pt x="6835" y="5494"/>
                    <a:pt x="7167" y="5224"/>
                  </a:cubicBezTo>
                  <a:cubicBezTo>
                    <a:pt x="7273" y="5140"/>
                    <a:pt x="7334" y="5123"/>
                    <a:pt x="7348" y="5123"/>
                  </a:cubicBezTo>
                  <a:close/>
                  <a:moveTo>
                    <a:pt x="3942" y="6451"/>
                  </a:moveTo>
                  <a:cubicBezTo>
                    <a:pt x="3998" y="6451"/>
                    <a:pt x="4046" y="6463"/>
                    <a:pt x="4081" y="6488"/>
                  </a:cubicBezTo>
                  <a:cubicBezTo>
                    <a:pt x="4171" y="6554"/>
                    <a:pt x="4201" y="6725"/>
                    <a:pt x="4160" y="6934"/>
                  </a:cubicBezTo>
                  <a:cubicBezTo>
                    <a:pt x="4065" y="7433"/>
                    <a:pt x="3582" y="8053"/>
                    <a:pt x="2762" y="8234"/>
                  </a:cubicBezTo>
                  <a:cubicBezTo>
                    <a:pt x="2652" y="8259"/>
                    <a:pt x="2544" y="8273"/>
                    <a:pt x="2437" y="8273"/>
                  </a:cubicBezTo>
                  <a:cubicBezTo>
                    <a:pt x="2427" y="8273"/>
                    <a:pt x="2417" y="8273"/>
                    <a:pt x="2408" y="8273"/>
                  </a:cubicBezTo>
                  <a:cubicBezTo>
                    <a:pt x="2497" y="7615"/>
                    <a:pt x="2868" y="6979"/>
                    <a:pt x="3415" y="6647"/>
                  </a:cubicBezTo>
                  <a:cubicBezTo>
                    <a:pt x="3624" y="6517"/>
                    <a:pt x="3809" y="6451"/>
                    <a:pt x="3942" y="6451"/>
                  </a:cubicBezTo>
                  <a:close/>
                  <a:moveTo>
                    <a:pt x="8613" y="0"/>
                  </a:moveTo>
                  <a:cubicBezTo>
                    <a:pt x="8415" y="0"/>
                    <a:pt x="8205" y="21"/>
                    <a:pt x="7984" y="63"/>
                  </a:cubicBezTo>
                  <a:cubicBezTo>
                    <a:pt x="7293" y="194"/>
                    <a:pt x="6891" y="492"/>
                    <a:pt x="6662" y="808"/>
                  </a:cubicBezTo>
                  <a:cubicBezTo>
                    <a:pt x="6470" y="724"/>
                    <a:pt x="6271" y="654"/>
                    <a:pt x="6068" y="607"/>
                  </a:cubicBezTo>
                  <a:cubicBezTo>
                    <a:pt x="5848" y="557"/>
                    <a:pt x="5633" y="532"/>
                    <a:pt x="5424" y="532"/>
                  </a:cubicBezTo>
                  <a:cubicBezTo>
                    <a:pt x="4704" y="532"/>
                    <a:pt x="4061" y="828"/>
                    <a:pt x="3565" y="1399"/>
                  </a:cubicBezTo>
                  <a:cubicBezTo>
                    <a:pt x="3359" y="1636"/>
                    <a:pt x="3192" y="1887"/>
                    <a:pt x="3063" y="2147"/>
                  </a:cubicBezTo>
                  <a:cubicBezTo>
                    <a:pt x="3005" y="2139"/>
                    <a:pt x="2945" y="2135"/>
                    <a:pt x="2883" y="2135"/>
                  </a:cubicBezTo>
                  <a:cubicBezTo>
                    <a:pt x="2389" y="2135"/>
                    <a:pt x="1770" y="2389"/>
                    <a:pt x="1155" y="3321"/>
                  </a:cubicBezTo>
                  <a:cubicBezTo>
                    <a:pt x="0" y="5079"/>
                    <a:pt x="153" y="6836"/>
                    <a:pt x="817" y="7799"/>
                  </a:cubicBezTo>
                  <a:cubicBezTo>
                    <a:pt x="1116" y="8231"/>
                    <a:pt x="1515" y="8516"/>
                    <a:pt x="1964" y="8636"/>
                  </a:cubicBezTo>
                  <a:cubicBezTo>
                    <a:pt x="1967" y="8870"/>
                    <a:pt x="2006" y="9099"/>
                    <a:pt x="2073" y="9322"/>
                  </a:cubicBezTo>
                  <a:cubicBezTo>
                    <a:pt x="2355" y="10251"/>
                    <a:pt x="3150" y="10773"/>
                    <a:pt x="4254" y="10773"/>
                  </a:cubicBezTo>
                  <a:cubicBezTo>
                    <a:pt x="4316" y="10773"/>
                    <a:pt x="4377" y="10770"/>
                    <a:pt x="4447" y="10761"/>
                  </a:cubicBezTo>
                  <a:cubicBezTo>
                    <a:pt x="6026" y="10683"/>
                    <a:pt x="7120" y="8842"/>
                    <a:pt x="7608" y="7202"/>
                  </a:cubicBezTo>
                  <a:cubicBezTo>
                    <a:pt x="7632" y="7203"/>
                    <a:pt x="7658" y="7204"/>
                    <a:pt x="7684" y="7204"/>
                  </a:cubicBezTo>
                  <a:cubicBezTo>
                    <a:pt x="8213" y="7204"/>
                    <a:pt x="9108" y="6943"/>
                    <a:pt x="10105" y="5606"/>
                  </a:cubicBezTo>
                  <a:lnTo>
                    <a:pt x="9764" y="5355"/>
                  </a:lnTo>
                  <a:cubicBezTo>
                    <a:pt x="8894" y="6521"/>
                    <a:pt x="8155" y="6764"/>
                    <a:pt x="7722" y="6780"/>
                  </a:cubicBezTo>
                  <a:cubicBezTo>
                    <a:pt x="7859" y="6209"/>
                    <a:pt x="8057" y="5070"/>
                    <a:pt x="7594" y="4769"/>
                  </a:cubicBezTo>
                  <a:cubicBezTo>
                    <a:pt x="7536" y="4730"/>
                    <a:pt x="7459" y="4698"/>
                    <a:pt x="7364" y="4698"/>
                  </a:cubicBezTo>
                  <a:cubicBezTo>
                    <a:pt x="7244" y="4698"/>
                    <a:pt x="7095" y="4748"/>
                    <a:pt x="6916" y="4895"/>
                  </a:cubicBezTo>
                  <a:cubicBezTo>
                    <a:pt x="6458" y="5266"/>
                    <a:pt x="6260" y="5776"/>
                    <a:pt x="6380" y="6264"/>
                  </a:cubicBezTo>
                  <a:cubicBezTo>
                    <a:pt x="6478" y="6669"/>
                    <a:pt x="6785" y="6990"/>
                    <a:pt x="7192" y="7129"/>
                  </a:cubicBezTo>
                  <a:cubicBezTo>
                    <a:pt x="6715" y="8703"/>
                    <a:pt x="5700" y="10282"/>
                    <a:pt x="4430" y="10343"/>
                  </a:cubicBezTo>
                  <a:cubicBezTo>
                    <a:pt x="4374" y="10346"/>
                    <a:pt x="4319" y="10347"/>
                    <a:pt x="4265" y="10347"/>
                  </a:cubicBezTo>
                  <a:cubicBezTo>
                    <a:pt x="3343" y="10347"/>
                    <a:pt x="2718" y="9945"/>
                    <a:pt x="2488" y="9196"/>
                  </a:cubicBezTo>
                  <a:cubicBezTo>
                    <a:pt x="2435" y="9032"/>
                    <a:pt x="2408" y="8864"/>
                    <a:pt x="2399" y="8694"/>
                  </a:cubicBezTo>
                  <a:lnTo>
                    <a:pt x="2399" y="8694"/>
                  </a:lnTo>
                  <a:cubicBezTo>
                    <a:pt x="2412" y="8694"/>
                    <a:pt x="2425" y="8695"/>
                    <a:pt x="2437" y="8695"/>
                  </a:cubicBezTo>
                  <a:cubicBezTo>
                    <a:pt x="2578" y="8695"/>
                    <a:pt x="2719" y="8680"/>
                    <a:pt x="2865" y="8650"/>
                  </a:cubicBezTo>
                  <a:cubicBezTo>
                    <a:pt x="3872" y="8426"/>
                    <a:pt x="4461" y="7645"/>
                    <a:pt x="4586" y="7018"/>
                  </a:cubicBezTo>
                  <a:cubicBezTo>
                    <a:pt x="4659" y="6633"/>
                    <a:pt x="4567" y="6306"/>
                    <a:pt x="4333" y="6142"/>
                  </a:cubicBezTo>
                  <a:cubicBezTo>
                    <a:pt x="4244" y="6079"/>
                    <a:pt x="4121" y="6029"/>
                    <a:pt x="3955" y="6029"/>
                  </a:cubicBezTo>
                  <a:cubicBezTo>
                    <a:pt x="3765" y="6029"/>
                    <a:pt x="3518" y="6096"/>
                    <a:pt x="3203" y="6287"/>
                  </a:cubicBezTo>
                  <a:cubicBezTo>
                    <a:pt x="2547" y="6688"/>
                    <a:pt x="2106" y="7425"/>
                    <a:pt x="2000" y="8206"/>
                  </a:cubicBezTo>
                  <a:cubicBezTo>
                    <a:pt x="1679" y="8106"/>
                    <a:pt x="1395" y="7885"/>
                    <a:pt x="1172" y="7562"/>
                  </a:cubicBezTo>
                  <a:cubicBezTo>
                    <a:pt x="594" y="6716"/>
                    <a:pt x="471" y="5148"/>
                    <a:pt x="1518" y="3558"/>
                  </a:cubicBezTo>
                  <a:cubicBezTo>
                    <a:pt x="1950" y="2903"/>
                    <a:pt x="2424" y="2568"/>
                    <a:pt x="2901" y="2562"/>
                  </a:cubicBezTo>
                  <a:lnTo>
                    <a:pt x="2901" y="2562"/>
                  </a:lnTo>
                  <a:cubicBezTo>
                    <a:pt x="2712" y="3148"/>
                    <a:pt x="2717" y="3748"/>
                    <a:pt x="2940" y="4292"/>
                  </a:cubicBezTo>
                  <a:cubicBezTo>
                    <a:pt x="3172" y="4855"/>
                    <a:pt x="3593" y="5235"/>
                    <a:pt x="4015" y="5266"/>
                  </a:cubicBezTo>
                  <a:cubicBezTo>
                    <a:pt x="4036" y="5268"/>
                    <a:pt x="4058" y="5269"/>
                    <a:pt x="4079" y="5269"/>
                  </a:cubicBezTo>
                  <a:cubicBezTo>
                    <a:pt x="4331" y="5269"/>
                    <a:pt x="4546" y="5133"/>
                    <a:pt x="4692" y="4889"/>
                  </a:cubicBezTo>
                  <a:cubicBezTo>
                    <a:pt x="5100" y="4205"/>
                    <a:pt x="4625" y="2947"/>
                    <a:pt x="3747" y="2395"/>
                  </a:cubicBezTo>
                  <a:cubicBezTo>
                    <a:pt x="3677" y="2350"/>
                    <a:pt x="3590" y="2303"/>
                    <a:pt x="3484" y="2261"/>
                  </a:cubicBezTo>
                  <a:cubicBezTo>
                    <a:pt x="3585" y="2071"/>
                    <a:pt x="3719" y="1876"/>
                    <a:pt x="3892" y="1678"/>
                  </a:cubicBezTo>
                  <a:cubicBezTo>
                    <a:pt x="4376" y="1120"/>
                    <a:pt x="4936" y="957"/>
                    <a:pt x="5427" y="957"/>
                  </a:cubicBezTo>
                  <a:cubicBezTo>
                    <a:pt x="5626" y="957"/>
                    <a:pt x="5814" y="984"/>
                    <a:pt x="5981" y="1022"/>
                  </a:cubicBezTo>
                  <a:cubicBezTo>
                    <a:pt x="6149" y="1061"/>
                    <a:pt x="6313" y="1112"/>
                    <a:pt x="6467" y="1179"/>
                  </a:cubicBezTo>
                  <a:cubicBezTo>
                    <a:pt x="6417" y="1304"/>
                    <a:pt x="6389" y="1418"/>
                    <a:pt x="6375" y="1522"/>
                  </a:cubicBezTo>
                  <a:cubicBezTo>
                    <a:pt x="6269" y="2225"/>
                    <a:pt x="6609" y="3023"/>
                    <a:pt x="7133" y="3299"/>
                  </a:cubicBezTo>
                  <a:cubicBezTo>
                    <a:pt x="7254" y="3363"/>
                    <a:pt x="7377" y="3395"/>
                    <a:pt x="7498" y="3395"/>
                  </a:cubicBezTo>
                  <a:cubicBezTo>
                    <a:pt x="7686" y="3395"/>
                    <a:pt x="7870" y="3319"/>
                    <a:pt x="8029" y="3173"/>
                  </a:cubicBezTo>
                  <a:cubicBezTo>
                    <a:pt x="8255" y="2970"/>
                    <a:pt x="8328" y="2671"/>
                    <a:pt x="8241" y="2347"/>
                  </a:cubicBezTo>
                  <a:cubicBezTo>
                    <a:pt x="8110" y="1859"/>
                    <a:pt x="7644" y="1357"/>
                    <a:pt x="7044" y="1006"/>
                  </a:cubicBezTo>
                  <a:cubicBezTo>
                    <a:pt x="7234" y="774"/>
                    <a:pt x="7546" y="576"/>
                    <a:pt x="8062" y="478"/>
                  </a:cubicBezTo>
                  <a:cubicBezTo>
                    <a:pt x="8258" y="442"/>
                    <a:pt x="8442" y="424"/>
                    <a:pt x="8613" y="424"/>
                  </a:cubicBezTo>
                  <a:cubicBezTo>
                    <a:pt x="9045" y="424"/>
                    <a:pt x="9399" y="540"/>
                    <a:pt x="9675" y="771"/>
                  </a:cubicBezTo>
                  <a:cubicBezTo>
                    <a:pt x="10364" y="1357"/>
                    <a:pt x="10347" y="2506"/>
                    <a:pt x="10347" y="2518"/>
                  </a:cubicBezTo>
                  <a:lnTo>
                    <a:pt x="10769" y="2529"/>
                  </a:lnTo>
                  <a:cubicBezTo>
                    <a:pt x="10774" y="2473"/>
                    <a:pt x="10794" y="1173"/>
                    <a:pt x="9951" y="450"/>
                  </a:cubicBezTo>
                  <a:cubicBezTo>
                    <a:pt x="9597" y="151"/>
                    <a:pt x="9148" y="0"/>
                    <a:pt x="86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2526;p40"/>
          <p:cNvSpPr/>
          <p:nvPr/>
        </p:nvSpPr>
        <p:spPr>
          <a:xfrm rot="329428">
            <a:off x="11136313" y="269875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0598" name="Google Shape;5911;p62"/>
          <p:cNvGrpSpPr>
            <a:grpSpLocks/>
          </p:cNvGrpSpPr>
          <p:nvPr/>
        </p:nvGrpSpPr>
        <p:grpSpPr bwMode="auto">
          <a:xfrm>
            <a:off x="5951538" y="-223838"/>
            <a:ext cx="4468812" cy="1778001"/>
            <a:chOff x="7078500" y="3433675"/>
            <a:chExt cx="929600" cy="644050"/>
          </a:xfrm>
        </p:grpSpPr>
        <p:sp>
          <p:nvSpPr>
            <p:cNvPr id="128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913;p62"/>
            <p:cNvSpPr/>
            <p:nvPr/>
          </p:nvSpPr>
          <p:spPr>
            <a:xfrm>
              <a:off x="7164690" y="3521082"/>
              <a:ext cx="755568" cy="469236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0599" name="Picture 1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33500"/>
            <a:ext cx="762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600" name="Google Shape;5911;p62"/>
          <p:cNvGrpSpPr>
            <a:grpSpLocks/>
          </p:cNvGrpSpPr>
          <p:nvPr/>
        </p:nvGrpSpPr>
        <p:grpSpPr bwMode="auto">
          <a:xfrm>
            <a:off x="5210175" y="757238"/>
            <a:ext cx="709613" cy="492125"/>
            <a:chOff x="7078500" y="3433675"/>
            <a:chExt cx="929600" cy="644050"/>
          </a:xfrm>
        </p:grpSpPr>
        <p:sp>
          <p:nvSpPr>
            <p:cNvPr id="132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913;p62"/>
            <p:cNvSpPr/>
            <p:nvPr/>
          </p:nvSpPr>
          <p:spPr>
            <a:xfrm>
              <a:off x="7163766" y="3520933"/>
              <a:ext cx="756989" cy="469533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601" name="Google Shape;5911;p62"/>
          <p:cNvGrpSpPr>
            <a:grpSpLocks/>
          </p:cNvGrpSpPr>
          <p:nvPr/>
        </p:nvGrpSpPr>
        <p:grpSpPr bwMode="auto">
          <a:xfrm>
            <a:off x="10848975" y="2438400"/>
            <a:ext cx="709613" cy="490538"/>
            <a:chOff x="7078500" y="3433675"/>
            <a:chExt cx="929600" cy="644050"/>
          </a:xfrm>
        </p:grpSpPr>
        <p:sp>
          <p:nvSpPr>
            <p:cNvPr id="135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913;p62"/>
            <p:cNvSpPr/>
            <p:nvPr/>
          </p:nvSpPr>
          <p:spPr>
            <a:xfrm>
              <a:off x="7163766" y="3521216"/>
              <a:ext cx="756989" cy="468969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0602" name="Picture 1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-115888"/>
            <a:ext cx="4029075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603" name="Google Shape;5911;p62"/>
          <p:cNvGrpSpPr>
            <a:grpSpLocks/>
          </p:cNvGrpSpPr>
          <p:nvPr/>
        </p:nvGrpSpPr>
        <p:grpSpPr bwMode="auto">
          <a:xfrm>
            <a:off x="3886200" y="1719263"/>
            <a:ext cx="709613" cy="492125"/>
            <a:chOff x="7078500" y="3433675"/>
            <a:chExt cx="929600" cy="644050"/>
          </a:xfrm>
        </p:grpSpPr>
        <p:sp>
          <p:nvSpPr>
            <p:cNvPr id="139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913;p62"/>
            <p:cNvSpPr/>
            <p:nvPr/>
          </p:nvSpPr>
          <p:spPr>
            <a:xfrm>
              <a:off x="7163766" y="3520933"/>
              <a:ext cx="756989" cy="469533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604" name="Google Shape;5911;p62"/>
          <p:cNvGrpSpPr>
            <a:grpSpLocks/>
          </p:cNvGrpSpPr>
          <p:nvPr/>
        </p:nvGrpSpPr>
        <p:grpSpPr bwMode="auto">
          <a:xfrm>
            <a:off x="11569700" y="774700"/>
            <a:ext cx="708025" cy="490538"/>
            <a:chOff x="7078500" y="3433675"/>
            <a:chExt cx="929600" cy="644050"/>
          </a:xfrm>
        </p:grpSpPr>
        <p:sp>
          <p:nvSpPr>
            <p:cNvPr id="142" name="Google Shape;5912;p62"/>
            <p:cNvSpPr/>
            <p:nvPr/>
          </p:nvSpPr>
          <p:spPr>
            <a:xfrm>
              <a:off x="7078500" y="3433675"/>
              <a:ext cx="929600" cy="644050"/>
            </a:xfrm>
            <a:custGeom>
              <a:avLst/>
              <a:gdLst/>
              <a:ahLst/>
              <a:cxnLst/>
              <a:rect l="l" t="t" r="r" b="b"/>
              <a:pathLst>
                <a:path w="37184" h="25762" extrusionOk="0">
                  <a:moveTo>
                    <a:pt x="15986" y="0"/>
                  </a:moveTo>
                  <a:cubicBezTo>
                    <a:pt x="15836" y="0"/>
                    <a:pt x="15682" y="6"/>
                    <a:pt x="15534" y="11"/>
                  </a:cubicBezTo>
                  <a:cubicBezTo>
                    <a:pt x="13247" y="131"/>
                    <a:pt x="11135" y="1136"/>
                    <a:pt x="9600" y="2840"/>
                  </a:cubicBezTo>
                  <a:cubicBezTo>
                    <a:pt x="8973" y="3532"/>
                    <a:pt x="8476" y="4316"/>
                    <a:pt x="8108" y="5147"/>
                  </a:cubicBezTo>
                  <a:cubicBezTo>
                    <a:pt x="5912" y="5382"/>
                    <a:pt x="3904" y="6403"/>
                    <a:pt x="2414" y="8060"/>
                  </a:cubicBezTo>
                  <a:cubicBezTo>
                    <a:pt x="813" y="9840"/>
                    <a:pt x="1" y="12136"/>
                    <a:pt x="126" y="14527"/>
                  </a:cubicBezTo>
                  <a:cubicBezTo>
                    <a:pt x="377" y="19289"/>
                    <a:pt x="4303" y="23016"/>
                    <a:pt x="9068" y="23016"/>
                  </a:cubicBezTo>
                  <a:lnTo>
                    <a:pt x="9079" y="23016"/>
                  </a:lnTo>
                  <a:cubicBezTo>
                    <a:pt x="9419" y="23432"/>
                    <a:pt x="9807" y="23808"/>
                    <a:pt x="10228" y="24143"/>
                  </a:cubicBezTo>
                  <a:cubicBezTo>
                    <a:pt x="11550" y="25186"/>
                    <a:pt x="13208" y="25761"/>
                    <a:pt x="14893" y="25761"/>
                  </a:cubicBezTo>
                  <a:cubicBezTo>
                    <a:pt x="15024" y="25761"/>
                    <a:pt x="15158" y="25756"/>
                    <a:pt x="15283" y="25744"/>
                  </a:cubicBezTo>
                  <a:cubicBezTo>
                    <a:pt x="16653" y="25675"/>
                    <a:pt x="17950" y="25234"/>
                    <a:pt x="19058" y="24500"/>
                  </a:cubicBezTo>
                  <a:cubicBezTo>
                    <a:pt x="19847" y="24732"/>
                    <a:pt x="20667" y="24854"/>
                    <a:pt x="21490" y="24854"/>
                  </a:cubicBezTo>
                  <a:cubicBezTo>
                    <a:pt x="21638" y="24854"/>
                    <a:pt x="21789" y="24852"/>
                    <a:pt x="21940" y="24843"/>
                  </a:cubicBezTo>
                  <a:cubicBezTo>
                    <a:pt x="22587" y="24810"/>
                    <a:pt x="23229" y="24701"/>
                    <a:pt x="23848" y="24528"/>
                  </a:cubicBezTo>
                  <a:cubicBezTo>
                    <a:pt x="23948" y="24587"/>
                    <a:pt x="24052" y="24645"/>
                    <a:pt x="24160" y="24698"/>
                  </a:cubicBezTo>
                  <a:cubicBezTo>
                    <a:pt x="25187" y="25217"/>
                    <a:pt x="26339" y="25493"/>
                    <a:pt x="27491" y="25493"/>
                  </a:cubicBezTo>
                  <a:cubicBezTo>
                    <a:pt x="27620" y="25493"/>
                    <a:pt x="27748" y="25490"/>
                    <a:pt x="27879" y="25482"/>
                  </a:cubicBezTo>
                  <a:cubicBezTo>
                    <a:pt x="29846" y="25382"/>
                    <a:pt x="31651" y="24520"/>
                    <a:pt x="32970" y="23055"/>
                  </a:cubicBezTo>
                  <a:cubicBezTo>
                    <a:pt x="33855" y="22073"/>
                    <a:pt x="34449" y="20890"/>
                    <a:pt x="34709" y="19624"/>
                  </a:cubicBezTo>
                  <a:cubicBezTo>
                    <a:pt x="36293" y="18128"/>
                    <a:pt x="37183" y="15986"/>
                    <a:pt x="37063" y="13740"/>
                  </a:cubicBezTo>
                  <a:cubicBezTo>
                    <a:pt x="36912" y="10844"/>
                    <a:pt x="35141" y="8381"/>
                    <a:pt x="32627" y="7251"/>
                  </a:cubicBezTo>
                  <a:cubicBezTo>
                    <a:pt x="32122" y="6021"/>
                    <a:pt x="31344" y="4905"/>
                    <a:pt x="30337" y="3995"/>
                  </a:cubicBezTo>
                  <a:cubicBezTo>
                    <a:pt x="28688" y="2503"/>
                    <a:pt x="26557" y="1682"/>
                    <a:pt x="24336" y="1682"/>
                  </a:cubicBezTo>
                  <a:cubicBezTo>
                    <a:pt x="24177" y="1682"/>
                    <a:pt x="24018" y="1688"/>
                    <a:pt x="23865" y="1696"/>
                  </a:cubicBezTo>
                  <a:cubicBezTo>
                    <a:pt x="23100" y="1735"/>
                    <a:pt x="22344" y="1875"/>
                    <a:pt x="21619" y="2104"/>
                  </a:cubicBezTo>
                  <a:cubicBezTo>
                    <a:pt x="20087" y="776"/>
                    <a:pt x="18101" y="0"/>
                    <a:pt x="15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1980000" algn="bl" rotWithShape="0">
                <a:schemeClr val="dk2">
                  <a:alpha val="23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913;p62"/>
            <p:cNvSpPr/>
            <p:nvPr/>
          </p:nvSpPr>
          <p:spPr>
            <a:xfrm>
              <a:off x="7163957" y="3521216"/>
              <a:ext cx="756602" cy="468969"/>
            </a:xfrm>
            <a:custGeom>
              <a:avLst/>
              <a:gdLst/>
              <a:ahLst/>
              <a:cxnLst/>
              <a:rect l="l" t="t" r="r" b="b"/>
              <a:pathLst>
                <a:path w="30226" h="18789" extrusionOk="0">
                  <a:moveTo>
                    <a:pt x="12544" y="1"/>
                  </a:moveTo>
                  <a:cubicBezTo>
                    <a:pt x="12454" y="1"/>
                    <a:pt x="12364" y="3"/>
                    <a:pt x="12273" y="8"/>
                  </a:cubicBezTo>
                  <a:cubicBezTo>
                    <a:pt x="9458" y="153"/>
                    <a:pt x="7296" y="2555"/>
                    <a:pt x="7444" y="5367"/>
                  </a:cubicBezTo>
                  <a:cubicBezTo>
                    <a:pt x="7444" y="5381"/>
                    <a:pt x="7447" y="5395"/>
                    <a:pt x="7447" y="5412"/>
                  </a:cubicBezTo>
                  <a:cubicBezTo>
                    <a:pt x="6875" y="5213"/>
                    <a:pt x="6263" y="5103"/>
                    <a:pt x="5628" y="5103"/>
                  </a:cubicBezTo>
                  <a:cubicBezTo>
                    <a:pt x="5532" y="5103"/>
                    <a:pt x="5435" y="5105"/>
                    <a:pt x="5338" y="5110"/>
                  </a:cubicBezTo>
                  <a:cubicBezTo>
                    <a:pt x="2316" y="5267"/>
                    <a:pt x="1" y="7844"/>
                    <a:pt x="157" y="10860"/>
                  </a:cubicBezTo>
                  <a:cubicBezTo>
                    <a:pt x="311" y="13782"/>
                    <a:pt x="2729" y="16045"/>
                    <a:pt x="5622" y="16045"/>
                  </a:cubicBezTo>
                  <a:cubicBezTo>
                    <a:pt x="5717" y="16045"/>
                    <a:pt x="5813" y="16043"/>
                    <a:pt x="5910" y="16038"/>
                  </a:cubicBezTo>
                  <a:cubicBezTo>
                    <a:pt x="6468" y="16010"/>
                    <a:pt x="7003" y="15896"/>
                    <a:pt x="7503" y="15714"/>
                  </a:cubicBezTo>
                  <a:cubicBezTo>
                    <a:pt x="7949" y="17495"/>
                    <a:pt x="9561" y="18788"/>
                    <a:pt x="11446" y="18788"/>
                  </a:cubicBezTo>
                  <a:cubicBezTo>
                    <a:pt x="11516" y="18788"/>
                    <a:pt x="11586" y="18787"/>
                    <a:pt x="11657" y="18783"/>
                  </a:cubicBezTo>
                  <a:cubicBezTo>
                    <a:pt x="13054" y="18711"/>
                    <a:pt x="14254" y="17935"/>
                    <a:pt x="14926" y="16819"/>
                  </a:cubicBezTo>
                  <a:cubicBezTo>
                    <a:pt x="15794" y="17490"/>
                    <a:pt x="16875" y="17886"/>
                    <a:pt x="18041" y="17886"/>
                  </a:cubicBezTo>
                  <a:cubicBezTo>
                    <a:pt x="18131" y="17886"/>
                    <a:pt x="18222" y="17884"/>
                    <a:pt x="18313" y="17879"/>
                  </a:cubicBezTo>
                  <a:cubicBezTo>
                    <a:pt x="19298" y="17826"/>
                    <a:pt x="20196" y="17503"/>
                    <a:pt x="20949" y="16978"/>
                  </a:cubicBezTo>
                  <a:cubicBezTo>
                    <a:pt x="21661" y="17923"/>
                    <a:pt x="22789" y="18523"/>
                    <a:pt x="24046" y="18523"/>
                  </a:cubicBezTo>
                  <a:cubicBezTo>
                    <a:pt x="24115" y="18523"/>
                    <a:pt x="24183" y="18522"/>
                    <a:pt x="24253" y="18518"/>
                  </a:cubicBezTo>
                  <a:cubicBezTo>
                    <a:pt x="26392" y="18406"/>
                    <a:pt x="28036" y="16579"/>
                    <a:pt x="27924" y="14439"/>
                  </a:cubicBezTo>
                  <a:cubicBezTo>
                    <a:pt x="27921" y="14384"/>
                    <a:pt x="27918" y="14333"/>
                    <a:pt x="27910" y="14280"/>
                  </a:cubicBezTo>
                  <a:cubicBezTo>
                    <a:pt x="29302" y="13575"/>
                    <a:pt x="30226" y="12096"/>
                    <a:pt x="30139" y="10442"/>
                  </a:cubicBezTo>
                  <a:cubicBezTo>
                    <a:pt x="30030" y="8355"/>
                    <a:pt x="28368" y="6720"/>
                    <a:pt x="26334" y="6595"/>
                  </a:cubicBezTo>
                  <a:cubicBezTo>
                    <a:pt x="26051" y="3806"/>
                    <a:pt x="23695" y="1680"/>
                    <a:pt x="20895" y="1680"/>
                  </a:cubicBezTo>
                  <a:cubicBezTo>
                    <a:pt x="20798" y="1680"/>
                    <a:pt x="20701" y="1682"/>
                    <a:pt x="20604" y="1687"/>
                  </a:cubicBezTo>
                  <a:cubicBezTo>
                    <a:pt x="19301" y="1754"/>
                    <a:pt x="18129" y="2273"/>
                    <a:pt x="17228" y="3088"/>
                  </a:cubicBezTo>
                  <a:cubicBezTo>
                    <a:pt x="16442" y="1258"/>
                    <a:pt x="14624" y="1"/>
                    <a:pt x="125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50800"/>
            <a:ext cx="1211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5" name="Google Shape;1465;p31"/>
          <p:cNvSpPr txBox="1">
            <a:spLocks noGrp="1"/>
          </p:cNvSpPr>
          <p:nvPr>
            <p:ph type="ctrTitle"/>
          </p:nvPr>
        </p:nvSpPr>
        <p:spPr>
          <a:xfrm>
            <a:off x="3314700" y="1749425"/>
            <a:ext cx="6324600" cy="3230563"/>
          </a:xfrm>
        </p:spPr>
        <p:txBody>
          <a:bodyPr lIns="121900" tIns="121900" rIns="121900" bIns="1219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4468"/>
              </a:buClr>
              <a:buFont typeface="Gorditas"/>
              <a:buNone/>
            </a:pPr>
            <a:r>
              <a:rPr lang="en-US" sz="8800" smtClean="0">
                <a:solidFill>
                  <a:srgbClr val="004468"/>
                </a:solidFill>
                <a:latin typeface="#9Slide02 Noi dung dai"/>
                <a:ea typeface="#9Slide02 Noi dung dai"/>
              </a:rPr>
              <a:t/>
            </a:r>
            <a:br>
              <a:rPr lang="en-US" sz="8800" smtClean="0">
                <a:solidFill>
                  <a:srgbClr val="004468"/>
                </a:solidFill>
                <a:latin typeface="#9Slide02 Noi dung dai"/>
                <a:ea typeface="#9Slide02 Noi dung dai"/>
              </a:rPr>
            </a:br>
            <a:endParaRPr lang="en-US" sz="6000" smtClean="0">
              <a:solidFill>
                <a:srgbClr val="004468"/>
              </a:solidFill>
              <a:latin typeface="#9Slide02 Noi dung dai"/>
              <a:ea typeface="#9Slide02 Noi dung dai"/>
            </a:endParaRPr>
          </a:p>
        </p:txBody>
      </p:sp>
      <p:sp>
        <p:nvSpPr>
          <p:cNvPr id="1467" name="Google Shape;1467;p31"/>
          <p:cNvSpPr/>
          <p:nvPr/>
        </p:nvSpPr>
        <p:spPr>
          <a:xfrm>
            <a:off x="10814050" y="2895600"/>
            <a:ext cx="158750" cy="153988"/>
          </a:xfrm>
          <a:custGeom>
            <a:avLst/>
            <a:gdLst/>
            <a:ahLst/>
            <a:cxnLst/>
            <a:rect l="l" t="t" r="r" b="b"/>
            <a:pathLst>
              <a:path w="3141" h="3008" extrusionOk="0">
                <a:moveTo>
                  <a:pt x="1661" y="374"/>
                </a:moveTo>
                <a:lnTo>
                  <a:pt x="1661" y="374"/>
                </a:lnTo>
                <a:cubicBezTo>
                  <a:pt x="1663" y="376"/>
                  <a:pt x="1665" y="377"/>
                  <a:pt x="1667" y="379"/>
                </a:cubicBezTo>
                <a:lnTo>
                  <a:pt x="1667" y="379"/>
                </a:lnTo>
                <a:cubicBezTo>
                  <a:pt x="1665" y="377"/>
                  <a:pt x="1663" y="376"/>
                  <a:pt x="1661" y="374"/>
                </a:cubicBezTo>
                <a:close/>
                <a:moveTo>
                  <a:pt x="1671" y="382"/>
                </a:moveTo>
                <a:lnTo>
                  <a:pt x="1671" y="382"/>
                </a:lnTo>
                <a:cubicBezTo>
                  <a:pt x="1673" y="383"/>
                  <a:pt x="1674" y="384"/>
                  <a:pt x="1674" y="384"/>
                </a:cubicBezTo>
                <a:cubicBezTo>
                  <a:pt x="1674" y="384"/>
                  <a:pt x="1673" y="383"/>
                  <a:pt x="1671" y="382"/>
                </a:cubicBezTo>
                <a:close/>
                <a:moveTo>
                  <a:pt x="2628" y="524"/>
                </a:moveTo>
                <a:cubicBezTo>
                  <a:pt x="2629" y="524"/>
                  <a:pt x="2632" y="525"/>
                  <a:pt x="2639" y="528"/>
                </a:cubicBezTo>
                <a:cubicBezTo>
                  <a:pt x="2641" y="529"/>
                  <a:pt x="2645" y="531"/>
                  <a:pt x="2649" y="534"/>
                </a:cubicBezTo>
                <a:lnTo>
                  <a:pt x="2649" y="534"/>
                </a:lnTo>
                <a:cubicBezTo>
                  <a:pt x="2644" y="532"/>
                  <a:pt x="2626" y="524"/>
                  <a:pt x="2628" y="524"/>
                </a:cubicBezTo>
                <a:close/>
                <a:moveTo>
                  <a:pt x="2658" y="535"/>
                </a:moveTo>
                <a:cubicBezTo>
                  <a:pt x="2658" y="535"/>
                  <a:pt x="2658" y="536"/>
                  <a:pt x="2659" y="538"/>
                </a:cubicBezTo>
                <a:lnTo>
                  <a:pt x="2659" y="538"/>
                </a:lnTo>
                <a:cubicBezTo>
                  <a:pt x="2659" y="538"/>
                  <a:pt x="2659" y="538"/>
                  <a:pt x="2659" y="538"/>
                </a:cubicBezTo>
                <a:lnTo>
                  <a:pt x="2659" y="538"/>
                </a:lnTo>
                <a:cubicBezTo>
                  <a:pt x="2658" y="536"/>
                  <a:pt x="2658" y="535"/>
                  <a:pt x="2658" y="535"/>
                </a:cubicBezTo>
                <a:close/>
                <a:moveTo>
                  <a:pt x="479" y="941"/>
                </a:moveTo>
                <a:cubicBezTo>
                  <a:pt x="479" y="941"/>
                  <a:pt x="479" y="941"/>
                  <a:pt x="479" y="941"/>
                </a:cubicBezTo>
                <a:lnTo>
                  <a:pt x="479" y="941"/>
                </a:lnTo>
                <a:cubicBezTo>
                  <a:pt x="479" y="941"/>
                  <a:pt x="479" y="941"/>
                  <a:pt x="479" y="941"/>
                </a:cubicBezTo>
                <a:close/>
                <a:moveTo>
                  <a:pt x="1639" y="359"/>
                </a:moveTo>
                <a:lnTo>
                  <a:pt x="1639" y="359"/>
                </a:lnTo>
                <a:cubicBezTo>
                  <a:pt x="1639" y="359"/>
                  <a:pt x="1640" y="362"/>
                  <a:pt x="1659" y="374"/>
                </a:cubicBezTo>
                <a:cubicBezTo>
                  <a:pt x="1663" y="377"/>
                  <a:pt x="1666" y="379"/>
                  <a:pt x="1668" y="380"/>
                </a:cubicBezTo>
                <a:lnTo>
                  <a:pt x="1668" y="380"/>
                </a:lnTo>
                <a:cubicBezTo>
                  <a:pt x="1676" y="387"/>
                  <a:pt x="1684" y="395"/>
                  <a:pt x="1690" y="403"/>
                </a:cubicBezTo>
                <a:cubicBezTo>
                  <a:pt x="1708" y="423"/>
                  <a:pt x="1702" y="419"/>
                  <a:pt x="1725" y="460"/>
                </a:cubicBezTo>
                <a:cubicBezTo>
                  <a:pt x="1841" y="667"/>
                  <a:pt x="1858" y="986"/>
                  <a:pt x="1866" y="1240"/>
                </a:cubicBezTo>
                <a:cubicBezTo>
                  <a:pt x="1868" y="1306"/>
                  <a:pt x="1869" y="1372"/>
                  <a:pt x="1868" y="1438"/>
                </a:cubicBezTo>
                <a:lnTo>
                  <a:pt x="1868" y="1438"/>
                </a:lnTo>
                <a:cubicBezTo>
                  <a:pt x="1855" y="1575"/>
                  <a:pt x="1848" y="1711"/>
                  <a:pt x="1845" y="1845"/>
                </a:cubicBezTo>
                <a:cubicBezTo>
                  <a:pt x="1844" y="1962"/>
                  <a:pt x="1927" y="2019"/>
                  <a:pt x="2014" y="2019"/>
                </a:cubicBezTo>
                <a:cubicBezTo>
                  <a:pt x="2101" y="2019"/>
                  <a:pt x="2192" y="1962"/>
                  <a:pt x="2207" y="1851"/>
                </a:cubicBezTo>
                <a:lnTo>
                  <a:pt x="2210" y="1851"/>
                </a:lnTo>
                <a:cubicBezTo>
                  <a:pt x="2210" y="1838"/>
                  <a:pt x="2210" y="1825"/>
                  <a:pt x="2210" y="1811"/>
                </a:cubicBezTo>
                <a:lnTo>
                  <a:pt x="2210" y="1811"/>
                </a:lnTo>
                <a:cubicBezTo>
                  <a:pt x="2216" y="1726"/>
                  <a:pt x="2221" y="1641"/>
                  <a:pt x="2223" y="1556"/>
                </a:cubicBezTo>
                <a:lnTo>
                  <a:pt x="2223" y="1556"/>
                </a:lnTo>
                <a:cubicBezTo>
                  <a:pt x="2234" y="1425"/>
                  <a:pt x="2252" y="1296"/>
                  <a:pt x="2275" y="1168"/>
                </a:cubicBezTo>
                <a:cubicBezTo>
                  <a:pt x="2306" y="1004"/>
                  <a:pt x="2347" y="831"/>
                  <a:pt x="2420" y="687"/>
                </a:cubicBezTo>
                <a:cubicBezTo>
                  <a:pt x="2457" y="624"/>
                  <a:pt x="2471" y="591"/>
                  <a:pt x="2529" y="546"/>
                </a:cubicBezTo>
                <a:cubicBezTo>
                  <a:pt x="2541" y="536"/>
                  <a:pt x="2600" y="524"/>
                  <a:pt x="2604" y="524"/>
                </a:cubicBezTo>
                <a:cubicBezTo>
                  <a:pt x="2621" y="526"/>
                  <a:pt x="2635" y="530"/>
                  <a:pt x="2649" y="534"/>
                </a:cubicBezTo>
                <a:lnTo>
                  <a:pt x="2649" y="534"/>
                </a:lnTo>
                <a:cubicBezTo>
                  <a:pt x="2650" y="534"/>
                  <a:pt x="2652" y="535"/>
                  <a:pt x="2653" y="536"/>
                </a:cubicBezTo>
                <a:lnTo>
                  <a:pt x="2653" y="536"/>
                </a:lnTo>
                <a:cubicBezTo>
                  <a:pt x="2658" y="541"/>
                  <a:pt x="2663" y="547"/>
                  <a:pt x="2666" y="552"/>
                </a:cubicBezTo>
                <a:cubicBezTo>
                  <a:pt x="2663" y="546"/>
                  <a:pt x="2661" y="542"/>
                  <a:pt x="2660" y="539"/>
                </a:cubicBezTo>
                <a:lnTo>
                  <a:pt x="2660" y="539"/>
                </a:lnTo>
                <a:cubicBezTo>
                  <a:pt x="2660" y="540"/>
                  <a:pt x="2660" y="540"/>
                  <a:pt x="2660" y="540"/>
                </a:cubicBezTo>
                <a:lnTo>
                  <a:pt x="2660" y="540"/>
                </a:lnTo>
                <a:cubicBezTo>
                  <a:pt x="2665" y="550"/>
                  <a:pt x="2677" y="575"/>
                  <a:pt x="2680" y="583"/>
                </a:cubicBezTo>
                <a:cubicBezTo>
                  <a:pt x="2677" y="577"/>
                  <a:pt x="2675" y="574"/>
                  <a:pt x="2675" y="574"/>
                </a:cubicBezTo>
                <a:lnTo>
                  <a:pt x="2675" y="574"/>
                </a:lnTo>
                <a:cubicBezTo>
                  <a:pt x="2672" y="574"/>
                  <a:pt x="2695" y="638"/>
                  <a:pt x="2697" y="655"/>
                </a:cubicBezTo>
                <a:cubicBezTo>
                  <a:pt x="2707" y="700"/>
                  <a:pt x="2703" y="659"/>
                  <a:pt x="2705" y="708"/>
                </a:cubicBezTo>
                <a:cubicBezTo>
                  <a:pt x="2707" y="747"/>
                  <a:pt x="2711" y="783"/>
                  <a:pt x="2707" y="822"/>
                </a:cubicBezTo>
                <a:cubicBezTo>
                  <a:pt x="2705" y="902"/>
                  <a:pt x="2701" y="984"/>
                  <a:pt x="2686" y="1054"/>
                </a:cubicBezTo>
                <a:cubicBezTo>
                  <a:pt x="2625" y="1422"/>
                  <a:pt x="2492" y="1784"/>
                  <a:pt x="2304" y="2107"/>
                </a:cubicBezTo>
                <a:cubicBezTo>
                  <a:pt x="2206" y="2271"/>
                  <a:pt x="2093" y="2432"/>
                  <a:pt x="1946" y="2549"/>
                </a:cubicBezTo>
                <a:cubicBezTo>
                  <a:pt x="1944" y="2551"/>
                  <a:pt x="1895" y="2584"/>
                  <a:pt x="1872" y="2598"/>
                </a:cubicBezTo>
                <a:cubicBezTo>
                  <a:pt x="1823" y="2627"/>
                  <a:pt x="1821" y="2623"/>
                  <a:pt x="1784" y="2635"/>
                </a:cubicBezTo>
                <a:cubicBezTo>
                  <a:pt x="1752" y="2646"/>
                  <a:pt x="1728" y="2651"/>
                  <a:pt x="1703" y="2651"/>
                </a:cubicBezTo>
                <a:cubicBezTo>
                  <a:pt x="1682" y="2651"/>
                  <a:pt x="1660" y="2647"/>
                  <a:pt x="1631" y="2639"/>
                </a:cubicBezTo>
                <a:cubicBezTo>
                  <a:pt x="1630" y="2639"/>
                  <a:pt x="1630" y="2639"/>
                  <a:pt x="1629" y="2639"/>
                </a:cubicBezTo>
                <a:lnTo>
                  <a:pt x="1629" y="2639"/>
                </a:lnTo>
                <a:cubicBezTo>
                  <a:pt x="1490" y="2538"/>
                  <a:pt x="1367" y="2434"/>
                  <a:pt x="1217" y="2304"/>
                </a:cubicBezTo>
                <a:cubicBezTo>
                  <a:pt x="945" y="2064"/>
                  <a:pt x="669" y="1794"/>
                  <a:pt x="499" y="1467"/>
                </a:cubicBezTo>
                <a:cubicBezTo>
                  <a:pt x="438" y="1350"/>
                  <a:pt x="389" y="1199"/>
                  <a:pt x="401" y="1096"/>
                </a:cubicBezTo>
                <a:cubicBezTo>
                  <a:pt x="407" y="1065"/>
                  <a:pt x="417" y="1029"/>
                  <a:pt x="429" y="998"/>
                </a:cubicBezTo>
                <a:lnTo>
                  <a:pt x="429" y="998"/>
                </a:lnTo>
                <a:cubicBezTo>
                  <a:pt x="430" y="996"/>
                  <a:pt x="446" y="970"/>
                  <a:pt x="451" y="960"/>
                </a:cubicBezTo>
                <a:lnTo>
                  <a:pt x="451" y="960"/>
                </a:lnTo>
                <a:cubicBezTo>
                  <a:pt x="457" y="951"/>
                  <a:pt x="460" y="949"/>
                  <a:pt x="463" y="949"/>
                </a:cubicBezTo>
                <a:cubicBezTo>
                  <a:pt x="466" y="949"/>
                  <a:pt x="466" y="954"/>
                  <a:pt x="469" y="954"/>
                </a:cubicBezTo>
                <a:cubicBezTo>
                  <a:pt x="471" y="954"/>
                  <a:pt x="473" y="951"/>
                  <a:pt x="479" y="941"/>
                </a:cubicBezTo>
                <a:lnTo>
                  <a:pt x="479" y="941"/>
                </a:lnTo>
                <a:cubicBezTo>
                  <a:pt x="477" y="943"/>
                  <a:pt x="461" y="949"/>
                  <a:pt x="459" y="949"/>
                </a:cubicBezTo>
                <a:cubicBezTo>
                  <a:pt x="458" y="949"/>
                  <a:pt x="461" y="948"/>
                  <a:pt x="471" y="943"/>
                </a:cubicBezTo>
                <a:cubicBezTo>
                  <a:pt x="473" y="942"/>
                  <a:pt x="475" y="942"/>
                  <a:pt x="476" y="941"/>
                </a:cubicBezTo>
                <a:lnTo>
                  <a:pt x="476" y="941"/>
                </a:lnTo>
                <a:cubicBezTo>
                  <a:pt x="478" y="941"/>
                  <a:pt x="479" y="941"/>
                  <a:pt x="481" y="941"/>
                </a:cubicBezTo>
                <a:cubicBezTo>
                  <a:pt x="493" y="941"/>
                  <a:pt x="524" y="947"/>
                  <a:pt x="556" y="966"/>
                </a:cubicBezTo>
                <a:cubicBezTo>
                  <a:pt x="620" y="1002"/>
                  <a:pt x="659" y="1029"/>
                  <a:pt x="710" y="1074"/>
                </a:cubicBezTo>
                <a:cubicBezTo>
                  <a:pt x="829" y="1176"/>
                  <a:pt x="935" y="1295"/>
                  <a:pt x="1035" y="1418"/>
                </a:cubicBezTo>
                <a:cubicBezTo>
                  <a:pt x="1178" y="1592"/>
                  <a:pt x="1311" y="1780"/>
                  <a:pt x="1432" y="1970"/>
                </a:cubicBezTo>
                <a:cubicBezTo>
                  <a:pt x="1468" y="2028"/>
                  <a:pt x="1526" y="2053"/>
                  <a:pt x="1585" y="2053"/>
                </a:cubicBezTo>
                <a:cubicBezTo>
                  <a:pt x="1697" y="2053"/>
                  <a:pt x="1808" y="1963"/>
                  <a:pt x="1762" y="1833"/>
                </a:cubicBezTo>
                <a:cubicBezTo>
                  <a:pt x="1698" y="1661"/>
                  <a:pt x="1647" y="1487"/>
                  <a:pt x="1600" y="1311"/>
                </a:cubicBezTo>
                <a:cubicBezTo>
                  <a:pt x="1565" y="1168"/>
                  <a:pt x="1530" y="1025"/>
                  <a:pt x="1510" y="880"/>
                </a:cubicBezTo>
                <a:cubicBezTo>
                  <a:pt x="1500" y="808"/>
                  <a:pt x="1496" y="736"/>
                  <a:pt x="1496" y="665"/>
                </a:cubicBezTo>
                <a:cubicBezTo>
                  <a:pt x="1494" y="603"/>
                  <a:pt x="1498" y="532"/>
                  <a:pt x="1506" y="493"/>
                </a:cubicBezTo>
                <a:cubicBezTo>
                  <a:pt x="1510" y="467"/>
                  <a:pt x="1518" y="441"/>
                  <a:pt x="1528" y="415"/>
                </a:cubicBezTo>
                <a:lnTo>
                  <a:pt x="1528" y="415"/>
                </a:lnTo>
                <a:cubicBezTo>
                  <a:pt x="1525" y="421"/>
                  <a:pt x="1525" y="423"/>
                  <a:pt x="1526" y="423"/>
                </a:cubicBezTo>
                <a:cubicBezTo>
                  <a:pt x="1528" y="423"/>
                  <a:pt x="1548" y="385"/>
                  <a:pt x="1547" y="385"/>
                </a:cubicBezTo>
                <a:lnTo>
                  <a:pt x="1547" y="385"/>
                </a:lnTo>
                <a:cubicBezTo>
                  <a:pt x="1547" y="385"/>
                  <a:pt x="1546" y="386"/>
                  <a:pt x="1545" y="389"/>
                </a:cubicBezTo>
                <a:cubicBezTo>
                  <a:pt x="1547" y="382"/>
                  <a:pt x="1555" y="378"/>
                  <a:pt x="1561" y="372"/>
                </a:cubicBezTo>
                <a:cubicBezTo>
                  <a:pt x="1561" y="372"/>
                  <a:pt x="1592" y="362"/>
                  <a:pt x="1583" y="362"/>
                </a:cubicBezTo>
                <a:lnTo>
                  <a:pt x="1583" y="362"/>
                </a:lnTo>
                <a:cubicBezTo>
                  <a:pt x="1582" y="362"/>
                  <a:pt x="1581" y="362"/>
                  <a:pt x="1579" y="362"/>
                </a:cubicBezTo>
                <a:cubicBezTo>
                  <a:pt x="1592" y="360"/>
                  <a:pt x="1610" y="360"/>
                  <a:pt x="1622" y="360"/>
                </a:cubicBezTo>
                <a:cubicBezTo>
                  <a:pt x="1627" y="361"/>
                  <a:pt x="1630" y="361"/>
                  <a:pt x="1631" y="361"/>
                </a:cubicBezTo>
                <a:cubicBezTo>
                  <a:pt x="1631" y="361"/>
                  <a:pt x="1631" y="361"/>
                  <a:pt x="1630" y="361"/>
                </a:cubicBezTo>
                <a:lnTo>
                  <a:pt x="1630" y="361"/>
                </a:lnTo>
                <a:cubicBezTo>
                  <a:pt x="1631" y="361"/>
                  <a:pt x="1632" y="361"/>
                  <a:pt x="1633" y="361"/>
                </a:cubicBezTo>
                <a:cubicBezTo>
                  <a:pt x="1639" y="361"/>
                  <a:pt x="1639" y="359"/>
                  <a:pt x="1639" y="359"/>
                </a:cubicBezTo>
                <a:close/>
                <a:moveTo>
                  <a:pt x="1589" y="0"/>
                </a:moveTo>
                <a:cubicBezTo>
                  <a:pt x="1461" y="0"/>
                  <a:pt x="1335" y="56"/>
                  <a:pt x="1248" y="184"/>
                </a:cubicBezTo>
                <a:cubicBezTo>
                  <a:pt x="1089" y="411"/>
                  <a:pt x="1120" y="737"/>
                  <a:pt x="1169" y="1011"/>
                </a:cubicBezTo>
                <a:lnTo>
                  <a:pt x="1169" y="1011"/>
                </a:lnTo>
                <a:cubicBezTo>
                  <a:pt x="993" y="807"/>
                  <a:pt x="773" y="601"/>
                  <a:pt x="518" y="577"/>
                </a:cubicBezTo>
                <a:cubicBezTo>
                  <a:pt x="504" y="576"/>
                  <a:pt x="491" y="575"/>
                  <a:pt x="478" y="575"/>
                </a:cubicBezTo>
                <a:cubicBezTo>
                  <a:pt x="107" y="575"/>
                  <a:pt x="1" y="1046"/>
                  <a:pt x="74" y="1344"/>
                </a:cubicBezTo>
                <a:cubicBezTo>
                  <a:pt x="172" y="1747"/>
                  <a:pt x="485" y="2089"/>
                  <a:pt x="773" y="2371"/>
                </a:cubicBezTo>
                <a:cubicBezTo>
                  <a:pt x="985" y="2577"/>
                  <a:pt x="1215" y="2769"/>
                  <a:pt x="1454" y="2942"/>
                </a:cubicBezTo>
                <a:lnTo>
                  <a:pt x="1454" y="2942"/>
                </a:lnTo>
                <a:cubicBezTo>
                  <a:pt x="1466" y="2954"/>
                  <a:pt x="1480" y="2964"/>
                  <a:pt x="1496" y="2972"/>
                </a:cubicBezTo>
                <a:lnTo>
                  <a:pt x="1496" y="2972"/>
                </a:lnTo>
                <a:cubicBezTo>
                  <a:pt x="1528" y="2996"/>
                  <a:pt x="1560" y="3007"/>
                  <a:pt x="1589" y="3007"/>
                </a:cubicBezTo>
                <a:cubicBezTo>
                  <a:pt x="1599" y="3007"/>
                  <a:pt x="1609" y="3005"/>
                  <a:pt x="1618" y="3003"/>
                </a:cubicBezTo>
                <a:lnTo>
                  <a:pt x="1618" y="3003"/>
                </a:lnTo>
                <a:cubicBezTo>
                  <a:pt x="1644" y="3006"/>
                  <a:pt x="1670" y="3008"/>
                  <a:pt x="1695" y="3008"/>
                </a:cubicBezTo>
                <a:cubicBezTo>
                  <a:pt x="2028" y="3008"/>
                  <a:pt x="2304" y="2735"/>
                  <a:pt x="2492" y="2473"/>
                </a:cubicBezTo>
                <a:cubicBezTo>
                  <a:pt x="2756" y="2105"/>
                  <a:pt x="2938" y="1649"/>
                  <a:pt x="3020" y="1203"/>
                </a:cubicBezTo>
                <a:cubicBezTo>
                  <a:pt x="3075" y="906"/>
                  <a:pt x="3141" y="403"/>
                  <a:pt x="2819" y="219"/>
                </a:cubicBezTo>
                <a:cubicBezTo>
                  <a:pt x="2740" y="173"/>
                  <a:pt x="2664" y="153"/>
                  <a:pt x="2593" y="153"/>
                </a:cubicBezTo>
                <a:cubicBezTo>
                  <a:pt x="2397" y="153"/>
                  <a:pt x="2237" y="305"/>
                  <a:pt x="2127" y="487"/>
                </a:cubicBezTo>
                <a:lnTo>
                  <a:pt x="2127" y="487"/>
                </a:lnTo>
                <a:cubicBezTo>
                  <a:pt x="2099" y="400"/>
                  <a:pt x="2063" y="317"/>
                  <a:pt x="2015" y="241"/>
                </a:cubicBezTo>
                <a:cubicBezTo>
                  <a:pt x="1919" y="91"/>
                  <a:pt x="1752" y="0"/>
                  <a:pt x="1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11364913" y="2895600"/>
            <a:ext cx="195262" cy="173038"/>
          </a:xfrm>
          <a:custGeom>
            <a:avLst/>
            <a:gdLst/>
            <a:ahLst/>
            <a:cxnLst/>
            <a:rect l="l" t="t" r="r" b="b"/>
            <a:pathLst>
              <a:path w="3829" h="3395" extrusionOk="0">
                <a:moveTo>
                  <a:pt x="3317" y="1086"/>
                </a:moveTo>
                <a:cubicBezTo>
                  <a:pt x="3317" y="1087"/>
                  <a:pt x="3318" y="1088"/>
                  <a:pt x="3318" y="1089"/>
                </a:cubicBezTo>
                <a:lnTo>
                  <a:pt x="3318" y="1089"/>
                </a:lnTo>
                <a:cubicBezTo>
                  <a:pt x="3318" y="1088"/>
                  <a:pt x="3317" y="1087"/>
                  <a:pt x="3317" y="1086"/>
                </a:cubicBezTo>
                <a:close/>
                <a:moveTo>
                  <a:pt x="2185" y="360"/>
                </a:moveTo>
                <a:cubicBezTo>
                  <a:pt x="2257" y="360"/>
                  <a:pt x="2315" y="410"/>
                  <a:pt x="2335" y="491"/>
                </a:cubicBezTo>
                <a:cubicBezTo>
                  <a:pt x="2412" y="779"/>
                  <a:pt x="2249" y="1184"/>
                  <a:pt x="2134" y="1465"/>
                </a:cubicBezTo>
                <a:cubicBezTo>
                  <a:pt x="2088" y="1581"/>
                  <a:pt x="2038" y="1696"/>
                  <a:pt x="1985" y="1809"/>
                </a:cubicBezTo>
                <a:lnTo>
                  <a:pt x="1985" y="1809"/>
                </a:lnTo>
                <a:cubicBezTo>
                  <a:pt x="1931" y="1908"/>
                  <a:pt x="1880" y="2008"/>
                  <a:pt x="1833" y="2109"/>
                </a:cubicBezTo>
                <a:lnTo>
                  <a:pt x="1833" y="2109"/>
                </a:lnTo>
                <a:cubicBezTo>
                  <a:pt x="1824" y="2126"/>
                  <a:pt x="1814" y="2143"/>
                  <a:pt x="1805" y="2160"/>
                </a:cubicBezTo>
                <a:cubicBezTo>
                  <a:pt x="1806" y="2161"/>
                  <a:pt x="1807" y="2162"/>
                  <a:pt x="1808" y="2162"/>
                </a:cubicBezTo>
                <a:lnTo>
                  <a:pt x="1808" y="2162"/>
                </a:lnTo>
                <a:cubicBezTo>
                  <a:pt x="1749" y="2302"/>
                  <a:pt x="1865" y="2428"/>
                  <a:pt x="1980" y="2428"/>
                </a:cubicBezTo>
                <a:cubicBezTo>
                  <a:pt x="2033" y="2428"/>
                  <a:pt x="2085" y="2402"/>
                  <a:pt x="2120" y="2338"/>
                </a:cubicBezTo>
                <a:cubicBezTo>
                  <a:pt x="2192" y="2208"/>
                  <a:pt x="2260" y="2074"/>
                  <a:pt x="2322" y="1939"/>
                </a:cubicBezTo>
                <a:lnTo>
                  <a:pt x="2322" y="1939"/>
                </a:lnTo>
                <a:cubicBezTo>
                  <a:pt x="2401" y="1801"/>
                  <a:pt x="2487" y="1668"/>
                  <a:pt x="2580" y="1540"/>
                </a:cubicBezTo>
                <a:cubicBezTo>
                  <a:pt x="2695" y="1379"/>
                  <a:pt x="2828" y="1209"/>
                  <a:pt x="2991" y="1100"/>
                </a:cubicBezTo>
                <a:cubicBezTo>
                  <a:pt x="3057" y="1055"/>
                  <a:pt x="3124" y="1029"/>
                  <a:pt x="3175" y="1025"/>
                </a:cubicBezTo>
                <a:cubicBezTo>
                  <a:pt x="3178" y="1025"/>
                  <a:pt x="3180" y="1025"/>
                  <a:pt x="3182" y="1025"/>
                </a:cubicBezTo>
                <a:cubicBezTo>
                  <a:pt x="3231" y="1025"/>
                  <a:pt x="3275" y="1045"/>
                  <a:pt x="3306" y="1076"/>
                </a:cubicBezTo>
                <a:cubicBezTo>
                  <a:pt x="3305" y="1075"/>
                  <a:pt x="3304" y="1074"/>
                  <a:pt x="3304" y="1074"/>
                </a:cubicBezTo>
                <a:lnTo>
                  <a:pt x="3304" y="1074"/>
                </a:lnTo>
                <a:cubicBezTo>
                  <a:pt x="3302" y="1074"/>
                  <a:pt x="3318" y="1095"/>
                  <a:pt x="3320" y="1095"/>
                </a:cubicBezTo>
                <a:cubicBezTo>
                  <a:pt x="3321" y="1095"/>
                  <a:pt x="3321" y="1095"/>
                  <a:pt x="3321" y="1094"/>
                </a:cubicBezTo>
                <a:lnTo>
                  <a:pt x="3321" y="1094"/>
                </a:lnTo>
                <a:cubicBezTo>
                  <a:pt x="3324" y="1104"/>
                  <a:pt x="3327" y="1116"/>
                  <a:pt x="3327" y="1125"/>
                </a:cubicBezTo>
                <a:cubicBezTo>
                  <a:pt x="3328" y="1131"/>
                  <a:pt x="3329" y="1135"/>
                  <a:pt x="3329" y="1137"/>
                </a:cubicBezTo>
                <a:lnTo>
                  <a:pt x="3329" y="1137"/>
                </a:lnTo>
                <a:cubicBezTo>
                  <a:pt x="3335" y="1219"/>
                  <a:pt x="3329" y="1231"/>
                  <a:pt x="3304" y="1319"/>
                </a:cubicBezTo>
                <a:cubicBezTo>
                  <a:pt x="3255" y="1483"/>
                  <a:pt x="3163" y="1636"/>
                  <a:pt x="3063" y="1786"/>
                </a:cubicBezTo>
                <a:cubicBezTo>
                  <a:pt x="2815" y="2146"/>
                  <a:pt x="2494" y="2473"/>
                  <a:pt x="2132" y="2721"/>
                </a:cubicBezTo>
                <a:cubicBezTo>
                  <a:pt x="1952" y="2846"/>
                  <a:pt x="1760" y="2958"/>
                  <a:pt x="1545" y="3015"/>
                </a:cubicBezTo>
                <a:cubicBezTo>
                  <a:pt x="1484" y="3031"/>
                  <a:pt x="1423" y="3040"/>
                  <a:pt x="1364" y="3040"/>
                </a:cubicBezTo>
                <a:cubicBezTo>
                  <a:pt x="1272" y="3040"/>
                  <a:pt x="1187" y="3018"/>
                  <a:pt x="1125" y="2968"/>
                </a:cubicBezTo>
                <a:cubicBezTo>
                  <a:pt x="1122" y="2966"/>
                  <a:pt x="1118" y="2963"/>
                  <a:pt x="1115" y="2960"/>
                </a:cubicBezTo>
                <a:lnTo>
                  <a:pt x="1115" y="2960"/>
                </a:lnTo>
                <a:cubicBezTo>
                  <a:pt x="997" y="2755"/>
                  <a:pt x="892" y="2545"/>
                  <a:pt x="798" y="2330"/>
                </a:cubicBezTo>
                <a:cubicBezTo>
                  <a:pt x="618" y="1931"/>
                  <a:pt x="448" y="1491"/>
                  <a:pt x="432" y="1049"/>
                </a:cubicBezTo>
                <a:cubicBezTo>
                  <a:pt x="428" y="890"/>
                  <a:pt x="442" y="712"/>
                  <a:pt x="540" y="579"/>
                </a:cubicBezTo>
                <a:cubicBezTo>
                  <a:pt x="557" y="552"/>
                  <a:pt x="604" y="507"/>
                  <a:pt x="614" y="499"/>
                </a:cubicBezTo>
                <a:cubicBezTo>
                  <a:pt x="623" y="492"/>
                  <a:pt x="674" y="463"/>
                  <a:pt x="669" y="463"/>
                </a:cubicBezTo>
                <a:lnTo>
                  <a:pt x="669" y="463"/>
                </a:lnTo>
                <a:cubicBezTo>
                  <a:pt x="669" y="463"/>
                  <a:pt x="666" y="464"/>
                  <a:pt x="661" y="466"/>
                </a:cubicBezTo>
                <a:cubicBezTo>
                  <a:pt x="679" y="457"/>
                  <a:pt x="680" y="455"/>
                  <a:pt x="681" y="455"/>
                </a:cubicBezTo>
                <a:cubicBezTo>
                  <a:pt x="683" y="455"/>
                  <a:pt x="685" y="457"/>
                  <a:pt x="707" y="458"/>
                </a:cubicBezTo>
                <a:lnTo>
                  <a:pt x="707" y="458"/>
                </a:lnTo>
                <a:cubicBezTo>
                  <a:pt x="703" y="458"/>
                  <a:pt x="716" y="459"/>
                  <a:pt x="733" y="470"/>
                </a:cubicBezTo>
                <a:cubicBezTo>
                  <a:pt x="753" y="483"/>
                  <a:pt x="804" y="534"/>
                  <a:pt x="827" y="562"/>
                </a:cubicBezTo>
                <a:cubicBezTo>
                  <a:pt x="874" y="634"/>
                  <a:pt x="915" y="712"/>
                  <a:pt x="952" y="787"/>
                </a:cubicBezTo>
                <a:cubicBezTo>
                  <a:pt x="1025" y="951"/>
                  <a:pt x="1076" y="1125"/>
                  <a:pt x="1121" y="1299"/>
                </a:cubicBezTo>
                <a:cubicBezTo>
                  <a:pt x="1193" y="1567"/>
                  <a:pt x="1250" y="1841"/>
                  <a:pt x="1289" y="2117"/>
                </a:cubicBezTo>
                <a:cubicBezTo>
                  <a:pt x="1302" y="2208"/>
                  <a:pt x="1367" y="2247"/>
                  <a:pt x="1437" y="2247"/>
                </a:cubicBezTo>
                <a:cubicBezTo>
                  <a:pt x="1530" y="2247"/>
                  <a:pt x="1634" y="2178"/>
                  <a:pt x="1641" y="2068"/>
                </a:cubicBezTo>
                <a:cubicBezTo>
                  <a:pt x="1653" y="1874"/>
                  <a:pt x="1678" y="1686"/>
                  <a:pt x="1709" y="1499"/>
                </a:cubicBezTo>
                <a:cubicBezTo>
                  <a:pt x="1762" y="1174"/>
                  <a:pt x="1823" y="810"/>
                  <a:pt x="1997" y="523"/>
                </a:cubicBezTo>
                <a:cubicBezTo>
                  <a:pt x="2028" y="472"/>
                  <a:pt x="2048" y="440"/>
                  <a:pt x="2099" y="397"/>
                </a:cubicBezTo>
                <a:cubicBezTo>
                  <a:pt x="2107" y="388"/>
                  <a:pt x="2116" y="378"/>
                  <a:pt x="2148" y="366"/>
                </a:cubicBezTo>
                <a:lnTo>
                  <a:pt x="2148" y="366"/>
                </a:lnTo>
                <a:cubicBezTo>
                  <a:pt x="2143" y="368"/>
                  <a:pt x="2142" y="369"/>
                  <a:pt x="2144" y="369"/>
                </a:cubicBezTo>
                <a:cubicBezTo>
                  <a:pt x="2151" y="369"/>
                  <a:pt x="2189" y="360"/>
                  <a:pt x="2181" y="360"/>
                </a:cubicBezTo>
                <a:lnTo>
                  <a:pt x="2181" y="360"/>
                </a:lnTo>
                <a:cubicBezTo>
                  <a:pt x="2182" y="360"/>
                  <a:pt x="2184" y="360"/>
                  <a:pt x="2185" y="360"/>
                </a:cubicBezTo>
                <a:close/>
                <a:moveTo>
                  <a:pt x="2189" y="1"/>
                </a:moveTo>
                <a:cubicBezTo>
                  <a:pt x="2077" y="1"/>
                  <a:pt x="1962" y="39"/>
                  <a:pt x="1862" y="125"/>
                </a:cubicBezTo>
                <a:cubicBezTo>
                  <a:pt x="1609" y="341"/>
                  <a:pt x="1505" y="717"/>
                  <a:pt x="1435" y="1042"/>
                </a:cubicBezTo>
                <a:lnTo>
                  <a:pt x="1435" y="1042"/>
                </a:lnTo>
                <a:cubicBezTo>
                  <a:pt x="1346" y="717"/>
                  <a:pt x="1215" y="337"/>
                  <a:pt x="941" y="159"/>
                </a:cubicBezTo>
                <a:cubicBezTo>
                  <a:pt x="861" y="107"/>
                  <a:pt x="782" y="84"/>
                  <a:pt x="705" y="84"/>
                </a:cubicBezTo>
                <a:cubicBezTo>
                  <a:pt x="417" y="84"/>
                  <a:pt x="170" y="407"/>
                  <a:pt x="107" y="683"/>
                </a:cubicBezTo>
                <a:cubicBezTo>
                  <a:pt x="0" y="1174"/>
                  <a:pt x="172" y="1708"/>
                  <a:pt x="350" y="2164"/>
                </a:cubicBezTo>
                <a:cubicBezTo>
                  <a:pt x="482" y="2494"/>
                  <a:pt x="632" y="2821"/>
                  <a:pt x="812" y="3131"/>
                </a:cubicBezTo>
                <a:lnTo>
                  <a:pt x="812" y="3131"/>
                </a:lnTo>
                <a:cubicBezTo>
                  <a:pt x="818" y="3160"/>
                  <a:pt x="834" y="3189"/>
                  <a:pt x="863" y="3214"/>
                </a:cubicBezTo>
                <a:lnTo>
                  <a:pt x="863" y="3214"/>
                </a:lnTo>
                <a:cubicBezTo>
                  <a:pt x="884" y="3241"/>
                  <a:pt x="908" y="3258"/>
                  <a:pt x="934" y="3268"/>
                </a:cubicBezTo>
                <a:lnTo>
                  <a:pt x="934" y="3268"/>
                </a:lnTo>
                <a:cubicBezTo>
                  <a:pt x="1070" y="3358"/>
                  <a:pt x="1217" y="3395"/>
                  <a:pt x="1367" y="3395"/>
                </a:cubicBezTo>
                <a:cubicBezTo>
                  <a:pt x="1622" y="3395"/>
                  <a:pt x="1885" y="3290"/>
                  <a:pt x="2110" y="3161"/>
                </a:cubicBezTo>
                <a:cubicBezTo>
                  <a:pt x="2578" y="2895"/>
                  <a:pt x="2979" y="2502"/>
                  <a:pt x="3298" y="2072"/>
                </a:cubicBezTo>
                <a:cubicBezTo>
                  <a:pt x="3511" y="1786"/>
                  <a:pt x="3828" y="1305"/>
                  <a:pt x="3644" y="933"/>
                </a:cubicBezTo>
                <a:cubicBezTo>
                  <a:pt x="3560" y="762"/>
                  <a:pt x="3369" y="665"/>
                  <a:pt x="3184" y="665"/>
                </a:cubicBezTo>
                <a:cubicBezTo>
                  <a:pt x="3169" y="665"/>
                  <a:pt x="3155" y="665"/>
                  <a:pt x="3141" y="667"/>
                </a:cubicBezTo>
                <a:cubicBezTo>
                  <a:pt x="2975" y="681"/>
                  <a:pt x="2827" y="764"/>
                  <a:pt x="2699" y="870"/>
                </a:cubicBezTo>
                <a:lnTo>
                  <a:pt x="2699" y="870"/>
                </a:lnTo>
                <a:cubicBezTo>
                  <a:pt x="2725" y="707"/>
                  <a:pt x="2727" y="544"/>
                  <a:pt x="2684" y="390"/>
                </a:cubicBezTo>
                <a:cubicBezTo>
                  <a:pt x="2619" y="149"/>
                  <a:pt x="2409" y="1"/>
                  <a:pt x="21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1685" name="Google Shape;1469;p31"/>
          <p:cNvGrpSpPr>
            <a:grpSpLocks/>
          </p:cNvGrpSpPr>
          <p:nvPr/>
        </p:nvGrpSpPr>
        <p:grpSpPr bwMode="auto">
          <a:xfrm>
            <a:off x="9043988" y="2292350"/>
            <a:ext cx="2936875" cy="4183063"/>
            <a:chOff x="6721097" y="2074178"/>
            <a:chExt cx="2203075" cy="3137643"/>
          </a:xfrm>
        </p:grpSpPr>
        <p:sp>
          <p:nvSpPr>
            <p:cNvPr id="1470" name="Google Shape;1470;p31"/>
            <p:cNvSpPr/>
            <p:nvPr/>
          </p:nvSpPr>
          <p:spPr>
            <a:xfrm>
              <a:off x="6721097" y="4197297"/>
              <a:ext cx="540647" cy="1014524"/>
            </a:xfrm>
            <a:custGeom>
              <a:avLst/>
              <a:gdLst/>
              <a:ahLst/>
              <a:cxnLst/>
              <a:rect l="l" t="t" r="r" b="b"/>
              <a:pathLst>
                <a:path w="14150" h="26549" extrusionOk="0">
                  <a:moveTo>
                    <a:pt x="6265" y="0"/>
                  </a:moveTo>
                  <a:cubicBezTo>
                    <a:pt x="4886" y="0"/>
                    <a:pt x="3530" y="461"/>
                    <a:pt x="2447" y="1293"/>
                  </a:cubicBezTo>
                  <a:cubicBezTo>
                    <a:pt x="1207" y="2251"/>
                    <a:pt x="440" y="3607"/>
                    <a:pt x="287" y="5121"/>
                  </a:cubicBezTo>
                  <a:cubicBezTo>
                    <a:pt x="256" y="5426"/>
                    <a:pt x="227" y="5735"/>
                    <a:pt x="201" y="6052"/>
                  </a:cubicBezTo>
                  <a:cubicBezTo>
                    <a:pt x="86" y="7460"/>
                    <a:pt x="31" y="8943"/>
                    <a:pt x="25" y="10559"/>
                  </a:cubicBezTo>
                  <a:lnTo>
                    <a:pt x="0" y="10568"/>
                  </a:lnTo>
                  <a:lnTo>
                    <a:pt x="25" y="11656"/>
                  </a:lnTo>
                  <a:lnTo>
                    <a:pt x="17" y="12624"/>
                  </a:lnTo>
                  <a:lnTo>
                    <a:pt x="47" y="12624"/>
                  </a:lnTo>
                  <a:cubicBezTo>
                    <a:pt x="64" y="13238"/>
                    <a:pt x="82" y="13792"/>
                    <a:pt x="105" y="14314"/>
                  </a:cubicBezTo>
                  <a:lnTo>
                    <a:pt x="184" y="16196"/>
                  </a:lnTo>
                  <a:lnTo>
                    <a:pt x="207" y="16200"/>
                  </a:lnTo>
                  <a:cubicBezTo>
                    <a:pt x="412" y="19228"/>
                    <a:pt x="802" y="21980"/>
                    <a:pt x="1394" y="24564"/>
                  </a:cubicBezTo>
                  <a:lnTo>
                    <a:pt x="1848" y="26548"/>
                  </a:lnTo>
                  <a:lnTo>
                    <a:pt x="14150" y="26548"/>
                  </a:lnTo>
                  <a:lnTo>
                    <a:pt x="13248" y="23301"/>
                  </a:lnTo>
                  <a:cubicBezTo>
                    <a:pt x="13233" y="23252"/>
                    <a:pt x="13219" y="23205"/>
                    <a:pt x="13207" y="23158"/>
                  </a:cubicBezTo>
                  <a:cubicBezTo>
                    <a:pt x="13201" y="23144"/>
                    <a:pt x="13199" y="23132"/>
                    <a:pt x="13192" y="23119"/>
                  </a:cubicBezTo>
                  <a:lnTo>
                    <a:pt x="13192" y="23117"/>
                  </a:lnTo>
                  <a:cubicBezTo>
                    <a:pt x="13180" y="23072"/>
                    <a:pt x="13152" y="22950"/>
                    <a:pt x="13076" y="22620"/>
                  </a:cubicBezTo>
                  <a:lnTo>
                    <a:pt x="13059" y="22555"/>
                  </a:lnTo>
                  <a:cubicBezTo>
                    <a:pt x="13039" y="22465"/>
                    <a:pt x="13014" y="22375"/>
                    <a:pt x="12986" y="22291"/>
                  </a:cubicBezTo>
                  <a:cubicBezTo>
                    <a:pt x="12963" y="22199"/>
                    <a:pt x="12943" y="22109"/>
                    <a:pt x="12924" y="22023"/>
                  </a:cubicBezTo>
                  <a:lnTo>
                    <a:pt x="12924" y="22019"/>
                  </a:lnTo>
                  <a:cubicBezTo>
                    <a:pt x="12435" y="19815"/>
                    <a:pt x="12114" y="17462"/>
                    <a:pt x="11938" y="14831"/>
                  </a:cubicBezTo>
                  <a:cubicBezTo>
                    <a:pt x="11861" y="13692"/>
                    <a:pt x="11818" y="12519"/>
                    <a:pt x="11805" y="11345"/>
                  </a:cubicBezTo>
                  <a:lnTo>
                    <a:pt x="11805" y="10193"/>
                  </a:lnTo>
                  <a:lnTo>
                    <a:pt x="11805" y="9982"/>
                  </a:lnTo>
                  <a:lnTo>
                    <a:pt x="11807" y="9845"/>
                  </a:lnTo>
                  <a:cubicBezTo>
                    <a:pt x="11811" y="9629"/>
                    <a:pt x="11820" y="9408"/>
                    <a:pt x="11828" y="9176"/>
                  </a:cubicBezTo>
                  <a:cubicBezTo>
                    <a:pt x="11856" y="8397"/>
                    <a:pt x="11897" y="7493"/>
                    <a:pt x="11983" y="6641"/>
                  </a:cubicBezTo>
                  <a:cubicBezTo>
                    <a:pt x="12133" y="5185"/>
                    <a:pt x="11738" y="3656"/>
                    <a:pt x="10905" y="2449"/>
                  </a:cubicBezTo>
                  <a:cubicBezTo>
                    <a:pt x="10455" y="1801"/>
                    <a:pt x="9899" y="1261"/>
                    <a:pt x="9252" y="852"/>
                  </a:cubicBezTo>
                  <a:cubicBezTo>
                    <a:pt x="8538" y="399"/>
                    <a:pt x="7748" y="123"/>
                    <a:pt x="6907" y="33"/>
                  </a:cubicBezTo>
                  <a:cubicBezTo>
                    <a:pt x="6695" y="11"/>
                    <a:pt x="6480" y="0"/>
                    <a:pt x="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33350" dir="2160000" algn="bl" rotWithShape="0">
                <a:schemeClr val="dk2">
                  <a:alpha val="30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817556" y="4294939"/>
              <a:ext cx="315576" cy="819240"/>
            </a:xfrm>
            <a:custGeom>
              <a:avLst/>
              <a:gdLst/>
              <a:ahLst/>
              <a:cxnLst/>
              <a:rect l="l" t="t" r="r" b="b"/>
              <a:pathLst>
                <a:path w="8248" h="21437" extrusionOk="0">
                  <a:moveTo>
                    <a:pt x="3735" y="1"/>
                  </a:moveTo>
                  <a:cubicBezTo>
                    <a:pt x="2120" y="1"/>
                    <a:pt x="476" y="1094"/>
                    <a:pt x="299" y="2821"/>
                  </a:cubicBezTo>
                  <a:cubicBezTo>
                    <a:pt x="0" y="5767"/>
                    <a:pt x="9" y="8773"/>
                    <a:pt x="133" y="11723"/>
                  </a:cubicBezTo>
                  <a:cubicBezTo>
                    <a:pt x="262" y="14951"/>
                    <a:pt x="618" y="18247"/>
                    <a:pt x="1353" y="21437"/>
                  </a:cubicBezTo>
                  <a:lnTo>
                    <a:pt x="8247" y="21437"/>
                  </a:lnTo>
                  <a:cubicBezTo>
                    <a:pt x="8229" y="21376"/>
                    <a:pt x="8213" y="21316"/>
                    <a:pt x="8194" y="21255"/>
                  </a:cubicBezTo>
                  <a:cubicBezTo>
                    <a:pt x="8141" y="21069"/>
                    <a:pt x="8026" y="20550"/>
                    <a:pt x="8025" y="20550"/>
                  </a:cubicBezTo>
                  <a:lnTo>
                    <a:pt x="8025" y="20550"/>
                  </a:lnTo>
                  <a:cubicBezTo>
                    <a:pt x="8024" y="20550"/>
                    <a:pt x="8049" y="20663"/>
                    <a:pt x="8116" y="20973"/>
                  </a:cubicBezTo>
                  <a:lnTo>
                    <a:pt x="8116" y="20973"/>
                  </a:lnTo>
                  <a:cubicBezTo>
                    <a:pt x="8045" y="20655"/>
                    <a:pt x="7960" y="20338"/>
                    <a:pt x="7889" y="20017"/>
                  </a:cubicBezTo>
                  <a:cubicBezTo>
                    <a:pt x="7337" y="17527"/>
                    <a:pt x="7018" y="14986"/>
                    <a:pt x="6848" y="12445"/>
                  </a:cubicBezTo>
                  <a:cubicBezTo>
                    <a:pt x="6770" y="11236"/>
                    <a:pt x="6723" y="10021"/>
                    <a:pt x="6711" y="8805"/>
                  </a:cubicBezTo>
                  <a:cubicBezTo>
                    <a:pt x="6705" y="8333"/>
                    <a:pt x="6709" y="7856"/>
                    <a:pt x="6713" y="7383"/>
                  </a:cubicBezTo>
                  <a:cubicBezTo>
                    <a:pt x="6715" y="7332"/>
                    <a:pt x="6715" y="7281"/>
                    <a:pt x="6719" y="7230"/>
                  </a:cubicBezTo>
                  <a:cubicBezTo>
                    <a:pt x="6723" y="6995"/>
                    <a:pt x="6733" y="6761"/>
                    <a:pt x="6742" y="6526"/>
                  </a:cubicBezTo>
                  <a:cubicBezTo>
                    <a:pt x="6774" y="5626"/>
                    <a:pt x="6815" y="4724"/>
                    <a:pt x="6907" y="3830"/>
                  </a:cubicBezTo>
                  <a:cubicBezTo>
                    <a:pt x="7083" y="2095"/>
                    <a:pt x="5962" y="219"/>
                    <a:pt x="4106" y="20"/>
                  </a:cubicBezTo>
                  <a:cubicBezTo>
                    <a:pt x="3983" y="7"/>
                    <a:pt x="3859" y="1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6923542" y="4544998"/>
              <a:ext cx="73833" cy="73827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965" y="1"/>
                  </a:moveTo>
                  <a:cubicBezTo>
                    <a:pt x="964" y="1"/>
                    <a:pt x="963" y="1"/>
                    <a:pt x="962" y="1"/>
                  </a:cubicBezTo>
                  <a:cubicBezTo>
                    <a:pt x="430" y="1"/>
                    <a:pt x="0" y="430"/>
                    <a:pt x="0" y="962"/>
                  </a:cubicBezTo>
                  <a:cubicBezTo>
                    <a:pt x="0" y="1494"/>
                    <a:pt x="430" y="1924"/>
                    <a:pt x="962" y="1924"/>
                  </a:cubicBezTo>
                  <a:cubicBezTo>
                    <a:pt x="1494" y="1924"/>
                    <a:pt x="1923" y="1494"/>
                    <a:pt x="1923" y="962"/>
                  </a:cubicBezTo>
                  <a:cubicBezTo>
                    <a:pt x="1923" y="432"/>
                    <a:pt x="1494" y="1"/>
                    <a:pt x="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997375" y="4705749"/>
              <a:ext cx="35726" cy="35723"/>
            </a:xfrm>
            <a:custGeom>
              <a:avLst/>
              <a:gdLst/>
              <a:ahLst/>
              <a:cxnLst/>
              <a:rect l="l" t="t" r="r" b="b"/>
              <a:pathLst>
                <a:path w="936" h="938" extrusionOk="0">
                  <a:moveTo>
                    <a:pt x="469" y="1"/>
                  </a:moveTo>
                  <a:cubicBezTo>
                    <a:pt x="209" y="1"/>
                    <a:pt x="0" y="212"/>
                    <a:pt x="0" y="469"/>
                  </a:cubicBezTo>
                  <a:cubicBezTo>
                    <a:pt x="0" y="729"/>
                    <a:pt x="209" y="938"/>
                    <a:pt x="469" y="938"/>
                  </a:cubicBezTo>
                  <a:cubicBezTo>
                    <a:pt x="727" y="938"/>
                    <a:pt x="935" y="729"/>
                    <a:pt x="935" y="469"/>
                  </a:cubicBezTo>
                  <a:cubicBezTo>
                    <a:pt x="935" y="212"/>
                    <a:pt x="727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6897343" y="4826016"/>
              <a:ext cx="83360" cy="84543"/>
            </a:xfrm>
            <a:custGeom>
              <a:avLst/>
              <a:gdLst/>
              <a:ahLst/>
              <a:cxnLst/>
              <a:rect l="l" t="t" r="r" b="b"/>
              <a:pathLst>
                <a:path w="2190" h="2192" extrusionOk="0">
                  <a:moveTo>
                    <a:pt x="1095" y="0"/>
                  </a:moveTo>
                  <a:cubicBezTo>
                    <a:pt x="490" y="0"/>
                    <a:pt x="1" y="489"/>
                    <a:pt x="1" y="1097"/>
                  </a:cubicBezTo>
                  <a:cubicBezTo>
                    <a:pt x="1" y="1702"/>
                    <a:pt x="490" y="2191"/>
                    <a:pt x="1095" y="2191"/>
                  </a:cubicBezTo>
                  <a:cubicBezTo>
                    <a:pt x="1701" y="2191"/>
                    <a:pt x="2190" y="1700"/>
                    <a:pt x="2190" y="1097"/>
                  </a:cubicBezTo>
                  <a:cubicBezTo>
                    <a:pt x="2190" y="493"/>
                    <a:pt x="1701" y="2"/>
                    <a:pt x="1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6821129" y="4670027"/>
              <a:ext cx="46443" cy="71445"/>
            </a:xfrm>
            <a:custGeom>
              <a:avLst/>
              <a:gdLst/>
              <a:ahLst/>
              <a:cxnLst/>
              <a:rect l="l" t="t" r="r" b="b"/>
              <a:pathLst>
                <a:path w="1227" h="1873" extrusionOk="0">
                  <a:moveTo>
                    <a:pt x="291" y="1"/>
                  </a:moveTo>
                  <a:cubicBezTo>
                    <a:pt x="189" y="1"/>
                    <a:pt x="93" y="21"/>
                    <a:pt x="1" y="50"/>
                  </a:cubicBezTo>
                  <a:cubicBezTo>
                    <a:pt x="17" y="647"/>
                    <a:pt x="36" y="1247"/>
                    <a:pt x="60" y="1840"/>
                  </a:cubicBezTo>
                  <a:cubicBezTo>
                    <a:pt x="134" y="1861"/>
                    <a:pt x="212" y="1873"/>
                    <a:pt x="291" y="1873"/>
                  </a:cubicBezTo>
                  <a:cubicBezTo>
                    <a:pt x="809" y="1873"/>
                    <a:pt x="1226" y="1453"/>
                    <a:pt x="1226" y="938"/>
                  </a:cubicBezTo>
                  <a:cubicBezTo>
                    <a:pt x="1226" y="420"/>
                    <a:pt x="807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819937" y="4294939"/>
              <a:ext cx="269132" cy="286972"/>
            </a:xfrm>
            <a:custGeom>
              <a:avLst/>
              <a:gdLst/>
              <a:ahLst/>
              <a:cxnLst/>
              <a:rect l="l" t="t" r="r" b="b"/>
              <a:pathLst>
                <a:path w="7019" h="7509" extrusionOk="0">
                  <a:moveTo>
                    <a:pt x="3669" y="1"/>
                  </a:moveTo>
                  <a:cubicBezTo>
                    <a:pt x="2053" y="1"/>
                    <a:pt x="409" y="1094"/>
                    <a:pt x="232" y="2819"/>
                  </a:cubicBezTo>
                  <a:cubicBezTo>
                    <a:pt x="76" y="4370"/>
                    <a:pt x="13" y="5937"/>
                    <a:pt x="1" y="7504"/>
                  </a:cubicBezTo>
                  <a:lnTo>
                    <a:pt x="6646" y="7508"/>
                  </a:lnTo>
                  <a:lnTo>
                    <a:pt x="6646" y="7381"/>
                  </a:lnTo>
                  <a:cubicBezTo>
                    <a:pt x="6650" y="7330"/>
                    <a:pt x="6650" y="7279"/>
                    <a:pt x="6652" y="7228"/>
                  </a:cubicBezTo>
                  <a:cubicBezTo>
                    <a:pt x="6656" y="6993"/>
                    <a:pt x="6668" y="6762"/>
                    <a:pt x="6675" y="6526"/>
                  </a:cubicBezTo>
                  <a:cubicBezTo>
                    <a:pt x="6707" y="5626"/>
                    <a:pt x="6748" y="4722"/>
                    <a:pt x="6840" y="3828"/>
                  </a:cubicBezTo>
                  <a:cubicBezTo>
                    <a:pt x="7018" y="2093"/>
                    <a:pt x="5895" y="217"/>
                    <a:pt x="4041" y="20"/>
                  </a:cubicBezTo>
                  <a:cubicBezTo>
                    <a:pt x="3918" y="7"/>
                    <a:pt x="3794" y="1"/>
                    <a:pt x="3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7435608" y="2074178"/>
              <a:ext cx="1488564" cy="3075724"/>
            </a:xfrm>
            <a:custGeom>
              <a:avLst/>
              <a:gdLst/>
              <a:ahLst/>
              <a:cxnLst/>
              <a:rect l="l" t="t" r="r" b="b"/>
              <a:pathLst>
                <a:path w="38954" h="80489" extrusionOk="0">
                  <a:moveTo>
                    <a:pt x="30483" y="1"/>
                  </a:moveTo>
                  <a:cubicBezTo>
                    <a:pt x="29943" y="1"/>
                    <a:pt x="29398" y="71"/>
                    <a:pt x="28869" y="128"/>
                  </a:cubicBezTo>
                  <a:cubicBezTo>
                    <a:pt x="27514" y="271"/>
                    <a:pt x="26387" y="1397"/>
                    <a:pt x="26097" y="2706"/>
                  </a:cubicBezTo>
                  <a:lnTo>
                    <a:pt x="26094" y="2712"/>
                  </a:lnTo>
                  <a:cubicBezTo>
                    <a:pt x="25857" y="3801"/>
                    <a:pt x="26117" y="4776"/>
                    <a:pt x="26399" y="5525"/>
                  </a:cubicBezTo>
                  <a:lnTo>
                    <a:pt x="24047" y="10704"/>
                  </a:lnTo>
                  <a:cubicBezTo>
                    <a:pt x="23946" y="10685"/>
                    <a:pt x="23850" y="10671"/>
                    <a:pt x="23750" y="10652"/>
                  </a:cubicBezTo>
                  <a:cubicBezTo>
                    <a:pt x="23746" y="10648"/>
                    <a:pt x="23742" y="10642"/>
                    <a:pt x="23740" y="10638"/>
                  </a:cubicBezTo>
                  <a:lnTo>
                    <a:pt x="22629" y="5881"/>
                  </a:lnTo>
                  <a:cubicBezTo>
                    <a:pt x="22891" y="5376"/>
                    <a:pt x="23083" y="4828"/>
                    <a:pt x="23189" y="4255"/>
                  </a:cubicBezTo>
                  <a:cubicBezTo>
                    <a:pt x="23242" y="3964"/>
                    <a:pt x="23310" y="3524"/>
                    <a:pt x="23267" y="3017"/>
                  </a:cubicBezTo>
                  <a:cubicBezTo>
                    <a:pt x="23126" y="1458"/>
                    <a:pt x="21839" y="173"/>
                    <a:pt x="20251" y="173"/>
                  </a:cubicBezTo>
                  <a:lnTo>
                    <a:pt x="20200" y="173"/>
                  </a:lnTo>
                  <a:cubicBezTo>
                    <a:pt x="19893" y="71"/>
                    <a:pt x="19570" y="16"/>
                    <a:pt x="19247" y="16"/>
                  </a:cubicBezTo>
                  <a:cubicBezTo>
                    <a:pt x="18551" y="16"/>
                    <a:pt x="17886" y="261"/>
                    <a:pt x="17358" y="695"/>
                  </a:cubicBezTo>
                  <a:cubicBezTo>
                    <a:pt x="16761" y="859"/>
                    <a:pt x="16223" y="1208"/>
                    <a:pt x="15826" y="1712"/>
                  </a:cubicBezTo>
                  <a:cubicBezTo>
                    <a:pt x="15292" y="2389"/>
                    <a:pt x="15059" y="3285"/>
                    <a:pt x="15177" y="4167"/>
                  </a:cubicBezTo>
                  <a:cubicBezTo>
                    <a:pt x="14449" y="4468"/>
                    <a:pt x="13827" y="5008"/>
                    <a:pt x="13410" y="5740"/>
                  </a:cubicBezTo>
                  <a:cubicBezTo>
                    <a:pt x="13037" y="6395"/>
                    <a:pt x="12876" y="7144"/>
                    <a:pt x="12931" y="7964"/>
                  </a:cubicBezTo>
                  <a:cubicBezTo>
                    <a:pt x="12968" y="8490"/>
                    <a:pt x="13089" y="9030"/>
                    <a:pt x="13303" y="9615"/>
                  </a:cubicBezTo>
                  <a:lnTo>
                    <a:pt x="10752" y="9936"/>
                  </a:lnTo>
                  <a:cubicBezTo>
                    <a:pt x="9310" y="10118"/>
                    <a:pt x="8072" y="10419"/>
                    <a:pt x="7004" y="10847"/>
                  </a:cubicBezTo>
                  <a:lnTo>
                    <a:pt x="7002" y="10847"/>
                  </a:lnTo>
                  <a:cubicBezTo>
                    <a:pt x="6934" y="10873"/>
                    <a:pt x="6871" y="10902"/>
                    <a:pt x="6808" y="10927"/>
                  </a:cubicBezTo>
                  <a:cubicBezTo>
                    <a:pt x="6803" y="10927"/>
                    <a:pt x="6801" y="10929"/>
                    <a:pt x="6799" y="10929"/>
                  </a:cubicBezTo>
                  <a:cubicBezTo>
                    <a:pt x="6738" y="10955"/>
                    <a:pt x="6677" y="10984"/>
                    <a:pt x="6617" y="11008"/>
                  </a:cubicBezTo>
                  <a:cubicBezTo>
                    <a:pt x="6615" y="11010"/>
                    <a:pt x="6611" y="11010"/>
                    <a:pt x="6607" y="11015"/>
                  </a:cubicBezTo>
                  <a:cubicBezTo>
                    <a:pt x="6548" y="11041"/>
                    <a:pt x="6486" y="11068"/>
                    <a:pt x="6427" y="11096"/>
                  </a:cubicBezTo>
                  <a:cubicBezTo>
                    <a:pt x="6421" y="11098"/>
                    <a:pt x="6415" y="11102"/>
                    <a:pt x="6407" y="11107"/>
                  </a:cubicBezTo>
                  <a:cubicBezTo>
                    <a:pt x="6351" y="11133"/>
                    <a:pt x="6296" y="11160"/>
                    <a:pt x="6239" y="11188"/>
                  </a:cubicBezTo>
                  <a:cubicBezTo>
                    <a:pt x="6237" y="11188"/>
                    <a:pt x="6237" y="11190"/>
                    <a:pt x="6233" y="11190"/>
                  </a:cubicBezTo>
                  <a:cubicBezTo>
                    <a:pt x="6188" y="11213"/>
                    <a:pt x="6141" y="11235"/>
                    <a:pt x="6098" y="11260"/>
                  </a:cubicBezTo>
                  <a:cubicBezTo>
                    <a:pt x="6085" y="11264"/>
                    <a:pt x="6075" y="11272"/>
                    <a:pt x="6065" y="11276"/>
                  </a:cubicBezTo>
                  <a:cubicBezTo>
                    <a:pt x="6055" y="11283"/>
                    <a:pt x="6046" y="11287"/>
                    <a:pt x="6036" y="11293"/>
                  </a:cubicBezTo>
                  <a:cubicBezTo>
                    <a:pt x="5987" y="11317"/>
                    <a:pt x="5940" y="11344"/>
                    <a:pt x="5893" y="11368"/>
                  </a:cubicBezTo>
                  <a:cubicBezTo>
                    <a:pt x="5883" y="11375"/>
                    <a:pt x="5873" y="11379"/>
                    <a:pt x="5862" y="11387"/>
                  </a:cubicBezTo>
                  <a:cubicBezTo>
                    <a:pt x="5813" y="11413"/>
                    <a:pt x="5768" y="11440"/>
                    <a:pt x="5721" y="11467"/>
                  </a:cubicBezTo>
                  <a:cubicBezTo>
                    <a:pt x="5715" y="11471"/>
                    <a:pt x="5705" y="11477"/>
                    <a:pt x="5697" y="11481"/>
                  </a:cubicBezTo>
                  <a:cubicBezTo>
                    <a:pt x="5643" y="11512"/>
                    <a:pt x="5588" y="11546"/>
                    <a:pt x="5537" y="11577"/>
                  </a:cubicBezTo>
                  <a:cubicBezTo>
                    <a:pt x="5527" y="11581"/>
                    <a:pt x="5517" y="11589"/>
                    <a:pt x="5506" y="11594"/>
                  </a:cubicBezTo>
                  <a:cubicBezTo>
                    <a:pt x="5470" y="11618"/>
                    <a:pt x="5431" y="11643"/>
                    <a:pt x="5392" y="11669"/>
                  </a:cubicBezTo>
                  <a:cubicBezTo>
                    <a:pt x="5367" y="11684"/>
                    <a:pt x="5343" y="11702"/>
                    <a:pt x="5318" y="11716"/>
                  </a:cubicBezTo>
                  <a:cubicBezTo>
                    <a:pt x="5296" y="11733"/>
                    <a:pt x="5275" y="11747"/>
                    <a:pt x="5251" y="11761"/>
                  </a:cubicBezTo>
                  <a:cubicBezTo>
                    <a:pt x="5224" y="11782"/>
                    <a:pt x="5195" y="11798"/>
                    <a:pt x="5167" y="11819"/>
                  </a:cubicBezTo>
                  <a:cubicBezTo>
                    <a:pt x="5152" y="11829"/>
                    <a:pt x="5134" y="11843"/>
                    <a:pt x="5118" y="11853"/>
                  </a:cubicBezTo>
                  <a:cubicBezTo>
                    <a:pt x="5087" y="11876"/>
                    <a:pt x="5054" y="11896"/>
                    <a:pt x="5024" y="11919"/>
                  </a:cubicBezTo>
                  <a:cubicBezTo>
                    <a:pt x="5021" y="11921"/>
                    <a:pt x="5015" y="11925"/>
                    <a:pt x="5013" y="11927"/>
                  </a:cubicBezTo>
                  <a:cubicBezTo>
                    <a:pt x="4944" y="11978"/>
                    <a:pt x="4876" y="12029"/>
                    <a:pt x="4809" y="12080"/>
                  </a:cubicBezTo>
                  <a:cubicBezTo>
                    <a:pt x="4796" y="12091"/>
                    <a:pt x="4784" y="12099"/>
                    <a:pt x="4774" y="12109"/>
                  </a:cubicBezTo>
                  <a:cubicBezTo>
                    <a:pt x="4766" y="12115"/>
                    <a:pt x="4758" y="12121"/>
                    <a:pt x="4747" y="12125"/>
                  </a:cubicBezTo>
                  <a:cubicBezTo>
                    <a:pt x="4682" y="12181"/>
                    <a:pt x="4616" y="12234"/>
                    <a:pt x="4553" y="12287"/>
                  </a:cubicBezTo>
                  <a:cubicBezTo>
                    <a:pt x="4545" y="12295"/>
                    <a:pt x="4539" y="12303"/>
                    <a:pt x="4528" y="12308"/>
                  </a:cubicBezTo>
                  <a:cubicBezTo>
                    <a:pt x="4502" y="12328"/>
                    <a:pt x="4479" y="12351"/>
                    <a:pt x="4455" y="12371"/>
                  </a:cubicBezTo>
                  <a:cubicBezTo>
                    <a:pt x="4440" y="12381"/>
                    <a:pt x="4428" y="12396"/>
                    <a:pt x="4418" y="12406"/>
                  </a:cubicBezTo>
                  <a:cubicBezTo>
                    <a:pt x="4397" y="12422"/>
                    <a:pt x="4377" y="12443"/>
                    <a:pt x="4354" y="12461"/>
                  </a:cubicBezTo>
                  <a:cubicBezTo>
                    <a:pt x="4326" y="12488"/>
                    <a:pt x="4301" y="12510"/>
                    <a:pt x="4275" y="12535"/>
                  </a:cubicBezTo>
                  <a:cubicBezTo>
                    <a:pt x="4262" y="12549"/>
                    <a:pt x="4250" y="12559"/>
                    <a:pt x="4240" y="12571"/>
                  </a:cubicBezTo>
                  <a:cubicBezTo>
                    <a:pt x="4219" y="12590"/>
                    <a:pt x="4201" y="12610"/>
                    <a:pt x="4181" y="12631"/>
                  </a:cubicBezTo>
                  <a:lnTo>
                    <a:pt x="4152" y="12657"/>
                  </a:lnTo>
                  <a:cubicBezTo>
                    <a:pt x="4140" y="12672"/>
                    <a:pt x="4123" y="12684"/>
                    <a:pt x="4111" y="12698"/>
                  </a:cubicBezTo>
                  <a:cubicBezTo>
                    <a:pt x="4103" y="12706"/>
                    <a:pt x="4099" y="12713"/>
                    <a:pt x="4093" y="12719"/>
                  </a:cubicBezTo>
                  <a:cubicBezTo>
                    <a:pt x="4068" y="12747"/>
                    <a:pt x="4039" y="12774"/>
                    <a:pt x="4013" y="12801"/>
                  </a:cubicBezTo>
                  <a:cubicBezTo>
                    <a:pt x="3996" y="12819"/>
                    <a:pt x="3980" y="12837"/>
                    <a:pt x="3962" y="12858"/>
                  </a:cubicBezTo>
                  <a:cubicBezTo>
                    <a:pt x="3947" y="12872"/>
                    <a:pt x="3935" y="12889"/>
                    <a:pt x="3919" y="12903"/>
                  </a:cubicBezTo>
                  <a:cubicBezTo>
                    <a:pt x="3900" y="12921"/>
                    <a:pt x="3886" y="12942"/>
                    <a:pt x="3868" y="12960"/>
                  </a:cubicBezTo>
                  <a:cubicBezTo>
                    <a:pt x="3843" y="12989"/>
                    <a:pt x="3818" y="13015"/>
                    <a:pt x="3794" y="13046"/>
                  </a:cubicBezTo>
                  <a:cubicBezTo>
                    <a:pt x="3778" y="13065"/>
                    <a:pt x="3761" y="13085"/>
                    <a:pt x="3745" y="13105"/>
                  </a:cubicBezTo>
                  <a:cubicBezTo>
                    <a:pt x="3733" y="13122"/>
                    <a:pt x="3716" y="13138"/>
                    <a:pt x="3704" y="13155"/>
                  </a:cubicBezTo>
                  <a:cubicBezTo>
                    <a:pt x="3683" y="13179"/>
                    <a:pt x="3663" y="13204"/>
                    <a:pt x="3645" y="13228"/>
                  </a:cubicBezTo>
                  <a:cubicBezTo>
                    <a:pt x="3628" y="13251"/>
                    <a:pt x="3608" y="13277"/>
                    <a:pt x="3589" y="13300"/>
                  </a:cubicBezTo>
                  <a:cubicBezTo>
                    <a:pt x="3573" y="13320"/>
                    <a:pt x="3557" y="13343"/>
                    <a:pt x="3540" y="13363"/>
                  </a:cubicBezTo>
                  <a:cubicBezTo>
                    <a:pt x="3530" y="13378"/>
                    <a:pt x="3520" y="13392"/>
                    <a:pt x="3510" y="13404"/>
                  </a:cubicBezTo>
                  <a:cubicBezTo>
                    <a:pt x="3475" y="13453"/>
                    <a:pt x="3438" y="13504"/>
                    <a:pt x="3403" y="13554"/>
                  </a:cubicBezTo>
                  <a:cubicBezTo>
                    <a:pt x="3403" y="13554"/>
                    <a:pt x="3403" y="13556"/>
                    <a:pt x="3401" y="13556"/>
                  </a:cubicBezTo>
                  <a:cubicBezTo>
                    <a:pt x="3383" y="13582"/>
                    <a:pt x="3364" y="13609"/>
                    <a:pt x="3346" y="13635"/>
                  </a:cubicBezTo>
                  <a:cubicBezTo>
                    <a:pt x="3342" y="13641"/>
                    <a:pt x="3338" y="13648"/>
                    <a:pt x="3334" y="13656"/>
                  </a:cubicBezTo>
                  <a:cubicBezTo>
                    <a:pt x="3078" y="14038"/>
                    <a:pt x="2865" y="14446"/>
                    <a:pt x="2699" y="14875"/>
                  </a:cubicBezTo>
                  <a:cubicBezTo>
                    <a:pt x="2523" y="15329"/>
                    <a:pt x="2386" y="15786"/>
                    <a:pt x="2298" y="16236"/>
                  </a:cubicBezTo>
                  <a:lnTo>
                    <a:pt x="2298" y="16242"/>
                  </a:lnTo>
                  <a:lnTo>
                    <a:pt x="2282" y="16326"/>
                  </a:lnTo>
                  <a:cubicBezTo>
                    <a:pt x="2278" y="16350"/>
                    <a:pt x="2272" y="16375"/>
                    <a:pt x="2270" y="16399"/>
                  </a:cubicBezTo>
                  <a:cubicBezTo>
                    <a:pt x="2264" y="16422"/>
                    <a:pt x="2262" y="16446"/>
                    <a:pt x="2257" y="16467"/>
                  </a:cubicBezTo>
                  <a:lnTo>
                    <a:pt x="2233" y="16604"/>
                  </a:lnTo>
                  <a:cubicBezTo>
                    <a:pt x="2231" y="16620"/>
                    <a:pt x="2229" y="16633"/>
                    <a:pt x="2229" y="16647"/>
                  </a:cubicBezTo>
                  <a:lnTo>
                    <a:pt x="2212" y="16770"/>
                  </a:lnTo>
                  <a:cubicBezTo>
                    <a:pt x="2210" y="16780"/>
                    <a:pt x="2210" y="16790"/>
                    <a:pt x="2208" y="16800"/>
                  </a:cubicBezTo>
                  <a:cubicBezTo>
                    <a:pt x="2204" y="16852"/>
                    <a:pt x="2196" y="16903"/>
                    <a:pt x="2190" y="16954"/>
                  </a:cubicBezTo>
                  <a:cubicBezTo>
                    <a:pt x="2190" y="16962"/>
                    <a:pt x="2188" y="16970"/>
                    <a:pt x="2188" y="16978"/>
                  </a:cubicBezTo>
                  <a:cubicBezTo>
                    <a:pt x="2182" y="17025"/>
                    <a:pt x="2178" y="17077"/>
                    <a:pt x="2176" y="17126"/>
                  </a:cubicBezTo>
                  <a:lnTo>
                    <a:pt x="2176" y="17138"/>
                  </a:lnTo>
                  <a:cubicBezTo>
                    <a:pt x="2169" y="17193"/>
                    <a:pt x="2167" y="17246"/>
                    <a:pt x="2165" y="17298"/>
                  </a:cubicBezTo>
                  <a:lnTo>
                    <a:pt x="2165" y="17316"/>
                  </a:lnTo>
                  <a:cubicBezTo>
                    <a:pt x="2159" y="17422"/>
                    <a:pt x="2157" y="17531"/>
                    <a:pt x="2157" y="17635"/>
                  </a:cubicBezTo>
                  <a:lnTo>
                    <a:pt x="2157" y="17645"/>
                  </a:lnTo>
                  <a:lnTo>
                    <a:pt x="2157" y="17654"/>
                  </a:lnTo>
                  <a:cubicBezTo>
                    <a:pt x="2157" y="17707"/>
                    <a:pt x="2157" y="17760"/>
                    <a:pt x="2159" y="17813"/>
                  </a:cubicBezTo>
                  <a:cubicBezTo>
                    <a:pt x="2163" y="17868"/>
                    <a:pt x="2165" y="17922"/>
                    <a:pt x="2167" y="17973"/>
                  </a:cubicBezTo>
                  <a:lnTo>
                    <a:pt x="2167" y="17985"/>
                  </a:lnTo>
                  <a:cubicBezTo>
                    <a:pt x="2169" y="18036"/>
                    <a:pt x="2174" y="18087"/>
                    <a:pt x="2178" y="18136"/>
                  </a:cubicBezTo>
                  <a:cubicBezTo>
                    <a:pt x="2178" y="18147"/>
                    <a:pt x="2180" y="18155"/>
                    <a:pt x="2180" y="18165"/>
                  </a:cubicBezTo>
                  <a:cubicBezTo>
                    <a:pt x="2186" y="18212"/>
                    <a:pt x="2188" y="18261"/>
                    <a:pt x="2194" y="18310"/>
                  </a:cubicBezTo>
                  <a:cubicBezTo>
                    <a:pt x="2194" y="18318"/>
                    <a:pt x="2196" y="18329"/>
                    <a:pt x="2196" y="18335"/>
                  </a:cubicBezTo>
                  <a:cubicBezTo>
                    <a:pt x="2200" y="18374"/>
                    <a:pt x="2206" y="18413"/>
                    <a:pt x="2208" y="18451"/>
                  </a:cubicBezTo>
                  <a:cubicBezTo>
                    <a:pt x="2210" y="18466"/>
                    <a:pt x="2214" y="18482"/>
                    <a:pt x="2214" y="18496"/>
                  </a:cubicBezTo>
                  <a:cubicBezTo>
                    <a:pt x="2219" y="18535"/>
                    <a:pt x="2225" y="18574"/>
                    <a:pt x="2231" y="18611"/>
                  </a:cubicBezTo>
                  <a:cubicBezTo>
                    <a:pt x="2235" y="18636"/>
                    <a:pt x="2239" y="18658"/>
                    <a:pt x="2241" y="18681"/>
                  </a:cubicBezTo>
                  <a:cubicBezTo>
                    <a:pt x="2245" y="18701"/>
                    <a:pt x="2249" y="18722"/>
                    <a:pt x="2251" y="18742"/>
                  </a:cubicBezTo>
                  <a:cubicBezTo>
                    <a:pt x="2259" y="18783"/>
                    <a:pt x="2268" y="18826"/>
                    <a:pt x="2274" y="18867"/>
                  </a:cubicBezTo>
                  <a:cubicBezTo>
                    <a:pt x="2278" y="18875"/>
                    <a:pt x="2278" y="18881"/>
                    <a:pt x="2280" y="18887"/>
                  </a:cubicBezTo>
                  <a:cubicBezTo>
                    <a:pt x="2374" y="19352"/>
                    <a:pt x="2517" y="19802"/>
                    <a:pt x="2714" y="20236"/>
                  </a:cubicBezTo>
                  <a:cubicBezTo>
                    <a:pt x="2865" y="20569"/>
                    <a:pt x="3041" y="20888"/>
                    <a:pt x="3250" y="21199"/>
                  </a:cubicBezTo>
                  <a:cubicBezTo>
                    <a:pt x="3262" y="21218"/>
                    <a:pt x="3274" y="21238"/>
                    <a:pt x="3287" y="21256"/>
                  </a:cubicBezTo>
                  <a:cubicBezTo>
                    <a:pt x="3295" y="21267"/>
                    <a:pt x="3303" y="21279"/>
                    <a:pt x="3311" y="21289"/>
                  </a:cubicBezTo>
                  <a:cubicBezTo>
                    <a:pt x="3327" y="21318"/>
                    <a:pt x="3348" y="21342"/>
                    <a:pt x="3366" y="21371"/>
                  </a:cubicBezTo>
                  <a:cubicBezTo>
                    <a:pt x="3368" y="21373"/>
                    <a:pt x="3368" y="21377"/>
                    <a:pt x="3372" y="21379"/>
                  </a:cubicBezTo>
                  <a:cubicBezTo>
                    <a:pt x="4381" y="22789"/>
                    <a:pt x="5834" y="23783"/>
                    <a:pt x="7374" y="24538"/>
                  </a:cubicBezTo>
                  <a:cubicBezTo>
                    <a:pt x="8223" y="24953"/>
                    <a:pt x="9076" y="25371"/>
                    <a:pt x="9966" y="25690"/>
                  </a:cubicBezTo>
                  <a:cubicBezTo>
                    <a:pt x="10415" y="25852"/>
                    <a:pt x="10871" y="25991"/>
                    <a:pt x="11335" y="26085"/>
                  </a:cubicBezTo>
                  <a:cubicBezTo>
                    <a:pt x="11689" y="26156"/>
                    <a:pt x="12205" y="26064"/>
                    <a:pt x="12520" y="26185"/>
                  </a:cubicBezTo>
                  <a:cubicBezTo>
                    <a:pt x="13031" y="26381"/>
                    <a:pt x="12626" y="27233"/>
                    <a:pt x="12538" y="27572"/>
                  </a:cubicBezTo>
                  <a:cubicBezTo>
                    <a:pt x="12375" y="28196"/>
                    <a:pt x="12213" y="28820"/>
                    <a:pt x="12051" y="29448"/>
                  </a:cubicBezTo>
                  <a:cubicBezTo>
                    <a:pt x="11652" y="30985"/>
                    <a:pt x="11255" y="32523"/>
                    <a:pt x="10865" y="34062"/>
                  </a:cubicBezTo>
                  <a:cubicBezTo>
                    <a:pt x="9848" y="38045"/>
                    <a:pt x="8845" y="42033"/>
                    <a:pt x="7863" y="46024"/>
                  </a:cubicBezTo>
                  <a:cubicBezTo>
                    <a:pt x="6697" y="50757"/>
                    <a:pt x="5555" y="55495"/>
                    <a:pt x="4451" y="60242"/>
                  </a:cubicBezTo>
                  <a:cubicBezTo>
                    <a:pt x="3305" y="65162"/>
                    <a:pt x="2192" y="70091"/>
                    <a:pt x="1142" y="75032"/>
                  </a:cubicBezTo>
                  <a:cubicBezTo>
                    <a:pt x="973" y="75823"/>
                    <a:pt x="807" y="76617"/>
                    <a:pt x="641" y="77409"/>
                  </a:cubicBezTo>
                  <a:lnTo>
                    <a:pt x="1" y="80488"/>
                  </a:lnTo>
                  <a:lnTo>
                    <a:pt x="31590" y="80488"/>
                  </a:lnTo>
                  <a:lnTo>
                    <a:pt x="31592" y="77933"/>
                  </a:lnTo>
                  <a:cubicBezTo>
                    <a:pt x="31610" y="66173"/>
                    <a:pt x="32404" y="27282"/>
                    <a:pt x="32615" y="17107"/>
                  </a:cubicBezTo>
                  <a:cubicBezTo>
                    <a:pt x="32860" y="16972"/>
                    <a:pt x="33110" y="16827"/>
                    <a:pt x="33358" y="16665"/>
                  </a:cubicBezTo>
                  <a:cubicBezTo>
                    <a:pt x="34266" y="16080"/>
                    <a:pt x="35168" y="15323"/>
                    <a:pt x="35970" y="14482"/>
                  </a:cubicBezTo>
                  <a:cubicBezTo>
                    <a:pt x="36776" y="13637"/>
                    <a:pt x="37464" y="12723"/>
                    <a:pt x="37963" y="11835"/>
                  </a:cubicBezTo>
                  <a:cubicBezTo>
                    <a:pt x="38597" y="10704"/>
                    <a:pt x="38922" y="9625"/>
                    <a:pt x="38935" y="8627"/>
                  </a:cubicBezTo>
                  <a:cubicBezTo>
                    <a:pt x="38953" y="7629"/>
                    <a:pt x="38642" y="6708"/>
                    <a:pt x="38041" y="5975"/>
                  </a:cubicBezTo>
                  <a:cubicBezTo>
                    <a:pt x="37623" y="5466"/>
                    <a:pt x="36848" y="4801"/>
                    <a:pt x="35536" y="4515"/>
                  </a:cubicBezTo>
                  <a:cubicBezTo>
                    <a:pt x="35256" y="4453"/>
                    <a:pt x="34964" y="4416"/>
                    <a:pt x="34675" y="4402"/>
                  </a:cubicBezTo>
                  <a:cubicBezTo>
                    <a:pt x="34816" y="3696"/>
                    <a:pt x="34730" y="2992"/>
                    <a:pt x="34419" y="2366"/>
                  </a:cubicBezTo>
                  <a:cubicBezTo>
                    <a:pt x="34227" y="1980"/>
                    <a:pt x="33932" y="1585"/>
                    <a:pt x="33581" y="1331"/>
                  </a:cubicBezTo>
                  <a:cubicBezTo>
                    <a:pt x="33233" y="1082"/>
                    <a:pt x="32864" y="910"/>
                    <a:pt x="32529" y="638"/>
                  </a:cubicBezTo>
                  <a:cubicBezTo>
                    <a:pt x="32206" y="374"/>
                    <a:pt x="31897" y="200"/>
                    <a:pt x="31483" y="104"/>
                  </a:cubicBezTo>
                  <a:cubicBezTo>
                    <a:pt x="31155" y="28"/>
                    <a:pt x="30820" y="1"/>
                    <a:pt x="3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1920000" algn="bl" rotWithShape="0">
                <a:schemeClr val="dk2">
                  <a:alpha val="38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7994117" y="2320665"/>
              <a:ext cx="222690" cy="340556"/>
            </a:xfrm>
            <a:custGeom>
              <a:avLst/>
              <a:gdLst/>
              <a:ahLst/>
              <a:cxnLst/>
              <a:rect l="l" t="t" r="r" b="b"/>
              <a:pathLst>
                <a:path w="5838" h="8906" extrusionOk="0">
                  <a:moveTo>
                    <a:pt x="1881" y="0"/>
                  </a:moveTo>
                  <a:cubicBezTo>
                    <a:pt x="1523" y="0"/>
                    <a:pt x="1216" y="174"/>
                    <a:pt x="1007" y="542"/>
                  </a:cubicBezTo>
                  <a:cubicBezTo>
                    <a:pt x="1" y="2311"/>
                    <a:pt x="4263" y="7046"/>
                    <a:pt x="4263" y="7046"/>
                  </a:cubicBezTo>
                  <a:cubicBezTo>
                    <a:pt x="4263" y="7046"/>
                    <a:pt x="5021" y="8906"/>
                    <a:pt x="5455" y="8906"/>
                  </a:cubicBezTo>
                  <a:cubicBezTo>
                    <a:pt x="5697" y="8906"/>
                    <a:pt x="5837" y="8327"/>
                    <a:pt x="5689" y="6522"/>
                  </a:cubicBezTo>
                  <a:cubicBezTo>
                    <a:pt x="5363" y="2530"/>
                    <a:pt x="3246" y="0"/>
                    <a:pt x="1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8158454" y="2270653"/>
              <a:ext cx="105986" cy="307215"/>
            </a:xfrm>
            <a:custGeom>
              <a:avLst/>
              <a:gdLst/>
              <a:ahLst/>
              <a:cxnLst/>
              <a:rect l="l" t="t" r="r" b="b"/>
              <a:pathLst>
                <a:path w="2779" h="8028" extrusionOk="0">
                  <a:moveTo>
                    <a:pt x="907" y="1"/>
                  </a:moveTo>
                  <a:lnTo>
                    <a:pt x="52" y="44"/>
                  </a:lnTo>
                  <a:lnTo>
                    <a:pt x="1" y="7833"/>
                  </a:lnTo>
                  <a:lnTo>
                    <a:pt x="2779" y="8027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8406151" y="2277798"/>
              <a:ext cx="185773" cy="386995"/>
            </a:xfrm>
            <a:custGeom>
              <a:avLst/>
              <a:gdLst/>
              <a:ahLst/>
              <a:cxnLst/>
              <a:rect l="l" t="t" r="r" b="b"/>
              <a:pathLst>
                <a:path w="4839" h="10120" extrusionOk="0">
                  <a:moveTo>
                    <a:pt x="3883" y="1"/>
                  </a:moveTo>
                  <a:lnTo>
                    <a:pt x="0" y="8545"/>
                  </a:lnTo>
                  <a:lnTo>
                    <a:pt x="2961" y="10120"/>
                  </a:lnTo>
                  <a:lnTo>
                    <a:pt x="4839" y="371"/>
                  </a:lnTo>
                  <a:lnTo>
                    <a:pt x="3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8432350" y="2339717"/>
              <a:ext cx="491822" cy="335793"/>
            </a:xfrm>
            <a:custGeom>
              <a:avLst/>
              <a:gdLst/>
              <a:ahLst/>
              <a:cxnLst/>
              <a:rect l="l" t="t" r="r" b="b"/>
              <a:pathLst>
                <a:path w="12873" h="8784" extrusionOk="0">
                  <a:moveTo>
                    <a:pt x="8339" y="0"/>
                  </a:moveTo>
                  <a:cubicBezTo>
                    <a:pt x="4523" y="0"/>
                    <a:pt x="447" y="7852"/>
                    <a:pt x="447" y="7852"/>
                  </a:cubicBezTo>
                  <a:cubicBezTo>
                    <a:pt x="447" y="7852"/>
                    <a:pt x="1" y="8784"/>
                    <a:pt x="1773" y="8784"/>
                  </a:cubicBezTo>
                  <a:cubicBezTo>
                    <a:pt x="2229" y="8784"/>
                    <a:pt x="2831" y="8722"/>
                    <a:pt x="3625" y="8568"/>
                  </a:cubicBezTo>
                  <a:cubicBezTo>
                    <a:pt x="7510" y="7813"/>
                    <a:pt x="12872" y="926"/>
                    <a:pt x="8907" y="61"/>
                  </a:cubicBezTo>
                  <a:cubicBezTo>
                    <a:pt x="8719" y="20"/>
                    <a:pt x="8529" y="0"/>
                    <a:pt x="8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7523731" y="2543336"/>
              <a:ext cx="1062239" cy="2508924"/>
            </a:xfrm>
            <a:custGeom>
              <a:avLst/>
              <a:gdLst/>
              <a:ahLst/>
              <a:cxnLst/>
              <a:rect l="l" t="t" r="r" b="b"/>
              <a:pathLst>
                <a:path w="27807" h="65650" extrusionOk="0">
                  <a:moveTo>
                    <a:pt x="11915" y="1"/>
                  </a:moveTo>
                  <a:cubicBezTo>
                    <a:pt x="7596" y="1"/>
                    <a:pt x="3815" y="837"/>
                    <a:pt x="2775" y="3515"/>
                  </a:cubicBezTo>
                  <a:cubicBezTo>
                    <a:pt x="1" y="10657"/>
                    <a:pt x="13770" y="11912"/>
                    <a:pt x="13770" y="11912"/>
                  </a:cubicBezTo>
                  <a:cubicBezTo>
                    <a:pt x="13770" y="11912"/>
                    <a:pt x="5854" y="41537"/>
                    <a:pt x="841" y="65650"/>
                  </a:cubicBezTo>
                  <a:lnTo>
                    <a:pt x="26733" y="65650"/>
                  </a:lnTo>
                  <a:cubicBezTo>
                    <a:pt x="26753" y="51963"/>
                    <a:pt x="27807" y="2324"/>
                    <a:pt x="27807" y="2324"/>
                  </a:cubicBezTo>
                  <a:cubicBezTo>
                    <a:pt x="27807" y="2324"/>
                    <a:pt x="19113" y="1"/>
                    <a:pt x="11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8002453" y="2533810"/>
              <a:ext cx="423943" cy="228625"/>
            </a:xfrm>
            <a:custGeom>
              <a:avLst/>
              <a:gdLst/>
              <a:ahLst/>
              <a:cxnLst/>
              <a:rect l="l" t="t" r="r" b="b"/>
              <a:pathLst>
                <a:path w="11097" h="5967" extrusionOk="0">
                  <a:moveTo>
                    <a:pt x="5590" y="2665"/>
                  </a:moveTo>
                  <a:cubicBezTo>
                    <a:pt x="5529" y="2740"/>
                    <a:pt x="5473" y="2814"/>
                    <a:pt x="5396" y="2886"/>
                  </a:cubicBezTo>
                  <a:cubicBezTo>
                    <a:pt x="5116" y="3150"/>
                    <a:pt x="4768" y="3348"/>
                    <a:pt x="4428" y="3529"/>
                  </a:cubicBezTo>
                  <a:cubicBezTo>
                    <a:pt x="4287" y="3602"/>
                    <a:pt x="4138" y="3674"/>
                    <a:pt x="3985" y="3742"/>
                  </a:cubicBezTo>
                  <a:lnTo>
                    <a:pt x="3985" y="3742"/>
                  </a:lnTo>
                  <a:cubicBezTo>
                    <a:pt x="4364" y="3217"/>
                    <a:pt x="4994" y="2786"/>
                    <a:pt x="5590" y="2665"/>
                  </a:cubicBezTo>
                  <a:close/>
                  <a:moveTo>
                    <a:pt x="6604" y="1"/>
                  </a:moveTo>
                  <a:cubicBezTo>
                    <a:pt x="6598" y="1"/>
                    <a:pt x="6593" y="1"/>
                    <a:pt x="6587" y="1"/>
                  </a:cubicBezTo>
                  <a:cubicBezTo>
                    <a:pt x="4950" y="81"/>
                    <a:pt x="3195" y="325"/>
                    <a:pt x="1691" y="996"/>
                  </a:cubicBezTo>
                  <a:cubicBezTo>
                    <a:pt x="932" y="1333"/>
                    <a:pt x="99" y="1914"/>
                    <a:pt x="52" y="2827"/>
                  </a:cubicBezTo>
                  <a:cubicBezTo>
                    <a:pt x="1" y="3868"/>
                    <a:pt x="809" y="4646"/>
                    <a:pt x="1799" y="4756"/>
                  </a:cubicBezTo>
                  <a:cubicBezTo>
                    <a:pt x="1923" y="4770"/>
                    <a:pt x="2048" y="4776"/>
                    <a:pt x="2173" y="4776"/>
                  </a:cubicBezTo>
                  <a:cubicBezTo>
                    <a:pt x="2469" y="4776"/>
                    <a:pt x="2768" y="4740"/>
                    <a:pt x="3065" y="4676"/>
                  </a:cubicBezTo>
                  <a:lnTo>
                    <a:pt x="3065" y="4676"/>
                  </a:lnTo>
                  <a:cubicBezTo>
                    <a:pt x="3059" y="5109"/>
                    <a:pt x="3230" y="5514"/>
                    <a:pt x="3686" y="5763"/>
                  </a:cubicBezTo>
                  <a:cubicBezTo>
                    <a:pt x="3951" y="5907"/>
                    <a:pt x="4247" y="5966"/>
                    <a:pt x="4556" y="5966"/>
                  </a:cubicBezTo>
                  <a:cubicBezTo>
                    <a:pt x="5477" y="5966"/>
                    <a:pt x="6512" y="5435"/>
                    <a:pt x="7201" y="5045"/>
                  </a:cubicBezTo>
                  <a:cubicBezTo>
                    <a:pt x="8721" y="4181"/>
                    <a:pt x="10093" y="2929"/>
                    <a:pt x="10965" y="1403"/>
                  </a:cubicBezTo>
                  <a:cubicBezTo>
                    <a:pt x="11097" y="1171"/>
                    <a:pt x="10891" y="956"/>
                    <a:pt x="10687" y="956"/>
                  </a:cubicBezTo>
                  <a:cubicBezTo>
                    <a:pt x="10596" y="956"/>
                    <a:pt x="10505" y="998"/>
                    <a:pt x="10445" y="1102"/>
                  </a:cubicBezTo>
                  <a:cubicBezTo>
                    <a:pt x="9801" y="2229"/>
                    <a:pt x="8872" y="3181"/>
                    <a:pt x="7818" y="3938"/>
                  </a:cubicBezTo>
                  <a:cubicBezTo>
                    <a:pt x="6959" y="4554"/>
                    <a:pt x="5953" y="5141"/>
                    <a:pt x="4893" y="5308"/>
                  </a:cubicBezTo>
                  <a:cubicBezTo>
                    <a:pt x="4791" y="5324"/>
                    <a:pt x="4690" y="5333"/>
                    <a:pt x="4592" y="5333"/>
                  </a:cubicBezTo>
                  <a:cubicBezTo>
                    <a:pt x="4043" y="5333"/>
                    <a:pt x="3585" y="5079"/>
                    <a:pt x="3651" y="4515"/>
                  </a:cubicBezTo>
                  <a:lnTo>
                    <a:pt x="3651" y="4515"/>
                  </a:lnTo>
                  <a:cubicBezTo>
                    <a:pt x="4151" y="4348"/>
                    <a:pt x="4630" y="4116"/>
                    <a:pt x="5056" y="3862"/>
                  </a:cubicBezTo>
                  <a:cubicBezTo>
                    <a:pt x="5470" y="3621"/>
                    <a:pt x="6740" y="2800"/>
                    <a:pt x="6088" y="2193"/>
                  </a:cubicBezTo>
                  <a:cubicBezTo>
                    <a:pt x="5956" y="2071"/>
                    <a:pt x="5796" y="2019"/>
                    <a:pt x="5621" y="2019"/>
                  </a:cubicBezTo>
                  <a:cubicBezTo>
                    <a:pt x="4925" y="2019"/>
                    <a:pt x="3994" y="2828"/>
                    <a:pt x="3675" y="3193"/>
                  </a:cubicBezTo>
                  <a:cubicBezTo>
                    <a:pt x="3476" y="3422"/>
                    <a:pt x="3299" y="3718"/>
                    <a:pt x="3187" y="4033"/>
                  </a:cubicBezTo>
                  <a:lnTo>
                    <a:pt x="3187" y="4033"/>
                  </a:lnTo>
                  <a:cubicBezTo>
                    <a:pt x="2852" y="4127"/>
                    <a:pt x="2509" y="4185"/>
                    <a:pt x="2172" y="4185"/>
                  </a:cubicBezTo>
                  <a:cubicBezTo>
                    <a:pt x="2043" y="4185"/>
                    <a:pt x="1915" y="4177"/>
                    <a:pt x="1789" y="4159"/>
                  </a:cubicBezTo>
                  <a:cubicBezTo>
                    <a:pt x="1061" y="4054"/>
                    <a:pt x="410" y="3324"/>
                    <a:pt x="709" y="2563"/>
                  </a:cubicBezTo>
                  <a:cubicBezTo>
                    <a:pt x="965" y="1912"/>
                    <a:pt x="1803" y="1569"/>
                    <a:pt x="2413" y="1354"/>
                  </a:cubicBezTo>
                  <a:cubicBezTo>
                    <a:pt x="3735" y="885"/>
                    <a:pt x="5183" y="674"/>
                    <a:pt x="6581" y="607"/>
                  </a:cubicBezTo>
                  <a:cubicBezTo>
                    <a:pt x="6967" y="585"/>
                    <a:pt x="6973" y="1"/>
                    <a:pt x="6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7865505" y="2846979"/>
              <a:ext cx="151238" cy="114313"/>
            </a:xfrm>
            <a:custGeom>
              <a:avLst/>
              <a:gdLst/>
              <a:ahLst/>
              <a:cxnLst/>
              <a:rect l="l" t="t" r="r" b="b"/>
              <a:pathLst>
                <a:path w="3956" h="2996" extrusionOk="0">
                  <a:moveTo>
                    <a:pt x="3602" y="0"/>
                  </a:moveTo>
                  <a:cubicBezTo>
                    <a:pt x="3475" y="0"/>
                    <a:pt x="3371" y="93"/>
                    <a:pt x="3325" y="217"/>
                  </a:cubicBezTo>
                  <a:cubicBezTo>
                    <a:pt x="3316" y="242"/>
                    <a:pt x="3309" y="253"/>
                    <a:pt x="3308" y="253"/>
                  </a:cubicBezTo>
                  <a:cubicBezTo>
                    <a:pt x="3307" y="253"/>
                    <a:pt x="3312" y="237"/>
                    <a:pt x="3327" y="211"/>
                  </a:cubicBezTo>
                  <a:lnTo>
                    <a:pt x="3327" y="211"/>
                  </a:lnTo>
                  <a:cubicBezTo>
                    <a:pt x="3297" y="262"/>
                    <a:pt x="3278" y="323"/>
                    <a:pt x="3250" y="377"/>
                  </a:cubicBezTo>
                  <a:cubicBezTo>
                    <a:pt x="3158" y="567"/>
                    <a:pt x="3051" y="751"/>
                    <a:pt x="2930" y="925"/>
                  </a:cubicBezTo>
                  <a:cubicBezTo>
                    <a:pt x="2845" y="1054"/>
                    <a:pt x="2795" y="1117"/>
                    <a:pt x="2716" y="1213"/>
                  </a:cubicBezTo>
                  <a:cubicBezTo>
                    <a:pt x="2619" y="1330"/>
                    <a:pt x="2517" y="1443"/>
                    <a:pt x="2407" y="1547"/>
                  </a:cubicBezTo>
                  <a:cubicBezTo>
                    <a:pt x="2165" y="1776"/>
                    <a:pt x="1916" y="1958"/>
                    <a:pt x="1607" y="2112"/>
                  </a:cubicBezTo>
                  <a:cubicBezTo>
                    <a:pt x="1232" y="2296"/>
                    <a:pt x="809" y="2388"/>
                    <a:pt x="385" y="2396"/>
                  </a:cubicBezTo>
                  <a:cubicBezTo>
                    <a:pt x="3" y="2402"/>
                    <a:pt x="1" y="2995"/>
                    <a:pt x="379" y="2995"/>
                  </a:cubicBezTo>
                  <a:cubicBezTo>
                    <a:pt x="381" y="2995"/>
                    <a:pt x="383" y="2995"/>
                    <a:pt x="385" y="2995"/>
                  </a:cubicBezTo>
                  <a:cubicBezTo>
                    <a:pt x="1243" y="2979"/>
                    <a:pt x="2038" y="2664"/>
                    <a:pt x="2685" y="2105"/>
                  </a:cubicBezTo>
                  <a:cubicBezTo>
                    <a:pt x="3117" y="1733"/>
                    <a:pt x="3473" y="1260"/>
                    <a:pt x="3734" y="753"/>
                  </a:cubicBezTo>
                  <a:cubicBezTo>
                    <a:pt x="3796" y="632"/>
                    <a:pt x="3853" y="510"/>
                    <a:pt x="3900" y="383"/>
                  </a:cubicBezTo>
                  <a:cubicBezTo>
                    <a:pt x="3955" y="231"/>
                    <a:pt x="3837" y="53"/>
                    <a:pt x="3689" y="15"/>
                  </a:cubicBezTo>
                  <a:cubicBezTo>
                    <a:pt x="3660" y="5"/>
                    <a:pt x="3630" y="0"/>
                    <a:pt x="3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8387098" y="2723141"/>
              <a:ext cx="80978" cy="80971"/>
            </a:xfrm>
            <a:custGeom>
              <a:avLst/>
              <a:gdLst/>
              <a:ahLst/>
              <a:cxnLst/>
              <a:rect l="l" t="t" r="r" b="b"/>
              <a:pathLst>
                <a:path w="2135" h="2133" extrusionOk="0">
                  <a:moveTo>
                    <a:pt x="1067" y="0"/>
                  </a:moveTo>
                  <a:cubicBezTo>
                    <a:pt x="479" y="0"/>
                    <a:pt x="1" y="479"/>
                    <a:pt x="1" y="1066"/>
                  </a:cubicBezTo>
                  <a:cubicBezTo>
                    <a:pt x="1" y="1656"/>
                    <a:pt x="477" y="2132"/>
                    <a:pt x="1067" y="2132"/>
                  </a:cubicBezTo>
                  <a:cubicBezTo>
                    <a:pt x="1656" y="2132"/>
                    <a:pt x="2135" y="1658"/>
                    <a:pt x="2135" y="1066"/>
                  </a:cubicBezTo>
                  <a:cubicBezTo>
                    <a:pt x="2135" y="479"/>
                    <a:pt x="1658" y="0"/>
                    <a:pt x="10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7574937" y="2550480"/>
              <a:ext cx="283423" cy="395331"/>
            </a:xfrm>
            <a:custGeom>
              <a:avLst/>
              <a:gdLst/>
              <a:ahLst/>
              <a:cxnLst/>
              <a:rect l="l" t="t" r="r" b="b"/>
              <a:pathLst>
                <a:path w="7422" h="10331" extrusionOk="0">
                  <a:moveTo>
                    <a:pt x="7421" y="0"/>
                  </a:moveTo>
                  <a:lnTo>
                    <a:pt x="7421" y="0"/>
                  </a:lnTo>
                  <a:cubicBezTo>
                    <a:pt x="4514" y="366"/>
                    <a:pt x="2214" y="1340"/>
                    <a:pt x="1437" y="3335"/>
                  </a:cubicBezTo>
                  <a:cubicBezTo>
                    <a:pt x="1" y="7028"/>
                    <a:pt x="2992" y="9144"/>
                    <a:pt x="6214" y="10330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7714267" y="2668366"/>
              <a:ext cx="40489" cy="39295"/>
            </a:xfrm>
            <a:custGeom>
              <a:avLst/>
              <a:gdLst/>
              <a:ahLst/>
              <a:cxnLst/>
              <a:rect l="l" t="t" r="r" b="b"/>
              <a:pathLst>
                <a:path w="1075" h="1046" extrusionOk="0">
                  <a:moveTo>
                    <a:pt x="535" y="0"/>
                  </a:moveTo>
                  <a:cubicBezTo>
                    <a:pt x="262" y="0"/>
                    <a:pt x="31" y="216"/>
                    <a:pt x="15" y="494"/>
                  </a:cubicBezTo>
                  <a:cubicBezTo>
                    <a:pt x="0" y="781"/>
                    <a:pt x="219" y="1030"/>
                    <a:pt x="510" y="1045"/>
                  </a:cubicBezTo>
                  <a:cubicBezTo>
                    <a:pt x="520" y="1045"/>
                    <a:pt x="530" y="1045"/>
                    <a:pt x="540" y="1045"/>
                  </a:cubicBezTo>
                  <a:cubicBezTo>
                    <a:pt x="813" y="1045"/>
                    <a:pt x="1044" y="830"/>
                    <a:pt x="1058" y="551"/>
                  </a:cubicBezTo>
                  <a:cubicBezTo>
                    <a:pt x="1075" y="263"/>
                    <a:pt x="854" y="17"/>
                    <a:pt x="565" y="1"/>
                  </a:cubicBezTo>
                  <a:cubicBezTo>
                    <a:pt x="555" y="1"/>
                    <a:pt x="54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7709504" y="2742193"/>
              <a:ext cx="41679" cy="40486"/>
            </a:xfrm>
            <a:custGeom>
              <a:avLst/>
              <a:gdLst/>
              <a:ahLst/>
              <a:cxnLst/>
              <a:rect l="l" t="t" r="r" b="b"/>
              <a:pathLst>
                <a:path w="1078" h="1045" extrusionOk="0">
                  <a:moveTo>
                    <a:pt x="536" y="0"/>
                  </a:moveTo>
                  <a:cubicBezTo>
                    <a:pt x="262" y="0"/>
                    <a:pt x="31" y="216"/>
                    <a:pt x="17" y="494"/>
                  </a:cubicBezTo>
                  <a:cubicBezTo>
                    <a:pt x="1" y="780"/>
                    <a:pt x="222" y="1028"/>
                    <a:pt x="510" y="1044"/>
                  </a:cubicBezTo>
                  <a:cubicBezTo>
                    <a:pt x="519" y="1045"/>
                    <a:pt x="528" y="1045"/>
                    <a:pt x="537" y="1045"/>
                  </a:cubicBezTo>
                  <a:cubicBezTo>
                    <a:pt x="812" y="1045"/>
                    <a:pt x="1045" y="831"/>
                    <a:pt x="1061" y="549"/>
                  </a:cubicBezTo>
                  <a:cubicBezTo>
                    <a:pt x="1077" y="261"/>
                    <a:pt x="856" y="15"/>
                    <a:pt x="566" y="1"/>
                  </a:cubicBezTo>
                  <a:cubicBezTo>
                    <a:pt x="556" y="0"/>
                    <a:pt x="546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8109630" y="3669791"/>
              <a:ext cx="146474" cy="141700"/>
            </a:xfrm>
            <a:custGeom>
              <a:avLst/>
              <a:gdLst/>
              <a:ahLst/>
              <a:cxnLst/>
              <a:rect l="l" t="t" r="r" b="b"/>
              <a:pathLst>
                <a:path w="3833" h="3722" extrusionOk="0">
                  <a:moveTo>
                    <a:pt x="1913" y="0"/>
                  </a:moveTo>
                  <a:cubicBezTo>
                    <a:pt x="934" y="0"/>
                    <a:pt x="113" y="768"/>
                    <a:pt x="60" y="1757"/>
                  </a:cubicBezTo>
                  <a:cubicBezTo>
                    <a:pt x="1" y="2782"/>
                    <a:pt x="788" y="3661"/>
                    <a:pt x="1813" y="3719"/>
                  </a:cubicBezTo>
                  <a:cubicBezTo>
                    <a:pt x="1850" y="3721"/>
                    <a:pt x="1886" y="3722"/>
                    <a:pt x="1922" y="3722"/>
                  </a:cubicBezTo>
                  <a:cubicBezTo>
                    <a:pt x="2902" y="3722"/>
                    <a:pt x="3722" y="2952"/>
                    <a:pt x="3775" y="1963"/>
                  </a:cubicBezTo>
                  <a:cubicBezTo>
                    <a:pt x="3833" y="938"/>
                    <a:pt x="3045" y="61"/>
                    <a:pt x="2022" y="3"/>
                  </a:cubicBezTo>
                  <a:cubicBezTo>
                    <a:pt x="1986" y="1"/>
                    <a:pt x="1949" y="0"/>
                    <a:pt x="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8363281" y="4167527"/>
              <a:ext cx="102413" cy="98833"/>
            </a:xfrm>
            <a:custGeom>
              <a:avLst/>
              <a:gdLst/>
              <a:ahLst/>
              <a:cxnLst/>
              <a:rect l="l" t="t" r="r" b="b"/>
              <a:pathLst>
                <a:path w="2681" h="2608" extrusionOk="0">
                  <a:moveTo>
                    <a:pt x="1341" y="1"/>
                  </a:moveTo>
                  <a:cubicBezTo>
                    <a:pt x="654" y="1"/>
                    <a:pt x="77" y="538"/>
                    <a:pt x="40" y="1232"/>
                  </a:cubicBezTo>
                  <a:cubicBezTo>
                    <a:pt x="1" y="1950"/>
                    <a:pt x="551" y="2568"/>
                    <a:pt x="1269" y="2605"/>
                  </a:cubicBezTo>
                  <a:cubicBezTo>
                    <a:pt x="1293" y="2606"/>
                    <a:pt x="1317" y="2607"/>
                    <a:pt x="1341" y="2607"/>
                  </a:cubicBezTo>
                  <a:cubicBezTo>
                    <a:pt x="2028" y="2607"/>
                    <a:pt x="2607" y="2070"/>
                    <a:pt x="2642" y="1376"/>
                  </a:cubicBezTo>
                  <a:cubicBezTo>
                    <a:pt x="2681" y="659"/>
                    <a:pt x="2135" y="44"/>
                    <a:pt x="1413" y="3"/>
                  </a:cubicBezTo>
                  <a:cubicBezTo>
                    <a:pt x="1389" y="1"/>
                    <a:pt x="1365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7766664" y="4567622"/>
              <a:ext cx="195300" cy="189331"/>
            </a:xfrm>
            <a:custGeom>
              <a:avLst/>
              <a:gdLst/>
              <a:ahLst/>
              <a:cxnLst/>
              <a:rect l="l" t="t" r="r" b="b"/>
              <a:pathLst>
                <a:path w="5097" h="4952" extrusionOk="0">
                  <a:moveTo>
                    <a:pt x="2544" y="0"/>
                  </a:moveTo>
                  <a:cubicBezTo>
                    <a:pt x="1240" y="0"/>
                    <a:pt x="151" y="1022"/>
                    <a:pt x="78" y="2338"/>
                  </a:cubicBezTo>
                  <a:cubicBezTo>
                    <a:pt x="0" y="3705"/>
                    <a:pt x="1046" y="4871"/>
                    <a:pt x="2413" y="4947"/>
                  </a:cubicBezTo>
                  <a:cubicBezTo>
                    <a:pt x="2460" y="4950"/>
                    <a:pt x="2508" y="4951"/>
                    <a:pt x="2555" y="4951"/>
                  </a:cubicBezTo>
                  <a:cubicBezTo>
                    <a:pt x="3857" y="4951"/>
                    <a:pt x="4946" y="3930"/>
                    <a:pt x="5021" y="2613"/>
                  </a:cubicBezTo>
                  <a:cubicBezTo>
                    <a:pt x="5097" y="1246"/>
                    <a:pt x="4051" y="78"/>
                    <a:pt x="2687" y="4"/>
                  </a:cubicBezTo>
                  <a:cubicBezTo>
                    <a:pt x="2639" y="1"/>
                    <a:pt x="2591" y="0"/>
                    <a:pt x="2544" y="0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7957201" y="3972243"/>
              <a:ext cx="140520" cy="136937"/>
            </a:xfrm>
            <a:custGeom>
              <a:avLst/>
              <a:gdLst/>
              <a:ahLst/>
              <a:cxnLst/>
              <a:rect l="l" t="t" r="r" b="b"/>
              <a:pathLst>
                <a:path w="3673" h="3569" extrusionOk="0">
                  <a:moveTo>
                    <a:pt x="1835" y="1"/>
                  </a:moveTo>
                  <a:cubicBezTo>
                    <a:pt x="894" y="1"/>
                    <a:pt x="109" y="734"/>
                    <a:pt x="55" y="1685"/>
                  </a:cubicBezTo>
                  <a:cubicBezTo>
                    <a:pt x="0" y="2671"/>
                    <a:pt x="753" y="3510"/>
                    <a:pt x="1737" y="3566"/>
                  </a:cubicBezTo>
                  <a:cubicBezTo>
                    <a:pt x="1770" y="3567"/>
                    <a:pt x="1803" y="3568"/>
                    <a:pt x="1835" y="3568"/>
                  </a:cubicBezTo>
                  <a:cubicBezTo>
                    <a:pt x="2776" y="3568"/>
                    <a:pt x="3562" y="2835"/>
                    <a:pt x="3617" y="1884"/>
                  </a:cubicBezTo>
                  <a:cubicBezTo>
                    <a:pt x="3673" y="898"/>
                    <a:pt x="2920" y="57"/>
                    <a:pt x="1933" y="4"/>
                  </a:cubicBezTo>
                  <a:cubicBezTo>
                    <a:pt x="1901" y="2"/>
                    <a:pt x="1868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8331128" y="4736709"/>
              <a:ext cx="139329" cy="135746"/>
            </a:xfrm>
            <a:custGeom>
              <a:avLst/>
              <a:gdLst/>
              <a:ahLst/>
              <a:cxnLst/>
              <a:rect l="l" t="t" r="r" b="b"/>
              <a:pathLst>
                <a:path w="3651" h="3550" extrusionOk="0">
                  <a:moveTo>
                    <a:pt x="1826" y="1"/>
                  </a:moveTo>
                  <a:cubicBezTo>
                    <a:pt x="893" y="1"/>
                    <a:pt x="107" y="732"/>
                    <a:pt x="56" y="1677"/>
                  </a:cubicBezTo>
                  <a:cubicBezTo>
                    <a:pt x="1" y="2653"/>
                    <a:pt x="752" y="3492"/>
                    <a:pt x="1728" y="3547"/>
                  </a:cubicBezTo>
                  <a:cubicBezTo>
                    <a:pt x="1760" y="3549"/>
                    <a:pt x="1793" y="3550"/>
                    <a:pt x="1825" y="3550"/>
                  </a:cubicBezTo>
                  <a:cubicBezTo>
                    <a:pt x="2761" y="3550"/>
                    <a:pt x="3546" y="2817"/>
                    <a:pt x="3598" y="1874"/>
                  </a:cubicBezTo>
                  <a:cubicBezTo>
                    <a:pt x="3651" y="894"/>
                    <a:pt x="2902" y="59"/>
                    <a:pt x="1924" y="4"/>
                  </a:cubicBezTo>
                  <a:cubicBezTo>
                    <a:pt x="1891" y="2"/>
                    <a:pt x="1859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8446640" y="3369721"/>
              <a:ext cx="110750" cy="108359"/>
            </a:xfrm>
            <a:custGeom>
              <a:avLst/>
              <a:gdLst/>
              <a:ahLst/>
              <a:cxnLst/>
              <a:rect l="l" t="t" r="r" b="b"/>
              <a:pathLst>
                <a:path w="2913" h="2830" extrusionOk="0">
                  <a:moveTo>
                    <a:pt x="1451" y="1"/>
                  </a:moveTo>
                  <a:cubicBezTo>
                    <a:pt x="709" y="1"/>
                    <a:pt x="89" y="585"/>
                    <a:pt x="46" y="1335"/>
                  </a:cubicBezTo>
                  <a:cubicBezTo>
                    <a:pt x="1" y="2115"/>
                    <a:pt x="598" y="2784"/>
                    <a:pt x="1378" y="2827"/>
                  </a:cubicBezTo>
                  <a:cubicBezTo>
                    <a:pt x="1405" y="2828"/>
                    <a:pt x="1433" y="2829"/>
                    <a:pt x="1460" y="2829"/>
                  </a:cubicBezTo>
                  <a:cubicBezTo>
                    <a:pt x="2206" y="2829"/>
                    <a:pt x="2828" y="2247"/>
                    <a:pt x="2869" y="1495"/>
                  </a:cubicBezTo>
                  <a:cubicBezTo>
                    <a:pt x="2912" y="713"/>
                    <a:pt x="2317" y="46"/>
                    <a:pt x="1537" y="3"/>
                  </a:cubicBezTo>
                  <a:cubicBezTo>
                    <a:pt x="1508" y="2"/>
                    <a:pt x="1480" y="1"/>
                    <a:pt x="1451" y="1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8346609" y="3825781"/>
              <a:ext cx="86933" cy="84543"/>
            </a:xfrm>
            <a:custGeom>
              <a:avLst/>
              <a:gdLst/>
              <a:ahLst/>
              <a:cxnLst/>
              <a:rect l="l" t="t" r="r" b="b"/>
              <a:pathLst>
                <a:path w="2293" h="2228" extrusionOk="0">
                  <a:moveTo>
                    <a:pt x="1144" y="0"/>
                  </a:moveTo>
                  <a:cubicBezTo>
                    <a:pt x="558" y="0"/>
                    <a:pt x="67" y="459"/>
                    <a:pt x="33" y="1052"/>
                  </a:cubicBezTo>
                  <a:cubicBezTo>
                    <a:pt x="1" y="1665"/>
                    <a:pt x="471" y="2193"/>
                    <a:pt x="1085" y="2226"/>
                  </a:cubicBezTo>
                  <a:cubicBezTo>
                    <a:pt x="1105" y="2227"/>
                    <a:pt x="1125" y="2228"/>
                    <a:pt x="1145" y="2228"/>
                  </a:cubicBezTo>
                  <a:cubicBezTo>
                    <a:pt x="1733" y="2228"/>
                    <a:pt x="2228" y="1768"/>
                    <a:pt x="2259" y="1174"/>
                  </a:cubicBezTo>
                  <a:cubicBezTo>
                    <a:pt x="2292" y="561"/>
                    <a:pt x="1824" y="37"/>
                    <a:pt x="1208" y="2"/>
                  </a:cubicBezTo>
                  <a:cubicBezTo>
                    <a:pt x="1186" y="1"/>
                    <a:pt x="1165" y="0"/>
                    <a:pt x="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7958391" y="3547144"/>
              <a:ext cx="71451" cy="65491"/>
            </a:xfrm>
            <a:custGeom>
              <a:avLst/>
              <a:gdLst/>
              <a:ahLst/>
              <a:cxnLst/>
              <a:rect l="l" t="t" r="r" b="b"/>
              <a:pathLst>
                <a:path w="1888" h="1719" extrusionOk="0">
                  <a:moveTo>
                    <a:pt x="944" y="0"/>
                  </a:moveTo>
                  <a:cubicBezTo>
                    <a:pt x="724" y="0"/>
                    <a:pt x="504" y="84"/>
                    <a:pt x="336" y="252"/>
                  </a:cubicBezTo>
                  <a:cubicBezTo>
                    <a:pt x="1" y="587"/>
                    <a:pt x="1" y="1132"/>
                    <a:pt x="336" y="1467"/>
                  </a:cubicBezTo>
                  <a:cubicBezTo>
                    <a:pt x="504" y="1635"/>
                    <a:pt x="724" y="1719"/>
                    <a:pt x="944" y="1719"/>
                  </a:cubicBezTo>
                  <a:cubicBezTo>
                    <a:pt x="1164" y="1719"/>
                    <a:pt x="1384" y="1635"/>
                    <a:pt x="1552" y="1467"/>
                  </a:cubicBezTo>
                  <a:cubicBezTo>
                    <a:pt x="1887" y="1132"/>
                    <a:pt x="1887" y="587"/>
                    <a:pt x="1552" y="252"/>
                  </a:cubicBezTo>
                  <a:cubicBezTo>
                    <a:pt x="1384" y="84"/>
                    <a:pt x="1164" y="0"/>
                    <a:pt x="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7892895" y="2610018"/>
              <a:ext cx="64306" cy="63110"/>
            </a:xfrm>
            <a:custGeom>
              <a:avLst/>
              <a:gdLst/>
              <a:ahLst/>
              <a:cxnLst/>
              <a:rect l="l" t="t" r="r" b="b"/>
              <a:pathLst>
                <a:path w="1701" h="1657" extrusionOk="0">
                  <a:moveTo>
                    <a:pt x="853" y="1"/>
                  </a:moveTo>
                  <a:cubicBezTo>
                    <a:pt x="415" y="1"/>
                    <a:pt x="51" y="342"/>
                    <a:pt x="27" y="782"/>
                  </a:cubicBezTo>
                  <a:cubicBezTo>
                    <a:pt x="0" y="1238"/>
                    <a:pt x="350" y="1629"/>
                    <a:pt x="806" y="1655"/>
                  </a:cubicBezTo>
                  <a:cubicBezTo>
                    <a:pt x="822" y="1656"/>
                    <a:pt x="837" y="1656"/>
                    <a:pt x="851" y="1656"/>
                  </a:cubicBezTo>
                  <a:cubicBezTo>
                    <a:pt x="1286" y="1656"/>
                    <a:pt x="1654" y="1315"/>
                    <a:pt x="1678" y="874"/>
                  </a:cubicBezTo>
                  <a:cubicBezTo>
                    <a:pt x="1701" y="417"/>
                    <a:pt x="1353" y="27"/>
                    <a:pt x="899" y="2"/>
                  </a:cubicBezTo>
                  <a:cubicBezTo>
                    <a:pt x="883" y="1"/>
                    <a:pt x="868" y="1"/>
                    <a:pt x="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8114393" y="2905326"/>
              <a:ext cx="98840" cy="96452"/>
            </a:xfrm>
            <a:custGeom>
              <a:avLst/>
              <a:gdLst/>
              <a:ahLst/>
              <a:cxnLst/>
              <a:rect l="l" t="t" r="r" b="b"/>
              <a:pathLst>
                <a:path w="2583" h="2507" extrusionOk="0">
                  <a:moveTo>
                    <a:pt x="1290" y="1"/>
                  </a:moveTo>
                  <a:cubicBezTo>
                    <a:pt x="630" y="1"/>
                    <a:pt x="77" y="518"/>
                    <a:pt x="40" y="1183"/>
                  </a:cubicBezTo>
                  <a:cubicBezTo>
                    <a:pt x="1" y="1877"/>
                    <a:pt x="531" y="2468"/>
                    <a:pt x="1222" y="2505"/>
                  </a:cubicBezTo>
                  <a:cubicBezTo>
                    <a:pt x="1246" y="2506"/>
                    <a:pt x="1270" y="2507"/>
                    <a:pt x="1294" y="2507"/>
                  </a:cubicBezTo>
                  <a:cubicBezTo>
                    <a:pt x="1954" y="2507"/>
                    <a:pt x="2506" y="1990"/>
                    <a:pt x="2544" y="1324"/>
                  </a:cubicBezTo>
                  <a:cubicBezTo>
                    <a:pt x="2583" y="633"/>
                    <a:pt x="2053" y="39"/>
                    <a:pt x="1361" y="3"/>
                  </a:cubicBezTo>
                  <a:cubicBezTo>
                    <a:pt x="1337" y="1"/>
                    <a:pt x="1314" y="1"/>
                    <a:pt x="1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8276349" y="3131570"/>
              <a:ext cx="71451" cy="69064"/>
            </a:xfrm>
            <a:custGeom>
              <a:avLst/>
              <a:gdLst/>
              <a:ahLst/>
              <a:cxnLst/>
              <a:rect l="l" t="t" r="r" b="b"/>
              <a:pathLst>
                <a:path w="1867" h="1815" extrusionOk="0">
                  <a:moveTo>
                    <a:pt x="932" y="1"/>
                  </a:moveTo>
                  <a:cubicBezTo>
                    <a:pt x="454" y="1"/>
                    <a:pt x="55" y="376"/>
                    <a:pt x="29" y="858"/>
                  </a:cubicBezTo>
                  <a:cubicBezTo>
                    <a:pt x="1" y="1359"/>
                    <a:pt x="383" y="1784"/>
                    <a:pt x="882" y="1813"/>
                  </a:cubicBezTo>
                  <a:cubicBezTo>
                    <a:pt x="900" y="1814"/>
                    <a:pt x="917" y="1815"/>
                    <a:pt x="935" y="1815"/>
                  </a:cubicBezTo>
                  <a:cubicBezTo>
                    <a:pt x="1413" y="1815"/>
                    <a:pt x="1812" y="1440"/>
                    <a:pt x="1840" y="960"/>
                  </a:cubicBezTo>
                  <a:cubicBezTo>
                    <a:pt x="1866" y="461"/>
                    <a:pt x="1484" y="31"/>
                    <a:pt x="985" y="2"/>
                  </a:cubicBezTo>
                  <a:cubicBezTo>
                    <a:pt x="967" y="1"/>
                    <a:pt x="950" y="1"/>
                    <a:pt x="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8098912" y="4311609"/>
              <a:ext cx="130994" cy="127411"/>
            </a:xfrm>
            <a:custGeom>
              <a:avLst/>
              <a:gdLst/>
              <a:ahLst/>
              <a:cxnLst/>
              <a:rect l="l" t="t" r="r" b="b"/>
              <a:pathLst>
                <a:path w="3404" h="3308" extrusionOk="0">
                  <a:moveTo>
                    <a:pt x="1700" y="0"/>
                  </a:moveTo>
                  <a:cubicBezTo>
                    <a:pt x="827" y="0"/>
                    <a:pt x="99" y="682"/>
                    <a:pt x="50" y="1562"/>
                  </a:cubicBezTo>
                  <a:cubicBezTo>
                    <a:pt x="1" y="2476"/>
                    <a:pt x="698" y="3254"/>
                    <a:pt x="1611" y="3305"/>
                  </a:cubicBezTo>
                  <a:cubicBezTo>
                    <a:pt x="1640" y="3307"/>
                    <a:pt x="1669" y="3307"/>
                    <a:pt x="1698" y="3307"/>
                  </a:cubicBezTo>
                  <a:cubicBezTo>
                    <a:pt x="2572" y="3307"/>
                    <a:pt x="3302" y="2625"/>
                    <a:pt x="3352" y="1744"/>
                  </a:cubicBezTo>
                  <a:cubicBezTo>
                    <a:pt x="3403" y="832"/>
                    <a:pt x="2705" y="52"/>
                    <a:pt x="1791" y="3"/>
                  </a:cubicBezTo>
                  <a:cubicBezTo>
                    <a:pt x="1760" y="1"/>
                    <a:pt x="1730" y="0"/>
                    <a:pt x="1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8052469" y="4910559"/>
              <a:ext cx="85741" cy="83353"/>
            </a:xfrm>
            <a:custGeom>
              <a:avLst/>
              <a:gdLst/>
              <a:ahLst/>
              <a:cxnLst/>
              <a:rect l="l" t="t" r="r" b="b"/>
              <a:pathLst>
                <a:path w="2249" h="2185" extrusionOk="0">
                  <a:moveTo>
                    <a:pt x="1121" y="0"/>
                  </a:moveTo>
                  <a:cubicBezTo>
                    <a:pt x="547" y="0"/>
                    <a:pt x="66" y="449"/>
                    <a:pt x="35" y="1031"/>
                  </a:cubicBezTo>
                  <a:cubicBezTo>
                    <a:pt x="0" y="1633"/>
                    <a:pt x="460" y="2150"/>
                    <a:pt x="1064" y="2183"/>
                  </a:cubicBezTo>
                  <a:cubicBezTo>
                    <a:pt x="1084" y="2184"/>
                    <a:pt x="1104" y="2185"/>
                    <a:pt x="1124" y="2185"/>
                  </a:cubicBezTo>
                  <a:cubicBezTo>
                    <a:pt x="1700" y="2185"/>
                    <a:pt x="2184" y="1735"/>
                    <a:pt x="2216" y="1152"/>
                  </a:cubicBezTo>
                  <a:cubicBezTo>
                    <a:pt x="2249" y="551"/>
                    <a:pt x="1786" y="35"/>
                    <a:pt x="1185" y="2"/>
                  </a:cubicBezTo>
                  <a:cubicBezTo>
                    <a:pt x="1163" y="1"/>
                    <a:pt x="114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8048896" y="3226830"/>
              <a:ext cx="42871" cy="41677"/>
            </a:xfrm>
            <a:custGeom>
              <a:avLst/>
              <a:gdLst/>
              <a:ahLst/>
              <a:cxnLst/>
              <a:rect l="l" t="t" r="r" b="b"/>
              <a:pathLst>
                <a:path w="1124" h="1091" extrusionOk="0">
                  <a:moveTo>
                    <a:pt x="560" y="0"/>
                  </a:moveTo>
                  <a:cubicBezTo>
                    <a:pt x="276" y="0"/>
                    <a:pt x="34" y="225"/>
                    <a:pt x="19" y="515"/>
                  </a:cubicBezTo>
                  <a:cubicBezTo>
                    <a:pt x="0" y="813"/>
                    <a:pt x="229" y="1071"/>
                    <a:pt x="532" y="1090"/>
                  </a:cubicBezTo>
                  <a:cubicBezTo>
                    <a:pt x="543" y="1090"/>
                    <a:pt x="555" y="1091"/>
                    <a:pt x="566" y="1091"/>
                  </a:cubicBezTo>
                  <a:cubicBezTo>
                    <a:pt x="850" y="1091"/>
                    <a:pt x="1089" y="868"/>
                    <a:pt x="1107" y="576"/>
                  </a:cubicBezTo>
                  <a:cubicBezTo>
                    <a:pt x="1123" y="275"/>
                    <a:pt x="892" y="16"/>
                    <a:pt x="594" y="1"/>
                  </a:cubicBezTo>
                  <a:cubicBezTo>
                    <a:pt x="582" y="1"/>
                    <a:pt x="571" y="0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7864314" y="4281840"/>
              <a:ext cx="42871" cy="41677"/>
            </a:xfrm>
            <a:custGeom>
              <a:avLst/>
              <a:gdLst/>
              <a:ahLst/>
              <a:cxnLst/>
              <a:rect l="l" t="t" r="r" b="b"/>
              <a:pathLst>
                <a:path w="1124" h="1094" extrusionOk="0">
                  <a:moveTo>
                    <a:pt x="560" y="1"/>
                  </a:moveTo>
                  <a:cubicBezTo>
                    <a:pt x="276" y="1"/>
                    <a:pt x="35" y="226"/>
                    <a:pt x="19" y="515"/>
                  </a:cubicBezTo>
                  <a:cubicBezTo>
                    <a:pt x="0" y="814"/>
                    <a:pt x="229" y="1074"/>
                    <a:pt x="532" y="1092"/>
                  </a:cubicBezTo>
                  <a:cubicBezTo>
                    <a:pt x="542" y="1093"/>
                    <a:pt x="552" y="1093"/>
                    <a:pt x="562" y="1093"/>
                  </a:cubicBezTo>
                  <a:cubicBezTo>
                    <a:pt x="848" y="1093"/>
                    <a:pt x="1089" y="869"/>
                    <a:pt x="1107" y="577"/>
                  </a:cubicBezTo>
                  <a:cubicBezTo>
                    <a:pt x="1124" y="276"/>
                    <a:pt x="892" y="18"/>
                    <a:pt x="594" y="2"/>
                  </a:cubicBezTo>
                  <a:cubicBezTo>
                    <a:pt x="582" y="1"/>
                    <a:pt x="571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8164409" y="4573576"/>
              <a:ext cx="90505" cy="88116"/>
            </a:xfrm>
            <a:custGeom>
              <a:avLst/>
              <a:gdLst/>
              <a:ahLst/>
              <a:cxnLst/>
              <a:rect l="l" t="t" r="r" b="b"/>
              <a:pathLst>
                <a:path w="2375" h="2306" extrusionOk="0">
                  <a:moveTo>
                    <a:pt x="1184" y="1"/>
                  </a:moveTo>
                  <a:cubicBezTo>
                    <a:pt x="579" y="1"/>
                    <a:pt x="71" y="475"/>
                    <a:pt x="36" y="1089"/>
                  </a:cubicBezTo>
                  <a:cubicBezTo>
                    <a:pt x="1" y="1723"/>
                    <a:pt x="486" y="2267"/>
                    <a:pt x="1122" y="2304"/>
                  </a:cubicBezTo>
                  <a:cubicBezTo>
                    <a:pt x="1144" y="2305"/>
                    <a:pt x="1165" y="2306"/>
                    <a:pt x="1186" y="2306"/>
                  </a:cubicBezTo>
                  <a:cubicBezTo>
                    <a:pt x="1793" y="2306"/>
                    <a:pt x="2304" y="1833"/>
                    <a:pt x="2337" y="1218"/>
                  </a:cubicBezTo>
                  <a:cubicBezTo>
                    <a:pt x="2374" y="579"/>
                    <a:pt x="1885" y="35"/>
                    <a:pt x="1251" y="3"/>
                  </a:cubicBezTo>
                  <a:cubicBezTo>
                    <a:pt x="1228" y="1"/>
                    <a:pt x="1206" y="1"/>
                    <a:pt x="1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8413296" y="2932714"/>
              <a:ext cx="123849" cy="121457"/>
            </a:xfrm>
            <a:custGeom>
              <a:avLst/>
              <a:gdLst/>
              <a:ahLst/>
              <a:cxnLst/>
              <a:rect l="l" t="t" r="r" b="b"/>
              <a:pathLst>
                <a:path w="3256" h="3165" extrusionOk="0">
                  <a:moveTo>
                    <a:pt x="1625" y="0"/>
                  </a:moveTo>
                  <a:cubicBezTo>
                    <a:pt x="793" y="0"/>
                    <a:pt x="95" y="653"/>
                    <a:pt x="48" y="1494"/>
                  </a:cubicBezTo>
                  <a:cubicBezTo>
                    <a:pt x="1" y="2366"/>
                    <a:pt x="668" y="3113"/>
                    <a:pt x="1539" y="3162"/>
                  </a:cubicBezTo>
                  <a:cubicBezTo>
                    <a:pt x="1570" y="3163"/>
                    <a:pt x="1600" y="3164"/>
                    <a:pt x="1630" y="3164"/>
                  </a:cubicBezTo>
                  <a:cubicBezTo>
                    <a:pt x="2462" y="3164"/>
                    <a:pt x="3159" y="2512"/>
                    <a:pt x="3207" y="1670"/>
                  </a:cubicBezTo>
                  <a:cubicBezTo>
                    <a:pt x="3256" y="799"/>
                    <a:pt x="2589" y="52"/>
                    <a:pt x="1715" y="3"/>
                  </a:cubicBezTo>
                  <a:cubicBezTo>
                    <a:pt x="1685" y="1"/>
                    <a:pt x="1655" y="0"/>
                    <a:pt x="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8140592" y="3347097"/>
              <a:ext cx="159574" cy="153607"/>
            </a:xfrm>
            <a:custGeom>
              <a:avLst/>
              <a:gdLst/>
              <a:ahLst/>
              <a:cxnLst/>
              <a:rect l="l" t="t" r="r" b="b"/>
              <a:pathLst>
                <a:path w="4156" h="4038" extrusionOk="0">
                  <a:moveTo>
                    <a:pt x="2076" y="1"/>
                  </a:moveTo>
                  <a:cubicBezTo>
                    <a:pt x="1012" y="1"/>
                    <a:pt x="121" y="832"/>
                    <a:pt x="61" y="1907"/>
                  </a:cubicBezTo>
                  <a:cubicBezTo>
                    <a:pt x="0" y="3020"/>
                    <a:pt x="851" y="3971"/>
                    <a:pt x="1964" y="4034"/>
                  </a:cubicBezTo>
                  <a:cubicBezTo>
                    <a:pt x="2003" y="4037"/>
                    <a:pt x="2042" y="4038"/>
                    <a:pt x="2080" y="4038"/>
                  </a:cubicBezTo>
                  <a:cubicBezTo>
                    <a:pt x="3141" y="4038"/>
                    <a:pt x="4029" y="3206"/>
                    <a:pt x="4092" y="2132"/>
                  </a:cubicBezTo>
                  <a:cubicBezTo>
                    <a:pt x="4155" y="1019"/>
                    <a:pt x="3300" y="67"/>
                    <a:pt x="2189" y="4"/>
                  </a:cubicBezTo>
                  <a:cubicBezTo>
                    <a:pt x="2151" y="2"/>
                    <a:pt x="2114" y="1"/>
                    <a:pt x="20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686" name="Title 2"/>
          <p:cNvSpPr txBox="1">
            <a:spLocks/>
          </p:cNvSpPr>
          <p:nvPr/>
        </p:nvSpPr>
        <p:spPr bwMode="auto">
          <a:xfrm>
            <a:off x="4562475" y="379413"/>
            <a:ext cx="3514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1600">
                <a:solidFill>
                  <a:srgbClr val="FF0000"/>
                </a:solidFill>
                <a:sym typeface="Arial" charset="0"/>
              </a:rPr>
              <a:t/>
            </a:r>
            <a:br>
              <a:rPr lang="vi-VN" sz="1600">
                <a:solidFill>
                  <a:srgbClr val="FF0000"/>
                </a:solidFill>
                <a:sym typeface="Arial" charset="0"/>
              </a:rPr>
            </a:br>
            <a:r>
              <a:rPr lang="vi-VN" sz="3200">
                <a:solidFill>
                  <a:srgbClr val="FF0000"/>
                </a:solidFill>
                <a:sym typeface="Arial" charset="0"/>
              </a:rPr>
              <a:t>Vè Nói Ngược</a:t>
            </a:r>
            <a:r>
              <a:rPr lang="vi-VN" sz="1600">
                <a:solidFill>
                  <a:srgbClr val="FF0000"/>
                </a:solidFill>
                <a:sym typeface="Arial" charset="0"/>
              </a:rPr>
              <a:t/>
            </a:r>
            <a:br>
              <a:rPr lang="vi-VN" sz="1600">
                <a:solidFill>
                  <a:srgbClr val="FF0000"/>
                </a:solidFill>
                <a:sym typeface="Arial" charset="0"/>
              </a:rPr>
            </a:br>
            <a:r>
              <a:rPr lang="vi-VN" sz="1600">
                <a:solidFill>
                  <a:srgbClr val="FF0000"/>
                </a:solidFill>
                <a:sym typeface="Arial" charset="0"/>
              </a:rPr>
              <a:t>Tác giả: Hoa Phượng Vàng</a:t>
            </a:r>
            <a:endParaRPr lang="en-US" sz="160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74661" y="3075659"/>
            <a:ext cx="3852577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Trắng nhất là quạ</a:t>
            </a:r>
            <a:br>
              <a:rPr lang="vi-V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</a:br>
            <a:r>
              <a:rPr lang="vi-V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Đen nhất là cò</a:t>
            </a:r>
            <a:br>
              <a:rPr lang="vi-V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</a:br>
            <a:r>
              <a:rPr lang="vi-V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Dài như cổ rùa</a:t>
            </a:r>
            <a:br>
              <a:rPr lang="vi-V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</a:br>
            <a:r>
              <a:rPr lang="vi-VN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Ngắn như cổ ngỗng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13678" y="1318489"/>
            <a:ext cx="4343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Ve vẻ vè ve</a:t>
            </a:r>
            <a:br>
              <a:rPr lang="vi-VN" sz="2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vi-VN" sz="2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Cái vè nói ngược</a:t>
            </a:r>
            <a:br>
              <a:rPr lang="vi-VN" sz="2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vi-VN" sz="2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Gà đi dưới nước</a:t>
            </a:r>
            <a:br>
              <a:rPr lang="vi-VN" sz="2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vi-VN" sz="28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Cá bơi trên bờ</a:t>
            </a:r>
            <a:endParaRPr lang="en-US" sz="2800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689" name="Rectangle 49"/>
          <p:cNvSpPr>
            <a:spLocks noChangeArrowheads="1"/>
          </p:cNvSpPr>
          <p:nvPr/>
        </p:nvSpPr>
        <p:spPr bwMode="auto">
          <a:xfrm>
            <a:off x="4578350" y="20335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F20C58"/>
                </a:solidFill>
              </a:rPr>
              <a:t>Cưng cứng lông mèo</a:t>
            </a:r>
            <a:br>
              <a:rPr lang="vi-VN" sz="2800">
                <a:solidFill>
                  <a:srgbClr val="F20C58"/>
                </a:solidFill>
              </a:rPr>
            </a:br>
            <a:r>
              <a:rPr lang="vi-VN" sz="2800">
                <a:solidFill>
                  <a:srgbClr val="F20C58"/>
                </a:solidFill>
              </a:rPr>
              <a:t>Mềm mại lông nhím</a:t>
            </a:r>
            <a:br>
              <a:rPr lang="vi-VN" sz="2800">
                <a:solidFill>
                  <a:srgbClr val="F20C58"/>
                </a:solidFill>
              </a:rPr>
            </a:br>
            <a:r>
              <a:rPr lang="vi-VN" sz="2800">
                <a:solidFill>
                  <a:srgbClr val="F20C58"/>
                </a:solidFill>
              </a:rPr>
              <a:t>Nhanh nhẹn ốc sên</a:t>
            </a:r>
            <a:br>
              <a:rPr lang="vi-VN" sz="2800">
                <a:solidFill>
                  <a:srgbClr val="F20C58"/>
                </a:solidFill>
              </a:rPr>
            </a:br>
            <a:r>
              <a:rPr lang="vi-VN" sz="2800">
                <a:solidFill>
                  <a:srgbClr val="F20C58"/>
                </a:solidFill>
              </a:rPr>
              <a:t>Chậm chạp chim cắt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29313" y="3824288"/>
            <a:ext cx="391318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Mắt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loài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rắn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Mắt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kém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cú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đêm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Êm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đềm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là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hổ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Dữ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tợn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chuột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lang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Tĩnh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lặng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làng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Ve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sầu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đấy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bạn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!</a:t>
            </a:r>
          </a:p>
        </p:txBody>
      </p:sp>
      <p:sp>
        <p:nvSpPr>
          <p:cNvPr id="2" name="Oval Callout 1"/>
          <p:cNvSpPr/>
          <p:nvPr/>
        </p:nvSpPr>
        <p:spPr>
          <a:xfrm flipH="1">
            <a:off x="8142288" y="217488"/>
            <a:ext cx="2039937" cy="2133600"/>
          </a:xfrm>
          <a:prstGeom prst="wedgeEllipseCallout">
            <a:avLst>
              <a:gd name="adj1" fmla="val -59142"/>
              <a:gd name="adj2" fmla="val 9999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 các cặp từ trái ngược nhau trong bài vè.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004468"/>
              </a:buClr>
              <a:buSzPts val="2800"/>
              <a:buFont typeface="Gorditas"/>
              <a:buNone/>
            </a:pPr>
            <a:endParaRPr lang="en-US" sz="2800" smtClean="0">
              <a:solidFill>
                <a:srgbClr val="004468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609600" y="31750"/>
            <a:ext cx="13411200" cy="6867525"/>
          </a:xfrm>
        </p:spPr>
      </p:pic>
      <p:sp>
        <p:nvSpPr>
          <p:cNvPr id="2" name="Rectangle 1"/>
          <p:cNvSpPr/>
          <p:nvPr/>
        </p:nvSpPr>
        <p:spPr>
          <a:xfrm>
            <a:off x="0" y="19050"/>
            <a:ext cx="12192000" cy="630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49213" y="31750"/>
            <a:ext cx="12142787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0"/>
          <p:cNvSpPr txBox="1">
            <a:spLocks noGrp="1"/>
          </p:cNvSpPr>
          <p:nvPr>
            <p:ph type="title"/>
          </p:nvPr>
        </p:nvSpPr>
        <p:spPr>
          <a:xfrm>
            <a:off x="1681163" y="2562225"/>
            <a:ext cx="7581900" cy="1122363"/>
          </a:xfrm>
        </p:spPr>
        <p:txBody>
          <a:bodyPr lIns="121900" tIns="121900" rIns="121900" bIns="121900"/>
          <a:lstStyle/>
          <a:p>
            <a:pPr eaLnBrk="1" fontAlgn="auto" hangingPunct="1">
              <a:buClr>
                <a:schemeClr val="dk2"/>
              </a:buClr>
              <a:buFont typeface="Gorditas"/>
              <a:buNone/>
              <a:defRPr/>
            </a:pPr>
            <a:r>
              <a:rPr lang="vi-VN" dirty="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rPr>
              <a:t>KHÁM PHÁ</a:t>
            </a:r>
            <a:endParaRPr dirty="0">
              <a:solidFill>
                <a:schemeClr val="dk2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2505" name="Google Shape;2505;p40"/>
          <p:cNvSpPr/>
          <p:nvPr/>
        </p:nvSpPr>
        <p:spPr>
          <a:xfrm rot="329428">
            <a:off x="795338" y="47228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6482" h="6476" extrusionOk="0">
                <a:moveTo>
                  <a:pt x="6043" y="1"/>
                </a:moveTo>
                <a:lnTo>
                  <a:pt x="3136" y="1436"/>
                </a:lnTo>
                <a:lnTo>
                  <a:pt x="0" y="437"/>
                </a:lnTo>
                <a:lnTo>
                  <a:pt x="1440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82" y="6041"/>
                </a:lnTo>
                <a:lnTo>
                  <a:pt x="6482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6" name="Google Shape;2506;p40"/>
          <p:cNvSpPr/>
          <p:nvPr/>
        </p:nvSpPr>
        <p:spPr>
          <a:xfrm rot="329428">
            <a:off x="10260013" y="520700"/>
            <a:ext cx="93662" cy="93663"/>
          </a:xfrm>
          <a:custGeom>
            <a:avLst/>
            <a:gdLst/>
            <a:ahLst/>
            <a:cxnLst/>
            <a:rect l="l" t="t" r="r" b="b"/>
            <a:pathLst>
              <a:path w="2187" h="2167" extrusionOk="0">
                <a:moveTo>
                  <a:pt x="1102" y="1"/>
                </a:moveTo>
                <a:cubicBezTo>
                  <a:pt x="489" y="1"/>
                  <a:pt x="1" y="500"/>
                  <a:pt x="17" y="1113"/>
                </a:cubicBezTo>
                <a:cubicBezTo>
                  <a:pt x="30" y="1667"/>
                  <a:pt x="471" y="2128"/>
                  <a:pt x="1023" y="2164"/>
                </a:cubicBezTo>
                <a:cubicBezTo>
                  <a:pt x="1049" y="2166"/>
                  <a:pt x="1076" y="2167"/>
                  <a:pt x="1102" y="2167"/>
                </a:cubicBezTo>
                <a:cubicBezTo>
                  <a:pt x="1702" y="2167"/>
                  <a:pt x="2187" y="1683"/>
                  <a:pt x="2187" y="1086"/>
                </a:cubicBezTo>
                <a:cubicBezTo>
                  <a:pt x="2187" y="489"/>
                  <a:pt x="1701" y="1"/>
                  <a:pt x="1102" y="1"/>
                </a:cubicBezTo>
                <a:close/>
              </a:path>
            </a:pathLst>
          </a:custGeom>
          <a:solidFill>
            <a:srgbClr val="FAB21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4756" name="Google Shape;2507;p40"/>
          <p:cNvGrpSpPr>
            <a:grpSpLocks/>
          </p:cNvGrpSpPr>
          <p:nvPr/>
        </p:nvGrpSpPr>
        <p:grpSpPr bwMode="auto">
          <a:xfrm>
            <a:off x="10017125" y="992188"/>
            <a:ext cx="1863725" cy="2887662"/>
            <a:chOff x="6868057" y="522821"/>
            <a:chExt cx="1714059" cy="2656712"/>
          </a:xfrm>
        </p:grpSpPr>
        <p:sp>
          <p:nvSpPr>
            <p:cNvPr id="2508" name="Google Shape;2508;p40"/>
            <p:cNvSpPr/>
            <p:nvPr/>
          </p:nvSpPr>
          <p:spPr>
            <a:xfrm rot="329428">
              <a:off x="6984858" y="587085"/>
              <a:ext cx="1480456" cy="2528185"/>
            </a:xfrm>
            <a:custGeom>
              <a:avLst/>
              <a:gdLst/>
              <a:ahLst/>
              <a:cxnLst/>
              <a:rect l="l" t="t" r="r" b="b"/>
              <a:pathLst>
                <a:path w="45688" h="78051" extrusionOk="0">
                  <a:moveTo>
                    <a:pt x="21730" y="0"/>
                  </a:moveTo>
                  <a:cubicBezTo>
                    <a:pt x="20082" y="0"/>
                    <a:pt x="18527" y="817"/>
                    <a:pt x="17098" y="2428"/>
                  </a:cubicBezTo>
                  <a:cubicBezTo>
                    <a:pt x="16271" y="3362"/>
                    <a:pt x="15454" y="4601"/>
                    <a:pt x="14677" y="6109"/>
                  </a:cubicBezTo>
                  <a:lnTo>
                    <a:pt x="12900" y="9708"/>
                  </a:lnTo>
                  <a:lnTo>
                    <a:pt x="12880" y="9726"/>
                  </a:lnTo>
                  <a:lnTo>
                    <a:pt x="12837" y="12918"/>
                  </a:lnTo>
                  <a:cubicBezTo>
                    <a:pt x="12798" y="12880"/>
                    <a:pt x="12757" y="12844"/>
                    <a:pt x="12721" y="12808"/>
                  </a:cubicBezTo>
                  <a:lnTo>
                    <a:pt x="8039" y="8223"/>
                  </a:lnTo>
                  <a:lnTo>
                    <a:pt x="7919" y="14777"/>
                  </a:lnTo>
                  <a:cubicBezTo>
                    <a:pt x="7919" y="14824"/>
                    <a:pt x="7901" y="15975"/>
                    <a:pt x="7926" y="17318"/>
                  </a:cubicBezTo>
                  <a:cubicBezTo>
                    <a:pt x="7935" y="17750"/>
                    <a:pt x="7947" y="18134"/>
                    <a:pt x="7960" y="18482"/>
                  </a:cubicBezTo>
                  <a:lnTo>
                    <a:pt x="0" y="20103"/>
                  </a:lnTo>
                  <a:lnTo>
                    <a:pt x="2724" y="23684"/>
                  </a:lnTo>
                  <a:cubicBezTo>
                    <a:pt x="2797" y="23777"/>
                    <a:pt x="4533" y="26042"/>
                    <a:pt x="7691" y="28703"/>
                  </a:cubicBezTo>
                  <a:cubicBezTo>
                    <a:pt x="8060" y="29015"/>
                    <a:pt x="8435" y="29320"/>
                    <a:pt x="8812" y="29616"/>
                  </a:cubicBezTo>
                  <a:cubicBezTo>
                    <a:pt x="8462" y="30152"/>
                    <a:pt x="8164" y="30803"/>
                    <a:pt x="7913" y="31574"/>
                  </a:cubicBezTo>
                  <a:cubicBezTo>
                    <a:pt x="7576" y="32605"/>
                    <a:pt x="7327" y="33862"/>
                    <a:pt x="7185" y="35205"/>
                  </a:cubicBezTo>
                  <a:cubicBezTo>
                    <a:pt x="7047" y="36545"/>
                    <a:pt x="7024" y="37927"/>
                    <a:pt x="7117" y="39202"/>
                  </a:cubicBezTo>
                  <a:cubicBezTo>
                    <a:pt x="7228" y="40701"/>
                    <a:pt x="7497" y="42012"/>
                    <a:pt x="7913" y="43099"/>
                  </a:cubicBezTo>
                  <a:lnTo>
                    <a:pt x="8042" y="43436"/>
                  </a:lnTo>
                  <a:cubicBezTo>
                    <a:pt x="7877" y="43748"/>
                    <a:pt x="7528" y="44501"/>
                    <a:pt x="7167" y="46285"/>
                  </a:cubicBezTo>
                  <a:cubicBezTo>
                    <a:pt x="6916" y="47517"/>
                    <a:pt x="6726" y="48912"/>
                    <a:pt x="6633" y="50214"/>
                  </a:cubicBezTo>
                  <a:cubicBezTo>
                    <a:pt x="6516" y="51850"/>
                    <a:pt x="6547" y="53311"/>
                    <a:pt x="6724" y="54554"/>
                  </a:cubicBezTo>
                  <a:cubicBezTo>
                    <a:pt x="6990" y="56438"/>
                    <a:pt x="7594" y="57826"/>
                    <a:pt x="8559" y="58791"/>
                  </a:cubicBezTo>
                  <a:cubicBezTo>
                    <a:pt x="9538" y="59765"/>
                    <a:pt x="10761" y="60652"/>
                    <a:pt x="12213" y="61431"/>
                  </a:cubicBezTo>
                  <a:lnTo>
                    <a:pt x="12188" y="63312"/>
                  </a:lnTo>
                  <a:cubicBezTo>
                    <a:pt x="12129" y="63398"/>
                    <a:pt x="12070" y="63482"/>
                    <a:pt x="12016" y="63572"/>
                  </a:cubicBezTo>
                  <a:cubicBezTo>
                    <a:pt x="11720" y="64063"/>
                    <a:pt x="11496" y="64658"/>
                    <a:pt x="11358" y="65338"/>
                  </a:cubicBezTo>
                  <a:cubicBezTo>
                    <a:pt x="11193" y="66141"/>
                    <a:pt x="11155" y="67015"/>
                    <a:pt x="11245" y="67793"/>
                  </a:cubicBezTo>
                  <a:cubicBezTo>
                    <a:pt x="11304" y="68311"/>
                    <a:pt x="11421" y="68781"/>
                    <a:pt x="11598" y="69190"/>
                  </a:cubicBezTo>
                  <a:cubicBezTo>
                    <a:pt x="11625" y="69251"/>
                    <a:pt x="11654" y="69315"/>
                    <a:pt x="11681" y="69373"/>
                  </a:cubicBezTo>
                  <a:cubicBezTo>
                    <a:pt x="11713" y="70158"/>
                    <a:pt x="11760" y="71329"/>
                    <a:pt x="11815" y="72249"/>
                  </a:cubicBezTo>
                  <a:lnTo>
                    <a:pt x="11815" y="72256"/>
                  </a:lnTo>
                  <a:cubicBezTo>
                    <a:pt x="11869" y="73138"/>
                    <a:pt x="12070" y="73940"/>
                    <a:pt x="12412" y="74641"/>
                  </a:cubicBezTo>
                  <a:cubicBezTo>
                    <a:pt x="13834" y="77551"/>
                    <a:pt x="17333" y="78050"/>
                    <a:pt x="20238" y="78050"/>
                  </a:cubicBezTo>
                  <a:cubicBezTo>
                    <a:pt x="21719" y="78050"/>
                    <a:pt x="23412" y="77960"/>
                    <a:pt x="25008" y="77792"/>
                  </a:cubicBezTo>
                  <a:cubicBezTo>
                    <a:pt x="27224" y="77562"/>
                    <a:pt x="28406" y="76511"/>
                    <a:pt x="29008" y="75667"/>
                  </a:cubicBezTo>
                  <a:cubicBezTo>
                    <a:pt x="29864" y="74476"/>
                    <a:pt x="30000" y="73067"/>
                    <a:pt x="29835" y="72061"/>
                  </a:cubicBezTo>
                  <a:lnTo>
                    <a:pt x="29693" y="70368"/>
                  </a:lnTo>
                  <a:cubicBezTo>
                    <a:pt x="29932" y="70086"/>
                    <a:pt x="30095" y="69803"/>
                    <a:pt x="30204" y="69575"/>
                  </a:cubicBezTo>
                  <a:cubicBezTo>
                    <a:pt x="30613" y="68693"/>
                    <a:pt x="30586" y="67863"/>
                    <a:pt x="30563" y="67196"/>
                  </a:cubicBezTo>
                  <a:cubicBezTo>
                    <a:pt x="30554" y="67020"/>
                    <a:pt x="30547" y="66860"/>
                    <a:pt x="30552" y="66704"/>
                  </a:cubicBezTo>
                  <a:cubicBezTo>
                    <a:pt x="30556" y="66337"/>
                    <a:pt x="30518" y="65978"/>
                    <a:pt x="30434" y="65630"/>
                  </a:cubicBezTo>
                  <a:lnTo>
                    <a:pt x="30434" y="65630"/>
                  </a:lnTo>
                  <a:cubicBezTo>
                    <a:pt x="33038" y="65808"/>
                    <a:pt x="35186" y="65842"/>
                    <a:pt x="36402" y="65842"/>
                  </a:cubicBezTo>
                  <a:cubicBezTo>
                    <a:pt x="37058" y="65842"/>
                    <a:pt x="37438" y="65833"/>
                    <a:pt x="37454" y="65833"/>
                  </a:cubicBezTo>
                  <a:lnTo>
                    <a:pt x="42705" y="65697"/>
                  </a:lnTo>
                  <a:lnTo>
                    <a:pt x="37664" y="58468"/>
                  </a:lnTo>
                  <a:cubicBezTo>
                    <a:pt x="38030" y="58153"/>
                    <a:pt x="38444" y="57785"/>
                    <a:pt x="38916" y="57353"/>
                  </a:cubicBezTo>
                  <a:cubicBezTo>
                    <a:pt x="40117" y="56254"/>
                    <a:pt x="41127" y="55255"/>
                    <a:pt x="41170" y="55214"/>
                  </a:cubicBezTo>
                  <a:lnTo>
                    <a:pt x="45687" y="50752"/>
                  </a:lnTo>
                  <a:lnTo>
                    <a:pt x="39341" y="50390"/>
                  </a:lnTo>
                  <a:cubicBezTo>
                    <a:pt x="38087" y="50315"/>
                    <a:pt x="36773" y="50189"/>
                    <a:pt x="35442" y="50006"/>
                  </a:cubicBezTo>
                  <a:cubicBezTo>
                    <a:pt x="35055" y="49951"/>
                    <a:pt x="34666" y="49893"/>
                    <a:pt x="34273" y="49829"/>
                  </a:cubicBezTo>
                  <a:cubicBezTo>
                    <a:pt x="34899" y="48751"/>
                    <a:pt x="35333" y="47521"/>
                    <a:pt x="35559" y="46171"/>
                  </a:cubicBezTo>
                  <a:cubicBezTo>
                    <a:pt x="35740" y="45091"/>
                    <a:pt x="35790" y="43929"/>
                    <a:pt x="35708" y="42717"/>
                  </a:cubicBezTo>
                  <a:cubicBezTo>
                    <a:pt x="35570" y="40646"/>
                    <a:pt x="35069" y="38896"/>
                    <a:pt x="34795" y="38191"/>
                  </a:cubicBezTo>
                  <a:lnTo>
                    <a:pt x="33922" y="35935"/>
                  </a:lnTo>
                  <a:cubicBezTo>
                    <a:pt x="36683" y="29711"/>
                    <a:pt x="35188" y="25771"/>
                    <a:pt x="34580" y="24581"/>
                  </a:cubicBezTo>
                  <a:cubicBezTo>
                    <a:pt x="34350" y="23996"/>
                    <a:pt x="34085" y="23422"/>
                    <a:pt x="33791" y="22870"/>
                  </a:cubicBezTo>
                  <a:cubicBezTo>
                    <a:pt x="33222" y="21796"/>
                    <a:pt x="33045" y="21683"/>
                    <a:pt x="31870" y="21432"/>
                  </a:cubicBezTo>
                  <a:cubicBezTo>
                    <a:pt x="31856" y="21430"/>
                    <a:pt x="31424" y="21340"/>
                    <a:pt x="30690" y="21159"/>
                  </a:cubicBezTo>
                  <a:lnTo>
                    <a:pt x="31015" y="11282"/>
                  </a:lnTo>
                  <a:lnTo>
                    <a:pt x="31015" y="11236"/>
                  </a:lnTo>
                  <a:cubicBezTo>
                    <a:pt x="31015" y="10556"/>
                    <a:pt x="30755" y="9862"/>
                    <a:pt x="30296" y="9308"/>
                  </a:cubicBezTo>
                  <a:lnTo>
                    <a:pt x="28680" y="5517"/>
                  </a:lnTo>
                  <a:cubicBezTo>
                    <a:pt x="27979" y="4282"/>
                    <a:pt x="27242" y="3245"/>
                    <a:pt x="26485" y="2431"/>
                  </a:cubicBezTo>
                  <a:cubicBezTo>
                    <a:pt x="25359" y="1221"/>
                    <a:pt x="24145" y="450"/>
                    <a:pt x="22870" y="138"/>
                  </a:cubicBezTo>
                  <a:cubicBezTo>
                    <a:pt x="22497" y="46"/>
                    <a:pt x="22115" y="0"/>
                    <a:pt x="2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23825" dir="2760000" algn="bl" rotWithShape="0">
                <a:schemeClr val="dk2">
                  <a:alpha val="22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 rot="329428">
              <a:off x="7344022" y="1365549"/>
              <a:ext cx="671607" cy="625109"/>
            </a:xfrm>
            <a:custGeom>
              <a:avLst/>
              <a:gdLst/>
              <a:ahLst/>
              <a:cxnLst/>
              <a:rect l="l" t="t" r="r" b="b"/>
              <a:pathLst>
                <a:path w="20750" h="19308" extrusionOk="0">
                  <a:moveTo>
                    <a:pt x="20750" y="1"/>
                  </a:moveTo>
                  <a:lnTo>
                    <a:pt x="1059" y="6484"/>
                  </a:lnTo>
                  <a:lnTo>
                    <a:pt x="1" y="17892"/>
                  </a:lnTo>
                  <a:lnTo>
                    <a:pt x="6089" y="19228"/>
                  </a:lnTo>
                  <a:cubicBezTo>
                    <a:pt x="6503" y="19282"/>
                    <a:pt x="6913" y="19307"/>
                    <a:pt x="7318" y="19307"/>
                  </a:cubicBezTo>
                  <a:cubicBezTo>
                    <a:pt x="14783" y="19307"/>
                    <a:pt x="20750" y="10717"/>
                    <a:pt x="20750" y="10717"/>
                  </a:cubicBezTo>
                  <a:lnTo>
                    <a:pt x="20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 rot="329428">
              <a:off x="7295842" y="1844604"/>
              <a:ext cx="687667" cy="649938"/>
            </a:xfrm>
            <a:custGeom>
              <a:avLst/>
              <a:gdLst/>
              <a:ahLst/>
              <a:cxnLst/>
              <a:rect l="l" t="t" r="r" b="b"/>
              <a:pathLst>
                <a:path w="21236" h="20076" extrusionOk="0">
                  <a:moveTo>
                    <a:pt x="20759" y="0"/>
                  </a:moveTo>
                  <a:lnTo>
                    <a:pt x="0" y="5682"/>
                  </a:lnTo>
                  <a:lnTo>
                    <a:pt x="3731" y="18963"/>
                  </a:lnTo>
                  <a:lnTo>
                    <a:pt x="6143" y="20010"/>
                  </a:lnTo>
                  <a:cubicBezTo>
                    <a:pt x="6485" y="20054"/>
                    <a:pt x="6826" y="20075"/>
                    <a:pt x="7165" y="20075"/>
                  </a:cubicBezTo>
                  <a:cubicBezTo>
                    <a:pt x="14761" y="20075"/>
                    <a:pt x="21236" y="9428"/>
                    <a:pt x="21236" y="9428"/>
                  </a:cubicBezTo>
                  <a:lnTo>
                    <a:pt x="20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 rot="329428">
              <a:off x="7646246" y="680559"/>
              <a:ext cx="293463" cy="157738"/>
            </a:xfrm>
            <a:custGeom>
              <a:avLst/>
              <a:gdLst/>
              <a:ahLst/>
              <a:cxnLst/>
              <a:rect l="l" t="t" r="r" b="b"/>
              <a:pathLst>
                <a:path w="9039" h="4869" extrusionOk="0">
                  <a:moveTo>
                    <a:pt x="4544" y="0"/>
                  </a:moveTo>
                  <a:cubicBezTo>
                    <a:pt x="2767" y="0"/>
                    <a:pt x="1123" y="2407"/>
                    <a:pt x="0" y="4581"/>
                  </a:cubicBezTo>
                  <a:cubicBezTo>
                    <a:pt x="1164" y="4770"/>
                    <a:pt x="2338" y="4868"/>
                    <a:pt x="3510" y="4868"/>
                  </a:cubicBezTo>
                  <a:cubicBezTo>
                    <a:pt x="5375" y="4868"/>
                    <a:pt x="7234" y="4619"/>
                    <a:pt x="9039" y="4086"/>
                  </a:cubicBezTo>
                  <a:cubicBezTo>
                    <a:pt x="7996" y="2250"/>
                    <a:pt x="6597" y="442"/>
                    <a:pt x="5015" y="57"/>
                  </a:cubicBezTo>
                  <a:cubicBezTo>
                    <a:pt x="4857" y="19"/>
                    <a:pt x="4700" y="0"/>
                    <a:pt x="4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0"/>
            <p:cNvSpPr/>
            <p:nvPr/>
          </p:nvSpPr>
          <p:spPr>
            <a:xfrm rot="329428">
              <a:off x="7577625" y="812007"/>
              <a:ext cx="404425" cy="324239"/>
            </a:xfrm>
            <a:custGeom>
              <a:avLst/>
              <a:gdLst/>
              <a:ahLst/>
              <a:cxnLst/>
              <a:rect l="l" t="t" r="r" b="b"/>
              <a:pathLst>
                <a:path w="12501" h="10007" extrusionOk="0">
                  <a:moveTo>
                    <a:pt x="10536" y="1"/>
                  </a:moveTo>
                  <a:cubicBezTo>
                    <a:pt x="8732" y="534"/>
                    <a:pt x="6872" y="782"/>
                    <a:pt x="5008" y="782"/>
                  </a:cubicBezTo>
                  <a:cubicBezTo>
                    <a:pt x="3835" y="782"/>
                    <a:pt x="2661" y="684"/>
                    <a:pt x="1497" y="496"/>
                  </a:cubicBezTo>
                  <a:cubicBezTo>
                    <a:pt x="575" y="2293"/>
                    <a:pt x="1" y="3928"/>
                    <a:pt x="1" y="3928"/>
                  </a:cubicBezTo>
                  <a:lnTo>
                    <a:pt x="2931" y="10007"/>
                  </a:lnTo>
                  <a:lnTo>
                    <a:pt x="11149" y="8185"/>
                  </a:lnTo>
                  <a:lnTo>
                    <a:pt x="12500" y="4321"/>
                  </a:lnTo>
                  <a:cubicBezTo>
                    <a:pt x="12500" y="4321"/>
                    <a:pt x="11757" y="2142"/>
                    <a:pt x="10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0"/>
            <p:cNvSpPr/>
            <p:nvPr/>
          </p:nvSpPr>
          <p:spPr>
            <a:xfrm rot="329428">
              <a:off x="7392203" y="2804176"/>
              <a:ext cx="383984" cy="210317"/>
            </a:xfrm>
            <a:custGeom>
              <a:avLst/>
              <a:gdLst/>
              <a:ahLst/>
              <a:cxnLst/>
              <a:rect l="l" t="t" r="r" b="b"/>
              <a:pathLst>
                <a:path w="11820" h="6491" extrusionOk="0">
                  <a:moveTo>
                    <a:pt x="7935" y="1"/>
                  </a:moveTo>
                  <a:cubicBezTo>
                    <a:pt x="5103" y="1583"/>
                    <a:pt x="2437" y="3464"/>
                    <a:pt x="0" y="5599"/>
                  </a:cubicBezTo>
                  <a:cubicBezTo>
                    <a:pt x="294" y="5813"/>
                    <a:pt x="642" y="5996"/>
                    <a:pt x="1063" y="6148"/>
                  </a:cubicBezTo>
                  <a:cubicBezTo>
                    <a:pt x="1762" y="6392"/>
                    <a:pt x="3044" y="6491"/>
                    <a:pt x="4506" y="6491"/>
                  </a:cubicBezTo>
                  <a:cubicBezTo>
                    <a:pt x="5956" y="6491"/>
                    <a:pt x="7582" y="6394"/>
                    <a:pt x="8991" y="6245"/>
                  </a:cubicBezTo>
                  <a:cubicBezTo>
                    <a:pt x="11819" y="5949"/>
                    <a:pt x="11304" y="3706"/>
                    <a:pt x="11304" y="3706"/>
                  </a:cubicBezTo>
                  <a:lnTo>
                    <a:pt x="10996" y="105"/>
                  </a:lnTo>
                  <a:lnTo>
                    <a:pt x="7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 rot="329428">
              <a:off x="7354243" y="2786650"/>
              <a:ext cx="297843" cy="191330"/>
            </a:xfrm>
            <a:custGeom>
              <a:avLst/>
              <a:gdLst/>
              <a:ahLst/>
              <a:cxnLst/>
              <a:rect l="l" t="t" r="r" b="b"/>
              <a:pathLst>
                <a:path w="9191" h="5920" extrusionOk="0">
                  <a:moveTo>
                    <a:pt x="0" y="1"/>
                  </a:moveTo>
                  <a:cubicBezTo>
                    <a:pt x="0" y="1"/>
                    <a:pt x="77" y="2198"/>
                    <a:pt x="163" y="3672"/>
                  </a:cubicBezTo>
                  <a:cubicBezTo>
                    <a:pt x="224" y="4701"/>
                    <a:pt x="577" y="5413"/>
                    <a:pt x="1255" y="5919"/>
                  </a:cubicBezTo>
                  <a:cubicBezTo>
                    <a:pt x="3692" y="3785"/>
                    <a:pt x="6360" y="1904"/>
                    <a:pt x="9190" y="3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 rot="329428">
              <a:off x="7344022" y="2671267"/>
              <a:ext cx="462826" cy="137290"/>
            </a:xfrm>
            <a:custGeom>
              <a:avLst/>
              <a:gdLst/>
              <a:ahLst/>
              <a:cxnLst/>
              <a:rect l="l" t="t" r="r" b="b"/>
              <a:pathLst>
                <a:path w="14314" h="4226" extrusionOk="0">
                  <a:moveTo>
                    <a:pt x="1218" y="1"/>
                  </a:moveTo>
                  <a:cubicBezTo>
                    <a:pt x="242" y="1"/>
                    <a:pt x="1" y="3412"/>
                    <a:pt x="767" y="3741"/>
                  </a:cubicBezTo>
                  <a:cubicBezTo>
                    <a:pt x="1662" y="4123"/>
                    <a:pt x="6019" y="4225"/>
                    <a:pt x="9317" y="4225"/>
                  </a:cubicBezTo>
                  <a:cubicBezTo>
                    <a:pt x="11095" y="4225"/>
                    <a:pt x="12565" y="4196"/>
                    <a:pt x="13018" y="4164"/>
                  </a:cubicBezTo>
                  <a:cubicBezTo>
                    <a:pt x="14314" y="4076"/>
                    <a:pt x="14002" y="3246"/>
                    <a:pt x="14020" y="1989"/>
                  </a:cubicBezTo>
                  <a:cubicBezTo>
                    <a:pt x="14038" y="730"/>
                    <a:pt x="12709" y="567"/>
                    <a:pt x="12709" y="567"/>
                  </a:cubicBezTo>
                  <a:cubicBezTo>
                    <a:pt x="11598" y="629"/>
                    <a:pt x="10542" y="654"/>
                    <a:pt x="9552" y="654"/>
                  </a:cubicBezTo>
                  <a:cubicBezTo>
                    <a:pt x="4579" y="654"/>
                    <a:pt x="1287" y="6"/>
                    <a:pt x="1287" y="6"/>
                  </a:cubicBezTo>
                  <a:cubicBezTo>
                    <a:pt x="1264" y="3"/>
                    <a:pt x="1240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 rot="329428">
              <a:off x="7475424" y="917165"/>
              <a:ext cx="100742" cy="1759944"/>
            </a:xfrm>
            <a:custGeom>
              <a:avLst/>
              <a:gdLst/>
              <a:ahLst/>
              <a:cxnLst/>
              <a:rect l="l" t="t" r="r" b="b"/>
              <a:pathLst>
                <a:path w="3103" h="54392" extrusionOk="0">
                  <a:moveTo>
                    <a:pt x="879" y="0"/>
                  </a:moveTo>
                  <a:cubicBezTo>
                    <a:pt x="763" y="0"/>
                    <a:pt x="695" y="75"/>
                    <a:pt x="695" y="75"/>
                  </a:cubicBezTo>
                  <a:lnTo>
                    <a:pt x="1" y="53926"/>
                  </a:lnTo>
                  <a:cubicBezTo>
                    <a:pt x="679" y="54138"/>
                    <a:pt x="1547" y="54290"/>
                    <a:pt x="2503" y="54391"/>
                  </a:cubicBezTo>
                  <a:lnTo>
                    <a:pt x="3103" y="3088"/>
                  </a:lnTo>
                  <a:cubicBezTo>
                    <a:pt x="2065" y="3012"/>
                    <a:pt x="1748" y="1076"/>
                    <a:pt x="1380" y="434"/>
                  </a:cubicBezTo>
                  <a:cubicBezTo>
                    <a:pt x="1177" y="85"/>
                    <a:pt x="1001" y="0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 rot="329428">
              <a:off x="7776187" y="952218"/>
              <a:ext cx="124102" cy="1761405"/>
            </a:xfrm>
            <a:custGeom>
              <a:avLst/>
              <a:gdLst/>
              <a:ahLst/>
              <a:cxnLst/>
              <a:rect l="l" t="t" r="r" b="b"/>
              <a:pathLst>
                <a:path w="3848" h="54392" extrusionOk="0">
                  <a:moveTo>
                    <a:pt x="3375" y="0"/>
                  </a:moveTo>
                  <a:cubicBezTo>
                    <a:pt x="3245" y="0"/>
                    <a:pt x="3079" y="32"/>
                    <a:pt x="2870" y="116"/>
                  </a:cubicBezTo>
                  <a:cubicBezTo>
                    <a:pt x="2096" y="423"/>
                    <a:pt x="1601" y="2569"/>
                    <a:pt x="604" y="2723"/>
                  </a:cubicBezTo>
                  <a:lnTo>
                    <a:pt x="1" y="54392"/>
                  </a:lnTo>
                  <a:cubicBezTo>
                    <a:pt x="1237" y="54356"/>
                    <a:pt x="2067" y="54308"/>
                    <a:pt x="2067" y="54308"/>
                  </a:cubicBezTo>
                  <a:lnTo>
                    <a:pt x="3846" y="292"/>
                  </a:lnTo>
                  <a:cubicBezTo>
                    <a:pt x="3848" y="291"/>
                    <a:pt x="3772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 rot="329428">
              <a:off x="7555725" y="931771"/>
              <a:ext cx="240902" cy="1767247"/>
            </a:xfrm>
            <a:custGeom>
              <a:avLst/>
              <a:gdLst/>
              <a:ahLst/>
              <a:cxnLst/>
              <a:rect l="l" t="t" r="r" b="b"/>
              <a:pathLst>
                <a:path w="7453" h="54583" extrusionOk="0">
                  <a:moveTo>
                    <a:pt x="3736" y="1"/>
                  </a:moveTo>
                  <a:cubicBezTo>
                    <a:pt x="2319" y="1"/>
                    <a:pt x="792" y="3064"/>
                    <a:pt x="792" y="3064"/>
                  </a:cubicBezTo>
                  <a:cubicBezTo>
                    <a:pt x="752" y="3071"/>
                    <a:pt x="714" y="3073"/>
                    <a:pt x="676" y="3073"/>
                  </a:cubicBezTo>
                  <a:cubicBezTo>
                    <a:pt x="650" y="3073"/>
                    <a:pt x="625" y="3072"/>
                    <a:pt x="600" y="3071"/>
                  </a:cubicBezTo>
                  <a:lnTo>
                    <a:pt x="1" y="54372"/>
                  </a:lnTo>
                  <a:cubicBezTo>
                    <a:pt x="1492" y="54534"/>
                    <a:pt x="3192" y="54583"/>
                    <a:pt x="4705" y="54583"/>
                  </a:cubicBezTo>
                  <a:cubicBezTo>
                    <a:pt x="5489" y="54583"/>
                    <a:pt x="6223" y="54570"/>
                    <a:pt x="6851" y="54553"/>
                  </a:cubicBezTo>
                  <a:lnTo>
                    <a:pt x="7452" y="2884"/>
                  </a:lnTo>
                  <a:lnTo>
                    <a:pt x="7452" y="2884"/>
                  </a:lnTo>
                  <a:cubicBezTo>
                    <a:pt x="7406" y="2890"/>
                    <a:pt x="7360" y="2894"/>
                    <a:pt x="7313" y="2894"/>
                  </a:cubicBezTo>
                  <a:cubicBezTo>
                    <a:pt x="7272" y="2894"/>
                    <a:pt x="7230" y="2891"/>
                    <a:pt x="7186" y="2881"/>
                  </a:cubicBezTo>
                  <a:cubicBezTo>
                    <a:pt x="6001" y="2648"/>
                    <a:pt x="5194" y="46"/>
                    <a:pt x="3767" y="1"/>
                  </a:cubicBezTo>
                  <a:cubicBezTo>
                    <a:pt x="3757" y="1"/>
                    <a:pt x="3747" y="1"/>
                    <a:pt x="3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 rot="329428">
              <a:off x="7193641" y="1055916"/>
              <a:ext cx="874549" cy="607582"/>
            </a:xfrm>
            <a:custGeom>
              <a:avLst/>
              <a:gdLst/>
              <a:ahLst/>
              <a:cxnLst/>
              <a:rect l="l" t="t" r="r" b="b"/>
              <a:pathLst>
                <a:path w="27015" h="18756" extrusionOk="0">
                  <a:moveTo>
                    <a:pt x="5775" y="1"/>
                  </a:moveTo>
                  <a:cubicBezTo>
                    <a:pt x="5775" y="1"/>
                    <a:pt x="5691" y="4522"/>
                    <a:pt x="6057" y="5910"/>
                  </a:cubicBezTo>
                  <a:lnTo>
                    <a:pt x="1" y="7145"/>
                  </a:lnTo>
                  <a:cubicBezTo>
                    <a:pt x="1" y="7145"/>
                    <a:pt x="6329" y="15457"/>
                    <a:pt x="17332" y="18756"/>
                  </a:cubicBezTo>
                  <a:cubicBezTo>
                    <a:pt x="21489" y="17521"/>
                    <a:pt x="25111" y="14619"/>
                    <a:pt x="27014" y="10877"/>
                  </a:cubicBezTo>
                  <a:cubicBezTo>
                    <a:pt x="26824" y="10389"/>
                    <a:pt x="26601" y="9889"/>
                    <a:pt x="26327" y="9374"/>
                  </a:cubicBezTo>
                  <a:cubicBezTo>
                    <a:pt x="26327" y="9374"/>
                    <a:pt x="12410" y="6496"/>
                    <a:pt x="5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 rot="329428">
              <a:off x="7733847" y="1437116"/>
              <a:ext cx="381064" cy="297949"/>
            </a:xfrm>
            <a:custGeom>
              <a:avLst/>
              <a:gdLst/>
              <a:ahLst/>
              <a:cxnLst/>
              <a:rect l="l" t="t" r="r" b="b"/>
              <a:pathLst>
                <a:path w="11772" h="9213" extrusionOk="0">
                  <a:moveTo>
                    <a:pt x="9681" y="0"/>
                  </a:moveTo>
                  <a:cubicBezTo>
                    <a:pt x="7782" y="3742"/>
                    <a:pt x="4160" y="6644"/>
                    <a:pt x="0" y="7883"/>
                  </a:cubicBezTo>
                  <a:cubicBezTo>
                    <a:pt x="2722" y="8699"/>
                    <a:pt x="5724" y="9213"/>
                    <a:pt x="8996" y="9213"/>
                  </a:cubicBezTo>
                  <a:cubicBezTo>
                    <a:pt x="8996" y="9213"/>
                    <a:pt x="11772" y="5421"/>
                    <a:pt x="9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 rot="329428">
              <a:off x="7212621" y="2030093"/>
              <a:ext cx="864330" cy="547700"/>
            </a:xfrm>
            <a:custGeom>
              <a:avLst/>
              <a:gdLst/>
              <a:ahLst/>
              <a:cxnLst/>
              <a:rect l="l" t="t" r="r" b="b"/>
              <a:pathLst>
                <a:path w="26714" h="16898" extrusionOk="0">
                  <a:moveTo>
                    <a:pt x="2211" y="1"/>
                  </a:moveTo>
                  <a:cubicBezTo>
                    <a:pt x="1472" y="1285"/>
                    <a:pt x="0" y="9853"/>
                    <a:pt x="2211" y="12064"/>
                  </a:cubicBezTo>
                  <a:cubicBezTo>
                    <a:pt x="4653" y="14506"/>
                    <a:pt x="8851" y="15991"/>
                    <a:pt x="13212" y="16897"/>
                  </a:cubicBezTo>
                  <a:cubicBezTo>
                    <a:pt x="18321" y="15141"/>
                    <a:pt x="23164" y="12161"/>
                    <a:pt x="26713" y="8076"/>
                  </a:cubicBezTo>
                  <a:cubicBezTo>
                    <a:pt x="13646" y="6274"/>
                    <a:pt x="2211" y="1"/>
                    <a:pt x="2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 rot="329428">
              <a:off x="7624345" y="2317818"/>
              <a:ext cx="569406" cy="330081"/>
            </a:xfrm>
            <a:custGeom>
              <a:avLst/>
              <a:gdLst/>
              <a:ahLst/>
              <a:cxnLst/>
              <a:rect l="l" t="t" r="r" b="b"/>
              <a:pathLst>
                <a:path w="17625" h="10215" extrusionOk="0">
                  <a:moveTo>
                    <a:pt x="13501" y="1"/>
                  </a:moveTo>
                  <a:cubicBezTo>
                    <a:pt x="9956" y="4086"/>
                    <a:pt x="5109" y="7066"/>
                    <a:pt x="0" y="8822"/>
                  </a:cubicBezTo>
                  <a:cubicBezTo>
                    <a:pt x="6076" y="10084"/>
                    <a:pt x="12465" y="10215"/>
                    <a:pt x="14851" y="10215"/>
                  </a:cubicBezTo>
                  <a:cubicBezTo>
                    <a:pt x="15475" y="10215"/>
                    <a:pt x="15825" y="10206"/>
                    <a:pt x="15825" y="10206"/>
                  </a:cubicBezTo>
                  <a:lnTo>
                    <a:pt x="12224" y="5045"/>
                  </a:lnTo>
                  <a:cubicBezTo>
                    <a:pt x="13623" y="4364"/>
                    <a:pt x="17625" y="406"/>
                    <a:pt x="17625" y="406"/>
                  </a:cubicBezTo>
                  <a:cubicBezTo>
                    <a:pt x="16241" y="327"/>
                    <a:pt x="14862" y="189"/>
                    <a:pt x="13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 rot="329428">
              <a:off x="7754287" y="1875276"/>
              <a:ext cx="310983" cy="311093"/>
            </a:xfrm>
            <a:custGeom>
              <a:avLst/>
              <a:gdLst/>
              <a:ahLst/>
              <a:cxnLst/>
              <a:rect l="l" t="t" r="r" b="b"/>
              <a:pathLst>
                <a:path w="9623" h="9601" extrusionOk="0">
                  <a:moveTo>
                    <a:pt x="7929" y="1"/>
                  </a:moveTo>
                  <a:lnTo>
                    <a:pt x="7929" y="1"/>
                  </a:lnTo>
                  <a:cubicBezTo>
                    <a:pt x="6403" y="3663"/>
                    <a:pt x="3568" y="6722"/>
                    <a:pt x="1" y="8476"/>
                  </a:cubicBezTo>
                  <a:cubicBezTo>
                    <a:pt x="2630" y="9178"/>
                    <a:pt x="4936" y="9601"/>
                    <a:pt x="6299" y="9601"/>
                  </a:cubicBezTo>
                  <a:cubicBezTo>
                    <a:pt x="6979" y="9601"/>
                    <a:pt x="7425" y="9496"/>
                    <a:pt x="7561" y="9268"/>
                  </a:cubicBezTo>
                  <a:cubicBezTo>
                    <a:pt x="9622" y="5800"/>
                    <a:pt x="8304" y="971"/>
                    <a:pt x="7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 rot="329428">
              <a:off x="7284162" y="1574406"/>
              <a:ext cx="741688" cy="550621"/>
            </a:xfrm>
            <a:custGeom>
              <a:avLst/>
              <a:gdLst/>
              <a:ahLst/>
              <a:cxnLst/>
              <a:rect l="l" t="t" r="r" b="b"/>
              <a:pathLst>
                <a:path w="22941" h="17004" extrusionOk="0">
                  <a:moveTo>
                    <a:pt x="2392" y="0"/>
                  </a:moveTo>
                  <a:cubicBezTo>
                    <a:pt x="837" y="1119"/>
                    <a:pt x="0" y="7918"/>
                    <a:pt x="1334" y="11408"/>
                  </a:cubicBezTo>
                  <a:cubicBezTo>
                    <a:pt x="4624" y="13624"/>
                    <a:pt x="10336" y="15755"/>
                    <a:pt x="15016" y="17003"/>
                  </a:cubicBezTo>
                  <a:cubicBezTo>
                    <a:pt x="18579" y="15249"/>
                    <a:pt x="21414" y="12190"/>
                    <a:pt x="22940" y="8526"/>
                  </a:cubicBezTo>
                  <a:cubicBezTo>
                    <a:pt x="22908" y="8449"/>
                    <a:pt x="22886" y="8392"/>
                    <a:pt x="22870" y="8365"/>
                  </a:cubicBezTo>
                  <a:cubicBezTo>
                    <a:pt x="22307" y="7472"/>
                    <a:pt x="19924" y="7088"/>
                    <a:pt x="19924" y="7088"/>
                  </a:cubicBezTo>
                  <a:cubicBezTo>
                    <a:pt x="9873" y="6007"/>
                    <a:pt x="2392" y="0"/>
                    <a:pt x="2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25" name="Google Shape;2525;p40"/>
          <p:cNvSpPr/>
          <p:nvPr/>
        </p:nvSpPr>
        <p:spPr>
          <a:xfrm rot="329428">
            <a:off x="9823450" y="82550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6478" h="6476" extrusionOk="0">
                <a:moveTo>
                  <a:pt x="6043" y="1"/>
                </a:moveTo>
                <a:lnTo>
                  <a:pt x="3131" y="1436"/>
                </a:lnTo>
                <a:lnTo>
                  <a:pt x="0" y="437"/>
                </a:lnTo>
                <a:lnTo>
                  <a:pt x="1436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77" y="6041"/>
                </a:lnTo>
                <a:lnTo>
                  <a:pt x="6477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40"/>
          <p:cNvSpPr/>
          <p:nvPr/>
        </p:nvSpPr>
        <p:spPr>
          <a:xfrm rot="329428">
            <a:off x="10133013" y="341313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7" name="Google Shape;2527;p40"/>
          <p:cNvSpPr/>
          <p:nvPr/>
        </p:nvSpPr>
        <p:spPr>
          <a:xfrm rot="329428">
            <a:off x="258763" y="4541838"/>
            <a:ext cx="93662" cy="93662"/>
          </a:xfrm>
          <a:custGeom>
            <a:avLst/>
            <a:gdLst/>
            <a:ahLst/>
            <a:cxnLst/>
            <a:rect l="l" t="t" r="r" b="b"/>
            <a:pathLst>
              <a:path w="2171" h="2169" extrusionOk="0">
                <a:moveTo>
                  <a:pt x="1086" y="1"/>
                </a:moveTo>
                <a:cubicBezTo>
                  <a:pt x="487" y="1"/>
                  <a:pt x="1" y="487"/>
                  <a:pt x="1" y="1086"/>
                </a:cubicBezTo>
                <a:cubicBezTo>
                  <a:pt x="1" y="1683"/>
                  <a:pt x="487" y="2169"/>
                  <a:pt x="1086" y="2169"/>
                </a:cubicBezTo>
                <a:cubicBezTo>
                  <a:pt x="1685" y="2169"/>
                  <a:pt x="2171" y="1685"/>
                  <a:pt x="2171" y="1086"/>
                </a:cubicBezTo>
                <a:cubicBezTo>
                  <a:pt x="2171" y="489"/>
                  <a:pt x="1685" y="1"/>
                  <a:pt x="10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4760" name="Google Shape;2528;p40"/>
          <p:cNvGrpSpPr>
            <a:grpSpLocks/>
          </p:cNvGrpSpPr>
          <p:nvPr/>
        </p:nvGrpSpPr>
        <p:grpSpPr bwMode="auto">
          <a:xfrm>
            <a:off x="7108825" y="4081463"/>
            <a:ext cx="3449638" cy="2055812"/>
            <a:chOff x="3079028" y="2569961"/>
            <a:chExt cx="3502080" cy="2087423"/>
          </a:xfrm>
        </p:grpSpPr>
        <p:sp>
          <p:nvSpPr>
            <p:cNvPr id="2529" name="Google Shape;2529;p40"/>
            <p:cNvSpPr/>
            <p:nvPr/>
          </p:nvSpPr>
          <p:spPr>
            <a:xfrm rot="-517073">
              <a:off x="3180561" y="2808524"/>
              <a:ext cx="3299013" cy="1610298"/>
            </a:xfrm>
            <a:custGeom>
              <a:avLst/>
              <a:gdLst/>
              <a:ahLst/>
              <a:cxnLst/>
              <a:rect l="l" t="t" r="r" b="b"/>
              <a:pathLst>
                <a:path w="78159" h="38194" extrusionOk="0">
                  <a:moveTo>
                    <a:pt x="54086" y="1"/>
                  </a:moveTo>
                  <a:cubicBezTo>
                    <a:pt x="53896" y="1"/>
                    <a:pt x="53704" y="17"/>
                    <a:pt x="53509" y="51"/>
                  </a:cubicBezTo>
                  <a:cubicBezTo>
                    <a:pt x="52989" y="141"/>
                    <a:pt x="52101" y="430"/>
                    <a:pt x="51355" y="1326"/>
                  </a:cubicBezTo>
                  <a:cubicBezTo>
                    <a:pt x="51346" y="1335"/>
                    <a:pt x="51335" y="1339"/>
                    <a:pt x="51323" y="1339"/>
                  </a:cubicBezTo>
                  <a:lnTo>
                    <a:pt x="51251" y="1339"/>
                  </a:lnTo>
                  <a:cubicBezTo>
                    <a:pt x="50674" y="1339"/>
                    <a:pt x="50112" y="1479"/>
                    <a:pt x="49587" y="1751"/>
                  </a:cubicBezTo>
                  <a:lnTo>
                    <a:pt x="49580" y="1753"/>
                  </a:lnTo>
                  <a:cubicBezTo>
                    <a:pt x="49286" y="1904"/>
                    <a:pt x="49024" y="2090"/>
                    <a:pt x="48791" y="2298"/>
                  </a:cubicBezTo>
                  <a:cubicBezTo>
                    <a:pt x="48791" y="2300"/>
                    <a:pt x="48789" y="2305"/>
                    <a:pt x="48787" y="2305"/>
                  </a:cubicBezTo>
                  <a:lnTo>
                    <a:pt x="44268" y="4920"/>
                  </a:lnTo>
                  <a:cubicBezTo>
                    <a:pt x="41290" y="6648"/>
                    <a:pt x="39079" y="9462"/>
                    <a:pt x="38503" y="12268"/>
                  </a:cubicBezTo>
                  <a:cubicBezTo>
                    <a:pt x="38446" y="12546"/>
                    <a:pt x="38396" y="12828"/>
                    <a:pt x="38356" y="13115"/>
                  </a:cubicBezTo>
                  <a:cubicBezTo>
                    <a:pt x="38353" y="13139"/>
                    <a:pt x="38336" y="13151"/>
                    <a:pt x="38317" y="13151"/>
                  </a:cubicBezTo>
                  <a:cubicBezTo>
                    <a:pt x="38302" y="13151"/>
                    <a:pt x="38286" y="13142"/>
                    <a:pt x="38279" y="13125"/>
                  </a:cubicBezTo>
                  <a:cubicBezTo>
                    <a:pt x="38069" y="12550"/>
                    <a:pt x="37788" y="12094"/>
                    <a:pt x="37515" y="11736"/>
                  </a:cubicBezTo>
                  <a:cubicBezTo>
                    <a:pt x="36968" y="11027"/>
                    <a:pt x="36321" y="10552"/>
                    <a:pt x="35706" y="10231"/>
                  </a:cubicBezTo>
                  <a:cubicBezTo>
                    <a:pt x="35695" y="10229"/>
                    <a:pt x="35688" y="10219"/>
                    <a:pt x="35686" y="10210"/>
                  </a:cubicBezTo>
                  <a:cubicBezTo>
                    <a:pt x="34999" y="8314"/>
                    <a:pt x="33549" y="6837"/>
                    <a:pt x="31463" y="5958"/>
                  </a:cubicBezTo>
                  <a:cubicBezTo>
                    <a:pt x="30321" y="5476"/>
                    <a:pt x="29141" y="5232"/>
                    <a:pt x="28092" y="5115"/>
                  </a:cubicBezTo>
                  <a:cubicBezTo>
                    <a:pt x="28081" y="5112"/>
                    <a:pt x="28069" y="5108"/>
                    <a:pt x="28065" y="5097"/>
                  </a:cubicBezTo>
                  <a:cubicBezTo>
                    <a:pt x="27608" y="4301"/>
                    <a:pt x="26912" y="3643"/>
                    <a:pt x="25987" y="3132"/>
                  </a:cubicBezTo>
                  <a:cubicBezTo>
                    <a:pt x="25063" y="2621"/>
                    <a:pt x="23921" y="2262"/>
                    <a:pt x="22494" y="2029"/>
                  </a:cubicBezTo>
                  <a:cubicBezTo>
                    <a:pt x="21848" y="1925"/>
                    <a:pt x="21163" y="1871"/>
                    <a:pt x="20457" y="1871"/>
                  </a:cubicBezTo>
                  <a:cubicBezTo>
                    <a:pt x="18497" y="1871"/>
                    <a:pt x="16336" y="2271"/>
                    <a:pt x="14019" y="3057"/>
                  </a:cubicBezTo>
                  <a:cubicBezTo>
                    <a:pt x="14015" y="3059"/>
                    <a:pt x="14010" y="3060"/>
                    <a:pt x="14006" y="3060"/>
                  </a:cubicBezTo>
                  <a:cubicBezTo>
                    <a:pt x="13993" y="3060"/>
                    <a:pt x="13980" y="3053"/>
                    <a:pt x="13974" y="3042"/>
                  </a:cubicBezTo>
                  <a:cubicBezTo>
                    <a:pt x="13442" y="2128"/>
                    <a:pt x="12581" y="1513"/>
                    <a:pt x="11528" y="1294"/>
                  </a:cubicBezTo>
                  <a:lnTo>
                    <a:pt x="11523" y="1294"/>
                  </a:lnTo>
                  <a:cubicBezTo>
                    <a:pt x="11281" y="1244"/>
                    <a:pt x="11032" y="1219"/>
                    <a:pt x="10788" y="1219"/>
                  </a:cubicBezTo>
                  <a:cubicBezTo>
                    <a:pt x="9789" y="1219"/>
                    <a:pt x="8864" y="1633"/>
                    <a:pt x="8188" y="2388"/>
                  </a:cubicBezTo>
                  <a:cubicBezTo>
                    <a:pt x="8062" y="2531"/>
                    <a:pt x="7947" y="2680"/>
                    <a:pt x="7843" y="2840"/>
                  </a:cubicBezTo>
                  <a:cubicBezTo>
                    <a:pt x="7834" y="2852"/>
                    <a:pt x="7822" y="2859"/>
                    <a:pt x="7811" y="2859"/>
                  </a:cubicBezTo>
                  <a:cubicBezTo>
                    <a:pt x="7221" y="2883"/>
                    <a:pt x="6644" y="3057"/>
                    <a:pt x="6131" y="3367"/>
                  </a:cubicBezTo>
                  <a:cubicBezTo>
                    <a:pt x="5666" y="3645"/>
                    <a:pt x="5259" y="4034"/>
                    <a:pt x="4919" y="4513"/>
                  </a:cubicBezTo>
                  <a:cubicBezTo>
                    <a:pt x="4198" y="5537"/>
                    <a:pt x="3965" y="6783"/>
                    <a:pt x="4253" y="8020"/>
                  </a:cubicBezTo>
                  <a:cubicBezTo>
                    <a:pt x="4277" y="8131"/>
                    <a:pt x="4307" y="8239"/>
                    <a:pt x="4341" y="8345"/>
                  </a:cubicBezTo>
                  <a:cubicBezTo>
                    <a:pt x="4345" y="8359"/>
                    <a:pt x="4343" y="8375"/>
                    <a:pt x="4332" y="8386"/>
                  </a:cubicBezTo>
                  <a:cubicBezTo>
                    <a:pt x="3133" y="9575"/>
                    <a:pt x="2498" y="11183"/>
                    <a:pt x="2523" y="13009"/>
                  </a:cubicBezTo>
                  <a:cubicBezTo>
                    <a:pt x="2530" y="13310"/>
                    <a:pt x="2548" y="13597"/>
                    <a:pt x="2582" y="13864"/>
                  </a:cubicBezTo>
                  <a:cubicBezTo>
                    <a:pt x="2582" y="13873"/>
                    <a:pt x="2582" y="13882"/>
                    <a:pt x="2577" y="13891"/>
                  </a:cubicBezTo>
                  <a:cubicBezTo>
                    <a:pt x="2023" y="14752"/>
                    <a:pt x="1745" y="15736"/>
                    <a:pt x="1775" y="16767"/>
                  </a:cubicBezTo>
                  <a:cubicBezTo>
                    <a:pt x="1775" y="16778"/>
                    <a:pt x="1768" y="16789"/>
                    <a:pt x="1761" y="16798"/>
                  </a:cubicBezTo>
                  <a:cubicBezTo>
                    <a:pt x="647" y="17757"/>
                    <a:pt x="0" y="19222"/>
                    <a:pt x="39" y="20836"/>
                  </a:cubicBezTo>
                  <a:cubicBezTo>
                    <a:pt x="59" y="21566"/>
                    <a:pt x="215" y="22269"/>
                    <a:pt x="497" y="22916"/>
                  </a:cubicBezTo>
                  <a:cubicBezTo>
                    <a:pt x="780" y="23562"/>
                    <a:pt x="1187" y="24157"/>
                    <a:pt x="1705" y="24659"/>
                  </a:cubicBezTo>
                  <a:cubicBezTo>
                    <a:pt x="2394" y="25330"/>
                    <a:pt x="3561" y="26112"/>
                    <a:pt x="5349" y="26296"/>
                  </a:cubicBezTo>
                  <a:cubicBezTo>
                    <a:pt x="5367" y="26298"/>
                    <a:pt x="5378" y="26307"/>
                    <a:pt x="5383" y="26320"/>
                  </a:cubicBezTo>
                  <a:cubicBezTo>
                    <a:pt x="5989" y="27991"/>
                    <a:pt x="7318" y="29666"/>
                    <a:pt x="9147" y="31052"/>
                  </a:cubicBezTo>
                  <a:cubicBezTo>
                    <a:pt x="11069" y="32508"/>
                    <a:pt x="13420" y="33571"/>
                    <a:pt x="15941" y="34118"/>
                  </a:cubicBezTo>
                  <a:cubicBezTo>
                    <a:pt x="17367" y="34432"/>
                    <a:pt x="18950" y="34595"/>
                    <a:pt x="20516" y="34595"/>
                  </a:cubicBezTo>
                  <a:cubicBezTo>
                    <a:pt x="22777" y="34595"/>
                    <a:pt x="24925" y="34260"/>
                    <a:pt x="26724" y="33629"/>
                  </a:cubicBezTo>
                  <a:cubicBezTo>
                    <a:pt x="27782" y="33259"/>
                    <a:pt x="28720" y="32784"/>
                    <a:pt x="29512" y="32221"/>
                  </a:cubicBezTo>
                  <a:cubicBezTo>
                    <a:pt x="30463" y="31547"/>
                    <a:pt x="31210" y="30738"/>
                    <a:pt x="31734" y="29820"/>
                  </a:cubicBezTo>
                  <a:cubicBezTo>
                    <a:pt x="31779" y="29743"/>
                    <a:pt x="31822" y="29666"/>
                    <a:pt x="31865" y="29592"/>
                  </a:cubicBezTo>
                  <a:cubicBezTo>
                    <a:pt x="31873" y="29578"/>
                    <a:pt x="31884" y="29571"/>
                    <a:pt x="31898" y="29571"/>
                  </a:cubicBezTo>
                  <a:cubicBezTo>
                    <a:pt x="31900" y="29571"/>
                    <a:pt x="31902" y="29571"/>
                    <a:pt x="31904" y="29571"/>
                  </a:cubicBezTo>
                  <a:cubicBezTo>
                    <a:pt x="32288" y="29637"/>
                    <a:pt x="32668" y="29666"/>
                    <a:pt x="33041" y="29666"/>
                  </a:cubicBezTo>
                  <a:cubicBezTo>
                    <a:pt x="33875" y="29666"/>
                    <a:pt x="34666" y="29508"/>
                    <a:pt x="35383" y="29201"/>
                  </a:cubicBezTo>
                  <a:cubicBezTo>
                    <a:pt x="35388" y="29198"/>
                    <a:pt x="35394" y="29197"/>
                    <a:pt x="35399" y="29197"/>
                  </a:cubicBezTo>
                  <a:cubicBezTo>
                    <a:pt x="35411" y="29197"/>
                    <a:pt x="35422" y="29203"/>
                    <a:pt x="35430" y="29214"/>
                  </a:cubicBezTo>
                  <a:lnTo>
                    <a:pt x="35480" y="29287"/>
                  </a:lnTo>
                  <a:cubicBezTo>
                    <a:pt x="35494" y="29309"/>
                    <a:pt x="35482" y="29336"/>
                    <a:pt x="35460" y="29345"/>
                  </a:cubicBezTo>
                  <a:lnTo>
                    <a:pt x="38430" y="32436"/>
                  </a:lnTo>
                  <a:cubicBezTo>
                    <a:pt x="38589" y="32601"/>
                    <a:pt x="40015" y="34073"/>
                    <a:pt x="41268" y="34956"/>
                  </a:cubicBezTo>
                  <a:lnTo>
                    <a:pt x="41566" y="35167"/>
                  </a:lnTo>
                  <a:lnTo>
                    <a:pt x="41575" y="35176"/>
                  </a:lnTo>
                  <a:lnTo>
                    <a:pt x="41702" y="35357"/>
                  </a:lnTo>
                  <a:cubicBezTo>
                    <a:pt x="41950" y="35707"/>
                    <a:pt x="43327" y="37482"/>
                    <a:pt x="45931" y="38054"/>
                  </a:cubicBezTo>
                  <a:cubicBezTo>
                    <a:pt x="46347" y="38149"/>
                    <a:pt x="46761" y="38194"/>
                    <a:pt x="47161" y="38194"/>
                  </a:cubicBezTo>
                  <a:cubicBezTo>
                    <a:pt x="48335" y="38194"/>
                    <a:pt x="49408" y="37810"/>
                    <a:pt x="50267" y="37077"/>
                  </a:cubicBezTo>
                  <a:cubicBezTo>
                    <a:pt x="50900" y="36539"/>
                    <a:pt x="51228" y="35962"/>
                    <a:pt x="51339" y="35743"/>
                  </a:cubicBezTo>
                  <a:cubicBezTo>
                    <a:pt x="51683" y="35054"/>
                    <a:pt x="51726" y="34776"/>
                    <a:pt x="51599" y="34011"/>
                  </a:cubicBezTo>
                  <a:cubicBezTo>
                    <a:pt x="51511" y="33487"/>
                    <a:pt x="51409" y="32802"/>
                    <a:pt x="51319" y="32069"/>
                  </a:cubicBezTo>
                  <a:cubicBezTo>
                    <a:pt x="51317" y="32047"/>
                    <a:pt x="51335" y="32026"/>
                    <a:pt x="51358" y="32026"/>
                  </a:cubicBezTo>
                  <a:cubicBezTo>
                    <a:pt x="51360" y="32026"/>
                    <a:pt x="51362" y="32026"/>
                    <a:pt x="51364" y="32027"/>
                  </a:cubicBezTo>
                  <a:cubicBezTo>
                    <a:pt x="52350" y="32194"/>
                    <a:pt x="53365" y="32277"/>
                    <a:pt x="54387" y="32277"/>
                  </a:cubicBezTo>
                  <a:cubicBezTo>
                    <a:pt x="54893" y="32277"/>
                    <a:pt x="55408" y="32259"/>
                    <a:pt x="55913" y="32216"/>
                  </a:cubicBezTo>
                  <a:cubicBezTo>
                    <a:pt x="58689" y="31993"/>
                    <a:pt x="61671" y="31136"/>
                    <a:pt x="64124" y="29863"/>
                  </a:cubicBezTo>
                  <a:cubicBezTo>
                    <a:pt x="64130" y="29859"/>
                    <a:pt x="64136" y="29857"/>
                    <a:pt x="64143" y="29857"/>
                  </a:cubicBezTo>
                  <a:cubicBezTo>
                    <a:pt x="64160" y="29857"/>
                    <a:pt x="64175" y="29870"/>
                    <a:pt x="64180" y="29888"/>
                  </a:cubicBezTo>
                  <a:cubicBezTo>
                    <a:pt x="64334" y="30584"/>
                    <a:pt x="64467" y="31242"/>
                    <a:pt x="64558" y="31746"/>
                  </a:cubicBezTo>
                  <a:lnTo>
                    <a:pt x="64718" y="32639"/>
                  </a:lnTo>
                  <a:cubicBezTo>
                    <a:pt x="64718" y="32648"/>
                    <a:pt x="64725" y="32657"/>
                    <a:pt x="64729" y="32662"/>
                  </a:cubicBezTo>
                  <a:lnTo>
                    <a:pt x="65385" y="33290"/>
                  </a:lnTo>
                  <a:cubicBezTo>
                    <a:pt x="65677" y="33571"/>
                    <a:pt x="66764" y="34482"/>
                    <a:pt x="68480" y="34482"/>
                  </a:cubicBezTo>
                  <a:cubicBezTo>
                    <a:pt x="69436" y="34482"/>
                    <a:pt x="70370" y="34199"/>
                    <a:pt x="71256" y="33641"/>
                  </a:cubicBezTo>
                  <a:cubicBezTo>
                    <a:pt x="73512" y="32216"/>
                    <a:pt x="74206" y="30085"/>
                    <a:pt x="74322" y="29673"/>
                  </a:cubicBezTo>
                  <a:lnTo>
                    <a:pt x="74378" y="29472"/>
                  </a:lnTo>
                  <a:cubicBezTo>
                    <a:pt x="74378" y="29470"/>
                    <a:pt x="74380" y="29463"/>
                    <a:pt x="74383" y="29461"/>
                  </a:cubicBezTo>
                  <a:lnTo>
                    <a:pt x="74602" y="29151"/>
                  </a:lnTo>
                  <a:cubicBezTo>
                    <a:pt x="75477" y="27898"/>
                    <a:pt x="76322" y="26033"/>
                    <a:pt x="76415" y="25823"/>
                  </a:cubicBezTo>
                  <a:lnTo>
                    <a:pt x="78145" y="21964"/>
                  </a:lnTo>
                  <a:cubicBezTo>
                    <a:pt x="78158" y="21935"/>
                    <a:pt x="78140" y="21907"/>
                    <a:pt x="78111" y="21907"/>
                  </a:cubicBezTo>
                  <a:lnTo>
                    <a:pt x="73860" y="21826"/>
                  </a:lnTo>
                  <a:cubicBezTo>
                    <a:pt x="73705" y="21822"/>
                    <a:pt x="73519" y="21806"/>
                    <a:pt x="73309" y="21774"/>
                  </a:cubicBezTo>
                  <a:cubicBezTo>
                    <a:pt x="73275" y="21770"/>
                    <a:pt x="73264" y="21727"/>
                    <a:pt x="73291" y="21704"/>
                  </a:cubicBezTo>
                  <a:cubicBezTo>
                    <a:pt x="73472" y="21557"/>
                    <a:pt x="73630" y="21410"/>
                    <a:pt x="73768" y="21268"/>
                  </a:cubicBezTo>
                  <a:cubicBezTo>
                    <a:pt x="74310" y="20712"/>
                    <a:pt x="74722" y="20063"/>
                    <a:pt x="74993" y="19335"/>
                  </a:cubicBezTo>
                  <a:cubicBezTo>
                    <a:pt x="75249" y="18661"/>
                    <a:pt x="75366" y="17953"/>
                    <a:pt x="75350" y="17232"/>
                  </a:cubicBezTo>
                  <a:lnTo>
                    <a:pt x="75350" y="17230"/>
                  </a:lnTo>
                  <a:lnTo>
                    <a:pt x="75350" y="17228"/>
                  </a:lnTo>
                  <a:cubicBezTo>
                    <a:pt x="75298" y="15082"/>
                    <a:pt x="74050" y="13247"/>
                    <a:pt x="72167" y="12553"/>
                  </a:cubicBezTo>
                  <a:lnTo>
                    <a:pt x="72163" y="12550"/>
                  </a:lnTo>
                  <a:cubicBezTo>
                    <a:pt x="71733" y="12394"/>
                    <a:pt x="71292" y="12286"/>
                    <a:pt x="70849" y="12225"/>
                  </a:cubicBezTo>
                  <a:cubicBezTo>
                    <a:pt x="70833" y="12225"/>
                    <a:pt x="70822" y="12213"/>
                    <a:pt x="70818" y="12200"/>
                  </a:cubicBezTo>
                  <a:cubicBezTo>
                    <a:pt x="70318" y="10674"/>
                    <a:pt x="69459" y="8551"/>
                    <a:pt x="67992" y="5911"/>
                  </a:cubicBezTo>
                  <a:cubicBezTo>
                    <a:pt x="67133" y="4357"/>
                    <a:pt x="65426" y="2481"/>
                    <a:pt x="62102" y="1898"/>
                  </a:cubicBezTo>
                  <a:cubicBezTo>
                    <a:pt x="62096" y="1893"/>
                    <a:pt x="62089" y="1891"/>
                    <a:pt x="62082" y="1886"/>
                  </a:cubicBezTo>
                  <a:lnTo>
                    <a:pt x="62048" y="1852"/>
                  </a:lnTo>
                  <a:cubicBezTo>
                    <a:pt x="62039" y="1846"/>
                    <a:pt x="62032" y="1841"/>
                    <a:pt x="62023" y="1841"/>
                  </a:cubicBezTo>
                  <a:lnTo>
                    <a:pt x="61044" y="1762"/>
                  </a:lnTo>
                  <a:cubicBezTo>
                    <a:pt x="61040" y="1758"/>
                    <a:pt x="61033" y="1758"/>
                    <a:pt x="61029" y="1758"/>
                  </a:cubicBezTo>
                  <a:lnTo>
                    <a:pt x="56711" y="1403"/>
                  </a:lnTo>
                  <a:cubicBezTo>
                    <a:pt x="56699" y="1403"/>
                    <a:pt x="56688" y="1396"/>
                    <a:pt x="56681" y="1385"/>
                  </a:cubicBezTo>
                  <a:cubicBezTo>
                    <a:pt x="56105" y="519"/>
                    <a:pt x="55137" y="1"/>
                    <a:pt x="54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64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0"/>
            <p:cNvSpPr/>
            <p:nvPr/>
          </p:nvSpPr>
          <p:spPr>
            <a:xfrm rot="-517073">
              <a:off x="4951746" y="3770833"/>
              <a:ext cx="352948" cy="490021"/>
            </a:xfrm>
            <a:custGeom>
              <a:avLst/>
              <a:gdLst/>
              <a:ahLst/>
              <a:cxnLst/>
              <a:rect l="l" t="t" r="r" b="b"/>
              <a:pathLst>
                <a:path w="8343" h="11615" extrusionOk="0">
                  <a:moveTo>
                    <a:pt x="3646" y="1"/>
                  </a:moveTo>
                  <a:cubicBezTo>
                    <a:pt x="3473" y="1"/>
                    <a:pt x="3307" y="24"/>
                    <a:pt x="3152" y="74"/>
                  </a:cubicBezTo>
                  <a:cubicBezTo>
                    <a:pt x="3152" y="74"/>
                    <a:pt x="4592" y="2719"/>
                    <a:pt x="5076" y="3356"/>
                  </a:cubicBezTo>
                  <a:cubicBezTo>
                    <a:pt x="5076" y="3356"/>
                    <a:pt x="1911" y="6004"/>
                    <a:pt x="0" y="6725"/>
                  </a:cubicBezTo>
                  <a:cubicBezTo>
                    <a:pt x="0" y="6725"/>
                    <a:pt x="1364" y="8142"/>
                    <a:pt x="2429" y="8895"/>
                  </a:cubicBezTo>
                  <a:cubicBezTo>
                    <a:pt x="2429" y="8895"/>
                    <a:pt x="3168" y="8420"/>
                    <a:pt x="3550" y="7756"/>
                  </a:cubicBezTo>
                  <a:cubicBezTo>
                    <a:pt x="3589" y="7686"/>
                    <a:pt x="3620" y="7655"/>
                    <a:pt x="3644" y="7655"/>
                  </a:cubicBezTo>
                  <a:cubicBezTo>
                    <a:pt x="3850" y="7655"/>
                    <a:pt x="3536" y="9964"/>
                    <a:pt x="3536" y="9964"/>
                  </a:cubicBezTo>
                  <a:cubicBezTo>
                    <a:pt x="3536" y="9964"/>
                    <a:pt x="4398" y="11174"/>
                    <a:pt x="6073" y="11542"/>
                  </a:cubicBezTo>
                  <a:cubicBezTo>
                    <a:pt x="6299" y="11592"/>
                    <a:pt x="6505" y="11614"/>
                    <a:pt x="6693" y="11614"/>
                  </a:cubicBezTo>
                  <a:cubicBezTo>
                    <a:pt x="7896" y="11614"/>
                    <a:pt x="8343" y="10726"/>
                    <a:pt x="8343" y="10726"/>
                  </a:cubicBezTo>
                  <a:cubicBezTo>
                    <a:pt x="8343" y="10726"/>
                    <a:pt x="7637" y="6526"/>
                    <a:pt x="7784" y="4365"/>
                  </a:cubicBezTo>
                  <a:cubicBezTo>
                    <a:pt x="7920" y="2391"/>
                    <a:pt x="5399" y="1"/>
                    <a:pt x="3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0"/>
            <p:cNvSpPr/>
            <p:nvPr/>
          </p:nvSpPr>
          <p:spPr>
            <a:xfrm rot="-517073">
              <a:off x="5098405" y="3841758"/>
              <a:ext cx="203066" cy="132177"/>
            </a:xfrm>
            <a:custGeom>
              <a:avLst/>
              <a:gdLst/>
              <a:ahLst/>
              <a:cxnLst/>
              <a:rect l="l" t="t" r="r" b="b"/>
              <a:pathLst>
                <a:path w="4825" h="3138" extrusionOk="0">
                  <a:moveTo>
                    <a:pt x="1067" y="0"/>
                  </a:moveTo>
                  <a:cubicBezTo>
                    <a:pt x="1067" y="0"/>
                    <a:pt x="0" y="520"/>
                    <a:pt x="1732" y="2019"/>
                  </a:cubicBezTo>
                  <a:cubicBezTo>
                    <a:pt x="2644" y="2809"/>
                    <a:pt x="3455" y="3137"/>
                    <a:pt x="4017" y="3137"/>
                  </a:cubicBezTo>
                  <a:cubicBezTo>
                    <a:pt x="4521" y="3137"/>
                    <a:pt x="4824" y="2872"/>
                    <a:pt x="4818" y="2437"/>
                  </a:cubicBezTo>
                  <a:cubicBezTo>
                    <a:pt x="4806" y="1517"/>
                    <a:pt x="1067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 rot="-517073">
              <a:off x="5942901" y="3435556"/>
              <a:ext cx="380345" cy="514200"/>
            </a:xfrm>
            <a:custGeom>
              <a:avLst/>
              <a:gdLst/>
              <a:ahLst/>
              <a:cxnLst/>
              <a:rect l="l" t="t" r="r" b="b"/>
              <a:pathLst>
                <a:path w="8998" h="12179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1974" y="61"/>
                    <a:pt x="0" y="3611"/>
                    <a:pt x="873" y="5596"/>
                  </a:cubicBezTo>
                  <a:cubicBezTo>
                    <a:pt x="1741" y="7580"/>
                    <a:pt x="2498" y="11770"/>
                    <a:pt x="2498" y="11770"/>
                  </a:cubicBezTo>
                  <a:cubicBezTo>
                    <a:pt x="2498" y="11770"/>
                    <a:pt x="2926" y="12178"/>
                    <a:pt x="3641" y="12178"/>
                  </a:cubicBezTo>
                  <a:cubicBezTo>
                    <a:pt x="3998" y="12178"/>
                    <a:pt x="4426" y="12077"/>
                    <a:pt x="4908" y="11772"/>
                  </a:cubicBezTo>
                  <a:cubicBezTo>
                    <a:pt x="6362" y="10854"/>
                    <a:pt x="6762" y="9430"/>
                    <a:pt x="6762" y="9430"/>
                  </a:cubicBezTo>
                  <a:cubicBezTo>
                    <a:pt x="6762" y="9430"/>
                    <a:pt x="5647" y="7291"/>
                    <a:pt x="5893" y="7291"/>
                  </a:cubicBezTo>
                  <a:cubicBezTo>
                    <a:pt x="5917" y="7291"/>
                    <a:pt x="5953" y="7311"/>
                    <a:pt x="6005" y="7354"/>
                  </a:cubicBezTo>
                  <a:cubicBezTo>
                    <a:pt x="6588" y="7852"/>
                    <a:pt x="7447" y="8051"/>
                    <a:pt x="7447" y="8051"/>
                  </a:cubicBezTo>
                  <a:cubicBezTo>
                    <a:pt x="8193" y="6981"/>
                    <a:pt x="8998" y="5189"/>
                    <a:pt x="8998" y="5189"/>
                  </a:cubicBezTo>
                  <a:cubicBezTo>
                    <a:pt x="6954" y="5157"/>
                    <a:pt x="3082" y="3735"/>
                    <a:pt x="3082" y="3735"/>
                  </a:cubicBezTo>
                  <a:cubicBezTo>
                    <a:pt x="3323" y="2978"/>
                    <a:pt x="3785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 rot="-517073">
              <a:off x="5925173" y="3553226"/>
              <a:ext cx="175669" cy="169250"/>
            </a:xfrm>
            <a:custGeom>
              <a:avLst/>
              <a:gdLst/>
              <a:ahLst/>
              <a:cxnLst/>
              <a:rect l="l" t="t" r="r" b="b"/>
              <a:pathLst>
                <a:path w="4190" h="4021" extrusionOk="0">
                  <a:moveTo>
                    <a:pt x="3005" y="1"/>
                  </a:moveTo>
                  <a:cubicBezTo>
                    <a:pt x="3005" y="1"/>
                    <a:pt x="0" y="2694"/>
                    <a:pt x="296" y="3562"/>
                  </a:cubicBezTo>
                  <a:cubicBezTo>
                    <a:pt x="400" y="3861"/>
                    <a:pt x="626" y="4020"/>
                    <a:pt x="924" y="4020"/>
                  </a:cubicBezTo>
                  <a:cubicBezTo>
                    <a:pt x="1495" y="4020"/>
                    <a:pt x="2327" y="3437"/>
                    <a:pt x="3063" y="2126"/>
                  </a:cubicBezTo>
                  <a:cubicBezTo>
                    <a:pt x="4189" y="128"/>
                    <a:pt x="3005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0"/>
            <p:cNvSpPr/>
            <p:nvPr/>
          </p:nvSpPr>
          <p:spPr>
            <a:xfrm rot="-517073">
              <a:off x="4859883" y="3703133"/>
              <a:ext cx="230463" cy="141848"/>
            </a:xfrm>
            <a:custGeom>
              <a:avLst/>
              <a:gdLst/>
              <a:ahLst/>
              <a:cxnLst/>
              <a:rect l="l" t="t" r="r" b="b"/>
              <a:pathLst>
                <a:path w="5443" h="3334" extrusionOk="0">
                  <a:moveTo>
                    <a:pt x="3507" y="0"/>
                  </a:moveTo>
                  <a:cubicBezTo>
                    <a:pt x="2220" y="0"/>
                    <a:pt x="937" y="496"/>
                    <a:pt x="1" y="1428"/>
                  </a:cubicBezTo>
                  <a:cubicBezTo>
                    <a:pt x="339" y="2441"/>
                    <a:pt x="1283" y="3333"/>
                    <a:pt x="2742" y="3333"/>
                  </a:cubicBezTo>
                  <a:cubicBezTo>
                    <a:pt x="3506" y="3333"/>
                    <a:pt x="4410" y="3089"/>
                    <a:pt x="5442" y="2490"/>
                  </a:cubicBezTo>
                  <a:lnTo>
                    <a:pt x="5049" y="247"/>
                  </a:lnTo>
                  <a:cubicBezTo>
                    <a:pt x="4549" y="81"/>
                    <a:pt x="4028" y="0"/>
                    <a:pt x="3507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0"/>
            <p:cNvSpPr/>
            <p:nvPr/>
          </p:nvSpPr>
          <p:spPr>
            <a:xfrm rot="-517073">
              <a:off x="4835708" y="3632209"/>
              <a:ext cx="225629" cy="135400"/>
            </a:xfrm>
            <a:custGeom>
              <a:avLst/>
              <a:gdLst/>
              <a:ahLst/>
              <a:cxnLst/>
              <a:rect l="l" t="t" r="r" b="b"/>
              <a:pathLst>
                <a:path w="5347" h="3206" extrusionOk="0">
                  <a:moveTo>
                    <a:pt x="3051" y="0"/>
                  </a:moveTo>
                  <a:cubicBezTo>
                    <a:pt x="2349" y="0"/>
                    <a:pt x="1559" y="185"/>
                    <a:pt x="841" y="784"/>
                  </a:cubicBezTo>
                  <a:cubicBezTo>
                    <a:pt x="161" y="1352"/>
                    <a:pt x="0" y="2326"/>
                    <a:pt x="294" y="3206"/>
                  </a:cubicBezTo>
                  <a:cubicBezTo>
                    <a:pt x="1230" y="2273"/>
                    <a:pt x="2513" y="1777"/>
                    <a:pt x="3804" y="1777"/>
                  </a:cubicBezTo>
                  <a:cubicBezTo>
                    <a:pt x="4325" y="1777"/>
                    <a:pt x="4846" y="1858"/>
                    <a:pt x="5347" y="2023"/>
                  </a:cubicBezTo>
                  <a:lnTo>
                    <a:pt x="5078" y="479"/>
                  </a:lnTo>
                  <a:cubicBezTo>
                    <a:pt x="5076" y="478"/>
                    <a:pt x="4178" y="0"/>
                    <a:pt x="3051" y="0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0"/>
            <p:cNvSpPr/>
            <p:nvPr/>
          </p:nvSpPr>
          <p:spPr>
            <a:xfrm rot="-517073">
              <a:off x="4917902" y="3707969"/>
              <a:ext cx="151494" cy="101550"/>
            </a:xfrm>
            <a:custGeom>
              <a:avLst/>
              <a:gdLst/>
              <a:ahLst/>
              <a:cxnLst/>
              <a:rect l="l" t="t" r="r" b="b"/>
              <a:pathLst>
                <a:path w="3584" h="2424" extrusionOk="0">
                  <a:moveTo>
                    <a:pt x="1734" y="0"/>
                  </a:moveTo>
                  <a:cubicBezTo>
                    <a:pt x="1156" y="0"/>
                    <a:pt x="558" y="234"/>
                    <a:pt x="36" y="462"/>
                  </a:cubicBezTo>
                  <a:cubicBezTo>
                    <a:pt x="0" y="472"/>
                    <a:pt x="22" y="514"/>
                    <a:pt x="50" y="514"/>
                  </a:cubicBezTo>
                  <a:cubicBezTo>
                    <a:pt x="53" y="514"/>
                    <a:pt x="55" y="514"/>
                    <a:pt x="57" y="514"/>
                  </a:cubicBezTo>
                  <a:cubicBezTo>
                    <a:pt x="614" y="412"/>
                    <a:pt x="1205" y="148"/>
                    <a:pt x="1768" y="148"/>
                  </a:cubicBezTo>
                  <a:cubicBezTo>
                    <a:pt x="2085" y="148"/>
                    <a:pt x="2393" y="232"/>
                    <a:pt x="2681" y="475"/>
                  </a:cubicBezTo>
                  <a:cubicBezTo>
                    <a:pt x="3192" y="907"/>
                    <a:pt x="3269" y="1746"/>
                    <a:pt x="3396" y="2356"/>
                  </a:cubicBezTo>
                  <a:cubicBezTo>
                    <a:pt x="3406" y="2404"/>
                    <a:pt x="3438" y="2424"/>
                    <a:pt x="3473" y="2424"/>
                  </a:cubicBezTo>
                  <a:cubicBezTo>
                    <a:pt x="3526" y="2424"/>
                    <a:pt x="3584" y="2377"/>
                    <a:pt x="3574" y="2309"/>
                  </a:cubicBezTo>
                  <a:cubicBezTo>
                    <a:pt x="3470" y="1628"/>
                    <a:pt x="3305" y="665"/>
                    <a:pt x="2666" y="258"/>
                  </a:cubicBezTo>
                  <a:cubicBezTo>
                    <a:pt x="2372" y="72"/>
                    <a:pt x="2056" y="0"/>
                    <a:pt x="1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 rot="-517073">
              <a:off x="4980755" y="3732148"/>
              <a:ext cx="83805" cy="38686"/>
            </a:xfrm>
            <a:custGeom>
              <a:avLst/>
              <a:gdLst/>
              <a:ahLst/>
              <a:cxnLst/>
              <a:rect l="l" t="t" r="r" b="b"/>
              <a:pathLst>
                <a:path w="1971" h="918" extrusionOk="0">
                  <a:moveTo>
                    <a:pt x="723" y="0"/>
                  </a:moveTo>
                  <a:cubicBezTo>
                    <a:pt x="488" y="0"/>
                    <a:pt x="253" y="97"/>
                    <a:pt x="41" y="333"/>
                  </a:cubicBezTo>
                  <a:cubicBezTo>
                    <a:pt x="0" y="379"/>
                    <a:pt x="38" y="454"/>
                    <a:pt x="91" y="454"/>
                  </a:cubicBezTo>
                  <a:cubicBezTo>
                    <a:pt x="103" y="454"/>
                    <a:pt x="116" y="450"/>
                    <a:pt x="129" y="441"/>
                  </a:cubicBezTo>
                  <a:cubicBezTo>
                    <a:pt x="337" y="298"/>
                    <a:pt x="526" y="202"/>
                    <a:pt x="731" y="202"/>
                  </a:cubicBezTo>
                  <a:cubicBezTo>
                    <a:pt x="851" y="202"/>
                    <a:pt x="976" y="235"/>
                    <a:pt x="1115" y="310"/>
                  </a:cubicBezTo>
                  <a:cubicBezTo>
                    <a:pt x="1377" y="452"/>
                    <a:pt x="1549" y="701"/>
                    <a:pt x="1768" y="893"/>
                  </a:cubicBezTo>
                  <a:cubicBezTo>
                    <a:pt x="1787" y="910"/>
                    <a:pt x="1810" y="918"/>
                    <a:pt x="1833" y="918"/>
                  </a:cubicBezTo>
                  <a:cubicBezTo>
                    <a:pt x="1903" y="918"/>
                    <a:pt x="1971" y="847"/>
                    <a:pt x="1919" y="773"/>
                  </a:cubicBezTo>
                  <a:cubicBezTo>
                    <a:pt x="1628" y="358"/>
                    <a:pt x="1176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 rot="-517073">
              <a:off x="6007366" y="3324335"/>
              <a:ext cx="217570" cy="145072"/>
            </a:xfrm>
            <a:custGeom>
              <a:avLst/>
              <a:gdLst/>
              <a:ahLst/>
              <a:cxnLst/>
              <a:rect l="l" t="t" r="r" b="b"/>
              <a:pathLst>
                <a:path w="5187" h="3423" extrusionOk="0">
                  <a:moveTo>
                    <a:pt x="3085" y="1"/>
                  </a:moveTo>
                  <a:cubicBezTo>
                    <a:pt x="1980" y="1"/>
                    <a:pt x="882" y="365"/>
                    <a:pt x="1" y="1056"/>
                  </a:cubicBezTo>
                  <a:lnTo>
                    <a:pt x="389" y="3299"/>
                  </a:lnTo>
                  <a:cubicBezTo>
                    <a:pt x="857" y="3384"/>
                    <a:pt x="1286" y="3423"/>
                    <a:pt x="1679" y="3423"/>
                  </a:cubicBezTo>
                  <a:cubicBezTo>
                    <a:pt x="4163" y="3423"/>
                    <a:pt x="5186" y="1863"/>
                    <a:pt x="5155" y="457"/>
                  </a:cubicBezTo>
                  <a:cubicBezTo>
                    <a:pt x="4499" y="150"/>
                    <a:pt x="3791" y="1"/>
                    <a:pt x="3085" y="1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 rot="-517073">
              <a:off x="5981580" y="3248575"/>
              <a:ext cx="228852" cy="122505"/>
            </a:xfrm>
            <a:custGeom>
              <a:avLst/>
              <a:gdLst/>
              <a:ahLst/>
              <a:cxnLst/>
              <a:rect l="l" t="t" r="r" b="b"/>
              <a:pathLst>
                <a:path w="5426" h="2901" extrusionOk="0">
                  <a:moveTo>
                    <a:pt x="2942" y="1"/>
                  </a:moveTo>
                  <a:cubicBezTo>
                    <a:pt x="1225" y="1"/>
                    <a:pt x="0" y="1354"/>
                    <a:pt x="0" y="1354"/>
                  </a:cubicBezTo>
                  <a:lnTo>
                    <a:pt x="272" y="2900"/>
                  </a:lnTo>
                  <a:cubicBezTo>
                    <a:pt x="1153" y="2211"/>
                    <a:pt x="2252" y="1847"/>
                    <a:pt x="3356" y="1847"/>
                  </a:cubicBezTo>
                  <a:cubicBezTo>
                    <a:pt x="4062" y="1847"/>
                    <a:pt x="4771" y="1995"/>
                    <a:pt x="5426" y="2303"/>
                  </a:cubicBezTo>
                  <a:cubicBezTo>
                    <a:pt x="5401" y="1372"/>
                    <a:pt x="4920" y="515"/>
                    <a:pt x="4090" y="207"/>
                  </a:cubicBezTo>
                  <a:cubicBezTo>
                    <a:pt x="3690" y="61"/>
                    <a:pt x="3305" y="1"/>
                    <a:pt x="2942" y="1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 rot="-517073">
              <a:off x="6028317" y="3334006"/>
              <a:ext cx="128931" cy="128953"/>
            </a:xfrm>
            <a:custGeom>
              <a:avLst/>
              <a:gdLst/>
              <a:ahLst/>
              <a:cxnLst/>
              <a:rect l="l" t="t" r="r" b="b"/>
              <a:pathLst>
                <a:path w="3044" h="3048" extrusionOk="0">
                  <a:moveTo>
                    <a:pt x="2409" y="1"/>
                  </a:moveTo>
                  <a:cubicBezTo>
                    <a:pt x="1667" y="1"/>
                    <a:pt x="897" y="134"/>
                    <a:pt x="442" y="758"/>
                  </a:cubicBezTo>
                  <a:cubicBezTo>
                    <a:pt x="1" y="1364"/>
                    <a:pt x="170" y="2305"/>
                    <a:pt x="306" y="2980"/>
                  </a:cubicBezTo>
                  <a:cubicBezTo>
                    <a:pt x="316" y="3027"/>
                    <a:pt x="349" y="3047"/>
                    <a:pt x="383" y="3047"/>
                  </a:cubicBezTo>
                  <a:cubicBezTo>
                    <a:pt x="436" y="3047"/>
                    <a:pt x="493" y="3001"/>
                    <a:pt x="482" y="2933"/>
                  </a:cubicBezTo>
                  <a:cubicBezTo>
                    <a:pt x="390" y="2277"/>
                    <a:pt x="234" y="1581"/>
                    <a:pt x="514" y="950"/>
                  </a:cubicBezTo>
                  <a:cubicBezTo>
                    <a:pt x="923" y="12"/>
                    <a:pt x="2201" y="227"/>
                    <a:pt x="3012" y="84"/>
                  </a:cubicBezTo>
                  <a:cubicBezTo>
                    <a:pt x="3044" y="78"/>
                    <a:pt x="3033" y="28"/>
                    <a:pt x="3001" y="23"/>
                  </a:cubicBezTo>
                  <a:cubicBezTo>
                    <a:pt x="2810" y="11"/>
                    <a:pt x="2611" y="1"/>
                    <a:pt x="2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0"/>
            <p:cNvSpPr/>
            <p:nvPr/>
          </p:nvSpPr>
          <p:spPr>
            <a:xfrm rot="-517073">
              <a:off x="6034764" y="3377527"/>
              <a:ext cx="70912" cy="54805"/>
            </a:xfrm>
            <a:custGeom>
              <a:avLst/>
              <a:gdLst/>
              <a:ahLst/>
              <a:cxnLst/>
              <a:rect l="l" t="t" r="r" b="b"/>
              <a:pathLst>
                <a:path w="1705" h="1297" extrusionOk="0">
                  <a:moveTo>
                    <a:pt x="1163" y="0"/>
                  </a:moveTo>
                  <a:cubicBezTo>
                    <a:pt x="593" y="0"/>
                    <a:pt x="160" y="580"/>
                    <a:pt x="17" y="1173"/>
                  </a:cubicBezTo>
                  <a:cubicBezTo>
                    <a:pt x="1" y="1244"/>
                    <a:pt x="59" y="1296"/>
                    <a:pt x="117" y="1296"/>
                  </a:cubicBezTo>
                  <a:cubicBezTo>
                    <a:pt x="148" y="1296"/>
                    <a:pt x="178" y="1282"/>
                    <a:pt x="198" y="1250"/>
                  </a:cubicBezTo>
                  <a:cubicBezTo>
                    <a:pt x="354" y="983"/>
                    <a:pt x="438" y="694"/>
                    <a:pt x="639" y="450"/>
                  </a:cubicBezTo>
                  <a:cubicBezTo>
                    <a:pt x="798" y="261"/>
                    <a:pt x="986" y="196"/>
                    <a:pt x="1191" y="196"/>
                  </a:cubicBezTo>
                  <a:cubicBezTo>
                    <a:pt x="1318" y="196"/>
                    <a:pt x="1452" y="221"/>
                    <a:pt x="1588" y="257"/>
                  </a:cubicBezTo>
                  <a:cubicBezTo>
                    <a:pt x="1594" y="259"/>
                    <a:pt x="1600" y="260"/>
                    <a:pt x="1606" y="260"/>
                  </a:cubicBezTo>
                  <a:cubicBezTo>
                    <a:pt x="1668" y="260"/>
                    <a:pt x="1704" y="164"/>
                    <a:pt x="1638" y="131"/>
                  </a:cubicBezTo>
                  <a:cubicBezTo>
                    <a:pt x="1472" y="40"/>
                    <a:pt x="1313" y="0"/>
                    <a:pt x="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0"/>
            <p:cNvSpPr/>
            <p:nvPr/>
          </p:nvSpPr>
          <p:spPr>
            <a:xfrm rot="-517073">
              <a:off x="4906620" y="2968102"/>
              <a:ext cx="1136202" cy="984878"/>
            </a:xfrm>
            <a:custGeom>
              <a:avLst/>
              <a:gdLst/>
              <a:ahLst/>
              <a:cxnLst/>
              <a:rect l="l" t="t" r="r" b="b"/>
              <a:pathLst>
                <a:path w="26925" h="23337" extrusionOk="0">
                  <a:moveTo>
                    <a:pt x="12344" y="0"/>
                  </a:moveTo>
                  <a:cubicBezTo>
                    <a:pt x="6352" y="0"/>
                    <a:pt x="0" y="2425"/>
                    <a:pt x="2215" y="13542"/>
                  </a:cubicBezTo>
                  <a:cubicBezTo>
                    <a:pt x="2215" y="13542"/>
                    <a:pt x="2855" y="17926"/>
                    <a:pt x="4279" y="19902"/>
                  </a:cubicBezTo>
                  <a:cubicBezTo>
                    <a:pt x="5571" y="21693"/>
                    <a:pt x="8932" y="23337"/>
                    <a:pt x="13101" y="23337"/>
                  </a:cubicBezTo>
                  <a:cubicBezTo>
                    <a:pt x="13526" y="23337"/>
                    <a:pt x="13960" y="23320"/>
                    <a:pt x="14400" y="23284"/>
                  </a:cubicBezTo>
                  <a:cubicBezTo>
                    <a:pt x="19166" y="22900"/>
                    <a:pt x="25125" y="20270"/>
                    <a:pt x="25953" y="16628"/>
                  </a:cubicBezTo>
                  <a:cubicBezTo>
                    <a:pt x="26780" y="12988"/>
                    <a:pt x="26925" y="10547"/>
                    <a:pt x="25894" y="7167"/>
                  </a:cubicBezTo>
                  <a:cubicBezTo>
                    <a:pt x="24856" y="3789"/>
                    <a:pt x="24404" y="2282"/>
                    <a:pt x="20929" y="1298"/>
                  </a:cubicBezTo>
                  <a:cubicBezTo>
                    <a:pt x="19602" y="924"/>
                    <a:pt x="16041" y="0"/>
                    <a:pt x="12344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 rot="-517073">
              <a:off x="5135472" y="3387199"/>
              <a:ext cx="85417" cy="85432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936" y="0"/>
                  </a:moveTo>
                  <a:cubicBezTo>
                    <a:pt x="1933" y="0"/>
                    <a:pt x="1929" y="0"/>
                    <a:pt x="1925" y="1"/>
                  </a:cubicBezTo>
                  <a:cubicBezTo>
                    <a:pt x="1097" y="80"/>
                    <a:pt x="19" y="1099"/>
                    <a:pt x="1" y="1954"/>
                  </a:cubicBezTo>
                  <a:cubicBezTo>
                    <a:pt x="1" y="1988"/>
                    <a:pt x="31" y="2009"/>
                    <a:pt x="60" y="2009"/>
                  </a:cubicBezTo>
                  <a:cubicBezTo>
                    <a:pt x="77" y="2009"/>
                    <a:pt x="94" y="2001"/>
                    <a:pt x="103" y="1983"/>
                  </a:cubicBezTo>
                  <a:cubicBezTo>
                    <a:pt x="516" y="1109"/>
                    <a:pt x="1057" y="566"/>
                    <a:pt x="1952" y="200"/>
                  </a:cubicBezTo>
                  <a:cubicBezTo>
                    <a:pt x="2046" y="160"/>
                    <a:pt x="2049" y="0"/>
                    <a:pt x="19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 rot="-517073">
              <a:off x="5678593" y="3200217"/>
              <a:ext cx="112814" cy="35462"/>
            </a:xfrm>
            <a:custGeom>
              <a:avLst/>
              <a:gdLst/>
              <a:ahLst/>
              <a:cxnLst/>
              <a:rect l="l" t="t" r="r" b="b"/>
              <a:pathLst>
                <a:path w="2691" h="836" extrusionOk="0">
                  <a:moveTo>
                    <a:pt x="814" y="1"/>
                  </a:moveTo>
                  <a:cubicBezTo>
                    <a:pt x="547" y="1"/>
                    <a:pt x="291" y="40"/>
                    <a:pt x="70" y="125"/>
                  </a:cubicBezTo>
                  <a:cubicBezTo>
                    <a:pt x="0" y="150"/>
                    <a:pt x="12" y="250"/>
                    <a:pt x="88" y="254"/>
                  </a:cubicBezTo>
                  <a:cubicBezTo>
                    <a:pt x="918" y="311"/>
                    <a:pt x="1716" y="295"/>
                    <a:pt x="2426" y="812"/>
                  </a:cubicBezTo>
                  <a:cubicBezTo>
                    <a:pt x="2448" y="829"/>
                    <a:pt x="2471" y="835"/>
                    <a:pt x="2493" y="835"/>
                  </a:cubicBezTo>
                  <a:cubicBezTo>
                    <a:pt x="2599" y="835"/>
                    <a:pt x="2691" y="677"/>
                    <a:pt x="2596" y="593"/>
                  </a:cubicBezTo>
                  <a:cubicBezTo>
                    <a:pt x="2165" y="230"/>
                    <a:pt x="1458" y="1"/>
                    <a:pt x="8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 rot="-517073">
              <a:off x="5220889" y="3675731"/>
              <a:ext cx="211123" cy="185369"/>
            </a:xfrm>
            <a:custGeom>
              <a:avLst/>
              <a:gdLst/>
              <a:ahLst/>
              <a:cxnLst/>
              <a:rect l="l" t="t" r="r" b="b"/>
              <a:pathLst>
                <a:path w="5011" h="4395" extrusionOk="0">
                  <a:moveTo>
                    <a:pt x="2569" y="1"/>
                  </a:moveTo>
                  <a:cubicBezTo>
                    <a:pt x="2425" y="1"/>
                    <a:pt x="2278" y="14"/>
                    <a:pt x="2130" y="40"/>
                  </a:cubicBezTo>
                  <a:cubicBezTo>
                    <a:pt x="862" y="259"/>
                    <a:pt x="1" y="1408"/>
                    <a:pt x="209" y="2599"/>
                  </a:cubicBezTo>
                  <a:cubicBezTo>
                    <a:pt x="393" y="3655"/>
                    <a:pt x="1361" y="4394"/>
                    <a:pt x="2462" y="4394"/>
                  </a:cubicBezTo>
                  <a:cubicBezTo>
                    <a:pt x="2601" y="4394"/>
                    <a:pt x="2741" y="4382"/>
                    <a:pt x="2883" y="4358"/>
                  </a:cubicBezTo>
                  <a:cubicBezTo>
                    <a:pt x="4151" y="4134"/>
                    <a:pt x="5010" y="2990"/>
                    <a:pt x="4805" y="1797"/>
                  </a:cubicBezTo>
                  <a:cubicBezTo>
                    <a:pt x="4623" y="740"/>
                    <a:pt x="3666" y="1"/>
                    <a:pt x="2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 rot="-517073">
              <a:off x="5731777" y="3504869"/>
              <a:ext cx="211124" cy="185369"/>
            </a:xfrm>
            <a:custGeom>
              <a:avLst/>
              <a:gdLst/>
              <a:ahLst/>
              <a:cxnLst/>
              <a:rect l="l" t="t" r="r" b="b"/>
              <a:pathLst>
                <a:path w="5013" h="4393" extrusionOk="0">
                  <a:moveTo>
                    <a:pt x="2560" y="0"/>
                  </a:moveTo>
                  <a:cubicBezTo>
                    <a:pt x="2418" y="0"/>
                    <a:pt x="2273" y="13"/>
                    <a:pt x="2128" y="38"/>
                  </a:cubicBezTo>
                  <a:cubicBezTo>
                    <a:pt x="859" y="260"/>
                    <a:pt x="0" y="1406"/>
                    <a:pt x="208" y="2597"/>
                  </a:cubicBezTo>
                  <a:cubicBezTo>
                    <a:pt x="393" y="3653"/>
                    <a:pt x="1359" y="4392"/>
                    <a:pt x="2461" y="4392"/>
                  </a:cubicBezTo>
                  <a:cubicBezTo>
                    <a:pt x="2600" y="4392"/>
                    <a:pt x="2741" y="4380"/>
                    <a:pt x="2883" y="4356"/>
                  </a:cubicBezTo>
                  <a:cubicBezTo>
                    <a:pt x="4151" y="4132"/>
                    <a:pt x="5012" y="2988"/>
                    <a:pt x="4804" y="1797"/>
                  </a:cubicBezTo>
                  <a:cubicBezTo>
                    <a:pt x="4622" y="740"/>
                    <a:pt x="3662" y="0"/>
                    <a:pt x="2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 rot="-517073">
              <a:off x="5498090" y="3622538"/>
              <a:ext cx="95086" cy="53194"/>
            </a:xfrm>
            <a:custGeom>
              <a:avLst/>
              <a:gdLst/>
              <a:ahLst/>
              <a:cxnLst/>
              <a:rect l="l" t="t" r="r" b="b"/>
              <a:pathLst>
                <a:path w="2237" h="1261" extrusionOk="0">
                  <a:moveTo>
                    <a:pt x="55" y="1"/>
                  </a:moveTo>
                  <a:cubicBezTo>
                    <a:pt x="26" y="1"/>
                    <a:pt x="0" y="19"/>
                    <a:pt x="3" y="57"/>
                  </a:cubicBezTo>
                  <a:cubicBezTo>
                    <a:pt x="39" y="1044"/>
                    <a:pt x="1215" y="1261"/>
                    <a:pt x="2019" y="1261"/>
                  </a:cubicBezTo>
                  <a:cubicBezTo>
                    <a:pt x="2053" y="1261"/>
                    <a:pt x="2086" y="1260"/>
                    <a:pt x="2119" y="1260"/>
                  </a:cubicBezTo>
                  <a:cubicBezTo>
                    <a:pt x="2236" y="1255"/>
                    <a:pt x="2232" y="1092"/>
                    <a:pt x="2119" y="1079"/>
                  </a:cubicBezTo>
                  <a:cubicBezTo>
                    <a:pt x="1264" y="973"/>
                    <a:pt x="480" y="939"/>
                    <a:pt x="120" y="41"/>
                  </a:cubicBezTo>
                  <a:cubicBezTo>
                    <a:pt x="108" y="15"/>
                    <a:pt x="81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 rot="-517073">
              <a:off x="5256345" y="3546778"/>
              <a:ext cx="64465" cy="70924"/>
            </a:xfrm>
            <a:custGeom>
              <a:avLst/>
              <a:gdLst/>
              <a:ahLst/>
              <a:cxnLst/>
              <a:rect l="l" t="t" r="r" b="b"/>
              <a:pathLst>
                <a:path w="1537" h="1651" extrusionOk="0">
                  <a:moveTo>
                    <a:pt x="725" y="0"/>
                  </a:moveTo>
                  <a:cubicBezTo>
                    <a:pt x="687" y="0"/>
                    <a:pt x="648" y="4"/>
                    <a:pt x="609" y="12"/>
                  </a:cubicBezTo>
                  <a:cubicBezTo>
                    <a:pt x="234" y="89"/>
                    <a:pt x="1" y="512"/>
                    <a:pt x="91" y="959"/>
                  </a:cubicBezTo>
                  <a:cubicBezTo>
                    <a:pt x="171" y="1366"/>
                    <a:pt x="483" y="1650"/>
                    <a:pt x="816" y="1650"/>
                  </a:cubicBezTo>
                  <a:cubicBezTo>
                    <a:pt x="853" y="1650"/>
                    <a:pt x="891" y="1647"/>
                    <a:pt x="928" y="1640"/>
                  </a:cubicBezTo>
                  <a:cubicBezTo>
                    <a:pt x="1303" y="1563"/>
                    <a:pt x="1536" y="1140"/>
                    <a:pt x="1446" y="690"/>
                  </a:cubicBezTo>
                  <a:cubicBezTo>
                    <a:pt x="1365" y="285"/>
                    <a:pt x="1055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 rot="-517073">
              <a:off x="5705991" y="3385587"/>
              <a:ext cx="64465" cy="69312"/>
            </a:xfrm>
            <a:custGeom>
              <a:avLst/>
              <a:gdLst/>
              <a:ahLst/>
              <a:cxnLst/>
              <a:rect l="l" t="t" r="r" b="b"/>
              <a:pathLst>
                <a:path w="1534" h="1650" extrusionOk="0">
                  <a:moveTo>
                    <a:pt x="716" y="1"/>
                  </a:moveTo>
                  <a:cubicBezTo>
                    <a:pt x="679" y="1"/>
                    <a:pt x="642" y="4"/>
                    <a:pt x="605" y="12"/>
                  </a:cubicBezTo>
                  <a:cubicBezTo>
                    <a:pt x="232" y="86"/>
                    <a:pt x="1" y="511"/>
                    <a:pt x="91" y="961"/>
                  </a:cubicBezTo>
                  <a:cubicBezTo>
                    <a:pt x="173" y="1364"/>
                    <a:pt x="483" y="1650"/>
                    <a:pt x="819" y="1650"/>
                  </a:cubicBezTo>
                  <a:cubicBezTo>
                    <a:pt x="856" y="1650"/>
                    <a:pt x="893" y="1646"/>
                    <a:pt x="930" y="1639"/>
                  </a:cubicBezTo>
                  <a:cubicBezTo>
                    <a:pt x="1305" y="1565"/>
                    <a:pt x="1534" y="1142"/>
                    <a:pt x="1448" y="692"/>
                  </a:cubicBezTo>
                  <a:cubicBezTo>
                    <a:pt x="1366" y="287"/>
                    <a:pt x="1052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0"/>
            <p:cNvSpPr/>
            <p:nvPr/>
          </p:nvSpPr>
          <p:spPr>
            <a:xfrm rot="-517073">
              <a:off x="5480362" y="3435556"/>
              <a:ext cx="78971" cy="117670"/>
            </a:xfrm>
            <a:custGeom>
              <a:avLst/>
              <a:gdLst/>
              <a:ahLst/>
              <a:cxnLst/>
              <a:rect l="l" t="t" r="r" b="b"/>
              <a:pathLst>
                <a:path w="1873" h="2764" extrusionOk="0">
                  <a:moveTo>
                    <a:pt x="85" y="1"/>
                  </a:moveTo>
                  <a:cubicBezTo>
                    <a:pt x="67" y="1"/>
                    <a:pt x="48" y="12"/>
                    <a:pt x="46" y="30"/>
                  </a:cubicBezTo>
                  <a:cubicBezTo>
                    <a:pt x="0" y="349"/>
                    <a:pt x="57" y="704"/>
                    <a:pt x="46" y="1030"/>
                  </a:cubicBezTo>
                  <a:cubicBezTo>
                    <a:pt x="34" y="1351"/>
                    <a:pt x="14" y="1719"/>
                    <a:pt x="197" y="2002"/>
                  </a:cubicBezTo>
                  <a:cubicBezTo>
                    <a:pt x="288" y="2138"/>
                    <a:pt x="442" y="2222"/>
                    <a:pt x="598" y="2222"/>
                  </a:cubicBezTo>
                  <a:cubicBezTo>
                    <a:pt x="647" y="2222"/>
                    <a:pt x="697" y="2214"/>
                    <a:pt x="744" y="2196"/>
                  </a:cubicBezTo>
                  <a:cubicBezTo>
                    <a:pt x="828" y="2164"/>
                    <a:pt x="898" y="2090"/>
                    <a:pt x="961" y="2027"/>
                  </a:cubicBezTo>
                  <a:cubicBezTo>
                    <a:pt x="1034" y="1957"/>
                    <a:pt x="1097" y="1882"/>
                    <a:pt x="1178" y="1821"/>
                  </a:cubicBezTo>
                  <a:cubicBezTo>
                    <a:pt x="1279" y="1800"/>
                    <a:pt x="1344" y="1790"/>
                    <a:pt x="1389" y="1790"/>
                  </a:cubicBezTo>
                  <a:cubicBezTo>
                    <a:pt x="1450" y="1790"/>
                    <a:pt x="1479" y="1808"/>
                    <a:pt x="1517" y="1846"/>
                  </a:cubicBezTo>
                  <a:cubicBezTo>
                    <a:pt x="1583" y="1911"/>
                    <a:pt x="1603" y="2045"/>
                    <a:pt x="1581" y="2207"/>
                  </a:cubicBezTo>
                  <a:cubicBezTo>
                    <a:pt x="1531" y="2366"/>
                    <a:pt x="1438" y="2481"/>
                    <a:pt x="1294" y="2556"/>
                  </a:cubicBezTo>
                  <a:cubicBezTo>
                    <a:pt x="1190" y="2617"/>
                    <a:pt x="1254" y="2764"/>
                    <a:pt x="1351" y="2764"/>
                  </a:cubicBezTo>
                  <a:cubicBezTo>
                    <a:pt x="1369" y="2764"/>
                    <a:pt x="1387" y="2759"/>
                    <a:pt x="1407" y="2748"/>
                  </a:cubicBezTo>
                  <a:cubicBezTo>
                    <a:pt x="1707" y="2565"/>
                    <a:pt x="1872" y="2248"/>
                    <a:pt x="1786" y="1900"/>
                  </a:cubicBezTo>
                  <a:cubicBezTo>
                    <a:pt x="1739" y="1712"/>
                    <a:pt x="1516" y="1571"/>
                    <a:pt x="1314" y="1571"/>
                  </a:cubicBezTo>
                  <a:cubicBezTo>
                    <a:pt x="1254" y="1571"/>
                    <a:pt x="1196" y="1583"/>
                    <a:pt x="1144" y="1611"/>
                  </a:cubicBezTo>
                  <a:cubicBezTo>
                    <a:pt x="1013" y="1683"/>
                    <a:pt x="921" y="1780"/>
                    <a:pt x="823" y="1891"/>
                  </a:cubicBezTo>
                  <a:cubicBezTo>
                    <a:pt x="724" y="2000"/>
                    <a:pt x="639" y="2044"/>
                    <a:pt x="568" y="2044"/>
                  </a:cubicBezTo>
                  <a:cubicBezTo>
                    <a:pt x="316" y="2044"/>
                    <a:pt x="228" y="1494"/>
                    <a:pt x="224" y="1281"/>
                  </a:cubicBezTo>
                  <a:cubicBezTo>
                    <a:pt x="215" y="932"/>
                    <a:pt x="378" y="297"/>
                    <a:pt x="113" y="15"/>
                  </a:cubicBezTo>
                  <a:cubicBezTo>
                    <a:pt x="107" y="5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0"/>
            <p:cNvSpPr/>
            <p:nvPr/>
          </p:nvSpPr>
          <p:spPr>
            <a:xfrm rot="-517073">
              <a:off x="4858271" y="3095444"/>
              <a:ext cx="215959" cy="543213"/>
            </a:xfrm>
            <a:custGeom>
              <a:avLst/>
              <a:gdLst/>
              <a:ahLst/>
              <a:cxnLst/>
              <a:rect l="l" t="t" r="r" b="b"/>
              <a:pathLst>
                <a:path w="5138" h="12867" extrusionOk="0">
                  <a:moveTo>
                    <a:pt x="5122" y="0"/>
                  </a:moveTo>
                  <a:lnTo>
                    <a:pt x="5122" y="0"/>
                  </a:lnTo>
                  <a:cubicBezTo>
                    <a:pt x="2807" y="1339"/>
                    <a:pt x="1111" y="3507"/>
                    <a:pt x="706" y="5471"/>
                  </a:cubicBezTo>
                  <a:cubicBezTo>
                    <a:pt x="1" y="8905"/>
                    <a:pt x="1109" y="12559"/>
                    <a:pt x="1109" y="12559"/>
                  </a:cubicBezTo>
                  <a:cubicBezTo>
                    <a:pt x="1115" y="12559"/>
                    <a:pt x="1121" y="12558"/>
                    <a:pt x="1128" y="12558"/>
                  </a:cubicBezTo>
                  <a:cubicBezTo>
                    <a:pt x="1577" y="12558"/>
                    <a:pt x="2818" y="12788"/>
                    <a:pt x="3015" y="12857"/>
                  </a:cubicBezTo>
                  <a:cubicBezTo>
                    <a:pt x="3032" y="12863"/>
                    <a:pt x="3047" y="12866"/>
                    <a:pt x="3060" y="12866"/>
                  </a:cubicBezTo>
                  <a:cubicBezTo>
                    <a:pt x="3317" y="12866"/>
                    <a:pt x="2557" y="11633"/>
                    <a:pt x="2908" y="11471"/>
                  </a:cubicBezTo>
                  <a:cubicBezTo>
                    <a:pt x="3625" y="11134"/>
                    <a:pt x="4376" y="10831"/>
                    <a:pt x="5137" y="10567"/>
                  </a:cubicBezTo>
                  <a:cubicBezTo>
                    <a:pt x="4324" y="7628"/>
                    <a:pt x="4335" y="4612"/>
                    <a:pt x="4873" y="1757"/>
                  </a:cubicBezTo>
                  <a:cubicBezTo>
                    <a:pt x="4952" y="1169"/>
                    <a:pt x="5036" y="581"/>
                    <a:pt x="5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17073">
              <a:off x="5029104" y="3039026"/>
              <a:ext cx="170833" cy="480349"/>
            </a:xfrm>
            <a:custGeom>
              <a:avLst/>
              <a:gdLst/>
              <a:ahLst/>
              <a:cxnLst/>
              <a:rect l="l" t="t" r="r" b="b"/>
              <a:pathLst>
                <a:path w="4050" h="11352" extrusionOk="0">
                  <a:moveTo>
                    <a:pt x="2537" y="0"/>
                  </a:moveTo>
                  <a:lnTo>
                    <a:pt x="2537" y="0"/>
                  </a:lnTo>
                  <a:cubicBezTo>
                    <a:pt x="1933" y="208"/>
                    <a:pt x="1345" y="473"/>
                    <a:pt x="801" y="789"/>
                  </a:cubicBezTo>
                  <a:cubicBezTo>
                    <a:pt x="715" y="1370"/>
                    <a:pt x="631" y="1958"/>
                    <a:pt x="552" y="2546"/>
                  </a:cubicBezTo>
                  <a:cubicBezTo>
                    <a:pt x="14" y="5401"/>
                    <a:pt x="0" y="8415"/>
                    <a:pt x="816" y="11351"/>
                  </a:cubicBezTo>
                  <a:cubicBezTo>
                    <a:pt x="1890" y="10974"/>
                    <a:pt x="2984" y="10662"/>
                    <a:pt x="4049" y="10402"/>
                  </a:cubicBezTo>
                  <a:cubicBezTo>
                    <a:pt x="2835" y="7054"/>
                    <a:pt x="2376" y="3522"/>
                    <a:pt x="2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 rot="-517073">
              <a:off x="5109686" y="2827867"/>
              <a:ext cx="699449" cy="598018"/>
            </a:xfrm>
            <a:custGeom>
              <a:avLst/>
              <a:gdLst/>
              <a:ahLst/>
              <a:cxnLst/>
              <a:rect l="l" t="t" r="r" b="b"/>
              <a:pathLst>
                <a:path w="16581" h="14150" extrusionOk="0">
                  <a:moveTo>
                    <a:pt x="6824" y="1"/>
                  </a:moveTo>
                  <a:cubicBezTo>
                    <a:pt x="6796" y="1"/>
                    <a:pt x="6767" y="4"/>
                    <a:pt x="6735" y="9"/>
                  </a:cubicBezTo>
                  <a:cubicBezTo>
                    <a:pt x="5646" y="201"/>
                    <a:pt x="5528" y="3127"/>
                    <a:pt x="5528" y="3127"/>
                  </a:cubicBezTo>
                  <a:cubicBezTo>
                    <a:pt x="5528" y="3127"/>
                    <a:pt x="4919" y="1341"/>
                    <a:pt x="3991" y="1341"/>
                  </a:cubicBezTo>
                  <a:cubicBezTo>
                    <a:pt x="3872" y="1341"/>
                    <a:pt x="3747" y="1371"/>
                    <a:pt x="3618" y="1438"/>
                  </a:cubicBezTo>
                  <a:cubicBezTo>
                    <a:pt x="2487" y="2021"/>
                    <a:pt x="4373" y="3373"/>
                    <a:pt x="4373" y="3373"/>
                  </a:cubicBezTo>
                  <a:cubicBezTo>
                    <a:pt x="3916" y="3293"/>
                    <a:pt x="3462" y="3256"/>
                    <a:pt x="3014" y="3256"/>
                  </a:cubicBezTo>
                  <a:cubicBezTo>
                    <a:pt x="2027" y="3256"/>
                    <a:pt x="1067" y="3437"/>
                    <a:pt x="163" y="3748"/>
                  </a:cubicBezTo>
                  <a:cubicBezTo>
                    <a:pt x="1" y="7270"/>
                    <a:pt x="455" y="10802"/>
                    <a:pt x="1678" y="14150"/>
                  </a:cubicBezTo>
                  <a:cubicBezTo>
                    <a:pt x="5720" y="13171"/>
                    <a:pt x="9292" y="12970"/>
                    <a:pt x="9292" y="12970"/>
                  </a:cubicBezTo>
                  <a:cubicBezTo>
                    <a:pt x="9292" y="12970"/>
                    <a:pt x="8611" y="9582"/>
                    <a:pt x="8966" y="9582"/>
                  </a:cubicBezTo>
                  <a:cubicBezTo>
                    <a:pt x="9002" y="9582"/>
                    <a:pt x="9048" y="9616"/>
                    <a:pt x="9107" y="9692"/>
                  </a:cubicBezTo>
                  <a:cubicBezTo>
                    <a:pt x="9749" y="10517"/>
                    <a:pt x="10339" y="12900"/>
                    <a:pt x="10339" y="12900"/>
                  </a:cubicBezTo>
                  <a:lnTo>
                    <a:pt x="13585" y="12441"/>
                  </a:lnTo>
                  <a:cubicBezTo>
                    <a:pt x="13619" y="11645"/>
                    <a:pt x="12812" y="7999"/>
                    <a:pt x="12812" y="7998"/>
                  </a:cubicBezTo>
                  <a:lnTo>
                    <a:pt x="12812" y="7998"/>
                  </a:lnTo>
                  <a:cubicBezTo>
                    <a:pt x="13753" y="9104"/>
                    <a:pt x="14985" y="12418"/>
                    <a:pt x="14985" y="12418"/>
                  </a:cubicBezTo>
                  <a:cubicBezTo>
                    <a:pt x="15426" y="12443"/>
                    <a:pt x="15984" y="12459"/>
                    <a:pt x="16581" y="12470"/>
                  </a:cubicBezTo>
                  <a:cubicBezTo>
                    <a:pt x="15270" y="8690"/>
                    <a:pt x="12747" y="5150"/>
                    <a:pt x="10126" y="1953"/>
                  </a:cubicBezTo>
                  <a:cubicBezTo>
                    <a:pt x="8046" y="2315"/>
                    <a:pt x="6432" y="2968"/>
                    <a:pt x="6432" y="2968"/>
                  </a:cubicBezTo>
                  <a:cubicBezTo>
                    <a:pt x="6432" y="2968"/>
                    <a:pt x="7743" y="1"/>
                    <a:pt x="6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 rot="-517073">
              <a:off x="5533546" y="2858492"/>
              <a:ext cx="399685" cy="454559"/>
            </a:xfrm>
            <a:custGeom>
              <a:avLst/>
              <a:gdLst/>
              <a:ahLst/>
              <a:cxnLst/>
              <a:rect l="l" t="t" r="r" b="b"/>
              <a:pathLst>
                <a:path w="9464" h="10767" extrusionOk="0">
                  <a:moveTo>
                    <a:pt x="2553" y="0"/>
                  </a:moveTo>
                  <a:cubicBezTo>
                    <a:pt x="1678" y="0"/>
                    <a:pt x="805" y="97"/>
                    <a:pt x="0" y="237"/>
                  </a:cubicBezTo>
                  <a:cubicBezTo>
                    <a:pt x="2621" y="3436"/>
                    <a:pt x="5141" y="6974"/>
                    <a:pt x="6455" y="10752"/>
                  </a:cubicBezTo>
                  <a:cubicBezTo>
                    <a:pt x="7044" y="10762"/>
                    <a:pt x="7671" y="10767"/>
                    <a:pt x="8267" y="10767"/>
                  </a:cubicBezTo>
                  <a:cubicBezTo>
                    <a:pt x="8689" y="10767"/>
                    <a:pt x="9096" y="10764"/>
                    <a:pt x="9464" y="10761"/>
                  </a:cubicBezTo>
                  <a:cubicBezTo>
                    <a:pt x="8507" y="6737"/>
                    <a:pt x="6376" y="2923"/>
                    <a:pt x="3412" y="33"/>
                  </a:cubicBezTo>
                  <a:cubicBezTo>
                    <a:pt x="3127" y="11"/>
                    <a:pt x="284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 rot="-517073">
              <a:off x="5678593" y="2843986"/>
              <a:ext cx="333608" cy="472289"/>
            </a:xfrm>
            <a:custGeom>
              <a:avLst/>
              <a:gdLst/>
              <a:ahLst/>
              <a:cxnLst/>
              <a:rect l="l" t="t" r="r" b="b"/>
              <a:pathLst>
                <a:path w="7896" h="11223" extrusionOk="0">
                  <a:moveTo>
                    <a:pt x="1" y="0"/>
                  </a:moveTo>
                  <a:cubicBezTo>
                    <a:pt x="2965" y="2887"/>
                    <a:pt x="5096" y="6704"/>
                    <a:pt x="6053" y="10728"/>
                  </a:cubicBezTo>
                  <a:cubicBezTo>
                    <a:pt x="6120" y="10728"/>
                    <a:pt x="6187" y="10729"/>
                    <a:pt x="6252" y="10729"/>
                  </a:cubicBezTo>
                  <a:cubicBezTo>
                    <a:pt x="6410" y="10729"/>
                    <a:pt x="6559" y="10727"/>
                    <a:pt x="6695" y="10725"/>
                  </a:cubicBezTo>
                  <a:cubicBezTo>
                    <a:pt x="6700" y="10725"/>
                    <a:pt x="6705" y="10725"/>
                    <a:pt x="6710" y="10725"/>
                  </a:cubicBezTo>
                  <a:cubicBezTo>
                    <a:pt x="7252" y="10725"/>
                    <a:pt x="6644" y="11223"/>
                    <a:pt x="6950" y="11223"/>
                  </a:cubicBezTo>
                  <a:cubicBezTo>
                    <a:pt x="6951" y="11223"/>
                    <a:pt x="6952" y="11223"/>
                    <a:pt x="6953" y="11223"/>
                  </a:cubicBezTo>
                  <a:cubicBezTo>
                    <a:pt x="7210" y="11216"/>
                    <a:pt x="7895" y="10703"/>
                    <a:pt x="7895" y="10703"/>
                  </a:cubicBezTo>
                  <a:cubicBezTo>
                    <a:pt x="7895" y="10703"/>
                    <a:pt x="7574" y="7836"/>
                    <a:pt x="4728" y="2704"/>
                  </a:cubicBezTo>
                  <a:cubicBezTo>
                    <a:pt x="3708" y="864"/>
                    <a:pt x="1900" y="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 rot="-517073">
              <a:off x="3335278" y="3872384"/>
              <a:ext cx="214347" cy="138624"/>
            </a:xfrm>
            <a:custGeom>
              <a:avLst/>
              <a:gdLst/>
              <a:ahLst/>
              <a:cxnLst/>
              <a:rect l="l" t="t" r="r" b="b"/>
              <a:pathLst>
                <a:path w="5079" h="3298" extrusionOk="0">
                  <a:moveTo>
                    <a:pt x="2247" y="0"/>
                  </a:moveTo>
                  <a:cubicBezTo>
                    <a:pt x="1474" y="0"/>
                    <a:pt x="699" y="181"/>
                    <a:pt x="1" y="553"/>
                  </a:cubicBezTo>
                  <a:cubicBezTo>
                    <a:pt x="32" y="1879"/>
                    <a:pt x="1035" y="3297"/>
                    <a:pt x="3276" y="3297"/>
                  </a:cubicBezTo>
                  <a:cubicBezTo>
                    <a:pt x="3733" y="3297"/>
                    <a:pt x="4241" y="3238"/>
                    <a:pt x="4802" y="3108"/>
                  </a:cubicBezTo>
                  <a:lnTo>
                    <a:pt x="5078" y="890"/>
                  </a:lnTo>
                  <a:cubicBezTo>
                    <a:pt x="4249" y="304"/>
                    <a:pt x="3249" y="0"/>
                    <a:pt x="22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 rot="-517073">
              <a:off x="3320773" y="3796624"/>
              <a:ext cx="224018" cy="114446"/>
            </a:xfrm>
            <a:custGeom>
              <a:avLst/>
              <a:gdLst/>
              <a:ahLst/>
              <a:cxnLst/>
              <a:rect l="l" t="t" r="r" b="b"/>
              <a:pathLst>
                <a:path w="5289" h="2713" extrusionOk="0">
                  <a:moveTo>
                    <a:pt x="2504" y="0"/>
                  </a:moveTo>
                  <a:cubicBezTo>
                    <a:pt x="2102" y="0"/>
                    <a:pt x="1673" y="75"/>
                    <a:pt x="1231" y="262"/>
                  </a:cubicBezTo>
                  <a:cubicBezTo>
                    <a:pt x="430" y="601"/>
                    <a:pt x="1" y="1467"/>
                    <a:pt x="24" y="2376"/>
                  </a:cubicBezTo>
                  <a:cubicBezTo>
                    <a:pt x="723" y="2005"/>
                    <a:pt x="1498" y="1824"/>
                    <a:pt x="2271" y="1824"/>
                  </a:cubicBezTo>
                  <a:cubicBezTo>
                    <a:pt x="3273" y="1824"/>
                    <a:pt x="4272" y="2127"/>
                    <a:pt x="5101" y="2713"/>
                  </a:cubicBezTo>
                  <a:lnTo>
                    <a:pt x="5289" y="1182"/>
                  </a:lnTo>
                  <a:cubicBezTo>
                    <a:pt x="5289" y="1182"/>
                    <a:pt x="4104" y="0"/>
                    <a:pt x="25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 rot="-517073">
              <a:off x="3401355" y="3873996"/>
              <a:ext cx="127320" cy="124118"/>
            </a:xfrm>
            <a:custGeom>
              <a:avLst/>
              <a:gdLst/>
              <a:ahLst/>
              <a:cxnLst/>
              <a:rect l="l" t="t" r="r" b="b"/>
              <a:pathLst>
                <a:path w="3021" h="2929" extrusionOk="0">
                  <a:moveTo>
                    <a:pt x="929" y="31"/>
                  </a:moveTo>
                  <a:cubicBezTo>
                    <a:pt x="617" y="31"/>
                    <a:pt x="310" y="62"/>
                    <a:pt x="48" y="93"/>
                  </a:cubicBezTo>
                  <a:cubicBezTo>
                    <a:pt x="16" y="98"/>
                    <a:pt x="1" y="147"/>
                    <a:pt x="39" y="154"/>
                  </a:cubicBezTo>
                  <a:cubicBezTo>
                    <a:pt x="889" y="270"/>
                    <a:pt x="1940" y="1"/>
                    <a:pt x="2506" y="844"/>
                  </a:cubicBezTo>
                  <a:cubicBezTo>
                    <a:pt x="2879" y="1400"/>
                    <a:pt x="2707" y="2218"/>
                    <a:pt x="2650" y="2838"/>
                  </a:cubicBezTo>
                  <a:cubicBezTo>
                    <a:pt x="2645" y="2896"/>
                    <a:pt x="2698" y="2928"/>
                    <a:pt x="2747" y="2928"/>
                  </a:cubicBezTo>
                  <a:cubicBezTo>
                    <a:pt x="2787" y="2928"/>
                    <a:pt x="2825" y="2908"/>
                    <a:pt x="2831" y="2863"/>
                  </a:cubicBezTo>
                  <a:cubicBezTo>
                    <a:pt x="2944" y="2135"/>
                    <a:pt x="3021" y="1298"/>
                    <a:pt x="2573" y="665"/>
                  </a:cubicBezTo>
                  <a:cubicBezTo>
                    <a:pt x="2218" y="158"/>
                    <a:pt x="1562" y="31"/>
                    <a:pt x="92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 rot="-517073">
              <a:off x="3452927" y="3907846"/>
              <a:ext cx="72524" cy="51581"/>
            </a:xfrm>
            <a:custGeom>
              <a:avLst/>
              <a:gdLst/>
              <a:ahLst/>
              <a:cxnLst/>
              <a:rect l="l" t="t" r="r" b="b"/>
              <a:pathLst>
                <a:path w="1718" h="1225" extrusionOk="0">
                  <a:moveTo>
                    <a:pt x="559" y="1"/>
                  </a:moveTo>
                  <a:cubicBezTo>
                    <a:pt x="399" y="1"/>
                    <a:pt x="231" y="48"/>
                    <a:pt x="58" y="154"/>
                  </a:cubicBezTo>
                  <a:cubicBezTo>
                    <a:pt x="1" y="191"/>
                    <a:pt x="29" y="285"/>
                    <a:pt x="89" y="285"/>
                  </a:cubicBezTo>
                  <a:cubicBezTo>
                    <a:pt x="96" y="285"/>
                    <a:pt x="104" y="284"/>
                    <a:pt x="112" y="281"/>
                  </a:cubicBezTo>
                  <a:cubicBezTo>
                    <a:pt x="263" y="233"/>
                    <a:pt x="403" y="201"/>
                    <a:pt x="537" y="201"/>
                  </a:cubicBezTo>
                  <a:cubicBezTo>
                    <a:pt x="708" y="201"/>
                    <a:pt x="868" y="254"/>
                    <a:pt x="1025" y="399"/>
                  </a:cubicBezTo>
                  <a:cubicBezTo>
                    <a:pt x="1260" y="613"/>
                    <a:pt x="1351" y="921"/>
                    <a:pt x="1518" y="1179"/>
                  </a:cubicBezTo>
                  <a:cubicBezTo>
                    <a:pt x="1538" y="1211"/>
                    <a:pt x="1570" y="1224"/>
                    <a:pt x="1601" y="1224"/>
                  </a:cubicBezTo>
                  <a:cubicBezTo>
                    <a:pt x="1659" y="1224"/>
                    <a:pt x="1717" y="1174"/>
                    <a:pt x="1697" y="1102"/>
                  </a:cubicBezTo>
                  <a:cubicBezTo>
                    <a:pt x="1534" y="543"/>
                    <a:pt x="1100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 rot="-517073">
              <a:off x="4511771" y="3838534"/>
              <a:ext cx="222405" cy="137013"/>
            </a:xfrm>
            <a:custGeom>
              <a:avLst/>
              <a:gdLst/>
              <a:ahLst/>
              <a:cxnLst/>
              <a:rect l="l" t="t" r="r" b="b"/>
              <a:pathLst>
                <a:path w="5280" h="3238" extrusionOk="0">
                  <a:moveTo>
                    <a:pt x="2018" y="1"/>
                  </a:moveTo>
                  <a:cubicBezTo>
                    <a:pt x="1426" y="1"/>
                    <a:pt x="834" y="106"/>
                    <a:pt x="274" y="321"/>
                  </a:cubicBezTo>
                  <a:lnTo>
                    <a:pt x="1" y="2538"/>
                  </a:lnTo>
                  <a:cubicBezTo>
                    <a:pt x="961" y="3033"/>
                    <a:pt x="1799" y="3237"/>
                    <a:pt x="2511" y="3237"/>
                  </a:cubicBezTo>
                  <a:cubicBezTo>
                    <a:pt x="4044" y="3237"/>
                    <a:pt x="4986" y="2285"/>
                    <a:pt x="5279" y="1232"/>
                  </a:cubicBezTo>
                  <a:cubicBezTo>
                    <a:pt x="4379" y="422"/>
                    <a:pt x="3201" y="1"/>
                    <a:pt x="201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 rot="-517073">
              <a:off x="4510159" y="3762774"/>
              <a:ext cx="222405" cy="127340"/>
            </a:xfrm>
            <a:custGeom>
              <a:avLst/>
              <a:gdLst/>
              <a:ahLst/>
              <a:cxnLst/>
              <a:rect l="l" t="t" r="r" b="b"/>
              <a:pathLst>
                <a:path w="5250" h="3008" extrusionOk="0">
                  <a:moveTo>
                    <a:pt x="2341" y="1"/>
                  </a:moveTo>
                  <a:cubicBezTo>
                    <a:pt x="1147" y="1"/>
                    <a:pt x="190" y="571"/>
                    <a:pt x="190" y="571"/>
                  </a:cubicBezTo>
                  <a:lnTo>
                    <a:pt x="0" y="2099"/>
                  </a:lnTo>
                  <a:cubicBezTo>
                    <a:pt x="561" y="1883"/>
                    <a:pt x="1156" y="1777"/>
                    <a:pt x="1749" y="1777"/>
                  </a:cubicBezTo>
                  <a:cubicBezTo>
                    <a:pt x="2930" y="1777"/>
                    <a:pt x="4107" y="2198"/>
                    <a:pt x="5005" y="3008"/>
                  </a:cubicBezTo>
                  <a:cubicBezTo>
                    <a:pt x="5250" y="2133"/>
                    <a:pt x="5042" y="1188"/>
                    <a:pt x="4352" y="666"/>
                  </a:cubicBezTo>
                  <a:cubicBezTo>
                    <a:pt x="3687" y="164"/>
                    <a:pt x="2980" y="1"/>
                    <a:pt x="234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 rot="-517073">
              <a:off x="4527887" y="3846594"/>
              <a:ext cx="143435" cy="104774"/>
            </a:xfrm>
            <a:custGeom>
              <a:avLst/>
              <a:gdLst/>
              <a:ahLst/>
              <a:cxnLst/>
              <a:rect l="l" t="t" r="r" b="b"/>
              <a:pathLst>
                <a:path w="3410" h="2485" extrusionOk="0">
                  <a:moveTo>
                    <a:pt x="1763" y="1"/>
                  </a:moveTo>
                  <a:cubicBezTo>
                    <a:pt x="1415" y="1"/>
                    <a:pt x="1084" y="83"/>
                    <a:pt x="816" y="307"/>
                  </a:cubicBezTo>
                  <a:cubicBezTo>
                    <a:pt x="210" y="816"/>
                    <a:pt x="79" y="1643"/>
                    <a:pt x="7" y="2394"/>
                  </a:cubicBezTo>
                  <a:cubicBezTo>
                    <a:pt x="1" y="2452"/>
                    <a:pt x="53" y="2484"/>
                    <a:pt x="102" y="2484"/>
                  </a:cubicBezTo>
                  <a:cubicBezTo>
                    <a:pt x="142" y="2484"/>
                    <a:pt x="181" y="2464"/>
                    <a:pt x="188" y="2419"/>
                  </a:cubicBezTo>
                  <a:cubicBezTo>
                    <a:pt x="289" y="1752"/>
                    <a:pt x="346" y="1031"/>
                    <a:pt x="823" y="511"/>
                  </a:cubicBezTo>
                  <a:cubicBezTo>
                    <a:pt x="1070" y="241"/>
                    <a:pt x="1381" y="153"/>
                    <a:pt x="1715" y="153"/>
                  </a:cubicBezTo>
                  <a:cubicBezTo>
                    <a:pt x="2269" y="153"/>
                    <a:pt x="2885" y="394"/>
                    <a:pt x="3375" y="452"/>
                  </a:cubicBezTo>
                  <a:cubicBezTo>
                    <a:pt x="3409" y="452"/>
                    <a:pt x="3409" y="398"/>
                    <a:pt x="3380" y="386"/>
                  </a:cubicBezTo>
                  <a:cubicBezTo>
                    <a:pt x="2927" y="213"/>
                    <a:pt x="2323" y="1"/>
                    <a:pt x="1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0"/>
            <p:cNvSpPr/>
            <p:nvPr/>
          </p:nvSpPr>
          <p:spPr>
            <a:xfrm rot="-517073">
              <a:off x="4531110" y="3880443"/>
              <a:ext cx="80582" cy="41910"/>
            </a:xfrm>
            <a:custGeom>
              <a:avLst/>
              <a:gdLst/>
              <a:ahLst/>
              <a:cxnLst/>
              <a:rect l="l" t="t" r="r" b="b"/>
              <a:pathLst>
                <a:path w="1911" h="962" extrusionOk="0">
                  <a:moveTo>
                    <a:pt x="1218" y="0"/>
                  </a:moveTo>
                  <a:cubicBezTo>
                    <a:pt x="761" y="0"/>
                    <a:pt x="317" y="379"/>
                    <a:pt x="44" y="815"/>
                  </a:cubicBezTo>
                  <a:cubicBezTo>
                    <a:pt x="0" y="886"/>
                    <a:pt x="65" y="961"/>
                    <a:pt x="133" y="961"/>
                  </a:cubicBezTo>
                  <a:cubicBezTo>
                    <a:pt x="156" y="961"/>
                    <a:pt x="179" y="953"/>
                    <a:pt x="198" y="933"/>
                  </a:cubicBezTo>
                  <a:cubicBezTo>
                    <a:pt x="404" y="731"/>
                    <a:pt x="564" y="501"/>
                    <a:pt x="806" y="331"/>
                  </a:cubicBezTo>
                  <a:cubicBezTo>
                    <a:pt x="938" y="237"/>
                    <a:pt x="1068" y="199"/>
                    <a:pt x="1197" y="199"/>
                  </a:cubicBezTo>
                  <a:cubicBezTo>
                    <a:pt x="1394" y="199"/>
                    <a:pt x="1586" y="288"/>
                    <a:pt x="1776" y="404"/>
                  </a:cubicBezTo>
                  <a:cubicBezTo>
                    <a:pt x="1789" y="411"/>
                    <a:pt x="1801" y="414"/>
                    <a:pt x="1813" y="414"/>
                  </a:cubicBezTo>
                  <a:cubicBezTo>
                    <a:pt x="1870" y="414"/>
                    <a:pt x="1911" y="342"/>
                    <a:pt x="1864" y="295"/>
                  </a:cubicBezTo>
                  <a:cubicBezTo>
                    <a:pt x="1657" y="87"/>
                    <a:pt x="1436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0"/>
            <p:cNvSpPr/>
            <p:nvPr/>
          </p:nvSpPr>
          <p:spPr>
            <a:xfrm rot="-517073">
              <a:off x="3501276" y="3275978"/>
              <a:ext cx="1042727" cy="996160"/>
            </a:xfrm>
            <a:custGeom>
              <a:avLst/>
              <a:gdLst/>
              <a:ahLst/>
              <a:cxnLst/>
              <a:rect l="l" t="t" r="r" b="b"/>
              <a:pathLst>
                <a:path w="24683" h="23584" extrusionOk="0">
                  <a:moveTo>
                    <a:pt x="9523" y="0"/>
                  </a:moveTo>
                  <a:cubicBezTo>
                    <a:pt x="5308" y="0"/>
                    <a:pt x="1469" y="2387"/>
                    <a:pt x="656" y="10554"/>
                  </a:cubicBezTo>
                  <a:cubicBezTo>
                    <a:pt x="656" y="10554"/>
                    <a:pt x="0" y="14847"/>
                    <a:pt x="773" y="17108"/>
                  </a:cubicBezTo>
                  <a:cubicBezTo>
                    <a:pt x="1544" y="19368"/>
                    <a:pt x="4723" y="22174"/>
                    <a:pt x="9299" y="23171"/>
                  </a:cubicBezTo>
                  <a:cubicBezTo>
                    <a:pt x="10535" y="23442"/>
                    <a:pt x="11901" y="23583"/>
                    <a:pt x="13271" y="23583"/>
                  </a:cubicBezTo>
                  <a:cubicBezTo>
                    <a:pt x="16972" y="23583"/>
                    <a:pt x="20708" y="22550"/>
                    <a:pt x="22031" y="20232"/>
                  </a:cubicBezTo>
                  <a:cubicBezTo>
                    <a:pt x="23849" y="17056"/>
                    <a:pt x="24683" y="14811"/>
                    <a:pt x="24676" y="11343"/>
                  </a:cubicBezTo>
                  <a:cubicBezTo>
                    <a:pt x="24672" y="7879"/>
                    <a:pt x="24681" y="6331"/>
                    <a:pt x="21699" y="4418"/>
                  </a:cubicBezTo>
                  <a:cubicBezTo>
                    <a:pt x="20082" y="3378"/>
                    <a:pt x="14537" y="0"/>
                    <a:pt x="952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 rot="-517073">
              <a:off x="3755914" y="3820803"/>
              <a:ext cx="62854" cy="70924"/>
            </a:xfrm>
            <a:custGeom>
              <a:avLst/>
              <a:gdLst/>
              <a:ahLst/>
              <a:cxnLst/>
              <a:rect l="l" t="t" r="r" b="b"/>
              <a:pathLst>
                <a:path w="1484" h="1652" extrusionOk="0">
                  <a:moveTo>
                    <a:pt x="775" y="1"/>
                  </a:moveTo>
                  <a:cubicBezTo>
                    <a:pt x="424" y="1"/>
                    <a:pt x="112" y="317"/>
                    <a:pt x="59" y="740"/>
                  </a:cubicBezTo>
                  <a:cubicBezTo>
                    <a:pt x="1" y="1195"/>
                    <a:pt x="263" y="1601"/>
                    <a:pt x="643" y="1647"/>
                  </a:cubicBezTo>
                  <a:cubicBezTo>
                    <a:pt x="668" y="1650"/>
                    <a:pt x="692" y="1652"/>
                    <a:pt x="717" y="1652"/>
                  </a:cubicBezTo>
                  <a:cubicBezTo>
                    <a:pt x="1066" y="1652"/>
                    <a:pt x="1377" y="1332"/>
                    <a:pt x="1429" y="910"/>
                  </a:cubicBezTo>
                  <a:cubicBezTo>
                    <a:pt x="1484" y="451"/>
                    <a:pt x="1221" y="51"/>
                    <a:pt x="848" y="5"/>
                  </a:cubicBezTo>
                  <a:cubicBezTo>
                    <a:pt x="824" y="2"/>
                    <a:pt x="80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 rot="-517073">
              <a:off x="4234570" y="3807908"/>
              <a:ext cx="61242" cy="69312"/>
            </a:xfrm>
            <a:custGeom>
              <a:avLst/>
              <a:gdLst/>
              <a:ahLst/>
              <a:cxnLst/>
              <a:rect l="l" t="t" r="r" b="b"/>
              <a:pathLst>
                <a:path w="1482" h="1655" extrusionOk="0">
                  <a:moveTo>
                    <a:pt x="777" y="0"/>
                  </a:moveTo>
                  <a:cubicBezTo>
                    <a:pt x="423" y="0"/>
                    <a:pt x="108" y="314"/>
                    <a:pt x="55" y="743"/>
                  </a:cubicBezTo>
                  <a:cubicBezTo>
                    <a:pt x="1" y="1198"/>
                    <a:pt x="261" y="1605"/>
                    <a:pt x="641" y="1650"/>
                  </a:cubicBezTo>
                  <a:cubicBezTo>
                    <a:pt x="665" y="1653"/>
                    <a:pt x="689" y="1654"/>
                    <a:pt x="713" y="1654"/>
                  </a:cubicBezTo>
                  <a:cubicBezTo>
                    <a:pt x="1061" y="1654"/>
                    <a:pt x="1377" y="1338"/>
                    <a:pt x="1425" y="913"/>
                  </a:cubicBezTo>
                  <a:cubicBezTo>
                    <a:pt x="1482" y="461"/>
                    <a:pt x="1222" y="54"/>
                    <a:pt x="844" y="4"/>
                  </a:cubicBezTo>
                  <a:cubicBezTo>
                    <a:pt x="822" y="1"/>
                    <a:pt x="799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 rot="-517073">
              <a:off x="3992825" y="3780505"/>
              <a:ext cx="69300" cy="127341"/>
            </a:xfrm>
            <a:custGeom>
              <a:avLst/>
              <a:gdLst/>
              <a:ahLst/>
              <a:cxnLst/>
              <a:rect l="l" t="t" r="r" b="b"/>
              <a:pathLst>
                <a:path w="1645" h="3031" extrusionOk="0">
                  <a:moveTo>
                    <a:pt x="589" y="0"/>
                  </a:moveTo>
                  <a:cubicBezTo>
                    <a:pt x="577" y="0"/>
                    <a:pt x="566" y="6"/>
                    <a:pt x="559" y="19"/>
                  </a:cubicBezTo>
                  <a:cubicBezTo>
                    <a:pt x="428" y="313"/>
                    <a:pt x="363" y="657"/>
                    <a:pt x="250" y="964"/>
                  </a:cubicBezTo>
                  <a:cubicBezTo>
                    <a:pt x="157" y="1220"/>
                    <a:pt x="1" y="1568"/>
                    <a:pt x="66" y="1846"/>
                  </a:cubicBezTo>
                  <a:cubicBezTo>
                    <a:pt x="114" y="2056"/>
                    <a:pt x="231" y="2217"/>
                    <a:pt x="433" y="2293"/>
                  </a:cubicBezTo>
                  <a:cubicBezTo>
                    <a:pt x="450" y="2300"/>
                    <a:pt x="470" y="2303"/>
                    <a:pt x="492" y="2303"/>
                  </a:cubicBezTo>
                  <a:cubicBezTo>
                    <a:pt x="555" y="2303"/>
                    <a:pt x="630" y="2280"/>
                    <a:pt x="679" y="2262"/>
                  </a:cubicBezTo>
                  <a:cubicBezTo>
                    <a:pt x="738" y="2237"/>
                    <a:pt x="797" y="2212"/>
                    <a:pt x="858" y="2178"/>
                  </a:cubicBezTo>
                  <a:cubicBezTo>
                    <a:pt x="969" y="2121"/>
                    <a:pt x="1065" y="2097"/>
                    <a:pt x="1144" y="2097"/>
                  </a:cubicBezTo>
                  <a:cubicBezTo>
                    <a:pt x="1513" y="2097"/>
                    <a:pt x="1518" y="2618"/>
                    <a:pt x="953" y="2813"/>
                  </a:cubicBezTo>
                  <a:cubicBezTo>
                    <a:pt x="825" y="2845"/>
                    <a:pt x="866" y="3030"/>
                    <a:pt x="981" y="3030"/>
                  </a:cubicBezTo>
                  <a:cubicBezTo>
                    <a:pt x="991" y="3030"/>
                    <a:pt x="1001" y="3029"/>
                    <a:pt x="1011" y="3026"/>
                  </a:cubicBezTo>
                  <a:cubicBezTo>
                    <a:pt x="1278" y="2958"/>
                    <a:pt x="1644" y="2725"/>
                    <a:pt x="1629" y="2400"/>
                  </a:cubicBezTo>
                  <a:cubicBezTo>
                    <a:pt x="1616" y="2101"/>
                    <a:pt x="1437" y="1866"/>
                    <a:pt x="1133" y="1866"/>
                  </a:cubicBezTo>
                  <a:cubicBezTo>
                    <a:pt x="1116" y="1866"/>
                    <a:pt x="1098" y="1867"/>
                    <a:pt x="1079" y="1868"/>
                  </a:cubicBezTo>
                  <a:cubicBezTo>
                    <a:pt x="966" y="1880"/>
                    <a:pt x="853" y="1950"/>
                    <a:pt x="756" y="2004"/>
                  </a:cubicBezTo>
                  <a:cubicBezTo>
                    <a:pt x="652" y="2062"/>
                    <a:pt x="569" y="2086"/>
                    <a:pt x="503" y="2086"/>
                  </a:cubicBezTo>
                  <a:cubicBezTo>
                    <a:pt x="185" y="2086"/>
                    <a:pt x="262" y="1513"/>
                    <a:pt x="331" y="1274"/>
                  </a:cubicBezTo>
                  <a:cubicBezTo>
                    <a:pt x="435" y="923"/>
                    <a:pt x="781" y="397"/>
                    <a:pt x="632" y="30"/>
                  </a:cubicBezTo>
                  <a:cubicBezTo>
                    <a:pt x="626" y="13"/>
                    <a:pt x="607" y="0"/>
                    <a:pt x="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 rot="-517073">
              <a:off x="3965426" y="3964263"/>
              <a:ext cx="151494" cy="114446"/>
            </a:xfrm>
            <a:custGeom>
              <a:avLst/>
              <a:gdLst/>
              <a:ahLst/>
              <a:cxnLst/>
              <a:rect l="l" t="t" r="r" b="b"/>
              <a:pathLst>
                <a:path w="3602" h="2747" extrusionOk="0">
                  <a:moveTo>
                    <a:pt x="487" y="1"/>
                  </a:moveTo>
                  <a:cubicBezTo>
                    <a:pt x="381" y="1"/>
                    <a:pt x="276" y="62"/>
                    <a:pt x="191" y="233"/>
                  </a:cubicBezTo>
                  <a:cubicBezTo>
                    <a:pt x="103" y="407"/>
                    <a:pt x="28" y="640"/>
                    <a:pt x="1" y="897"/>
                  </a:cubicBezTo>
                  <a:cubicBezTo>
                    <a:pt x="871" y="1431"/>
                    <a:pt x="1819" y="2012"/>
                    <a:pt x="2594" y="2747"/>
                  </a:cubicBezTo>
                  <a:cubicBezTo>
                    <a:pt x="3247" y="2457"/>
                    <a:pt x="3498" y="1736"/>
                    <a:pt x="3548" y="1327"/>
                  </a:cubicBezTo>
                  <a:cubicBezTo>
                    <a:pt x="3602" y="904"/>
                    <a:pt x="3458" y="787"/>
                    <a:pt x="3322" y="787"/>
                  </a:cubicBezTo>
                  <a:cubicBezTo>
                    <a:pt x="3252" y="787"/>
                    <a:pt x="3184" y="818"/>
                    <a:pt x="3146" y="855"/>
                  </a:cubicBezTo>
                  <a:cubicBezTo>
                    <a:pt x="2855" y="1132"/>
                    <a:pt x="2473" y="1282"/>
                    <a:pt x="2112" y="1282"/>
                  </a:cubicBezTo>
                  <a:cubicBezTo>
                    <a:pt x="1620" y="1282"/>
                    <a:pt x="1166" y="1003"/>
                    <a:pt x="1032" y="389"/>
                  </a:cubicBezTo>
                  <a:cubicBezTo>
                    <a:pt x="1032" y="389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 rot="-517073">
              <a:off x="3965426" y="4004561"/>
              <a:ext cx="112814" cy="83819"/>
            </a:xfrm>
            <a:custGeom>
              <a:avLst/>
              <a:gdLst/>
              <a:ahLst/>
              <a:cxnLst/>
              <a:rect l="l" t="t" r="r" b="b"/>
              <a:pathLst>
                <a:path w="2673" h="1978" extrusionOk="0">
                  <a:moveTo>
                    <a:pt x="77" y="1"/>
                  </a:moveTo>
                  <a:cubicBezTo>
                    <a:pt x="0" y="641"/>
                    <a:pt x="192" y="1421"/>
                    <a:pt x="1117" y="1780"/>
                  </a:cubicBezTo>
                  <a:cubicBezTo>
                    <a:pt x="1475" y="1919"/>
                    <a:pt x="1785" y="1978"/>
                    <a:pt x="2053" y="1978"/>
                  </a:cubicBezTo>
                  <a:cubicBezTo>
                    <a:pt x="2292" y="1978"/>
                    <a:pt x="2497" y="1931"/>
                    <a:pt x="2673" y="1852"/>
                  </a:cubicBezTo>
                  <a:cubicBezTo>
                    <a:pt x="1897" y="1118"/>
                    <a:pt x="948" y="537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 rot="-517073">
              <a:off x="3659216" y="3661224"/>
              <a:ext cx="104757" cy="58029"/>
            </a:xfrm>
            <a:custGeom>
              <a:avLst/>
              <a:gdLst/>
              <a:ahLst/>
              <a:cxnLst/>
              <a:rect l="l" t="t" r="r" b="b"/>
              <a:pathLst>
                <a:path w="2487" h="1371" extrusionOk="0">
                  <a:moveTo>
                    <a:pt x="2126" y="0"/>
                  </a:moveTo>
                  <a:cubicBezTo>
                    <a:pt x="1325" y="0"/>
                    <a:pt x="256" y="572"/>
                    <a:pt x="11" y="1302"/>
                  </a:cubicBezTo>
                  <a:cubicBezTo>
                    <a:pt x="1" y="1339"/>
                    <a:pt x="34" y="1370"/>
                    <a:pt x="66" y="1370"/>
                  </a:cubicBezTo>
                  <a:cubicBezTo>
                    <a:pt x="79" y="1370"/>
                    <a:pt x="91" y="1365"/>
                    <a:pt x="101" y="1354"/>
                  </a:cubicBezTo>
                  <a:cubicBezTo>
                    <a:pt x="739" y="664"/>
                    <a:pt x="1399" y="284"/>
                    <a:pt x="2344" y="212"/>
                  </a:cubicBezTo>
                  <a:cubicBezTo>
                    <a:pt x="2448" y="203"/>
                    <a:pt x="2486" y="40"/>
                    <a:pt x="2369" y="20"/>
                  </a:cubicBezTo>
                  <a:cubicBezTo>
                    <a:pt x="2291" y="7"/>
                    <a:pt x="2210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 rot="-517073">
              <a:off x="4244239" y="3624150"/>
              <a:ext cx="99921" cy="58029"/>
            </a:xfrm>
            <a:custGeom>
              <a:avLst/>
              <a:gdLst/>
              <a:ahLst/>
              <a:cxnLst/>
              <a:rect l="l" t="t" r="r" b="b"/>
              <a:pathLst>
                <a:path w="2382" h="1354" extrusionOk="0">
                  <a:moveTo>
                    <a:pt x="204" y="0"/>
                  </a:moveTo>
                  <a:cubicBezTo>
                    <a:pt x="164" y="0"/>
                    <a:pt x="125" y="1"/>
                    <a:pt x="86" y="5"/>
                  </a:cubicBezTo>
                  <a:cubicBezTo>
                    <a:pt x="12" y="7"/>
                    <a:pt x="0" y="102"/>
                    <a:pt x="68" y="131"/>
                  </a:cubicBezTo>
                  <a:cubicBezTo>
                    <a:pt x="816" y="416"/>
                    <a:pt x="1574" y="626"/>
                    <a:pt x="2082" y="1295"/>
                  </a:cubicBezTo>
                  <a:cubicBezTo>
                    <a:pt x="2113" y="1336"/>
                    <a:pt x="2156" y="1353"/>
                    <a:pt x="2197" y="1353"/>
                  </a:cubicBezTo>
                  <a:cubicBezTo>
                    <a:pt x="2292" y="1353"/>
                    <a:pt x="2381" y="1264"/>
                    <a:pt x="2315" y="1160"/>
                  </a:cubicBezTo>
                  <a:cubicBezTo>
                    <a:pt x="1918" y="541"/>
                    <a:pt x="967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 rot="-517073">
              <a:off x="3668886" y="3943308"/>
              <a:ext cx="204678" cy="182145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377" y="0"/>
                  </a:moveTo>
                  <a:cubicBezTo>
                    <a:pt x="1249" y="0"/>
                    <a:pt x="283" y="787"/>
                    <a:pt x="148" y="1868"/>
                  </a:cubicBezTo>
                  <a:cubicBezTo>
                    <a:pt x="1" y="3049"/>
                    <a:pt x="898" y="4125"/>
                    <a:pt x="2153" y="4283"/>
                  </a:cubicBezTo>
                  <a:cubicBezTo>
                    <a:pt x="2253" y="4295"/>
                    <a:pt x="2352" y="4301"/>
                    <a:pt x="2449" y="4301"/>
                  </a:cubicBezTo>
                  <a:cubicBezTo>
                    <a:pt x="3580" y="4301"/>
                    <a:pt x="4554" y="3516"/>
                    <a:pt x="4685" y="2431"/>
                  </a:cubicBezTo>
                  <a:cubicBezTo>
                    <a:pt x="4830" y="1254"/>
                    <a:pt x="3932" y="173"/>
                    <a:pt x="2680" y="19"/>
                  </a:cubicBezTo>
                  <a:cubicBezTo>
                    <a:pt x="2578" y="6"/>
                    <a:pt x="2477" y="0"/>
                    <a:pt x="2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 rot="-517073">
              <a:off x="4197502" y="3928801"/>
              <a:ext cx="203066" cy="182146"/>
            </a:xfrm>
            <a:custGeom>
              <a:avLst/>
              <a:gdLst/>
              <a:ahLst/>
              <a:cxnLst/>
              <a:rect l="l" t="t" r="r" b="b"/>
              <a:pathLst>
                <a:path w="4834" h="4301" extrusionOk="0">
                  <a:moveTo>
                    <a:pt x="2380" y="0"/>
                  </a:moveTo>
                  <a:cubicBezTo>
                    <a:pt x="1251" y="0"/>
                    <a:pt x="280" y="787"/>
                    <a:pt x="147" y="1868"/>
                  </a:cubicBezTo>
                  <a:cubicBezTo>
                    <a:pt x="0" y="3048"/>
                    <a:pt x="896" y="4124"/>
                    <a:pt x="2150" y="4282"/>
                  </a:cubicBezTo>
                  <a:cubicBezTo>
                    <a:pt x="2250" y="4294"/>
                    <a:pt x="2349" y="4300"/>
                    <a:pt x="2447" y="4300"/>
                  </a:cubicBezTo>
                  <a:cubicBezTo>
                    <a:pt x="3579" y="4300"/>
                    <a:pt x="4551" y="3515"/>
                    <a:pt x="4687" y="2431"/>
                  </a:cubicBezTo>
                  <a:cubicBezTo>
                    <a:pt x="4834" y="1251"/>
                    <a:pt x="3934" y="172"/>
                    <a:pt x="2679" y="19"/>
                  </a:cubicBezTo>
                  <a:cubicBezTo>
                    <a:pt x="2578" y="6"/>
                    <a:pt x="2479" y="0"/>
                    <a:pt x="2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 rot="-517073">
              <a:off x="3436811" y="3322722"/>
              <a:ext cx="1197444" cy="535154"/>
            </a:xfrm>
            <a:custGeom>
              <a:avLst/>
              <a:gdLst/>
              <a:ahLst/>
              <a:cxnLst/>
              <a:rect l="l" t="t" r="r" b="b"/>
              <a:pathLst>
                <a:path w="28387" h="12674" extrusionOk="0">
                  <a:moveTo>
                    <a:pt x="21631" y="1439"/>
                  </a:move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close/>
                  <a:moveTo>
                    <a:pt x="3993" y="1"/>
                  </a:moveTo>
                  <a:cubicBezTo>
                    <a:pt x="2403" y="2890"/>
                    <a:pt x="2003" y="6440"/>
                    <a:pt x="0" y="9238"/>
                  </a:cubicBezTo>
                  <a:cubicBezTo>
                    <a:pt x="1049" y="9582"/>
                    <a:pt x="1766" y="10192"/>
                    <a:pt x="1766" y="10192"/>
                  </a:cubicBezTo>
                  <a:cubicBezTo>
                    <a:pt x="4287" y="10009"/>
                    <a:pt x="4915" y="1538"/>
                    <a:pt x="4915" y="1538"/>
                  </a:cubicBezTo>
                  <a:cubicBezTo>
                    <a:pt x="4915" y="1538"/>
                    <a:pt x="9837" y="5734"/>
                    <a:pt x="12547" y="6315"/>
                  </a:cubicBezTo>
                  <a:cubicBezTo>
                    <a:pt x="12818" y="6373"/>
                    <a:pt x="13070" y="6400"/>
                    <a:pt x="13303" y="6400"/>
                  </a:cubicBezTo>
                  <a:cubicBezTo>
                    <a:pt x="15404" y="6400"/>
                    <a:pt x="16018" y="4269"/>
                    <a:pt x="16018" y="4269"/>
                  </a:cubicBezTo>
                  <a:cubicBezTo>
                    <a:pt x="16018" y="4269"/>
                    <a:pt x="16888" y="6234"/>
                    <a:pt x="18875" y="6666"/>
                  </a:cubicBezTo>
                  <a:cubicBezTo>
                    <a:pt x="19053" y="6704"/>
                    <a:pt x="19216" y="6722"/>
                    <a:pt x="19366" y="6722"/>
                  </a:cubicBezTo>
                  <a:cubicBezTo>
                    <a:pt x="20890" y="6722"/>
                    <a:pt x="21012" y="4889"/>
                    <a:pt x="21012" y="4889"/>
                  </a:cubicBezTo>
                  <a:cubicBezTo>
                    <a:pt x="22007" y="6545"/>
                    <a:pt x="22849" y="6971"/>
                    <a:pt x="23453" y="6971"/>
                  </a:cubicBezTo>
                  <a:cubicBezTo>
                    <a:pt x="24092" y="6971"/>
                    <a:pt x="24464" y="6492"/>
                    <a:pt x="24464" y="6492"/>
                  </a:cubicBezTo>
                  <a:lnTo>
                    <a:pt x="24464" y="6492"/>
                  </a:lnTo>
                  <a:cubicBezTo>
                    <a:pt x="24464" y="6492"/>
                    <a:pt x="23763" y="12157"/>
                    <a:pt x="25662" y="12607"/>
                  </a:cubicBezTo>
                  <a:cubicBezTo>
                    <a:pt x="25858" y="12653"/>
                    <a:pt x="26036" y="12674"/>
                    <a:pt x="26199" y="12674"/>
                  </a:cubicBezTo>
                  <a:cubicBezTo>
                    <a:pt x="27613" y="12674"/>
                    <a:pt x="27828" y="11108"/>
                    <a:pt x="27828" y="11108"/>
                  </a:cubicBezTo>
                  <a:cubicBezTo>
                    <a:pt x="27964" y="11177"/>
                    <a:pt x="28097" y="11204"/>
                    <a:pt x="28228" y="11204"/>
                  </a:cubicBezTo>
                  <a:cubicBezTo>
                    <a:pt x="28281" y="11204"/>
                    <a:pt x="28334" y="11199"/>
                    <a:pt x="28386" y="11192"/>
                  </a:cubicBezTo>
                  <a:cubicBezTo>
                    <a:pt x="26799" y="9634"/>
                    <a:pt x="26526" y="6600"/>
                    <a:pt x="26521" y="3901"/>
                  </a:cubicBezTo>
                  <a:cubicBezTo>
                    <a:pt x="26131" y="4611"/>
                    <a:pt x="25610" y="4870"/>
                    <a:pt x="25062" y="4870"/>
                  </a:cubicBezTo>
                  <a:cubicBezTo>
                    <a:pt x="24269" y="4870"/>
                    <a:pt x="23418" y="4325"/>
                    <a:pt x="22822" y="3813"/>
                  </a:cubicBezTo>
                  <a:cubicBezTo>
                    <a:pt x="22549" y="3035"/>
                    <a:pt x="21496" y="2533"/>
                    <a:pt x="21631" y="1439"/>
                  </a:cubicBezTo>
                  <a:lnTo>
                    <a:pt x="21631" y="1439"/>
                  </a:lnTo>
                  <a:cubicBezTo>
                    <a:pt x="21440" y="2981"/>
                    <a:pt x="20403" y="4946"/>
                    <a:pt x="19039" y="4946"/>
                  </a:cubicBezTo>
                  <a:cubicBezTo>
                    <a:pt x="18787" y="4946"/>
                    <a:pt x="18524" y="4879"/>
                    <a:pt x="18253" y="4730"/>
                  </a:cubicBezTo>
                  <a:cubicBezTo>
                    <a:pt x="17250" y="3862"/>
                    <a:pt x="16696" y="2311"/>
                    <a:pt x="15735" y="1082"/>
                  </a:cubicBezTo>
                  <a:cubicBezTo>
                    <a:pt x="15046" y="3480"/>
                    <a:pt x="13766" y="4332"/>
                    <a:pt x="12263" y="4332"/>
                  </a:cubicBezTo>
                  <a:cubicBezTo>
                    <a:pt x="9498" y="4332"/>
                    <a:pt x="5977" y="1448"/>
                    <a:pt x="3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0"/>
            <p:cNvSpPr/>
            <p:nvPr/>
          </p:nvSpPr>
          <p:spPr>
            <a:xfrm rot="-517073">
              <a:off x="3298210" y="3098667"/>
              <a:ext cx="1447247" cy="696345"/>
            </a:xfrm>
            <a:custGeom>
              <a:avLst/>
              <a:gdLst/>
              <a:ahLst/>
              <a:cxnLst/>
              <a:rect l="l" t="t" r="r" b="b"/>
              <a:pathLst>
                <a:path w="34294" h="16520" extrusionOk="0">
                  <a:moveTo>
                    <a:pt x="7207" y="1"/>
                  </a:moveTo>
                  <a:cubicBezTo>
                    <a:pt x="5897" y="1"/>
                    <a:pt x="6286" y="3534"/>
                    <a:pt x="6286" y="3534"/>
                  </a:cubicBezTo>
                  <a:cubicBezTo>
                    <a:pt x="6286" y="3534"/>
                    <a:pt x="5335" y="1635"/>
                    <a:pt x="4383" y="1635"/>
                  </a:cubicBezTo>
                  <a:cubicBezTo>
                    <a:pt x="4133" y="1635"/>
                    <a:pt x="3883" y="1766"/>
                    <a:pt x="3650" y="2096"/>
                  </a:cubicBezTo>
                  <a:cubicBezTo>
                    <a:pt x="2524" y="3690"/>
                    <a:pt x="5237" y="5695"/>
                    <a:pt x="5237" y="5695"/>
                  </a:cubicBezTo>
                  <a:cubicBezTo>
                    <a:pt x="4968" y="5781"/>
                    <a:pt x="4776" y="5810"/>
                    <a:pt x="4627" y="5810"/>
                  </a:cubicBezTo>
                  <a:cubicBezTo>
                    <a:pt x="4313" y="5810"/>
                    <a:pt x="4192" y="5681"/>
                    <a:pt x="3962" y="5681"/>
                  </a:cubicBezTo>
                  <a:cubicBezTo>
                    <a:pt x="3792" y="5681"/>
                    <a:pt x="3563" y="5752"/>
                    <a:pt x="3152" y="5996"/>
                  </a:cubicBezTo>
                  <a:cubicBezTo>
                    <a:pt x="896" y="7628"/>
                    <a:pt x="2074" y="10624"/>
                    <a:pt x="2074" y="10624"/>
                  </a:cubicBezTo>
                  <a:cubicBezTo>
                    <a:pt x="1" y="12224"/>
                    <a:pt x="1615" y="14343"/>
                    <a:pt x="1615" y="14343"/>
                  </a:cubicBezTo>
                  <a:cubicBezTo>
                    <a:pt x="2029" y="14363"/>
                    <a:pt x="2422" y="14451"/>
                    <a:pt x="2779" y="14566"/>
                  </a:cubicBezTo>
                  <a:cubicBezTo>
                    <a:pt x="4782" y="11772"/>
                    <a:pt x="5178" y="8220"/>
                    <a:pt x="6772" y="5329"/>
                  </a:cubicBezTo>
                  <a:cubicBezTo>
                    <a:pt x="8756" y="6778"/>
                    <a:pt x="12277" y="9661"/>
                    <a:pt x="15043" y="9661"/>
                  </a:cubicBezTo>
                  <a:cubicBezTo>
                    <a:pt x="16546" y="9661"/>
                    <a:pt x="17825" y="8809"/>
                    <a:pt x="18514" y="6412"/>
                  </a:cubicBezTo>
                  <a:cubicBezTo>
                    <a:pt x="19475" y="7639"/>
                    <a:pt x="20024" y="9195"/>
                    <a:pt x="21033" y="10058"/>
                  </a:cubicBezTo>
                  <a:cubicBezTo>
                    <a:pt x="21304" y="10208"/>
                    <a:pt x="21567" y="10275"/>
                    <a:pt x="21819" y="10275"/>
                  </a:cubicBezTo>
                  <a:cubicBezTo>
                    <a:pt x="23181" y="10275"/>
                    <a:pt x="24217" y="8311"/>
                    <a:pt x="24408" y="6768"/>
                  </a:cubicBezTo>
                  <a:lnTo>
                    <a:pt x="24408" y="6768"/>
                  </a:lnTo>
                  <a:cubicBezTo>
                    <a:pt x="24273" y="7861"/>
                    <a:pt x="25323" y="8363"/>
                    <a:pt x="25601" y="9141"/>
                  </a:cubicBezTo>
                  <a:cubicBezTo>
                    <a:pt x="26197" y="9653"/>
                    <a:pt x="27048" y="10197"/>
                    <a:pt x="27841" y="10197"/>
                  </a:cubicBezTo>
                  <a:cubicBezTo>
                    <a:pt x="28390" y="10197"/>
                    <a:pt x="28910" y="9937"/>
                    <a:pt x="29300" y="9229"/>
                  </a:cubicBezTo>
                  <a:cubicBezTo>
                    <a:pt x="29302" y="11928"/>
                    <a:pt x="29578" y="14962"/>
                    <a:pt x="31170" y="16520"/>
                  </a:cubicBezTo>
                  <a:cubicBezTo>
                    <a:pt x="31766" y="16418"/>
                    <a:pt x="32253" y="15778"/>
                    <a:pt x="32253" y="15778"/>
                  </a:cubicBezTo>
                  <a:cubicBezTo>
                    <a:pt x="34294" y="13029"/>
                    <a:pt x="32158" y="12057"/>
                    <a:pt x="32158" y="12057"/>
                  </a:cubicBezTo>
                  <a:cubicBezTo>
                    <a:pt x="32768" y="8607"/>
                    <a:pt x="29707" y="8352"/>
                    <a:pt x="29707" y="8352"/>
                  </a:cubicBezTo>
                  <a:cubicBezTo>
                    <a:pt x="29355" y="4197"/>
                    <a:pt x="24575" y="3804"/>
                    <a:pt x="22780" y="3804"/>
                  </a:cubicBezTo>
                  <a:cubicBezTo>
                    <a:pt x="22362" y="3804"/>
                    <a:pt x="22106" y="3826"/>
                    <a:pt x="22106" y="3826"/>
                  </a:cubicBezTo>
                  <a:cubicBezTo>
                    <a:pt x="22106" y="3826"/>
                    <a:pt x="23311" y="1560"/>
                    <a:pt x="18462" y="776"/>
                  </a:cubicBezTo>
                  <a:cubicBezTo>
                    <a:pt x="17944" y="692"/>
                    <a:pt x="17412" y="655"/>
                    <a:pt x="16877" y="655"/>
                  </a:cubicBezTo>
                  <a:cubicBezTo>
                    <a:pt x="12405" y="655"/>
                    <a:pt x="7651" y="3269"/>
                    <a:pt x="7651" y="3269"/>
                  </a:cubicBezTo>
                  <a:cubicBezTo>
                    <a:pt x="7651" y="3269"/>
                    <a:pt x="8881" y="331"/>
                    <a:pt x="7373" y="19"/>
                  </a:cubicBezTo>
                  <a:cubicBezTo>
                    <a:pt x="7315" y="7"/>
                    <a:pt x="7259" y="1"/>
                    <a:pt x="7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0"/>
            <p:cNvSpPr/>
            <p:nvPr/>
          </p:nvSpPr>
          <p:spPr>
            <a:xfrm rot="-517073">
              <a:off x="3738187" y="3203441"/>
              <a:ext cx="278812" cy="254682"/>
            </a:xfrm>
            <a:custGeom>
              <a:avLst/>
              <a:gdLst/>
              <a:ahLst/>
              <a:cxnLst/>
              <a:rect l="l" t="t" r="r" b="b"/>
              <a:pathLst>
                <a:path w="6610" h="6016" extrusionOk="0">
                  <a:moveTo>
                    <a:pt x="5211" y="1"/>
                  </a:moveTo>
                  <a:cubicBezTo>
                    <a:pt x="5112" y="1"/>
                    <a:pt x="5030" y="126"/>
                    <a:pt x="5119" y="220"/>
                  </a:cubicBezTo>
                  <a:cubicBezTo>
                    <a:pt x="5836" y="955"/>
                    <a:pt x="6010" y="2156"/>
                    <a:pt x="6035" y="3134"/>
                  </a:cubicBezTo>
                  <a:cubicBezTo>
                    <a:pt x="6059" y="3952"/>
                    <a:pt x="5660" y="4676"/>
                    <a:pt x="4911" y="4676"/>
                  </a:cubicBezTo>
                  <a:cubicBezTo>
                    <a:pt x="4732" y="4676"/>
                    <a:pt x="4533" y="4635"/>
                    <a:pt x="4314" y="4543"/>
                  </a:cubicBezTo>
                  <a:cubicBezTo>
                    <a:pt x="3706" y="4292"/>
                    <a:pt x="3216" y="3702"/>
                    <a:pt x="2949" y="3116"/>
                  </a:cubicBezTo>
                  <a:cubicBezTo>
                    <a:pt x="2932" y="3078"/>
                    <a:pt x="2899" y="3061"/>
                    <a:pt x="2865" y="3061"/>
                  </a:cubicBezTo>
                  <a:cubicBezTo>
                    <a:pt x="2796" y="3061"/>
                    <a:pt x="2721" y="3126"/>
                    <a:pt x="2746" y="3207"/>
                  </a:cubicBezTo>
                  <a:cubicBezTo>
                    <a:pt x="2924" y="3817"/>
                    <a:pt x="2972" y="4439"/>
                    <a:pt x="2856" y="5063"/>
                  </a:cubicBezTo>
                  <a:cubicBezTo>
                    <a:pt x="2765" y="5552"/>
                    <a:pt x="2504" y="5725"/>
                    <a:pt x="2197" y="5725"/>
                  </a:cubicBezTo>
                  <a:cubicBezTo>
                    <a:pt x="1812" y="5725"/>
                    <a:pt x="1356" y="5453"/>
                    <a:pt x="1073" y="5194"/>
                  </a:cubicBezTo>
                  <a:cubicBezTo>
                    <a:pt x="593" y="4760"/>
                    <a:pt x="327" y="4102"/>
                    <a:pt x="175" y="3496"/>
                  </a:cubicBezTo>
                  <a:cubicBezTo>
                    <a:pt x="163" y="3449"/>
                    <a:pt x="132" y="3429"/>
                    <a:pt x="99" y="3429"/>
                  </a:cubicBezTo>
                  <a:cubicBezTo>
                    <a:pt x="51" y="3429"/>
                    <a:pt x="1" y="3473"/>
                    <a:pt x="10" y="3535"/>
                  </a:cubicBezTo>
                  <a:cubicBezTo>
                    <a:pt x="133" y="4356"/>
                    <a:pt x="1056" y="6016"/>
                    <a:pt x="2089" y="6016"/>
                  </a:cubicBezTo>
                  <a:cubicBezTo>
                    <a:pt x="2286" y="6016"/>
                    <a:pt x="2488" y="5955"/>
                    <a:pt x="2689" y="5816"/>
                  </a:cubicBezTo>
                  <a:cubicBezTo>
                    <a:pt x="3035" y="5576"/>
                    <a:pt x="3096" y="5043"/>
                    <a:pt x="3137" y="4665"/>
                  </a:cubicBezTo>
                  <a:cubicBezTo>
                    <a:pt x="3167" y="4394"/>
                    <a:pt x="3152" y="4100"/>
                    <a:pt x="3111" y="3828"/>
                  </a:cubicBezTo>
                  <a:lnTo>
                    <a:pt x="3111" y="3828"/>
                  </a:lnTo>
                  <a:cubicBezTo>
                    <a:pt x="3120" y="3840"/>
                    <a:pt x="3130" y="3852"/>
                    <a:pt x="3141" y="3865"/>
                  </a:cubicBezTo>
                  <a:cubicBezTo>
                    <a:pt x="3596" y="4388"/>
                    <a:pt x="4380" y="4924"/>
                    <a:pt x="5063" y="4924"/>
                  </a:cubicBezTo>
                  <a:cubicBezTo>
                    <a:pt x="5498" y="4924"/>
                    <a:pt x="5891" y="4707"/>
                    <a:pt x="6132" y="4131"/>
                  </a:cubicBezTo>
                  <a:cubicBezTo>
                    <a:pt x="6609" y="2994"/>
                    <a:pt x="6198" y="880"/>
                    <a:pt x="5298" y="37"/>
                  </a:cubicBezTo>
                  <a:cubicBezTo>
                    <a:pt x="5270" y="12"/>
                    <a:pt x="5240" y="1"/>
                    <a:pt x="5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0"/>
            <p:cNvSpPr/>
            <p:nvPr/>
          </p:nvSpPr>
          <p:spPr>
            <a:xfrm rot="-517073">
              <a:off x="4408626" y="3351737"/>
              <a:ext cx="149881" cy="151520"/>
            </a:xfrm>
            <a:custGeom>
              <a:avLst/>
              <a:gdLst/>
              <a:ahLst/>
              <a:cxnLst/>
              <a:rect l="l" t="t" r="r" b="b"/>
              <a:pathLst>
                <a:path w="3557" h="3560" extrusionOk="0">
                  <a:moveTo>
                    <a:pt x="81" y="1"/>
                  </a:moveTo>
                  <a:cubicBezTo>
                    <a:pt x="40" y="1"/>
                    <a:pt x="1" y="25"/>
                    <a:pt x="7" y="78"/>
                  </a:cubicBezTo>
                  <a:cubicBezTo>
                    <a:pt x="152" y="1183"/>
                    <a:pt x="321" y="3067"/>
                    <a:pt x="1551" y="3503"/>
                  </a:cubicBezTo>
                  <a:cubicBezTo>
                    <a:pt x="1660" y="3542"/>
                    <a:pt x="1765" y="3559"/>
                    <a:pt x="1866" y="3559"/>
                  </a:cubicBezTo>
                  <a:cubicBezTo>
                    <a:pt x="2844" y="3559"/>
                    <a:pt x="3442" y="1888"/>
                    <a:pt x="3543" y="1138"/>
                  </a:cubicBezTo>
                  <a:cubicBezTo>
                    <a:pt x="3556" y="1051"/>
                    <a:pt x="3485" y="980"/>
                    <a:pt x="3414" y="980"/>
                  </a:cubicBezTo>
                  <a:cubicBezTo>
                    <a:pt x="3378" y="980"/>
                    <a:pt x="3342" y="998"/>
                    <a:pt x="3317" y="1041"/>
                  </a:cubicBezTo>
                  <a:cubicBezTo>
                    <a:pt x="2956" y="1704"/>
                    <a:pt x="2817" y="3267"/>
                    <a:pt x="1839" y="3267"/>
                  </a:cubicBezTo>
                  <a:cubicBezTo>
                    <a:pt x="1770" y="3267"/>
                    <a:pt x="1697" y="3259"/>
                    <a:pt x="1619" y="3243"/>
                  </a:cubicBezTo>
                  <a:cubicBezTo>
                    <a:pt x="455" y="2997"/>
                    <a:pt x="531" y="912"/>
                    <a:pt x="165" y="49"/>
                  </a:cubicBezTo>
                  <a:cubicBezTo>
                    <a:pt x="152" y="18"/>
                    <a:pt x="11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 rot="-517073">
              <a:off x="3436811" y="3587076"/>
              <a:ext cx="130543" cy="149908"/>
            </a:xfrm>
            <a:custGeom>
              <a:avLst/>
              <a:gdLst/>
              <a:ahLst/>
              <a:cxnLst/>
              <a:rect l="l" t="t" r="r" b="b"/>
              <a:pathLst>
                <a:path w="3057" h="3556" extrusionOk="0">
                  <a:moveTo>
                    <a:pt x="2630" y="0"/>
                  </a:moveTo>
                  <a:cubicBezTo>
                    <a:pt x="2564" y="0"/>
                    <a:pt x="2494" y="55"/>
                    <a:pt x="2514" y="137"/>
                  </a:cubicBezTo>
                  <a:cubicBezTo>
                    <a:pt x="2668" y="883"/>
                    <a:pt x="2686" y="1701"/>
                    <a:pt x="2512" y="2445"/>
                  </a:cubicBezTo>
                  <a:cubicBezTo>
                    <a:pt x="2405" y="2900"/>
                    <a:pt x="2133" y="3327"/>
                    <a:pt x="1662" y="3327"/>
                  </a:cubicBezTo>
                  <a:cubicBezTo>
                    <a:pt x="1603" y="3327"/>
                    <a:pt x="1541" y="3321"/>
                    <a:pt x="1477" y="3307"/>
                  </a:cubicBezTo>
                  <a:cubicBezTo>
                    <a:pt x="934" y="3187"/>
                    <a:pt x="523" y="2468"/>
                    <a:pt x="245" y="2038"/>
                  </a:cubicBezTo>
                  <a:cubicBezTo>
                    <a:pt x="222" y="2002"/>
                    <a:pt x="189" y="1987"/>
                    <a:pt x="155" y="1987"/>
                  </a:cubicBezTo>
                  <a:cubicBezTo>
                    <a:pt x="78" y="1987"/>
                    <a:pt x="1" y="2066"/>
                    <a:pt x="55" y="2147"/>
                  </a:cubicBezTo>
                  <a:cubicBezTo>
                    <a:pt x="400" y="2682"/>
                    <a:pt x="1053" y="3555"/>
                    <a:pt x="1721" y="3555"/>
                  </a:cubicBezTo>
                  <a:cubicBezTo>
                    <a:pt x="1953" y="3555"/>
                    <a:pt x="2187" y="3450"/>
                    <a:pt x="2410" y="3189"/>
                  </a:cubicBezTo>
                  <a:cubicBezTo>
                    <a:pt x="3057" y="2436"/>
                    <a:pt x="2912" y="976"/>
                    <a:pt x="2727" y="78"/>
                  </a:cubicBezTo>
                  <a:cubicBezTo>
                    <a:pt x="2714" y="24"/>
                    <a:pt x="2673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449;p30"/>
          <p:cNvGrpSpPr>
            <a:grpSpLocks/>
          </p:cNvGrpSpPr>
          <p:nvPr/>
        </p:nvGrpSpPr>
        <p:grpSpPr bwMode="auto">
          <a:xfrm rot="-616622">
            <a:off x="3798888" y="1030288"/>
            <a:ext cx="1081087" cy="1300162"/>
            <a:chOff x="3368409" y="1154615"/>
            <a:chExt cx="994364" cy="1195950"/>
          </a:xfrm>
        </p:grpSpPr>
        <p:sp>
          <p:nvSpPr>
            <p:cNvPr id="82" name="Google Shape;1450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3" name="Google Shape;1451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15962" y="1205273"/>
              <a:ext cx="895074" cy="1084971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rgbClr val="FFE46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4" name="Google Shape;1452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63022" y="1546512"/>
              <a:ext cx="227784" cy="308114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5" name="Google Shape;1453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66266" y="1203055"/>
              <a:ext cx="443887" cy="769555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6" name="Google Shape;1454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43641" y="1915754"/>
              <a:ext cx="132874" cy="64251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7" name="Google Shape;1455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43140" y="1968154"/>
              <a:ext cx="759280" cy="321257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8" name="Google Shape;1456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55631" y="1837274"/>
              <a:ext cx="39425" cy="27745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9" name="Google Shape;1457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58958" y="1832751"/>
              <a:ext cx="80309" cy="3650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0" name="Google Shape;1458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75486" y="1952025"/>
              <a:ext cx="11681" cy="1606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1" name="Google Shape;1459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02304" y="1982061"/>
              <a:ext cx="96370" cy="56950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2" name="Google Shape;1460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88375" y="1954660"/>
              <a:ext cx="110972" cy="80315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3" name="Google Shape;1461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300127" y="2041022"/>
              <a:ext cx="7300" cy="56950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4" name="Google Shape;1462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16780" y="2066991"/>
              <a:ext cx="71548" cy="52569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5" name="Google Shape;1463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70347" y="2040901"/>
              <a:ext cx="132874" cy="7593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6" name="Google Shape;1464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83099" y="2137869"/>
              <a:ext cx="1461" cy="146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7" name="Google Shape;1465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20136" y="2149887"/>
              <a:ext cx="32123" cy="26285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8" name="Google Shape;1466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17618" y="2138115"/>
              <a:ext cx="166457" cy="56950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9" name="Google Shape;1467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32451" y="1498852"/>
              <a:ext cx="61326" cy="48189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0" name="Google Shape;1468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34481" y="1482048"/>
              <a:ext cx="61326" cy="46728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1" name="Google Shape;1469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46517" y="1358550"/>
              <a:ext cx="119733" cy="119741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2" name="Google Shape;1470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47975" y="1356597"/>
              <a:ext cx="83228" cy="71552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3" name="Google Shape;1471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05655" y="1421213"/>
              <a:ext cx="59866" cy="56950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4" name="Google Shape;1472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66876" y="1351342"/>
              <a:ext cx="119733" cy="119741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5" name="Google Shape;1473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67038" y="1349009"/>
              <a:ext cx="81769" cy="70092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6" name="Google Shape;1474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26534" y="1411131"/>
              <a:ext cx="59867" cy="56950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7" name="Google Shape;1475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34312" y="1467229"/>
              <a:ext cx="265748" cy="43808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8" name="Google Shape;1476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74208" y="1477184"/>
              <a:ext cx="87609" cy="71552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9" name="Google Shape;1477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80793" y="1450305"/>
              <a:ext cx="87609" cy="70092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0" name="Google Shape;1478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20892" y="1469145"/>
              <a:ext cx="65706" cy="236562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1" name="Google Shape;1479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42121" y="1468458"/>
              <a:ext cx="116812" cy="243862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2" name="Google Shape;1480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31634" y="1753085"/>
              <a:ext cx="68627" cy="64251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3" name="Google Shape;1481;p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24754" y="1740931"/>
              <a:ext cx="62786" cy="65711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657600" y="0"/>
            <a:ext cx="3333750" cy="1325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vi-VN" sz="4800" b="1" dirty="0">
                <a:solidFill>
                  <a:schemeClr val="tx1">
                    <a:lumMod val="75000"/>
                  </a:schemeClr>
                </a:solidFill>
                <a:latin typeface="+mj-lt"/>
                <a:ea typeface="#9Slide02 Noi dung dai" panose="02000000000000000000" pitchFamily="2" charset="0"/>
                <a:cs typeface="+mn-cs"/>
              </a:rPr>
              <a:t>Cái cầu</a:t>
            </a:r>
          </a:p>
          <a:p>
            <a:pPr algn="ctr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vi-VN" sz="2800" b="1" dirty="0">
                <a:solidFill>
                  <a:schemeClr val="tx1">
                    <a:lumMod val="75000"/>
                  </a:schemeClr>
                </a:solidFill>
                <a:latin typeface="+mj-lt"/>
                <a:ea typeface="#9Slide02 Noi dung dai" panose="02000000000000000000" pitchFamily="2" charset="0"/>
                <a:cs typeface="+mn-cs"/>
              </a:rPr>
              <a:t>( trích)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+mj-lt"/>
              <a:ea typeface="#9Slide02 Noi dung dai" panose="02000000000000000000" pitchFamily="2" charset="0"/>
              <a:cs typeface="+mn-cs"/>
            </a:endParaRPr>
          </a:p>
        </p:txBody>
      </p:sp>
      <p:sp>
        <p:nvSpPr>
          <p:cNvPr id="76802" name="TextBox 7"/>
          <p:cNvSpPr txBox="1">
            <a:spLocks noChangeArrowheads="1"/>
          </p:cNvSpPr>
          <p:nvPr/>
        </p:nvSpPr>
        <p:spPr bwMode="auto">
          <a:xfrm>
            <a:off x="5981700" y="4851400"/>
            <a:ext cx="6934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Yêu hơn, cả cái cầu ao mẹ thường đãi đỗ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Là cái cầu này ảnh chụp xa xa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Mẹ bảo: cầu Hàm Rồng sông Mã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cứ gọi: cái cầu của cha.</a:t>
            </a:r>
            <a:endParaRPr lang="en-US" sz="2800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76803" name="TextBox 8"/>
          <p:cNvSpPr txBox="1">
            <a:spLocks noChangeArrowheads="1"/>
          </p:cNvSpPr>
          <p:nvPr/>
        </p:nvSpPr>
        <p:spPr bwMode="auto">
          <a:xfrm>
            <a:off x="3657600" y="3035300"/>
            <a:ext cx="7570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Những cái cầu ơi, yêu sao yêu ghê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Nhện qua chum nước bắc cầu tơ nhỏ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sáo sang sông bắc cầu ngọn gió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kiến qua ngòi bắc cầu lá tre.</a:t>
            </a:r>
            <a:endParaRPr lang="en-US" sz="2800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76804" name="TextBox 10"/>
          <p:cNvSpPr txBox="1">
            <a:spLocks noChangeArrowheads="1"/>
          </p:cNvSpPr>
          <p:nvPr/>
        </p:nvSpPr>
        <p:spPr bwMode="auto">
          <a:xfrm>
            <a:off x="9448800" y="6540500"/>
            <a:ext cx="207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>
                <a:solidFill>
                  <a:srgbClr val="3737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Phạm tiến Duật</a:t>
            </a:r>
            <a:endParaRPr lang="en-US" sz="4800" b="1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327025" y="1277938"/>
            <a:ext cx="585470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gửi cho con chiếc ảnh cái cầu</a:t>
            </a:r>
            <a:r>
              <a:rPr lang="en-US" sz="2800">
                <a:solidFill>
                  <a:srgbClr val="2F2F00"/>
                </a:solidFill>
                <a:ea typeface="#9Slide02 Noi dung dai"/>
                <a:cs typeface="Times New Roman" pitchFamily="18" charset="0"/>
              </a:rPr>
              <a:t>.</a:t>
            </a:r>
            <a:endParaRPr lang="vi-VN" sz="2800">
              <a:solidFill>
                <a:srgbClr val="2F2F00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vừa bắc xong qua dòn</a:t>
            </a:r>
            <a:r>
              <a:rPr lang="en-US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g</a:t>
            </a:r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 sông sâu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Xe lửa sắp qua, thư cha nói thế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cho mẹ xem- cho xem hơi lâu.</a:t>
            </a:r>
            <a:endParaRPr lang="en-US" sz="2800">
              <a:ea typeface="#9Slide02 Noi dung dai"/>
              <a:cs typeface="Times New Roman" pitchFamily="18" charset="0"/>
            </a:endParaRPr>
          </a:p>
        </p:txBody>
      </p:sp>
      <p:pic>
        <p:nvPicPr>
          <p:cNvPr id="7680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47053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25863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792663"/>
            <a:ext cx="25146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858000" y="1371600"/>
            <a:ext cx="5122863" cy="906463"/>
            <a:chOff x="1752602" y="1369562"/>
            <a:chExt cx="2229036" cy="1114518"/>
          </a:xfrm>
        </p:grpSpPr>
        <p:sp>
          <p:nvSpPr>
            <p:cNvPr id="77840" name="Rectangle: Rounded Corners 14"/>
            <p:cNvSpPr>
              <a:spLocks noChangeArrowheads="1"/>
            </p:cNvSpPr>
            <p:nvPr/>
          </p:nvSpPr>
          <p:spPr bwMode="auto">
            <a:xfrm>
              <a:off x="1752602" y="1369562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ED556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Rectangle: Rounded Corners 4"/>
            <p:cNvSpPr txBox="1">
              <a:spLocks noChangeArrowheads="1"/>
            </p:cNvSpPr>
            <p:nvPr/>
          </p:nvSpPr>
          <p:spPr bwMode="auto">
            <a:xfrm>
              <a:off x="1807008" y="1640318"/>
              <a:ext cx="2120224" cy="61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28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Bài thơ được chia thành 3 khổ</a:t>
              </a:r>
              <a:endPara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/>
            </a:extLst>
          </p:cNvPr>
          <p:cNvSpPr/>
          <p:nvPr/>
        </p:nvSpPr>
        <p:spPr>
          <a:xfrm>
            <a:off x="119063" y="1041400"/>
            <a:ext cx="531812" cy="4746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/>
            </a:extLst>
          </p:cNvPr>
          <p:cNvSpPr/>
          <p:nvPr/>
        </p:nvSpPr>
        <p:spPr>
          <a:xfrm>
            <a:off x="1611313" y="2998788"/>
            <a:ext cx="549275" cy="48895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2</a:t>
            </a:r>
            <a:endParaRPr lang="vi-VN" sz="2000" b="1" kern="0" dirty="0">
              <a:solidFill>
                <a:srgbClr val="FF0000"/>
              </a:solidFill>
              <a:latin typeface="#9Slide03 NettoOTLight" panose="02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/>
            </a:extLst>
          </p:cNvPr>
          <p:cNvSpPr/>
          <p:nvPr/>
        </p:nvSpPr>
        <p:spPr>
          <a:xfrm>
            <a:off x="4632325" y="4718050"/>
            <a:ext cx="552450" cy="47148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#9Slide03 NettoOTLight" panose="02000400000000000000" pitchFamily="2" charset="0"/>
                <a:cs typeface="Calibri" panose="020F0502020204030204" pitchFamily="34" charset="0"/>
              </a:rPr>
              <a:t>3</a:t>
            </a:r>
            <a:endParaRPr lang="vi-VN" sz="2000" b="1" kern="0" dirty="0">
              <a:solidFill>
                <a:srgbClr val="FF0000"/>
              </a:solidFill>
              <a:latin typeface="#9Slide03 NettoOTLight" panose="020004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87313" y="120650"/>
            <a:ext cx="2419350" cy="669925"/>
            <a:chOff x="1752602" y="1369562"/>
            <a:chExt cx="2229036" cy="1114518"/>
          </a:xfrm>
        </p:grpSpPr>
        <p:sp>
          <p:nvSpPr>
            <p:cNvPr id="77838" name="Rectangle: Rounded Corners 125"/>
            <p:cNvSpPr>
              <a:spLocks noChangeArrowheads="1"/>
            </p:cNvSpPr>
            <p:nvPr/>
          </p:nvSpPr>
          <p:spPr bwMode="auto">
            <a:xfrm>
              <a:off x="1752602" y="1369562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ED556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Rectangle: Rounded Corners 4"/>
            <p:cNvSpPr txBox="1">
              <a:spLocks noChangeArrowheads="1"/>
            </p:cNvSpPr>
            <p:nvPr/>
          </p:nvSpPr>
          <p:spPr bwMode="auto">
            <a:xfrm>
              <a:off x="1807008" y="1640318"/>
              <a:ext cx="2120224" cy="61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2800" b="1">
                  <a:solidFill>
                    <a:srgbClr val="FFFFFF"/>
                  </a:solidFill>
                  <a:latin typeface="#9Slide03 NettoOTLight"/>
                  <a:ea typeface="#9Slide02 Noi dung dai"/>
                  <a:cs typeface="#9Slide02 Noi dung dai"/>
                </a:rPr>
                <a:t>LUYỆN ĐỌC</a:t>
              </a:r>
              <a:endParaRPr lang="en-US" sz="2800" b="1">
                <a:solidFill>
                  <a:srgbClr val="FFFFFF"/>
                </a:solidFill>
                <a:latin typeface="#9Slide03 NettoOTLight"/>
                <a:ea typeface="#9Slide02 Noi dung dai"/>
                <a:cs typeface="#9Slide02 Noi dung dai"/>
              </a:endParaRPr>
            </a:p>
          </p:txBody>
        </p:sp>
      </p:grp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4660900" y="-11113"/>
            <a:ext cx="3333750" cy="10795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vi-VN" sz="3600" b="1" dirty="0">
                <a:solidFill>
                  <a:schemeClr val="tx1">
                    <a:lumMod val="75000"/>
                  </a:schemeClr>
                </a:solidFill>
                <a:latin typeface="+mj-lt"/>
                <a:ea typeface="#9Slide02 Noi dung dai" panose="02000000000000000000" pitchFamily="2" charset="0"/>
                <a:cs typeface="+mn-cs"/>
              </a:rPr>
              <a:t>Cái cầu</a:t>
            </a:r>
          </a:p>
          <a:p>
            <a:pPr algn="ctr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vi-VN" sz="2400" b="1" dirty="0">
                <a:solidFill>
                  <a:schemeClr val="tx1">
                    <a:lumMod val="75000"/>
                  </a:schemeClr>
                </a:solidFill>
                <a:latin typeface="+mj-lt"/>
                <a:ea typeface="#9Slide02 Noi dung dai" panose="02000000000000000000" pitchFamily="2" charset="0"/>
                <a:cs typeface="+mn-cs"/>
              </a:rPr>
              <a:t>( trích)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+mj-lt"/>
              <a:ea typeface="#9Slide02 Noi dung dai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717550" y="1041400"/>
            <a:ext cx="585470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gửi cho con chiếc ảnh cái cầu</a:t>
            </a:r>
            <a:r>
              <a:rPr lang="en-US" sz="2800">
                <a:solidFill>
                  <a:srgbClr val="2F2F00"/>
                </a:solidFill>
                <a:ea typeface="#9Slide02 Noi dung dai"/>
                <a:cs typeface="Times New Roman" pitchFamily="18" charset="0"/>
              </a:rPr>
              <a:t>.</a:t>
            </a:r>
            <a:endParaRPr lang="vi-VN" sz="2800">
              <a:solidFill>
                <a:srgbClr val="2F2F00"/>
              </a:solidFill>
              <a:latin typeface="Times New Roman" pitchFamily="18" charset="0"/>
              <a:ea typeface="#9Slide02 Noi dung dai"/>
              <a:cs typeface="Times New Roman" pitchFamily="18" charset="0"/>
            </a:endParaRP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Cha vừa bắc xong qua dòn</a:t>
            </a:r>
            <a:r>
              <a:rPr lang="en-US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g</a:t>
            </a:r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 sông sâu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Xe lửa sắp qua, thư cha nói thế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cho mẹ xem- cho xem hơi lâu.</a:t>
            </a:r>
            <a:endParaRPr lang="en-US" sz="2800">
              <a:ea typeface="#9Slide02 Noi dung dai"/>
              <a:cs typeface="Times New Roman" pitchFamily="18" charset="0"/>
            </a:endParaRPr>
          </a:p>
        </p:txBody>
      </p:sp>
      <p:sp>
        <p:nvSpPr>
          <p:cNvPr id="77832" name="TextBox 22"/>
          <p:cNvSpPr txBox="1">
            <a:spLocks noChangeArrowheads="1"/>
          </p:cNvSpPr>
          <p:nvPr/>
        </p:nvSpPr>
        <p:spPr bwMode="auto">
          <a:xfrm>
            <a:off x="2249488" y="2870200"/>
            <a:ext cx="75707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Những cái cầu ơi, yêu sao yêu ghê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Nhện qua chum nước bắc cầu tơ nhỏ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sáo sang sông bắc cầu ngọn gió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kiến qua ngòi bắc cầu lá tre.</a:t>
            </a:r>
            <a:endParaRPr lang="en-US" sz="2800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sp>
        <p:nvSpPr>
          <p:cNvPr id="77833" name="TextBox 23"/>
          <p:cNvSpPr txBox="1">
            <a:spLocks noChangeArrowheads="1"/>
          </p:cNvSpPr>
          <p:nvPr/>
        </p:nvSpPr>
        <p:spPr bwMode="auto">
          <a:xfrm>
            <a:off x="5260975" y="4659313"/>
            <a:ext cx="6934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Yêu hơn, cả cái cầu ao mẹ thường đãi đỗ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Là cái cầu này ảnh chụp xa xa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Mẹ bảo: cầu Hàm Rồng sông Mã</a:t>
            </a:r>
          </a:p>
          <a:p>
            <a:r>
              <a:rPr lang="vi-VN" sz="2800">
                <a:solidFill>
                  <a:srgbClr val="2F2F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Con cứ gọi: cái cầu của cha.</a:t>
            </a:r>
            <a:endParaRPr lang="en-US" sz="2800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40538" y="1387475"/>
            <a:ext cx="5124450" cy="908050"/>
            <a:chOff x="1631895" y="1154396"/>
            <a:chExt cx="2229036" cy="1114518"/>
          </a:xfrm>
        </p:grpSpPr>
        <p:sp>
          <p:nvSpPr>
            <p:cNvPr id="77836" name="Rectangle: Rounded Corners 14"/>
            <p:cNvSpPr>
              <a:spLocks noChangeArrowheads="1"/>
            </p:cNvSpPr>
            <p:nvPr/>
          </p:nvSpPr>
          <p:spPr bwMode="auto">
            <a:xfrm>
              <a:off x="1631895" y="1154396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ED556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Rectangle: Rounded Corners 4"/>
            <p:cNvSpPr txBox="1">
              <a:spLocks noChangeArrowheads="1"/>
            </p:cNvSpPr>
            <p:nvPr/>
          </p:nvSpPr>
          <p:spPr bwMode="auto">
            <a:xfrm>
              <a:off x="1740706" y="1393514"/>
              <a:ext cx="2120224" cy="61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28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Bài thơ có mấy khổ thơ?</a:t>
              </a:r>
              <a:endPara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835" name="TextBox 17"/>
          <p:cNvSpPr txBox="1">
            <a:spLocks noChangeArrowheads="1"/>
          </p:cNvSpPr>
          <p:nvPr/>
        </p:nvSpPr>
        <p:spPr bwMode="auto">
          <a:xfrm>
            <a:off x="8610600" y="6429375"/>
            <a:ext cx="207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>
                <a:solidFill>
                  <a:srgbClr val="373700"/>
                </a:solidFill>
                <a:latin typeface="Times New Roman" pitchFamily="18" charset="0"/>
                <a:ea typeface="#9Slide02 Noi dung dai"/>
                <a:cs typeface="Times New Roman" pitchFamily="18" charset="0"/>
              </a:rPr>
              <a:t>Phạm tiến Duật</a:t>
            </a:r>
            <a:endParaRPr lang="en-US" sz="4800" b="1">
              <a:latin typeface="Times New Roman" pitchFamily="18" charset="0"/>
              <a:ea typeface="#9Slide02 Noi dung dai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40"/>
          <p:cNvSpPr/>
          <p:nvPr/>
        </p:nvSpPr>
        <p:spPr>
          <a:xfrm rot="329428">
            <a:off x="795338" y="47228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6482" h="6476" extrusionOk="0">
                <a:moveTo>
                  <a:pt x="6043" y="1"/>
                </a:moveTo>
                <a:lnTo>
                  <a:pt x="3136" y="1436"/>
                </a:lnTo>
                <a:lnTo>
                  <a:pt x="0" y="437"/>
                </a:lnTo>
                <a:lnTo>
                  <a:pt x="1440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82" y="6041"/>
                </a:lnTo>
                <a:lnTo>
                  <a:pt x="6482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6" name="Google Shape;2506;p40"/>
          <p:cNvSpPr/>
          <p:nvPr/>
        </p:nvSpPr>
        <p:spPr>
          <a:xfrm rot="329428">
            <a:off x="10260013" y="520700"/>
            <a:ext cx="93662" cy="93663"/>
          </a:xfrm>
          <a:custGeom>
            <a:avLst/>
            <a:gdLst/>
            <a:ahLst/>
            <a:cxnLst/>
            <a:rect l="l" t="t" r="r" b="b"/>
            <a:pathLst>
              <a:path w="2187" h="2167" extrusionOk="0">
                <a:moveTo>
                  <a:pt x="1102" y="1"/>
                </a:moveTo>
                <a:cubicBezTo>
                  <a:pt x="489" y="1"/>
                  <a:pt x="1" y="500"/>
                  <a:pt x="17" y="1113"/>
                </a:cubicBezTo>
                <a:cubicBezTo>
                  <a:pt x="30" y="1667"/>
                  <a:pt x="471" y="2128"/>
                  <a:pt x="1023" y="2164"/>
                </a:cubicBezTo>
                <a:cubicBezTo>
                  <a:pt x="1049" y="2166"/>
                  <a:pt x="1076" y="2167"/>
                  <a:pt x="1102" y="2167"/>
                </a:cubicBezTo>
                <a:cubicBezTo>
                  <a:pt x="1702" y="2167"/>
                  <a:pt x="2187" y="1683"/>
                  <a:pt x="2187" y="1086"/>
                </a:cubicBezTo>
                <a:cubicBezTo>
                  <a:pt x="2187" y="489"/>
                  <a:pt x="1701" y="1"/>
                  <a:pt x="1102" y="1"/>
                </a:cubicBezTo>
                <a:close/>
              </a:path>
            </a:pathLst>
          </a:custGeom>
          <a:solidFill>
            <a:srgbClr val="FAB21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851" name="Google Shape;2507;p40"/>
          <p:cNvGrpSpPr>
            <a:grpSpLocks/>
          </p:cNvGrpSpPr>
          <p:nvPr/>
        </p:nvGrpSpPr>
        <p:grpSpPr bwMode="auto">
          <a:xfrm>
            <a:off x="10074275" y="1281113"/>
            <a:ext cx="1863725" cy="2889250"/>
            <a:chOff x="6868057" y="522821"/>
            <a:chExt cx="1714059" cy="2656712"/>
          </a:xfrm>
        </p:grpSpPr>
        <p:sp>
          <p:nvSpPr>
            <p:cNvPr id="2508" name="Google Shape;2508;p40"/>
            <p:cNvSpPr/>
            <p:nvPr/>
          </p:nvSpPr>
          <p:spPr>
            <a:xfrm rot="329428">
              <a:off x="6984858" y="588508"/>
              <a:ext cx="1480456" cy="2525336"/>
            </a:xfrm>
            <a:custGeom>
              <a:avLst/>
              <a:gdLst/>
              <a:ahLst/>
              <a:cxnLst/>
              <a:rect l="l" t="t" r="r" b="b"/>
              <a:pathLst>
                <a:path w="45688" h="78051" extrusionOk="0">
                  <a:moveTo>
                    <a:pt x="21730" y="0"/>
                  </a:moveTo>
                  <a:cubicBezTo>
                    <a:pt x="20082" y="0"/>
                    <a:pt x="18527" y="817"/>
                    <a:pt x="17098" y="2428"/>
                  </a:cubicBezTo>
                  <a:cubicBezTo>
                    <a:pt x="16271" y="3362"/>
                    <a:pt x="15454" y="4601"/>
                    <a:pt x="14677" y="6109"/>
                  </a:cubicBezTo>
                  <a:lnTo>
                    <a:pt x="12900" y="9708"/>
                  </a:lnTo>
                  <a:lnTo>
                    <a:pt x="12880" y="9726"/>
                  </a:lnTo>
                  <a:lnTo>
                    <a:pt x="12837" y="12918"/>
                  </a:lnTo>
                  <a:cubicBezTo>
                    <a:pt x="12798" y="12880"/>
                    <a:pt x="12757" y="12844"/>
                    <a:pt x="12721" y="12808"/>
                  </a:cubicBezTo>
                  <a:lnTo>
                    <a:pt x="8039" y="8223"/>
                  </a:lnTo>
                  <a:lnTo>
                    <a:pt x="7919" y="14777"/>
                  </a:lnTo>
                  <a:cubicBezTo>
                    <a:pt x="7919" y="14824"/>
                    <a:pt x="7901" y="15975"/>
                    <a:pt x="7926" y="17318"/>
                  </a:cubicBezTo>
                  <a:cubicBezTo>
                    <a:pt x="7935" y="17750"/>
                    <a:pt x="7947" y="18134"/>
                    <a:pt x="7960" y="18482"/>
                  </a:cubicBezTo>
                  <a:lnTo>
                    <a:pt x="0" y="20103"/>
                  </a:lnTo>
                  <a:lnTo>
                    <a:pt x="2724" y="23684"/>
                  </a:lnTo>
                  <a:cubicBezTo>
                    <a:pt x="2797" y="23777"/>
                    <a:pt x="4533" y="26042"/>
                    <a:pt x="7691" y="28703"/>
                  </a:cubicBezTo>
                  <a:cubicBezTo>
                    <a:pt x="8060" y="29015"/>
                    <a:pt x="8435" y="29320"/>
                    <a:pt x="8812" y="29616"/>
                  </a:cubicBezTo>
                  <a:cubicBezTo>
                    <a:pt x="8462" y="30152"/>
                    <a:pt x="8164" y="30803"/>
                    <a:pt x="7913" y="31574"/>
                  </a:cubicBezTo>
                  <a:cubicBezTo>
                    <a:pt x="7576" y="32605"/>
                    <a:pt x="7327" y="33862"/>
                    <a:pt x="7185" y="35205"/>
                  </a:cubicBezTo>
                  <a:cubicBezTo>
                    <a:pt x="7047" y="36545"/>
                    <a:pt x="7024" y="37927"/>
                    <a:pt x="7117" y="39202"/>
                  </a:cubicBezTo>
                  <a:cubicBezTo>
                    <a:pt x="7228" y="40701"/>
                    <a:pt x="7497" y="42012"/>
                    <a:pt x="7913" y="43099"/>
                  </a:cubicBezTo>
                  <a:lnTo>
                    <a:pt x="8042" y="43436"/>
                  </a:lnTo>
                  <a:cubicBezTo>
                    <a:pt x="7877" y="43748"/>
                    <a:pt x="7528" y="44501"/>
                    <a:pt x="7167" y="46285"/>
                  </a:cubicBezTo>
                  <a:cubicBezTo>
                    <a:pt x="6916" y="47517"/>
                    <a:pt x="6726" y="48912"/>
                    <a:pt x="6633" y="50214"/>
                  </a:cubicBezTo>
                  <a:cubicBezTo>
                    <a:pt x="6516" y="51850"/>
                    <a:pt x="6547" y="53311"/>
                    <a:pt x="6724" y="54554"/>
                  </a:cubicBezTo>
                  <a:cubicBezTo>
                    <a:pt x="6990" y="56438"/>
                    <a:pt x="7594" y="57826"/>
                    <a:pt x="8559" y="58791"/>
                  </a:cubicBezTo>
                  <a:cubicBezTo>
                    <a:pt x="9538" y="59765"/>
                    <a:pt x="10761" y="60652"/>
                    <a:pt x="12213" y="61431"/>
                  </a:cubicBezTo>
                  <a:lnTo>
                    <a:pt x="12188" y="63312"/>
                  </a:lnTo>
                  <a:cubicBezTo>
                    <a:pt x="12129" y="63398"/>
                    <a:pt x="12070" y="63482"/>
                    <a:pt x="12016" y="63572"/>
                  </a:cubicBezTo>
                  <a:cubicBezTo>
                    <a:pt x="11720" y="64063"/>
                    <a:pt x="11496" y="64658"/>
                    <a:pt x="11358" y="65338"/>
                  </a:cubicBezTo>
                  <a:cubicBezTo>
                    <a:pt x="11193" y="66141"/>
                    <a:pt x="11155" y="67015"/>
                    <a:pt x="11245" y="67793"/>
                  </a:cubicBezTo>
                  <a:cubicBezTo>
                    <a:pt x="11304" y="68311"/>
                    <a:pt x="11421" y="68781"/>
                    <a:pt x="11598" y="69190"/>
                  </a:cubicBezTo>
                  <a:cubicBezTo>
                    <a:pt x="11625" y="69251"/>
                    <a:pt x="11654" y="69315"/>
                    <a:pt x="11681" y="69373"/>
                  </a:cubicBezTo>
                  <a:cubicBezTo>
                    <a:pt x="11713" y="70158"/>
                    <a:pt x="11760" y="71329"/>
                    <a:pt x="11815" y="72249"/>
                  </a:cubicBezTo>
                  <a:lnTo>
                    <a:pt x="11815" y="72256"/>
                  </a:lnTo>
                  <a:cubicBezTo>
                    <a:pt x="11869" y="73138"/>
                    <a:pt x="12070" y="73940"/>
                    <a:pt x="12412" y="74641"/>
                  </a:cubicBezTo>
                  <a:cubicBezTo>
                    <a:pt x="13834" y="77551"/>
                    <a:pt x="17333" y="78050"/>
                    <a:pt x="20238" y="78050"/>
                  </a:cubicBezTo>
                  <a:cubicBezTo>
                    <a:pt x="21719" y="78050"/>
                    <a:pt x="23412" y="77960"/>
                    <a:pt x="25008" y="77792"/>
                  </a:cubicBezTo>
                  <a:cubicBezTo>
                    <a:pt x="27224" y="77562"/>
                    <a:pt x="28406" y="76511"/>
                    <a:pt x="29008" y="75667"/>
                  </a:cubicBezTo>
                  <a:cubicBezTo>
                    <a:pt x="29864" y="74476"/>
                    <a:pt x="30000" y="73067"/>
                    <a:pt x="29835" y="72061"/>
                  </a:cubicBezTo>
                  <a:lnTo>
                    <a:pt x="29693" y="70368"/>
                  </a:lnTo>
                  <a:cubicBezTo>
                    <a:pt x="29932" y="70086"/>
                    <a:pt x="30095" y="69803"/>
                    <a:pt x="30204" y="69575"/>
                  </a:cubicBezTo>
                  <a:cubicBezTo>
                    <a:pt x="30613" y="68693"/>
                    <a:pt x="30586" y="67863"/>
                    <a:pt x="30563" y="67196"/>
                  </a:cubicBezTo>
                  <a:cubicBezTo>
                    <a:pt x="30554" y="67020"/>
                    <a:pt x="30547" y="66860"/>
                    <a:pt x="30552" y="66704"/>
                  </a:cubicBezTo>
                  <a:cubicBezTo>
                    <a:pt x="30556" y="66337"/>
                    <a:pt x="30518" y="65978"/>
                    <a:pt x="30434" y="65630"/>
                  </a:cubicBezTo>
                  <a:lnTo>
                    <a:pt x="30434" y="65630"/>
                  </a:lnTo>
                  <a:cubicBezTo>
                    <a:pt x="33038" y="65808"/>
                    <a:pt x="35186" y="65842"/>
                    <a:pt x="36402" y="65842"/>
                  </a:cubicBezTo>
                  <a:cubicBezTo>
                    <a:pt x="37058" y="65842"/>
                    <a:pt x="37438" y="65833"/>
                    <a:pt x="37454" y="65833"/>
                  </a:cubicBezTo>
                  <a:lnTo>
                    <a:pt x="42705" y="65697"/>
                  </a:lnTo>
                  <a:lnTo>
                    <a:pt x="37664" y="58468"/>
                  </a:lnTo>
                  <a:cubicBezTo>
                    <a:pt x="38030" y="58153"/>
                    <a:pt x="38444" y="57785"/>
                    <a:pt x="38916" y="57353"/>
                  </a:cubicBezTo>
                  <a:cubicBezTo>
                    <a:pt x="40117" y="56254"/>
                    <a:pt x="41127" y="55255"/>
                    <a:pt x="41170" y="55214"/>
                  </a:cubicBezTo>
                  <a:lnTo>
                    <a:pt x="45687" y="50752"/>
                  </a:lnTo>
                  <a:lnTo>
                    <a:pt x="39341" y="50390"/>
                  </a:lnTo>
                  <a:cubicBezTo>
                    <a:pt x="38087" y="50315"/>
                    <a:pt x="36773" y="50189"/>
                    <a:pt x="35442" y="50006"/>
                  </a:cubicBezTo>
                  <a:cubicBezTo>
                    <a:pt x="35055" y="49951"/>
                    <a:pt x="34666" y="49893"/>
                    <a:pt x="34273" y="49829"/>
                  </a:cubicBezTo>
                  <a:cubicBezTo>
                    <a:pt x="34899" y="48751"/>
                    <a:pt x="35333" y="47521"/>
                    <a:pt x="35559" y="46171"/>
                  </a:cubicBezTo>
                  <a:cubicBezTo>
                    <a:pt x="35740" y="45091"/>
                    <a:pt x="35790" y="43929"/>
                    <a:pt x="35708" y="42717"/>
                  </a:cubicBezTo>
                  <a:cubicBezTo>
                    <a:pt x="35570" y="40646"/>
                    <a:pt x="35069" y="38896"/>
                    <a:pt x="34795" y="38191"/>
                  </a:cubicBezTo>
                  <a:lnTo>
                    <a:pt x="33922" y="35935"/>
                  </a:lnTo>
                  <a:cubicBezTo>
                    <a:pt x="36683" y="29711"/>
                    <a:pt x="35188" y="25771"/>
                    <a:pt x="34580" y="24581"/>
                  </a:cubicBezTo>
                  <a:cubicBezTo>
                    <a:pt x="34350" y="23996"/>
                    <a:pt x="34085" y="23422"/>
                    <a:pt x="33791" y="22870"/>
                  </a:cubicBezTo>
                  <a:cubicBezTo>
                    <a:pt x="33222" y="21796"/>
                    <a:pt x="33045" y="21683"/>
                    <a:pt x="31870" y="21432"/>
                  </a:cubicBezTo>
                  <a:cubicBezTo>
                    <a:pt x="31856" y="21430"/>
                    <a:pt x="31424" y="21340"/>
                    <a:pt x="30690" y="21159"/>
                  </a:cubicBezTo>
                  <a:lnTo>
                    <a:pt x="31015" y="11282"/>
                  </a:lnTo>
                  <a:lnTo>
                    <a:pt x="31015" y="11236"/>
                  </a:lnTo>
                  <a:cubicBezTo>
                    <a:pt x="31015" y="10556"/>
                    <a:pt x="30755" y="9862"/>
                    <a:pt x="30296" y="9308"/>
                  </a:cubicBezTo>
                  <a:lnTo>
                    <a:pt x="28680" y="5517"/>
                  </a:lnTo>
                  <a:cubicBezTo>
                    <a:pt x="27979" y="4282"/>
                    <a:pt x="27242" y="3245"/>
                    <a:pt x="26485" y="2431"/>
                  </a:cubicBezTo>
                  <a:cubicBezTo>
                    <a:pt x="25359" y="1221"/>
                    <a:pt x="24145" y="450"/>
                    <a:pt x="22870" y="138"/>
                  </a:cubicBezTo>
                  <a:cubicBezTo>
                    <a:pt x="22497" y="46"/>
                    <a:pt x="22115" y="0"/>
                    <a:pt x="2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23825" dir="2760000" algn="bl" rotWithShape="0">
                <a:schemeClr val="dk2">
                  <a:alpha val="22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 rot="329428">
              <a:off x="7344022" y="1365086"/>
              <a:ext cx="671607" cy="626225"/>
            </a:xfrm>
            <a:custGeom>
              <a:avLst/>
              <a:gdLst/>
              <a:ahLst/>
              <a:cxnLst/>
              <a:rect l="l" t="t" r="r" b="b"/>
              <a:pathLst>
                <a:path w="20750" h="19308" extrusionOk="0">
                  <a:moveTo>
                    <a:pt x="20750" y="1"/>
                  </a:moveTo>
                  <a:lnTo>
                    <a:pt x="1059" y="6484"/>
                  </a:lnTo>
                  <a:lnTo>
                    <a:pt x="1" y="17892"/>
                  </a:lnTo>
                  <a:lnTo>
                    <a:pt x="6089" y="19228"/>
                  </a:lnTo>
                  <a:cubicBezTo>
                    <a:pt x="6503" y="19282"/>
                    <a:pt x="6913" y="19307"/>
                    <a:pt x="7318" y="19307"/>
                  </a:cubicBezTo>
                  <a:cubicBezTo>
                    <a:pt x="14783" y="19307"/>
                    <a:pt x="20750" y="10717"/>
                    <a:pt x="20750" y="10717"/>
                  </a:cubicBezTo>
                  <a:lnTo>
                    <a:pt x="20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 rot="329428">
              <a:off x="7295842" y="1845338"/>
              <a:ext cx="687667" cy="649580"/>
            </a:xfrm>
            <a:custGeom>
              <a:avLst/>
              <a:gdLst/>
              <a:ahLst/>
              <a:cxnLst/>
              <a:rect l="l" t="t" r="r" b="b"/>
              <a:pathLst>
                <a:path w="21236" h="20076" extrusionOk="0">
                  <a:moveTo>
                    <a:pt x="20759" y="0"/>
                  </a:moveTo>
                  <a:lnTo>
                    <a:pt x="0" y="5682"/>
                  </a:lnTo>
                  <a:lnTo>
                    <a:pt x="3731" y="18963"/>
                  </a:lnTo>
                  <a:lnTo>
                    <a:pt x="6143" y="20010"/>
                  </a:lnTo>
                  <a:cubicBezTo>
                    <a:pt x="6485" y="20054"/>
                    <a:pt x="6826" y="20075"/>
                    <a:pt x="7165" y="20075"/>
                  </a:cubicBezTo>
                  <a:cubicBezTo>
                    <a:pt x="14761" y="20075"/>
                    <a:pt x="21236" y="9428"/>
                    <a:pt x="21236" y="9428"/>
                  </a:cubicBezTo>
                  <a:lnTo>
                    <a:pt x="20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 rot="329428">
              <a:off x="7646246" y="680472"/>
              <a:ext cx="293463" cy="157651"/>
            </a:xfrm>
            <a:custGeom>
              <a:avLst/>
              <a:gdLst/>
              <a:ahLst/>
              <a:cxnLst/>
              <a:rect l="l" t="t" r="r" b="b"/>
              <a:pathLst>
                <a:path w="9039" h="4869" extrusionOk="0">
                  <a:moveTo>
                    <a:pt x="4544" y="0"/>
                  </a:moveTo>
                  <a:cubicBezTo>
                    <a:pt x="2767" y="0"/>
                    <a:pt x="1123" y="2407"/>
                    <a:pt x="0" y="4581"/>
                  </a:cubicBezTo>
                  <a:cubicBezTo>
                    <a:pt x="1164" y="4770"/>
                    <a:pt x="2338" y="4868"/>
                    <a:pt x="3510" y="4868"/>
                  </a:cubicBezTo>
                  <a:cubicBezTo>
                    <a:pt x="5375" y="4868"/>
                    <a:pt x="7234" y="4619"/>
                    <a:pt x="9039" y="4086"/>
                  </a:cubicBezTo>
                  <a:cubicBezTo>
                    <a:pt x="7996" y="2250"/>
                    <a:pt x="6597" y="442"/>
                    <a:pt x="5015" y="57"/>
                  </a:cubicBezTo>
                  <a:cubicBezTo>
                    <a:pt x="4857" y="19"/>
                    <a:pt x="4700" y="0"/>
                    <a:pt x="4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0"/>
            <p:cNvSpPr/>
            <p:nvPr/>
          </p:nvSpPr>
          <p:spPr>
            <a:xfrm rot="329428">
              <a:off x="7577625" y="811848"/>
              <a:ext cx="404425" cy="324060"/>
            </a:xfrm>
            <a:custGeom>
              <a:avLst/>
              <a:gdLst/>
              <a:ahLst/>
              <a:cxnLst/>
              <a:rect l="l" t="t" r="r" b="b"/>
              <a:pathLst>
                <a:path w="12501" h="10007" extrusionOk="0">
                  <a:moveTo>
                    <a:pt x="10536" y="1"/>
                  </a:moveTo>
                  <a:cubicBezTo>
                    <a:pt x="8732" y="534"/>
                    <a:pt x="6872" y="782"/>
                    <a:pt x="5008" y="782"/>
                  </a:cubicBezTo>
                  <a:cubicBezTo>
                    <a:pt x="3835" y="782"/>
                    <a:pt x="2661" y="684"/>
                    <a:pt x="1497" y="496"/>
                  </a:cubicBezTo>
                  <a:cubicBezTo>
                    <a:pt x="575" y="2293"/>
                    <a:pt x="1" y="3928"/>
                    <a:pt x="1" y="3928"/>
                  </a:cubicBezTo>
                  <a:lnTo>
                    <a:pt x="2931" y="10007"/>
                  </a:lnTo>
                  <a:lnTo>
                    <a:pt x="11149" y="8185"/>
                  </a:lnTo>
                  <a:lnTo>
                    <a:pt x="12500" y="4321"/>
                  </a:lnTo>
                  <a:cubicBezTo>
                    <a:pt x="12500" y="4321"/>
                    <a:pt x="11757" y="2142"/>
                    <a:pt x="10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0"/>
            <p:cNvSpPr/>
            <p:nvPr/>
          </p:nvSpPr>
          <p:spPr>
            <a:xfrm rot="329428">
              <a:off x="7392203" y="2804381"/>
              <a:ext cx="383984" cy="210201"/>
            </a:xfrm>
            <a:custGeom>
              <a:avLst/>
              <a:gdLst/>
              <a:ahLst/>
              <a:cxnLst/>
              <a:rect l="l" t="t" r="r" b="b"/>
              <a:pathLst>
                <a:path w="11820" h="6491" extrusionOk="0">
                  <a:moveTo>
                    <a:pt x="7935" y="1"/>
                  </a:moveTo>
                  <a:cubicBezTo>
                    <a:pt x="5103" y="1583"/>
                    <a:pt x="2437" y="3464"/>
                    <a:pt x="0" y="5599"/>
                  </a:cubicBezTo>
                  <a:cubicBezTo>
                    <a:pt x="294" y="5813"/>
                    <a:pt x="642" y="5996"/>
                    <a:pt x="1063" y="6148"/>
                  </a:cubicBezTo>
                  <a:cubicBezTo>
                    <a:pt x="1762" y="6392"/>
                    <a:pt x="3044" y="6491"/>
                    <a:pt x="4506" y="6491"/>
                  </a:cubicBezTo>
                  <a:cubicBezTo>
                    <a:pt x="5956" y="6491"/>
                    <a:pt x="7582" y="6394"/>
                    <a:pt x="8991" y="6245"/>
                  </a:cubicBezTo>
                  <a:cubicBezTo>
                    <a:pt x="11819" y="5949"/>
                    <a:pt x="11304" y="3706"/>
                    <a:pt x="11304" y="3706"/>
                  </a:cubicBezTo>
                  <a:lnTo>
                    <a:pt x="10996" y="105"/>
                  </a:lnTo>
                  <a:lnTo>
                    <a:pt x="7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 rot="329428">
              <a:off x="7354243" y="2785405"/>
              <a:ext cx="297843" cy="192685"/>
            </a:xfrm>
            <a:custGeom>
              <a:avLst/>
              <a:gdLst/>
              <a:ahLst/>
              <a:cxnLst/>
              <a:rect l="l" t="t" r="r" b="b"/>
              <a:pathLst>
                <a:path w="9191" h="5920" extrusionOk="0">
                  <a:moveTo>
                    <a:pt x="0" y="1"/>
                  </a:moveTo>
                  <a:cubicBezTo>
                    <a:pt x="0" y="1"/>
                    <a:pt x="77" y="2198"/>
                    <a:pt x="163" y="3672"/>
                  </a:cubicBezTo>
                  <a:cubicBezTo>
                    <a:pt x="224" y="4701"/>
                    <a:pt x="577" y="5413"/>
                    <a:pt x="1255" y="5919"/>
                  </a:cubicBezTo>
                  <a:cubicBezTo>
                    <a:pt x="3692" y="3785"/>
                    <a:pt x="6360" y="1904"/>
                    <a:pt x="9190" y="3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 rot="329428">
              <a:off x="7344022" y="2671546"/>
              <a:ext cx="462826" cy="137215"/>
            </a:xfrm>
            <a:custGeom>
              <a:avLst/>
              <a:gdLst/>
              <a:ahLst/>
              <a:cxnLst/>
              <a:rect l="l" t="t" r="r" b="b"/>
              <a:pathLst>
                <a:path w="14314" h="4226" extrusionOk="0">
                  <a:moveTo>
                    <a:pt x="1218" y="1"/>
                  </a:moveTo>
                  <a:cubicBezTo>
                    <a:pt x="242" y="1"/>
                    <a:pt x="1" y="3412"/>
                    <a:pt x="767" y="3741"/>
                  </a:cubicBezTo>
                  <a:cubicBezTo>
                    <a:pt x="1662" y="4123"/>
                    <a:pt x="6019" y="4225"/>
                    <a:pt x="9317" y="4225"/>
                  </a:cubicBezTo>
                  <a:cubicBezTo>
                    <a:pt x="11095" y="4225"/>
                    <a:pt x="12565" y="4196"/>
                    <a:pt x="13018" y="4164"/>
                  </a:cubicBezTo>
                  <a:cubicBezTo>
                    <a:pt x="14314" y="4076"/>
                    <a:pt x="14002" y="3246"/>
                    <a:pt x="14020" y="1989"/>
                  </a:cubicBezTo>
                  <a:cubicBezTo>
                    <a:pt x="14038" y="730"/>
                    <a:pt x="12709" y="567"/>
                    <a:pt x="12709" y="567"/>
                  </a:cubicBezTo>
                  <a:cubicBezTo>
                    <a:pt x="11598" y="629"/>
                    <a:pt x="10542" y="654"/>
                    <a:pt x="9552" y="654"/>
                  </a:cubicBezTo>
                  <a:cubicBezTo>
                    <a:pt x="4579" y="654"/>
                    <a:pt x="1287" y="6"/>
                    <a:pt x="1287" y="6"/>
                  </a:cubicBezTo>
                  <a:cubicBezTo>
                    <a:pt x="1264" y="3"/>
                    <a:pt x="1240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 rot="329428">
              <a:off x="7475424" y="916949"/>
              <a:ext cx="100742" cy="1760437"/>
            </a:xfrm>
            <a:custGeom>
              <a:avLst/>
              <a:gdLst/>
              <a:ahLst/>
              <a:cxnLst/>
              <a:rect l="l" t="t" r="r" b="b"/>
              <a:pathLst>
                <a:path w="3103" h="54392" extrusionOk="0">
                  <a:moveTo>
                    <a:pt x="879" y="0"/>
                  </a:moveTo>
                  <a:cubicBezTo>
                    <a:pt x="763" y="0"/>
                    <a:pt x="695" y="75"/>
                    <a:pt x="695" y="75"/>
                  </a:cubicBezTo>
                  <a:lnTo>
                    <a:pt x="1" y="53926"/>
                  </a:lnTo>
                  <a:cubicBezTo>
                    <a:pt x="679" y="54138"/>
                    <a:pt x="1547" y="54290"/>
                    <a:pt x="2503" y="54391"/>
                  </a:cubicBezTo>
                  <a:lnTo>
                    <a:pt x="3103" y="3088"/>
                  </a:lnTo>
                  <a:cubicBezTo>
                    <a:pt x="2065" y="3012"/>
                    <a:pt x="1748" y="1076"/>
                    <a:pt x="1380" y="434"/>
                  </a:cubicBezTo>
                  <a:cubicBezTo>
                    <a:pt x="1177" y="85"/>
                    <a:pt x="1001" y="0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 rot="329428">
              <a:off x="7776187" y="951982"/>
              <a:ext cx="124102" cy="1761896"/>
            </a:xfrm>
            <a:custGeom>
              <a:avLst/>
              <a:gdLst/>
              <a:ahLst/>
              <a:cxnLst/>
              <a:rect l="l" t="t" r="r" b="b"/>
              <a:pathLst>
                <a:path w="3848" h="54392" extrusionOk="0">
                  <a:moveTo>
                    <a:pt x="3375" y="0"/>
                  </a:moveTo>
                  <a:cubicBezTo>
                    <a:pt x="3245" y="0"/>
                    <a:pt x="3079" y="32"/>
                    <a:pt x="2870" y="116"/>
                  </a:cubicBezTo>
                  <a:cubicBezTo>
                    <a:pt x="2096" y="423"/>
                    <a:pt x="1601" y="2569"/>
                    <a:pt x="604" y="2723"/>
                  </a:cubicBezTo>
                  <a:lnTo>
                    <a:pt x="1" y="54392"/>
                  </a:lnTo>
                  <a:cubicBezTo>
                    <a:pt x="1237" y="54356"/>
                    <a:pt x="2067" y="54308"/>
                    <a:pt x="2067" y="54308"/>
                  </a:cubicBezTo>
                  <a:lnTo>
                    <a:pt x="3846" y="292"/>
                  </a:lnTo>
                  <a:cubicBezTo>
                    <a:pt x="3848" y="291"/>
                    <a:pt x="3772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 rot="329428">
              <a:off x="7555725" y="931546"/>
              <a:ext cx="240902" cy="1767735"/>
            </a:xfrm>
            <a:custGeom>
              <a:avLst/>
              <a:gdLst/>
              <a:ahLst/>
              <a:cxnLst/>
              <a:rect l="l" t="t" r="r" b="b"/>
              <a:pathLst>
                <a:path w="7453" h="54583" extrusionOk="0">
                  <a:moveTo>
                    <a:pt x="3736" y="1"/>
                  </a:moveTo>
                  <a:cubicBezTo>
                    <a:pt x="2319" y="1"/>
                    <a:pt x="792" y="3064"/>
                    <a:pt x="792" y="3064"/>
                  </a:cubicBezTo>
                  <a:cubicBezTo>
                    <a:pt x="752" y="3071"/>
                    <a:pt x="714" y="3073"/>
                    <a:pt x="676" y="3073"/>
                  </a:cubicBezTo>
                  <a:cubicBezTo>
                    <a:pt x="650" y="3073"/>
                    <a:pt x="625" y="3072"/>
                    <a:pt x="600" y="3071"/>
                  </a:cubicBezTo>
                  <a:lnTo>
                    <a:pt x="1" y="54372"/>
                  </a:lnTo>
                  <a:cubicBezTo>
                    <a:pt x="1492" y="54534"/>
                    <a:pt x="3192" y="54583"/>
                    <a:pt x="4705" y="54583"/>
                  </a:cubicBezTo>
                  <a:cubicBezTo>
                    <a:pt x="5489" y="54583"/>
                    <a:pt x="6223" y="54570"/>
                    <a:pt x="6851" y="54553"/>
                  </a:cubicBezTo>
                  <a:lnTo>
                    <a:pt x="7452" y="2884"/>
                  </a:lnTo>
                  <a:lnTo>
                    <a:pt x="7452" y="2884"/>
                  </a:lnTo>
                  <a:cubicBezTo>
                    <a:pt x="7406" y="2890"/>
                    <a:pt x="7360" y="2894"/>
                    <a:pt x="7313" y="2894"/>
                  </a:cubicBezTo>
                  <a:cubicBezTo>
                    <a:pt x="7272" y="2894"/>
                    <a:pt x="7230" y="2891"/>
                    <a:pt x="7186" y="2881"/>
                  </a:cubicBezTo>
                  <a:cubicBezTo>
                    <a:pt x="6001" y="2648"/>
                    <a:pt x="5194" y="46"/>
                    <a:pt x="3767" y="1"/>
                  </a:cubicBezTo>
                  <a:cubicBezTo>
                    <a:pt x="3757" y="1"/>
                    <a:pt x="3747" y="1"/>
                    <a:pt x="3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 rot="329428">
              <a:off x="7193641" y="1055623"/>
              <a:ext cx="874549" cy="607248"/>
            </a:xfrm>
            <a:custGeom>
              <a:avLst/>
              <a:gdLst/>
              <a:ahLst/>
              <a:cxnLst/>
              <a:rect l="l" t="t" r="r" b="b"/>
              <a:pathLst>
                <a:path w="27015" h="18756" extrusionOk="0">
                  <a:moveTo>
                    <a:pt x="5775" y="1"/>
                  </a:moveTo>
                  <a:cubicBezTo>
                    <a:pt x="5775" y="1"/>
                    <a:pt x="5691" y="4522"/>
                    <a:pt x="6057" y="5910"/>
                  </a:cubicBezTo>
                  <a:lnTo>
                    <a:pt x="1" y="7145"/>
                  </a:lnTo>
                  <a:cubicBezTo>
                    <a:pt x="1" y="7145"/>
                    <a:pt x="6329" y="15457"/>
                    <a:pt x="17332" y="18756"/>
                  </a:cubicBezTo>
                  <a:cubicBezTo>
                    <a:pt x="21489" y="17521"/>
                    <a:pt x="25111" y="14619"/>
                    <a:pt x="27014" y="10877"/>
                  </a:cubicBezTo>
                  <a:cubicBezTo>
                    <a:pt x="26824" y="10389"/>
                    <a:pt x="26601" y="9889"/>
                    <a:pt x="26327" y="9374"/>
                  </a:cubicBezTo>
                  <a:cubicBezTo>
                    <a:pt x="26327" y="9374"/>
                    <a:pt x="12410" y="6496"/>
                    <a:pt x="5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 rot="329428">
              <a:off x="7733847" y="1438072"/>
              <a:ext cx="381064" cy="297785"/>
            </a:xfrm>
            <a:custGeom>
              <a:avLst/>
              <a:gdLst/>
              <a:ahLst/>
              <a:cxnLst/>
              <a:rect l="l" t="t" r="r" b="b"/>
              <a:pathLst>
                <a:path w="11772" h="9213" extrusionOk="0">
                  <a:moveTo>
                    <a:pt x="9681" y="0"/>
                  </a:moveTo>
                  <a:cubicBezTo>
                    <a:pt x="7782" y="3742"/>
                    <a:pt x="4160" y="6644"/>
                    <a:pt x="0" y="7883"/>
                  </a:cubicBezTo>
                  <a:cubicBezTo>
                    <a:pt x="2722" y="8699"/>
                    <a:pt x="5724" y="9213"/>
                    <a:pt x="8996" y="9213"/>
                  </a:cubicBezTo>
                  <a:cubicBezTo>
                    <a:pt x="8996" y="9213"/>
                    <a:pt x="11772" y="5421"/>
                    <a:pt x="9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 rot="329428">
              <a:off x="7212621" y="2030724"/>
              <a:ext cx="864330" cy="545940"/>
            </a:xfrm>
            <a:custGeom>
              <a:avLst/>
              <a:gdLst/>
              <a:ahLst/>
              <a:cxnLst/>
              <a:rect l="l" t="t" r="r" b="b"/>
              <a:pathLst>
                <a:path w="26714" h="16898" extrusionOk="0">
                  <a:moveTo>
                    <a:pt x="2211" y="1"/>
                  </a:moveTo>
                  <a:cubicBezTo>
                    <a:pt x="1472" y="1285"/>
                    <a:pt x="0" y="9853"/>
                    <a:pt x="2211" y="12064"/>
                  </a:cubicBezTo>
                  <a:cubicBezTo>
                    <a:pt x="4653" y="14506"/>
                    <a:pt x="8851" y="15991"/>
                    <a:pt x="13212" y="16897"/>
                  </a:cubicBezTo>
                  <a:cubicBezTo>
                    <a:pt x="18321" y="15141"/>
                    <a:pt x="23164" y="12161"/>
                    <a:pt x="26713" y="8076"/>
                  </a:cubicBezTo>
                  <a:cubicBezTo>
                    <a:pt x="13646" y="6274"/>
                    <a:pt x="2211" y="1"/>
                    <a:pt x="2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 rot="329428">
              <a:off x="7624345" y="2318291"/>
              <a:ext cx="569406" cy="329899"/>
            </a:xfrm>
            <a:custGeom>
              <a:avLst/>
              <a:gdLst/>
              <a:ahLst/>
              <a:cxnLst/>
              <a:rect l="l" t="t" r="r" b="b"/>
              <a:pathLst>
                <a:path w="17625" h="10215" extrusionOk="0">
                  <a:moveTo>
                    <a:pt x="13501" y="1"/>
                  </a:moveTo>
                  <a:cubicBezTo>
                    <a:pt x="9956" y="4086"/>
                    <a:pt x="5109" y="7066"/>
                    <a:pt x="0" y="8822"/>
                  </a:cubicBezTo>
                  <a:cubicBezTo>
                    <a:pt x="6076" y="10084"/>
                    <a:pt x="12465" y="10215"/>
                    <a:pt x="14851" y="10215"/>
                  </a:cubicBezTo>
                  <a:cubicBezTo>
                    <a:pt x="15475" y="10215"/>
                    <a:pt x="15825" y="10206"/>
                    <a:pt x="15825" y="10206"/>
                  </a:cubicBezTo>
                  <a:lnTo>
                    <a:pt x="12224" y="5045"/>
                  </a:lnTo>
                  <a:cubicBezTo>
                    <a:pt x="13623" y="4364"/>
                    <a:pt x="17625" y="406"/>
                    <a:pt x="17625" y="406"/>
                  </a:cubicBezTo>
                  <a:cubicBezTo>
                    <a:pt x="16241" y="327"/>
                    <a:pt x="14862" y="189"/>
                    <a:pt x="13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 rot="329428">
              <a:off x="7754287" y="1875992"/>
              <a:ext cx="310983" cy="310923"/>
            </a:xfrm>
            <a:custGeom>
              <a:avLst/>
              <a:gdLst/>
              <a:ahLst/>
              <a:cxnLst/>
              <a:rect l="l" t="t" r="r" b="b"/>
              <a:pathLst>
                <a:path w="9623" h="9601" extrusionOk="0">
                  <a:moveTo>
                    <a:pt x="7929" y="1"/>
                  </a:moveTo>
                  <a:lnTo>
                    <a:pt x="7929" y="1"/>
                  </a:lnTo>
                  <a:cubicBezTo>
                    <a:pt x="6403" y="3663"/>
                    <a:pt x="3568" y="6722"/>
                    <a:pt x="1" y="8476"/>
                  </a:cubicBezTo>
                  <a:cubicBezTo>
                    <a:pt x="2630" y="9178"/>
                    <a:pt x="4936" y="9601"/>
                    <a:pt x="6299" y="9601"/>
                  </a:cubicBezTo>
                  <a:cubicBezTo>
                    <a:pt x="6979" y="9601"/>
                    <a:pt x="7425" y="9496"/>
                    <a:pt x="7561" y="9268"/>
                  </a:cubicBezTo>
                  <a:cubicBezTo>
                    <a:pt x="9622" y="5800"/>
                    <a:pt x="8304" y="971"/>
                    <a:pt x="7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 rot="329428">
              <a:off x="7284162" y="1573828"/>
              <a:ext cx="741688" cy="550318"/>
            </a:xfrm>
            <a:custGeom>
              <a:avLst/>
              <a:gdLst/>
              <a:ahLst/>
              <a:cxnLst/>
              <a:rect l="l" t="t" r="r" b="b"/>
              <a:pathLst>
                <a:path w="22941" h="17004" extrusionOk="0">
                  <a:moveTo>
                    <a:pt x="2392" y="0"/>
                  </a:moveTo>
                  <a:cubicBezTo>
                    <a:pt x="837" y="1119"/>
                    <a:pt x="0" y="7918"/>
                    <a:pt x="1334" y="11408"/>
                  </a:cubicBezTo>
                  <a:cubicBezTo>
                    <a:pt x="4624" y="13624"/>
                    <a:pt x="10336" y="15755"/>
                    <a:pt x="15016" y="17003"/>
                  </a:cubicBezTo>
                  <a:cubicBezTo>
                    <a:pt x="18579" y="15249"/>
                    <a:pt x="21414" y="12190"/>
                    <a:pt x="22940" y="8526"/>
                  </a:cubicBezTo>
                  <a:cubicBezTo>
                    <a:pt x="22908" y="8449"/>
                    <a:pt x="22886" y="8392"/>
                    <a:pt x="22870" y="8365"/>
                  </a:cubicBezTo>
                  <a:cubicBezTo>
                    <a:pt x="22307" y="7472"/>
                    <a:pt x="19924" y="7088"/>
                    <a:pt x="19924" y="7088"/>
                  </a:cubicBezTo>
                  <a:cubicBezTo>
                    <a:pt x="9873" y="6007"/>
                    <a:pt x="2392" y="0"/>
                    <a:pt x="2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25" name="Google Shape;2525;p40"/>
          <p:cNvSpPr/>
          <p:nvPr/>
        </p:nvSpPr>
        <p:spPr>
          <a:xfrm rot="329428">
            <a:off x="9823450" y="82550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6478" h="6476" extrusionOk="0">
                <a:moveTo>
                  <a:pt x="6043" y="1"/>
                </a:moveTo>
                <a:lnTo>
                  <a:pt x="3131" y="1436"/>
                </a:lnTo>
                <a:lnTo>
                  <a:pt x="0" y="437"/>
                </a:lnTo>
                <a:lnTo>
                  <a:pt x="1436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77" y="6041"/>
                </a:lnTo>
                <a:lnTo>
                  <a:pt x="6477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40"/>
          <p:cNvSpPr/>
          <p:nvPr/>
        </p:nvSpPr>
        <p:spPr>
          <a:xfrm rot="329428">
            <a:off x="10133013" y="341313"/>
            <a:ext cx="407987" cy="393700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7" name="Google Shape;2527;p40"/>
          <p:cNvSpPr/>
          <p:nvPr/>
        </p:nvSpPr>
        <p:spPr>
          <a:xfrm rot="329428">
            <a:off x="258763" y="4541838"/>
            <a:ext cx="93662" cy="93662"/>
          </a:xfrm>
          <a:custGeom>
            <a:avLst/>
            <a:gdLst/>
            <a:ahLst/>
            <a:cxnLst/>
            <a:rect l="l" t="t" r="r" b="b"/>
            <a:pathLst>
              <a:path w="2171" h="2169" extrusionOk="0">
                <a:moveTo>
                  <a:pt x="1086" y="1"/>
                </a:moveTo>
                <a:cubicBezTo>
                  <a:pt x="487" y="1"/>
                  <a:pt x="1" y="487"/>
                  <a:pt x="1" y="1086"/>
                </a:cubicBezTo>
                <a:cubicBezTo>
                  <a:pt x="1" y="1683"/>
                  <a:pt x="487" y="2169"/>
                  <a:pt x="1086" y="2169"/>
                </a:cubicBezTo>
                <a:cubicBezTo>
                  <a:pt x="1685" y="2169"/>
                  <a:pt x="2171" y="1685"/>
                  <a:pt x="2171" y="1086"/>
                </a:cubicBezTo>
                <a:cubicBezTo>
                  <a:pt x="2171" y="489"/>
                  <a:pt x="1685" y="1"/>
                  <a:pt x="10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855" name="Google Shape;2528;p40"/>
          <p:cNvGrpSpPr>
            <a:grpSpLocks/>
          </p:cNvGrpSpPr>
          <p:nvPr/>
        </p:nvGrpSpPr>
        <p:grpSpPr bwMode="auto">
          <a:xfrm>
            <a:off x="7108825" y="4081463"/>
            <a:ext cx="3449638" cy="2055812"/>
            <a:chOff x="3079028" y="2569961"/>
            <a:chExt cx="3502080" cy="2087423"/>
          </a:xfrm>
        </p:grpSpPr>
        <p:sp>
          <p:nvSpPr>
            <p:cNvPr id="2529" name="Google Shape;2529;p40"/>
            <p:cNvSpPr/>
            <p:nvPr/>
          </p:nvSpPr>
          <p:spPr>
            <a:xfrm rot="-517073">
              <a:off x="3180561" y="2808524"/>
              <a:ext cx="3299013" cy="1610298"/>
            </a:xfrm>
            <a:custGeom>
              <a:avLst/>
              <a:gdLst/>
              <a:ahLst/>
              <a:cxnLst/>
              <a:rect l="l" t="t" r="r" b="b"/>
              <a:pathLst>
                <a:path w="78159" h="38194" extrusionOk="0">
                  <a:moveTo>
                    <a:pt x="54086" y="1"/>
                  </a:moveTo>
                  <a:cubicBezTo>
                    <a:pt x="53896" y="1"/>
                    <a:pt x="53704" y="17"/>
                    <a:pt x="53509" y="51"/>
                  </a:cubicBezTo>
                  <a:cubicBezTo>
                    <a:pt x="52989" y="141"/>
                    <a:pt x="52101" y="430"/>
                    <a:pt x="51355" y="1326"/>
                  </a:cubicBezTo>
                  <a:cubicBezTo>
                    <a:pt x="51346" y="1335"/>
                    <a:pt x="51335" y="1339"/>
                    <a:pt x="51323" y="1339"/>
                  </a:cubicBezTo>
                  <a:lnTo>
                    <a:pt x="51251" y="1339"/>
                  </a:lnTo>
                  <a:cubicBezTo>
                    <a:pt x="50674" y="1339"/>
                    <a:pt x="50112" y="1479"/>
                    <a:pt x="49587" y="1751"/>
                  </a:cubicBezTo>
                  <a:lnTo>
                    <a:pt x="49580" y="1753"/>
                  </a:lnTo>
                  <a:cubicBezTo>
                    <a:pt x="49286" y="1904"/>
                    <a:pt x="49024" y="2090"/>
                    <a:pt x="48791" y="2298"/>
                  </a:cubicBezTo>
                  <a:cubicBezTo>
                    <a:pt x="48791" y="2300"/>
                    <a:pt x="48789" y="2305"/>
                    <a:pt x="48787" y="2305"/>
                  </a:cubicBezTo>
                  <a:lnTo>
                    <a:pt x="44268" y="4920"/>
                  </a:lnTo>
                  <a:cubicBezTo>
                    <a:pt x="41290" y="6648"/>
                    <a:pt x="39079" y="9462"/>
                    <a:pt x="38503" y="12268"/>
                  </a:cubicBezTo>
                  <a:cubicBezTo>
                    <a:pt x="38446" y="12546"/>
                    <a:pt x="38396" y="12828"/>
                    <a:pt x="38356" y="13115"/>
                  </a:cubicBezTo>
                  <a:cubicBezTo>
                    <a:pt x="38353" y="13139"/>
                    <a:pt x="38336" y="13151"/>
                    <a:pt x="38317" y="13151"/>
                  </a:cubicBezTo>
                  <a:cubicBezTo>
                    <a:pt x="38302" y="13151"/>
                    <a:pt x="38286" y="13142"/>
                    <a:pt x="38279" y="13125"/>
                  </a:cubicBezTo>
                  <a:cubicBezTo>
                    <a:pt x="38069" y="12550"/>
                    <a:pt x="37788" y="12094"/>
                    <a:pt x="37515" y="11736"/>
                  </a:cubicBezTo>
                  <a:cubicBezTo>
                    <a:pt x="36968" y="11027"/>
                    <a:pt x="36321" y="10552"/>
                    <a:pt x="35706" y="10231"/>
                  </a:cubicBezTo>
                  <a:cubicBezTo>
                    <a:pt x="35695" y="10229"/>
                    <a:pt x="35688" y="10219"/>
                    <a:pt x="35686" y="10210"/>
                  </a:cubicBezTo>
                  <a:cubicBezTo>
                    <a:pt x="34999" y="8314"/>
                    <a:pt x="33549" y="6837"/>
                    <a:pt x="31463" y="5958"/>
                  </a:cubicBezTo>
                  <a:cubicBezTo>
                    <a:pt x="30321" y="5476"/>
                    <a:pt x="29141" y="5232"/>
                    <a:pt x="28092" y="5115"/>
                  </a:cubicBezTo>
                  <a:cubicBezTo>
                    <a:pt x="28081" y="5112"/>
                    <a:pt x="28069" y="5108"/>
                    <a:pt x="28065" y="5097"/>
                  </a:cubicBezTo>
                  <a:cubicBezTo>
                    <a:pt x="27608" y="4301"/>
                    <a:pt x="26912" y="3643"/>
                    <a:pt x="25987" y="3132"/>
                  </a:cubicBezTo>
                  <a:cubicBezTo>
                    <a:pt x="25063" y="2621"/>
                    <a:pt x="23921" y="2262"/>
                    <a:pt x="22494" y="2029"/>
                  </a:cubicBezTo>
                  <a:cubicBezTo>
                    <a:pt x="21848" y="1925"/>
                    <a:pt x="21163" y="1871"/>
                    <a:pt x="20457" y="1871"/>
                  </a:cubicBezTo>
                  <a:cubicBezTo>
                    <a:pt x="18497" y="1871"/>
                    <a:pt x="16336" y="2271"/>
                    <a:pt x="14019" y="3057"/>
                  </a:cubicBezTo>
                  <a:cubicBezTo>
                    <a:pt x="14015" y="3059"/>
                    <a:pt x="14010" y="3060"/>
                    <a:pt x="14006" y="3060"/>
                  </a:cubicBezTo>
                  <a:cubicBezTo>
                    <a:pt x="13993" y="3060"/>
                    <a:pt x="13980" y="3053"/>
                    <a:pt x="13974" y="3042"/>
                  </a:cubicBezTo>
                  <a:cubicBezTo>
                    <a:pt x="13442" y="2128"/>
                    <a:pt x="12581" y="1513"/>
                    <a:pt x="11528" y="1294"/>
                  </a:cubicBezTo>
                  <a:lnTo>
                    <a:pt x="11523" y="1294"/>
                  </a:lnTo>
                  <a:cubicBezTo>
                    <a:pt x="11281" y="1244"/>
                    <a:pt x="11032" y="1219"/>
                    <a:pt x="10788" y="1219"/>
                  </a:cubicBezTo>
                  <a:cubicBezTo>
                    <a:pt x="9789" y="1219"/>
                    <a:pt x="8864" y="1633"/>
                    <a:pt x="8188" y="2388"/>
                  </a:cubicBezTo>
                  <a:cubicBezTo>
                    <a:pt x="8062" y="2531"/>
                    <a:pt x="7947" y="2680"/>
                    <a:pt x="7843" y="2840"/>
                  </a:cubicBezTo>
                  <a:cubicBezTo>
                    <a:pt x="7834" y="2852"/>
                    <a:pt x="7822" y="2859"/>
                    <a:pt x="7811" y="2859"/>
                  </a:cubicBezTo>
                  <a:cubicBezTo>
                    <a:pt x="7221" y="2883"/>
                    <a:pt x="6644" y="3057"/>
                    <a:pt x="6131" y="3367"/>
                  </a:cubicBezTo>
                  <a:cubicBezTo>
                    <a:pt x="5666" y="3645"/>
                    <a:pt x="5259" y="4034"/>
                    <a:pt x="4919" y="4513"/>
                  </a:cubicBezTo>
                  <a:cubicBezTo>
                    <a:pt x="4198" y="5537"/>
                    <a:pt x="3965" y="6783"/>
                    <a:pt x="4253" y="8020"/>
                  </a:cubicBezTo>
                  <a:cubicBezTo>
                    <a:pt x="4277" y="8131"/>
                    <a:pt x="4307" y="8239"/>
                    <a:pt x="4341" y="8345"/>
                  </a:cubicBezTo>
                  <a:cubicBezTo>
                    <a:pt x="4345" y="8359"/>
                    <a:pt x="4343" y="8375"/>
                    <a:pt x="4332" y="8386"/>
                  </a:cubicBezTo>
                  <a:cubicBezTo>
                    <a:pt x="3133" y="9575"/>
                    <a:pt x="2498" y="11183"/>
                    <a:pt x="2523" y="13009"/>
                  </a:cubicBezTo>
                  <a:cubicBezTo>
                    <a:pt x="2530" y="13310"/>
                    <a:pt x="2548" y="13597"/>
                    <a:pt x="2582" y="13864"/>
                  </a:cubicBezTo>
                  <a:cubicBezTo>
                    <a:pt x="2582" y="13873"/>
                    <a:pt x="2582" y="13882"/>
                    <a:pt x="2577" y="13891"/>
                  </a:cubicBezTo>
                  <a:cubicBezTo>
                    <a:pt x="2023" y="14752"/>
                    <a:pt x="1745" y="15736"/>
                    <a:pt x="1775" y="16767"/>
                  </a:cubicBezTo>
                  <a:cubicBezTo>
                    <a:pt x="1775" y="16778"/>
                    <a:pt x="1768" y="16789"/>
                    <a:pt x="1761" y="16798"/>
                  </a:cubicBezTo>
                  <a:cubicBezTo>
                    <a:pt x="647" y="17757"/>
                    <a:pt x="0" y="19222"/>
                    <a:pt x="39" y="20836"/>
                  </a:cubicBezTo>
                  <a:cubicBezTo>
                    <a:pt x="59" y="21566"/>
                    <a:pt x="215" y="22269"/>
                    <a:pt x="497" y="22916"/>
                  </a:cubicBezTo>
                  <a:cubicBezTo>
                    <a:pt x="780" y="23562"/>
                    <a:pt x="1187" y="24157"/>
                    <a:pt x="1705" y="24659"/>
                  </a:cubicBezTo>
                  <a:cubicBezTo>
                    <a:pt x="2394" y="25330"/>
                    <a:pt x="3561" y="26112"/>
                    <a:pt x="5349" y="26296"/>
                  </a:cubicBezTo>
                  <a:cubicBezTo>
                    <a:pt x="5367" y="26298"/>
                    <a:pt x="5378" y="26307"/>
                    <a:pt x="5383" y="26320"/>
                  </a:cubicBezTo>
                  <a:cubicBezTo>
                    <a:pt x="5989" y="27991"/>
                    <a:pt x="7318" y="29666"/>
                    <a:pt x="9147" y="31052"/>
                  </a:cubicBezTo>
                  <a:cubicBezTo>
                    <a:pt x="11069" y="32508"/>
                    <a:pt x="13420" y="33571"/>
                    <a:pt x="15941" y="34118"/>
                  </a:cubicBezTo>
                  <a:cubicBezTo>
                    <a:pt x="17367" y="34432"/>
                    <a:pt x="18950" y="34595"/>
                    <a:pt x="20516" y="34595"/>
                  </a:cubicBezTo>
                  <a:cubicBezTo>
                    <a:pt x="22777" y="34595"/>
                    <a:pt x="24925" y="34260"/>
                    <a:pt x="26724" y="33629"/>
                  </a:cubicBezTo>
                  <a:cubicBezTo>
                    <a:pt x="27782" y="33259"/>
                    <a:pt x="28720" y="32784"/>
                    <a:pt x="29512" y="32221"/>
                  </a:cubicBezTo>
                  <a:cubicBezTo>
                    <a:pt x="30463" y="31547"/>
                    <a:pt x="31210" y="30738"/>
                    <a:pt x="31734" y="29820"/>
                  </a:cubicBezTo>
                  <a:cubicBezTo>
                    <a:pt x="31779" y="29743"/>
                    <a:pt x="31822" y="29666"/>
                    <a:pt x="31865" y="29592"/>
                  </a:cubicBezTo>
                  <a:cubicBezTo>
                    <a:pt x="31873" y="29578"/>
                    <a:pt x="31884" y="29571"/>
                    <a:pt x="31898" y="29571"/>
                  </a:cubicBezTo>
                  <a:cubicBezTo>
                    <a:pt x="31900" y="29571"/>
                    <a:pt x="31902" y="29571"/>
                    <a:pt x="31904" y="29571"/>
                  </a:cubicBezTo>
                  <a:cubicBezTo>
                    <a:pt x="32288" y="29637"/>
                    <a:pt x="32668" y="29666"/>
                    <a:pt x="33041" y="29666"/>
                  </a:cubicBezTo>
                  <a:cubicBezTo>
                    <a:pt x="33875" y="29666"/>
                    <a:pt x="34666" y="29508"/>
                    <a:pt x="35383" y="29201"/>
                  </a:cubicBezTo>
                  <a:cubicBezTo>
                    <a:pt x="35388" y="29198"/>
                    <a:pt x="35394" y="29197"/>
                    <a:pt x="35399" y="29197"/>
                  </a:cubicBezTo>
                  <a:cubicBezTo>
                    <a:pt x="35411" y="29197"/>
                    <a:pt x="35422" y="29203"/>
                    <a:pt x="35430" y="29214"/>
                  </a:cubicBezTo>
                  <a:lnTo>
                    <a:pt x="35480" y="29287"/>
                  </a:lnTo>
                  <a:cubicBezTo>
                    <a:pt x="35494" y="29309"/>
                    <a:pt x="35482" y="29336"/>
                    <a:pt x="35460" y="29345"/>
                  </a:cubicBezTo>
                  <a:lnTo>
                    <a:pt x="38430" y="32436"/>
                  </a:lnTo>
                  <a:cubicBezTo>
                    <a:pt x="38589" y="32601"/>
                    <a:pt x="40015" y="34073"/>
                    <a:pt x="41268" y="34956"/>
                  </a:cubicBezTo>
                  <a:lnTo>
                    <a:pt x="41566" y="35167"/>
                  </a:lnTo>
                  <a:lnTo>
                    <a:pt x="41575" y="35176"/>
                  </a:lnTo>
                  <a:lnTo>
                    <a:pt x="41702" y="35357"/>
                  </a:lnTo>
                  <a:cubicBezTo>
                    <a:pt x="41950" y="35707"/>
                    <a:pt x="43327" y="37482"/>
                    <a:pt x="45931" y="38054"/>
                  </a:cubicBezTo>
                  <a:cubicBezTo>
                    <a:pt x="46347" y="38149"/>
                    <a:pt x="46761" y="38194"/>
                    <a:pt x="47161" y="38194"/>
                  </a:cubicBezTo>
                  <a:cubicBezTo>
                    <a:pt x="48335" y="38194"/>
                    <a:pt x="49408" y="37810"/>
                    <a:pt x="50267" y="37077"/>
                  </a:cubicBezTo>
                  <a:cubicBezTo>
                    <a:pt x="50900" y="36539"/>
                    <a:pt x="51228" y="35962"/>
                    <a:pt x="51339" y="35743"/>
                  </a:cubicBezTo>
                  <a:cubicBezTo>
                    <a:pt x="51683" y="35054"/>
                    <a:pt x="51726" y="34776"/>
                    <a:pt x="51599" y="34011"/>
                  </a:cubicBezTo>
                  <a:cubicBezTo>
                    <a:pt x="51511" y="33487"/>
                    <a:pt x="51409" y="32802"/>
                    <a:pt x="51319" y="32069"/>
                  </a:cubicBezTo>
                  <a:cubicBezTo>
                    <a:pt x="51317" y="32047"/>
                    <a:pt x="51335" y="32026"/>
                    <a:pt x="51358" y="32026"/>
                  </a:cubicBezTo>
                  <a:cubicBezTo>
                    <a:pt x="51360" y="32026"/>
                    <a:pt x="51362" y="32026"/>
                    <a:pt x="51364" y="32027"/>
                  </a:cubicBezTo>
                  <a:cubicBezTo>
                    <a:pt x="52350" y="32194"/>
                    <a:pt x="53365" y="32277"/>
                    <a:pt x="54387" y="32277"/>
                  </a:cubicBezTo>
                  <a:cubicBezTo>
                    <a:pt x="54893" y="32277"/>
                    <a:pt x="55408" y="32259"/>
                    <a:pt x="55913" y="32216"/>
                  </a:cubicBezTo>
                  <a:cubicBezTo>
                    <a:pt x="58689" y="31993"/>
                    <a:pt x="61671" y="31136"/>
                    <a:pt x="64124" y="29863"/>
                  </a:cubicBezTo>
                  <a:cubicBezTo>
                    <a:pt x="64130" y="29859"/>
                    <a:pt x="64136" y="29857"/>
                    <a:pt x="64143" y="29857"/>
                  </a:cubicBezTo>
                  <a:cubicBezTo>
                    <a:pt x="64160" y="29857"/>
                    <a:pt x="64175" y="29870"/>
                    <a:pt x="64180" y="29888"/>
                  </a:cubicBezTo>
                  <a:cubicBezTo>
                    <a:pt x="64334" y="30584"/>
                    <a:pt x="64467" y="31242"/>
                    <a:pt x="64558" y="31746"/>
                  </a:cubicBezTo>
                  <a:lnTo>
                    <a:pt x="64718" y="32639"/>
                  </a:lnTo>
                  <a:cubicBezTo>
                    <a:pt x="64718" y="32648"/>
                    <a:pt x="64725" y="32657"/>
                    <a:pt x="64729" y="32662"/>
                  </a:cubicBezTo>
                  <a:lnTo>
                    <a:pt x="65385" y="33290"/>
                  </a:lnTo>
                  <a:cubicBezTo>
                    <a:pt x="65677" y="33571"/>
                    <a:pt x="66764" y="34482"/>
                    <a:pt x="68480" y="34482"/>
                  </a:cubicBezTo>
                  <a:cubicBezTo>
                    <a:pt x="69436" y="34482"/>
                    <a:pt x="70370" y="34199"/>
                    <a:pt x="71256" y="33641"/>
                  </a:cubicBezTo>
                  <a:cubicBezTo>
                    <a:pt x="73512" y="32216"/>
                    <a:pt x="74206" y="30085"/>
                    <a:pt x="74322" y="29673"/>
                  </a:cubicBezTo>
                  <a:lnTo>
                    <a:pt x="74378" y="29472"/>
                  </a:lnTo>
                  <a:cubicBezTo>
                    <a:pt x="74378" y="29470"/>
                    <a:pt x="74380" y="29463"/>
                    <a:pt x="74383" y="29461"/>
                  </a:cubicBezTo>
                  <a:lnTo>
                    <a:pt x="74602" y="29151"/>
                  </a:lnTo>
                  <a:cubicBezTo>
                    <a:pt x="75477" y="27898"/>
                    <a:pt x="76322" y="26033"/>
                    <a:pt x="76415" y="25823"/>
                  </a:cubicBezTo>
                  <a:lnTo>
                    <a:pt x="78145" y="21964"/>
                  </a:lnTo>
                  <a:cubicBezTo>
                    <a:pt x="78158" y="21935"/>
                    <a:pt x="78140" y="21907"/>
                    <a:pt x="78111" y="21907"/>
                  </a:cubicBezTo>
                  <a:lnTo>
                    <a:pt x="73860" y="21826"/>
                  </a:lnTo>
                  <a:cubicBezTo>
                    <a:pt x="73705" y="21822"/>
                    <a:pt x="73519" y="21806"/>
                    <a:pt x="73309" y="21774"/>
                  </a:cubicBezTo>
                  <a:cubicBezTo>
                    <a:pt x="73275" y="21770"/>
                    <a:pt x="73264" y="21727"/>
                    <a:pt x="73291" y="21704"/>
                  </a:cubicBezTo>
                  <a:cubicBezTo>
                    <a:pt x="73472" y="21557"/>
                    <a:pt x="73630" y="21410"/>
                    <a:pt x="73768" y="21268"/>
                  </a:cubicBezTo>
                  <a:cubicBezTo>
                    <a:pt x="74310" y="20712"/>
                    <a:pt x="74722" y="20063"/>
                    <a:pt x="74993" y="19335"/>
                  </a:cubicBezTo>
                  <a:cubicBezTo>
                    <a:pt x="75249" y="18661"/>
                    <a:pt x="75366" y="17953"/>
                    <a:pt x="75350" y="17232"/>
                  </a:cubicBezTo>
                  <a:lnTo>
                    <a:pt x="75350" y="17230"/>
                  </a:lnTo>
                  <a:lnTo>
                    <a:pt x="75350" y="17228"/>
                  </a:lnTo>
                  <a:cubicBezTo>
                    <a:pt x="75298" y="15082"/>
                    <a:pt x="74050" y="13247"/>
                    <a:pt x="72167" y="12553"/>
                  </a:cubicBezTo>
                  <a:lnTo>
                    <a:pt x="72163" y="12550"/>
                  </a:lnTo>
                  <a:cubicBezTo>
                    <a:pt x="71733" y="12394"/>
                    <a:pt x="71292" y="12286"/>
                    <a:pt x="70849" y="12225"/>
                  </a:cubicBezTo>
                  <a:cubicBezTo>
                    <a:pt x="70833" y="12225"/>
                    <a:pt x="70822" y="12213"/>
                    <a:pt x="70818" y="12200"/>
                  </a:cubicBezTo>
                  <a:cubicBezTo>
                    <a:pt x="70318" y="10674"/>
                    <a:pt x="69459" y="8551"/>
                    <a:pt x="67992" y="5911"/>
                  </a:cubicBezTo>
                  <a:cubicBezTo>
                    <a:pt x="67133" y="4357"/>
                    <a:pt x="65426" y="2481"/>
                    <a:pt x="62102" y="1898"/>
                  </a:cubicBezTo>
                  <a:cubicBezTo>
                    <a:pt x="62096" y="1893"/>
                    <a:pt x="62089" y="1891"/>
                    <a:pt x="62082" y="1886"/>
                  </a:cubicBezTo>
                  <a:lnTo>
                    <a:pt x="62048" y="1852"/>
                  </a:lnTo>
                  <a:cubicBezTo>
                    <a:pt x="62039" y="1846"/>
                    <a:pt x="62032" y="1841"/>
                    <a:pt x="62023" y="1841"/>
                  </a:cubicBezTo>
                  <a:lnTo>
                    <a:pt x="61044" y="1762"/>
                  </a:lnTo>
                  <a:cubicBezTo>
                    <a:pt x="61040" y="1758"/>
                    <a:pt x="61033" y="1758"/>
                    <a:pt x="61029" y="1758"/>
                  </a:cubicBezTo>
                  <a:lnTo>
                    <a:pt x="56711" y="1403"/>
                  </a:lnTo>
                  <a:cubicBezTo>
                    <a:pt x="56699" y="1403"/>
                    <a:pt x="56688" y="1396"/>
                    <a:pt x="56681" y="1385"/>
                  </a:cubicBezTo>
                  <a:cubicBezTo>
                    <a:pt x="56105" y="519"/>
                    <a:pt x="55137" y="1"/>
                    <a:pt x="54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64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0"/>
            <p:cNvSpPr/>
            <p:nvPr/>
          </p:nvSpPr>
          <p:spPr>
            <a:xfrm rot="-517073">
              <a:off x="4951746" y="3770833"/>
              <a:ext cx="352948" cy="490021"/>
            </a:xfrm>
            <a:custGeom>
              <a:avLst/>
              <a:gdLst/>
              <a:ahLst/>
              <a:cxnLst/>
              <a:rect l="l" t="t" r="r" b="b"/>
              <a:pathLst>
                <a:path w="8343" h="11615" extrusionOk="0">
                  <a:moveTo>
                    <a:pt x="3646" y="1"/>
                  </a:moveTo>
                  <a:cubicBezTo>
                    <a:pt x="3473" y="1"/>
                    <a:pt x="3307" y="24"/>
                    <a:pt x="3152" y="74"/>
                  </a:cubicBezTo>
                  <a:cubicBezTo>
                    <a:pt x="3152" y="74"/>
                    <a:pt x="4592" y="2719"/>
                    <a:pt x="5076" y="3356"/>
                  </a:cubicBezTo>
                  <a:cubicBezTo>
                    <a:pt x="5076" y="3356"/>
                    <a:pt x="1911" y="6004"/>
                    <a:pt x="0" y="6725"/>
                  </a:cubicBezTo>
                  <a:cubicBezTo>
                    <a:pt x="0" y="6725"/>
                    <a:pt x="1364" y="8142"/>
                    <a:pt x="2429" y="8895"/>
                  </a:cubicBezTo>
                  <a:cubicBezTo>
                    <a:pt x="2429" y="8895"/>
                    <a:pt x="3168" y="8420"/>
                    <a:pt x="3550" y="7756"/>
                  </a:cubicBezTo>
                  <a:cubicBezTo>
                    <a:pt x="3589" y="7686"/>
                    <a:pt x="3620" y="7655"/>
                    <a:pt x="3644" y="7655"/>
                  </a:cubicBezTo>
                  <a:cubicBezTo>
                    <a:pt x="3850" y="7655"/>
                    <a:pt x="3536" y="9964"/>
                    <a:pt x="3536" y="9964"/>
                  </a:cubicBezTo>
                  <a:cubicBezTo>
                    <a:pt x="3536" y="9964"/>
                    <a:pt x="4398" y="11174"/>
                    <a:pt x="6073" y="11542"/>
                  </a:cubicBezTo>
                  <a:cubicBezTo>
                    <a:pt x="6299" y="11592"/>
                    <a:pt x="6505" y="11614"/>
                    <a:pt x="6693" y="11614"/>
                  </a:cubicBezTo>
                  <a:cubicBezTo>
                    <a:pt x="7896" y="11614"/>
                    <a:pt x="8343" y="10726"/>
                    <a:pt x="8343" y="10726"/>
                  </a:cubicBezTo>
                  <a:cubicBezTo>
                    <a:pt x="8343" y="10726"/>
                    <a:pt x="7637" y="6526"/>
                    <a:pt x="7784" y="4365"/>
                  </a:cubicBezTo>
                  <a:cubicBezTo>
                    <a:pt x="7920" y="2391"/>
                    <a:pt x="5399" y="1"/>
                    <a:pt x="3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0"/>
            <p:cNvSpPr/>
            <p:nvPr/>
          </p:nvSpPr>
          <p:spPr>
            <a:xfrm rot="-517073">
              <a:off x="5098405" y="3841758"/>
              <a:ext cx="203066" cy="132177"/>
            </a:xfrm>
            <a:custGeom>
              <a:avLst/>
              <a:gdLst/>
              <a:ahLst/>
              <a:cxnLst/>
              <a:rect l="l" t="t" r="r" b="b"/>
              <a:pathLst>
                <a:path w="4825" h="3138" extrusionOk="0">
                  <a:moveTo>
                    <a:pt x="1067" y="0"/>
                  </a:moveTo>
                  <a:cubicBezTo>
                    <a:pt x="1067" y="0"/>
                    <a:pt x="0" y="520"/>
                    <a:pt x="1732" y="2019"/>
                  </a:cubicBezTo>
                  <a:cubicBezTo>
                    <a:pt x="2644" y="2809"/>
                    <a:pt x="3455" y="3137"/>
                    <a:pt x="4017" y="3137"/>
                  </a:cubicBezTo>
                  <a:cubicBezTo>
                    <a:pt x="4521" y="3137"/>
                    <a:pt x="4824" y="2872"/>
                    <a:pt x="4818" y="2437"/>
                  </a:cubicBezTo>
                  <a:cubicBezTo>
                    <a:pt x="4806" y="1517"/>
                    <a:pt x="1067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 rot="-517073">
              <a:off x="5942901" y="3435556"/>
              <a:ext cx="380345" cy="514200"/>
            </a:xfrm>
            <a:custGeom>
              <a:avLst/>
              <a:gdLst/>
              <a:ahLst/>
              <a:cxnLst/>
              <a:rect l="l" t="t" r="r" b="b"/>
              <a:pathLst>
                <a:path w="8998" h="12179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1974" y="61"/>
                    <a:pt x="0" y="3611"/>
                    <a:pt x="873" y="5596"/>
                  </a:cubicBezTo>
                  <a:cubicBezTo>
                    <a:pt x="1741" y="7580"/>
                    <a:pt x="2498" y="11770"/>
                    <a:pt x="2498" y="11770"/>
                  </a:cubicBezTo>
                  <a:cubicBezTo>
                    <a:pt x="2498" y="11770"/>
                    <a:pt x="2926" y="12178"/>
                    <a:pt x="3641" y="12178"/>
                  </a:cubicBezTo>
                  <a:cubicBezTo>
                    <a:pt x="3998" y="12178"/>
                    <a:pt x="4426" y="12077"/>
                    <a:pt x="4908" y="11772"/>
                  </a:cubicBezTo>
                  <a:cubicBezTo>
                    <a:pt x="6362" y="10854"/>
                    <a:pt x="6762" y="9430"/>
                    <a:pt x="6762" y="9430"/>
                  </a:cubicBezTo>
                  <a:cubicBezTo>
                    <a:pt x="6762" y="9430"/>
                    <a:pt x="5647" y="7291"/>
                    <a:pt x="5893" y="7291"/>
                  </a:cubicBezTo>
                  <a:cubicBezTo>
                    <a:pt x="5917" y="7291"/>
                    <a:pt x="5953" y="7311"/>
                    <a:pt x="6005" y="7354"/>
                  </a:cubicBezTo>
                  <a:cubicBezTo>
                    <a:pt x="6588" y="7852"/>
                    <a:pt x="7447" y="8051"/>
                    <a:pt x="7447" y="8051"/>
                  </a:cubicBezTo>
                  <a:cubicBezTo>
                    <a:pt x="8193" y="6981"/>
                    <a:pt x="8998" y="5189"/>
                    <a:pt x="8998" y="5189"/>
                  </a:cubicBezTo>
                  <a:cubicBezTo>
                    <a:pt x="6954" y="5157"/>
                    <a:pt x="3082" y="3735"/>
                    <a:pt x="3082" y="3735"/>
                  </a:cubicBezTo>
                  <a:cubicBezTo>
                    <a:pt x="3323" y="2978"/>
                    <a:pt x="3785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 rot="-517073">
              <a:off x="5925173" y="3553226"/>
              <a:ext cx="175669" cy="169250"/>
            </a:xfrm>
            <a:custGeom>
              <a:avLst/>
              <a:gdLst/>
              <a:ahLst/>
              <a:cxnLst/>
              <a:rect l="l" t="t" r="r" b="b"/>
              <a:pathLst>
                <a:path w="4190" h="4021" extrusionOk="0">
                  <a:moveTo>
                    <a:pt x="3005" y="1"/>
                  </a:moveTo>
                  <a:cubicBezTo>
                    <a:pt x="3005" y="1"/>
                    <a:pt x="0" y="2694"/>
                    <a:pt x="296" y="3562"/>
                  </a:cubicBezTo>
                  <a:cubicBezTo>
                    <a:pt x="400" y="3861"/>
                    <a:pt x="626" y="4020"/>
                    <a:pt x="924" y="4020"/>
                  </a:cubicBezTo>
                  <a:cubicBezTo>
                    <a:pt x="1495" y="4020"/>
                    <a:pt x="2327" y="3437"/>
                    <a:pt x="3063" y="2126"/>
                  </a:cubicBezTo>
                  <a:cubicBezTo>
                    <a:pt x="4189" y="128"/>
                    <a:pt x="3005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0"/>
            <p:cNvSpPr/>
            <p:nvPr/>
          </p:nvSpPr>
          <p:spPr>
            <a:xfrm rot="-517073">
              <a:off x="4859883" y="3703133"/>
              <a:ext cx="230463" cy="141848"/>
            </a:xfrm>
            <a:custGeom>
              <a:avLst/>
              <a:gdLst/>
              <a:ahLst/>
              <a:cxnLst/>
              <a:rect l="l" t="t" r="r" b="b"/>
              <a:pathLst>
                <a:path w="5443" h="3334" extrusionOk="0">
                  <a:moveTo>
                    <a:pt x="3507" y="0"/>
                  </a:moveTo>
                  <a:cubicBezTo>
                    <a:pt x="2220" y="0"/>
                    <a:pt x="937" y="496"/>
                    <a:pt x="1" y="1428"/>
                  </a:cubicBezTo>
                  <a:cubicBezTo>
                    <a:pt x="339" y="2441"/>
                    <a:pt x="1283" y="3333"/>
                    <a:pt x="2742" y="3333"/>
                  </a:cubicBezTo>
                  <a:cubicBezTo>
                    <a:pt x="3506" y="3333"/>
                    <a:pt x="4410" y="3089"/>
                    <a:pt x="5442" y="2490"/>
                  </a:cubicBezTo>
                  <a:lnTo>
                    <a:pt x="5049" y="247"/>
                  </a:lnTo>
                  <a:cubicBezTo>
                    <a:pt x="4549" y="81"/>
                    <a:pt x="4028" y="0"/>
                    <a:pt x="3507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0"/>
            <p:cNvSpPr/>
            <p:nvPr/>
          </p:nvSpPr>
          <p:spPr>
            <a:xfrm rot="-517073">
              <a:off x="4835708" y="3632209"/>
              <a:ext cx="225629" cy="135400"/>
            </a:xfrm>
            <a:custGeom>
              <a:avLst/>
              <a:gdLst/>
              <a:ahLst/>
              <a:cxnLst/>
              <a:rect l="l" t="t" r="r" b="b"/>
              <a:pathLst>
                <a:path w="5347" h="3206" extrusionOk="0">
                  <a:moveTo>
                    <a:pt x="3051" y="0"/>
                  </a:moveTo>
                  <a:cubicBezTo>
                    <a:pt x="2349" y="0"/>
                    <a:pt x="1559" y="185"/>
                    <a:pt x="841" y="784"/>
                  </a:cubicBezTo>
                  <a:cubicBezTo>
                    <a:pt x="161" y="1352"/>
                    <a:pt x="0" y="2326"/>
                    <a:pt x="294" y="3206"/>
                  </a:cubicBezTo>
                  <a:cubicBezTo>
                    <a:pt x="1230" y="2273"/>
                    <a:pt x="2513" y="1777"/>
                    <a:pt x="3804" y="1777"/>
                  </a:cubicBezTo>
                  <a:cubicBezTo>
                    <a:pt x="4325" y="1777"/>
                    <a:pt x="4846" y="1858"/>
                    <a:pt x="5347" y="2023"/>
                  </a:cubicBezTo>
                  <a:lnTo>
                    <a:pt x="5078" y="479"/>
                  </a:lnTo>
                  <a:cubicBezTo>
                    <a:pt x="5076" y="478"/>
                    <a:pt x="4178" y="0"/>
                    <a:pt x="3051" y="0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0"/>
            <p:cNvSpPr/>
            <p:nvPr/>
          </p:nvSpPr>
          <p:spPr>
            <a:xfrm rot="-517073">
              <a:off x="4917902" y="3707969"/>
              <a:ext cx="151494" cy="101550"/>
            </a:xfrm>
            <a:custGeom>
              <a:avLst/>
              <a:gdLst/>
              <a:ahLst/>
              <a:cxnLst/>
              <a:rect l="l" t="t" r="r" b="b"/>
              <a:pathLst>
                <a:path w="3584" h="2424" extrusionOk="0">
                  <a:moveTo>
                    <a:pt x="1734" y="0"/>
                  </a:moveTo>
                  <a:cubicBezTo>
                    <a:pt x="1156" y="0"/>
                    <a:pt x="558" y="234"/>
                    <a:pt x="36" y="462"/>
                  </a:cubicBezTo>
                  <a:cubicBezTo>
                    <a:pt x="0" y="472"/>
                    <a:pt x="22" y="514"/>
                    <a:pt x="50" y="514"/>
                  </a:cubicBezTo>
                  <a:cubicBezTo>
                    <a:pt x="53" y="514"/>
                    <a:pt x="55" y="514"/>
                    <a:pt x="57" y="514"/>
                  </a:cubicBezTo>
                  <a:cubicBezTo>
                    <a:pt x="614" y="412"/>
                    <a:pt x="1205" y="148"/>
                    <a:pt x="1768" y="148"/>
                  </a:cubicBezTo>
                  <a:cubicBezTo>
                    <a:pt x="2085" y="148"/>
                    <a:pt x="2393" y="232"/>
                    <a:pt x="2681" y="475"/>
                  </a:cubicBezTo>
                  <a:cubicBezTo>
                    <a:pt x="3192" y="907"/>
                    <a:pt x="3269" y="1746"/>
                    <a:pt x="3396" y="2356"/>
                  </a:cubicBezTo>
                  <a:cubicBezTo>
                    <a:pt x="3406" y="2404"/>
                    <a:pt x="3438" y="2424"/>
                    <a:pt x="3473" y="2424"/>
                  </a:cubicBezTo>
                  <a:cubicBezTo>
                    <a:pt x="3526" y="2424"/>
                    <a:pt x="3584" y="2377"/>
                    <a:pt x="3574" y="2309"/>
                  </a:cubicBezTo>
                  <a:cubicBezTo>
                    <a:pt x="3470" y="1628"/>
                    <a:pt x="3305" y="665"/>
                    <a:pt x="2666" y="258"/>
                  </a:cubicBezTo>
                  <a:cubicBezTo>
                    <a:pt x="2372" y="72"/>
                    <a:pt x="2056" y="0"/>
                    <a:pt x="1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 rot="-517073">
              <a:off x="4980755" y="3732148"/>
              <a:ext cx="83805" cy="38686"/>
            </a:xfrm>
            <a:custGeom>
              <a:avLst/>
              <a:gdLst/>
              <a:ahLst/>
              <a:cxnLst/>
              <a:rect l="l" t="t" r="r" b="b"/>
              <a:pathLst>
                <a:path w="1971" h="918" extrusionOk="0">
                  <a:moveTo>
                    <a:pt x="723" y="0"/>
                  </a:moveTo>
                  <a:cubicBezTo>
                    <a:pt x="488" y="0"/>
                    <a:pt x="253" y="97"/>
                    <a:pt x="41" y="333"/>
                  </a:cubicBezTo>
                  <a:cubicBezTo>
                    <a:pt x="0" y="379"/>
                    <a:pt x="38" y="454"/>
                    <a:pt x="91" y="454"/>
                  </a:cubicBezTo>
                  <a:cubicBezTo>
                    <a:pt x="103" y="454"/>
                    <a:pt x="116" y="450"/>
                    <a:pt x="129" y="441"/>
                  </a:cubicBezTo>
                  <a:cubicBezTo>
                    <a:pt x="337" y="298"/>
                    <a:pt x="526" y="202"/>
                    <a:pt x="731" y="202"/>
                  </a:cubicBezTo>
                  <a:cubicBezTo>
                    <a:pt x="851" y="202"/>
                    <a:pt x="976" y="235"/>
                    <a:pt x="1115" y="310"/>
                  </a:cubicBezTo>
                  <a:cubicBezTo>
                    <a:pt x="1377" y="452"/>
                    <a:pt x="1549" y="701"/>
                    <a:pt x="1768" y="893"/>
                  </a:cubicBezTo>
                  <a:cubicBezTo>
                    <a:pt x="1787" y="910"/>
                    <a:pt x="1810" y="918"/>
                    <a:pt x="1833" y="918"/>
                  </a:cubicBezTo>
                  <a:cubicBezTo>
                    <a:pt x="1903" y="918"/>
                    <a:pt x="1971" y="847"/>
                    <a:pt x="1919" y="773"/>
                  </a:cubicBezTo>
                  <a:cubicBezTo>
                    <a:pt x="1628" y="358"/>
                    <a:pt x="1176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 rot="-517073">
              <a:off x="6007366" y="3324335"/>
              <a:ext cx="217570" cy="145072"/>
            </a:xfrm>
            <a:custGeom>
              <a:avLst/>
              <a:gdLst/>
              <a:ahLst/>
              <a:cxnLst/>
              <a:rect l="l" t="t" r="r" b="b"/>
              <a:pathLst>
                <a:path w="5187" h="3423" extrusionOk="0">
                  <a:moveTo>
                    <a:pt x="3085" y="1"/>
                  </a:moveTo>
                  <a:cubicBezTo>
                    <a:pt x="1980" y="1"/>
                    <a:pt x="882" y="365"/>
                    <a:pt x="1" y="1056"/>
                  </a:cubicBezTo>
                  <a:lnTo>
                    <a:pt x="389" y="3299"/>
                  </a:lnTo>
                  <a:cubicBezTo>
                    <a:pt x="857" y="3384"/>
                    <a:pt x="1286" y="3423"/>
                    <a:pt x="1679" y="3423"/>
                  </a:cubicBezTo>
                  <a:cubicBezTo>
                    <a:pt x="4163" y="3423"/>
                    <a:pt x="5186" y="1863"/>
                    <a:pt x="5155" y="457"/>
                  </a:cubicBezTo>
                  <a:cubicBezTo>
                    <a:pt x="4499" y="150"/>
                    <a:pt x="3791" y="1"/>
                    <a:pt x="3085" y="1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 rot="-517073">
              <a:off x="5981580" y="3248575"/>
              <a:ext cx="228852" cy="122505"/>
            </a:xfrm>
            <a:custGeom>
              <a:avLst/>
              <a:gdLst/>
              <a:ahLst/>
              <a:cxnLst/>
              <a:rect l="l" t="t" r="r" b="b"/>
              <a:pathLst>
                <a:path w="5426" h="2901" extrusionOk="0">
                  <a:moveTo>
                    <a:pt x="2942" y="1"/>
                  </a:moveTo>
                  <a:cubicBezTo>
                    <a:pt x="1225" y="1"/>
                    <a:pt x="0" y="1354"/>
                    <a:pt x="0" y="1354"/>
                  </a:cubicBezTo>
                  <a:lnTo>
                    <a:pt x="272" y="2900"/>
                  </a:lnTo>
                  <a:cubicBezTo>
                    <a:pt x="1153" y="2211"/>
                    <a:pt x="2252" y="1847"/>
                    <a:pt x="3356" y="1847"/>
                  </a:cubicBezTo>
                  <a:cubicBezTo>
                    <a:pt x="4062" y="1847"/>
                    <a:pt x="4771" y="1995"/>
                    <a:pt x="5426" y="2303"/>
                  </a:cubicBezTo>
                  <a:cubicBezTo>
                    <a:pt x="5401" y="1372"/>
                    <a:pt x="4920" y="515"/>
                    <a:pt x="4090" y="207"/>
                  </a:cubicBezTo>
                  <a:cubicBezTo>
                    <a:pt x="3690" y="61"/>
                    <a:pt x="3305" y="1"/>
                    <a:pt x="2942" y="1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 rot="-517073">
              <a:off x="6028317" y="3334006"/>
              <a:ext cx="128931" cy="128953"/>
            </a:xfrm>
            <a:custGeom>
              <a:avLst/>
              <a:gdLst/>
              <a:ahLst/>
              <a:cxnLst/>
              <a:rect l="l" t="t" r="r" b="b"/>
              <a:pathLst>
                <a:path w="3044" h="3048" extrusionOk="0">
                  <a:moveTo>
                    <a:pt x="2409" y="1"/>
                  </a:moveTo>
                  <a:cubicBezTo>
                    <a:pt x="1667" y="1"/>
                    <a:pt x="897" y="134"/>
                    <a:pt x="442" y="758"/>
                  </a:cubicBezTo>
                  <a:cubicBezTo>
                    <a:pt x="1" y="1364"/>
                    <a:pt x="170" y="2305"/>
                    <a:pt x="306" y="2980"/>
                  </a:cubicBezTo>
                  <a:cubicBezTo>
                    <a:pt x="316" y="3027"/>
                    <a:pt x="349" y="3047"/>
                    <a:pt x="383" y="3047"/>
                  </a:cubicBezTo>
                  <a:cubicBezTo>
                    <a:pt x="436" y="3047"/>
                    <a:pt x="493" y="3001"/>
                    <a:pt x="482" y="2933"/>
                  </a:cubicBezTo>
                  <a:cubicBezTo>
                    <a:pt x="390" y="2277"/>
                    <a:pt x="234" y="1581"/>
                    <a:pt x="514" y="950"/>
                  </a:cubicBezTo>
                  <a:cubicBezTo>
                    <a:pt x="923" y="12"/>
                    <a:pt x="2201" y="227"/>
                    <a:pt x="3012" y="84"/>
                  </a:cubicBezTo>
                  <a:cubicBezTo>
                    <a:pt x="3044" y="78"/>
                    <a:pt x="3033" y="28"/>
                    <a:pt x="3001" y="23"/>
                  </a:cubicBezTo>
                  <a:cubicBezTo>
                    <a:pt x="2810" y="11"/>
                    <a:pt x="2611" y="1"/>
                    <a:pt x="2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0"/>
            <p:cNvSpPr/>
            <p:nvPr/>
          </p:nvSpPr>
          <p:spPr>
            <a:xfrm rot="-517073">
              <a:off x="6034764" y="3377527"/>
              <a:ext cx="70912" cy="54805"/>
            </a:xfrm>
            <a:custGeom>
              <a:avLst/>
              <a:gdLst/>
              <a:ahLst/>
              <a:cxnLst/>
              <a:rect l="l" t="t" r="r" b="b"/>
              <a:pathLst>
                <a:path w="1705" h="1297" extrusionOk="0">
                  <a:moveTo>
                    <a:pt x="1163" y="0"/>
                  </a:moveTo>
                  <a:cubicBezTo>
                    <a:pt x="593" y="0"/>
                    <a:pt x="160" y="580"/>
                    <a:pt x="17" y="1173"/>
                  </a:cubicBezTo>
                  <a:cubicBezTo>
                    <a:pt x="1" y="1244"/>
                    <a:pt x="59" y="1296"/>
                    <a:pt x="117" y="1296"/>
                  </a:cubicBezTo>
                  <a:cubicBezTo>
                    <a:pt x="148" y="1296"/>
                    <a:pt x="178" y="1282"/>
                    <a:pt x="198" y="1250"/>
                  </a:cubicBezTo>
                  <a:cubicBezTo>
                    <a:pt x="354" y="983"/>
                    <a:pt x="438" y="694"/>
                    <a:pt x="639" y="450"/>
                  </a:cubicBezTo>
                  <a:cubicBezTo>
                    <a:pt x="798" y="261"/>
                    <a:pt x="986" y="196"/>
                    <a:pt x="1191" y="196"/>
                  </a:cubicBezTo>
                  <a:cubicBezTo>
                    <a:pt x="1318" y="196"/>
                    <a:pt x="1452" y="221"/>
                    <a:pt x="1588" y="257"/>
                  </a:cubicBezTo>
                  <a:cubicBezTo>
                    <a:pt x="1594" y="259"/>
                    <a:pt x="1600" y="260"/>
                    <a:pt x="1606" y="260"/>
                  </a:cubicBezTo>
                  <a:cubicBezTo>
                    <a:pt x="1668" y="260"/>
                    <a:pt x="1704" y="164"/>
                    <a:pt x="1638" y="131"/>
                  </a:cubicBezTo>
                  <a:cubicBezTo>
                    <a:pt x="1472" y="40"/>
                    <a:pt x="1313" y="0"/>
                    <a:pt x="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0"/>
            <p:cNvSpPr/>
            <p:nvPr/>
          </p:nvSpPr>
          <p:spPr>
            <a:xfrm rot="-517073">
              <a:off x="4906620" y="2968102"/>
              <a:ext cx="1136202" cy="984878"/>
            </a:xfrm>
            <a:custGeom>
              <a:avLst/>
              <a:gdLst/>
              <a:ahLst/>
              <a:cxnLst/>
              <a:rect l="l" t="t" r="r" b="b"/>
              <a:pathLst>
                <a:path w="26925" h="23337" extrusionOk="0">
                  <a:moveTo>
                    <a:pt x="12344" y="0"/>
                  </a:moveTo>
                  <a:cubicBezTo>
                    <a:pt x="6352" y="0"/>
                    <a:pt x="0" y="2425"/>
                    <a:pt x="2215" y="13542"/>
                  </a:cubicBezTo>
                  <a:cubicBezTo>
                    <a:pt x="2215" y="13542"/>
                    <a:pt x="2855" y="17926"/>
                    <a:pt x="4279" y="19902"/>
                  </a:cubicBezTo>
                  <a:cubicBezTo>
                    <a:pt x="5571" y="21693"/>
                    <a:pt x="8932" y="23337"/>
                    <a:pt x="13101" y="23337"/>
                  </a:cubicBezTo>
                  <a:cubicBezTo>
                    <a:pt x="13526" y="23337"/>
                    <a:pt x="13960" y="23320"/>
                    <a:pt x="14400" y="23284"/>
                  </a:cubicBezTo>
                  <a:cubicBezTo>
                    <a:pt x="19166" y="22900"/>
                    <a:pt x="25125" y="20270"/>
                    <a:pt x="25953" y="16628"/>
                  </a:cubicBezTo>
                  <a:cubicBezTo>
                    <a:pt x="26780" y="12988"/>
                    <a:pt x="26925" y="10547"/>
                    <a:pt x="25894" y="7167"/>
                  </a:cubicBezTo>
                  <a:cubicBezTo>
                    <a:pt x="24856" y="3789"/>
                    <a:pt x="24404" y="2282"/>
                    <a:pt x="20929" y="1298"/>
                  </a:cubicBezTo>
                  <a:cubicBezTo>
                    <a:pt x="19602" y="924"/>
                    <a:pt x="16041" y="0"/>
                    <a:pt x="12344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 rot="-517073">
              <a:off x="5135472" y="3387199"/>
              <a:ext cx="85417" cy="85432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936" y="0"/>
                  </a:moveTo>
                  <a:cubicBezTo>
                    <a:pt x="1933" y="0"/>
                    <a:pt x="1929" y="0"/>
                    <a:pt x="1925" y="1"/>
                  </a:cubicBezTo>
                  <a:cubicBezTo>
                    <a:pt x="1097" y="80"/>
                    <a:pt x="19" y="1099"/>
                    <a:pt x="1" y="1954"/>
                  </a:cubicBezTo>
                  <a:cubicBezTo>
                    <a:pt x="1" y="1988"/>
                    <a:pt x="31" y="2009"/>
                    <a:pt x="60" y="2009"/>
                  </a:cubicBezTo>
                  <a:cubicBezTo>
                    <a:pt x="77" y="2009"/>
                    <a:pt x="94" y="2001"/>
                    <a:pt x="103" y="1983"/>
                  </a:cubicBezTo>
                  <a:cubicBezTo>
                    <a:pt x="516" y="1109"/>
                    <a:pt x="1057" y="566"/>
                    <a:pt x="1952" y="200"/>
                  </a:cubicBezTo>
                  <a:cubicBezTo>
                    <a:pt x="2046" y="160"/>
                    <a:pt x="2049" y="0"/>
                    <a:pt x="19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 rot="-517073">
              <a:off x="5678593" y="3200217"/>
              <a:ext cx="112814" cy="35462"/>
            </a:xfrm>
            <a:custGeom>
              <a:avLst/>
              <a:gdLst/>
              <a:ahLst/>
              <a:cxnLst/>
              <a:rect l="l" t="t" r="r" b="b"/>
              <a:pathLst>
                <a:path w="2691" h="836" extrusionOk="0">
                  <a:moveTo>
                    <a:pt x="814" y="1"/>
                  </a:moveTo>
                  <a:cubicBezTo>
                    <a:pt x="547" y="1"/>
                    <a:pt x="291" y="40"/>
                    <a:pt x="70" y="125"/>
                  </a:cubicBezTo>
                  <a:cubicBezTo>
                    <a:pt x="0" y="150"/>
                    <a:pt x="12" y="250"/>
                    <a:pt x="88" y="254"/>
                  </a:cubicBezTo>
                  <a:cubicBezTo>
                    <a:pt x="918" y="311"/>
                    <a:pt x="1716" y="295"/>
                    <a:pt x="2426" y="812"/>
                  </a:cubicBezTo>
                  <a:cubicBezTo>
                    <a:pt x="2448" y="829"/>
                    <a:pt x="2471" y="835"/>
                    <a:pt x="2493" y="835"/>
                  </a:cubicBezTo>
                  <a:cubicBezTo>
                    <a:pt x="2599" y="835"/>
                    <a:pt x="2691" y="677"/>
                    <a:pt x="2596" y="593"/>
                  </a:cubicBezTo>
                  <a:cubicBezTo>
                    <a:pt x="2165" y="230"/>
                    <a:pt x="1458" y="1"/>
                    <a:pt x="8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 rot="-517073">
              <a:off x="5220889" y="3675731"/>
              <a:ext cx="211123" cy="185369"/>
            </a:xfrm>
            <a:custGeom>
              <a:avLst/>
              <a:gdLst/>
              <a:ahLst/>
              <a:cxnLst/>
              <a:rect l="l" t="t" r="r" b="b"/>
              <a:pathLst>
                <a:path w="5011" h="4395" extrusionOk="0">
                  <a:moveTo>
                    <a:pt x="2569" y="1"/>
                  </a:moveTo>
                  <a:cubicBezTo>
                    <a:pt x="2425" y="1"/>
                    <a:pt x="2278" y="14"/>
                    <a:pt x="2130" y="40"/>
                  </a:cubicBezTo>
                  <a:cubicBezTo>
                    <a:pt x="862" y="259"/>
                    <a:pt x="1" y="1408"/>
                    <a:pt x="209" y="2599"/>
                  </a:cubicBezTo>
                  <a:cubicBezTo>
                    <a:pt x="393" y="3655"/>
                    <a:pt x="1361" y="4394"/>
                    <a:pt x="2462" y="4394"/>
                  </a:cubicBezTo>
                  <a:cubicBezTo>
                    <a:pt x="2601" y="4394"/>
                    <a:pt x="2741" y="4382"/>
                    <a:pt x="2883" y="4358"/>
                  </a:cubicBezTo>
                  <a:cubicBezTo>
                    <a:pt x="4151" y="4134"/>
                    <a:pt x="5010" y="2990"/>
                    <a:pt x="4805" y="1797"/>
                  </a:cubicBezTo>
                  <a:cubicBezTo>
                    <a:pt x="4623" y="740"/>
                    <a:pt x="3666" y="1"/>
                    <a:pt x="2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 rot="-517073">
              <a:off x="5731777" y="3504869"/>
              <a:ext cx="211124" cy="185369"/>
            </a:xfrm>
            <a:custGeom>
              <a:avLst/>
              <a:gdLst/>
              <a:ahLst/>
              <a:cxnLst/>
              <a:rect l="l" t="t" r="r" b="b"/>
              <a:pathLst>
                <a:path w="5013" h="4393" extrusionOk="0">
                  <a:moveTo>
                    <a:pt x="2560" y="0"/>
                  </a:moveTo>
                  <a:cubicBezTo>
                    <a:pt x="2418" y="0"/>
                    <a:pt x="2273" y="13"/>
                    <a:pt x="2128" y="38"/>
                  </a:cubicBezTo>
                  <a:cubicBezTo>
                    <a:pt x="859" y="260"/>
                    <a:pt x="0" y="1406"/>
                    <a:pt x="208" y="2597"/>
                  </a:cubicBezTo>
                  <a:cubicBezTo>
                    <a:pt x="393" y="3653"/>
                    <a:pt x="1359" y="4392"/>
                    <a:pt x="2461" y="4392"/>
                  </a:cubicBezTo>
                  <a:cubicBezTo>
                    <a:pt x="2600" y="4392"/>
                    <a:pt x="2741" y="4380"/>
                    <a:pt x="2883" y="4356"/>
                  </a:cubicBezTo>
                  <a:cubicBezTo>
                    <a:pt x="4151" y="4132"/>
                    <a:pt x="5012" y="2988"/>
                    <a:pt x="4804" y="1797"/>
                  </a:cubicBezTo>
                  <a:cubicBezTo>
                    <a:pt x="4622" y="740"/>
                    <a:pt x="3662" y="0"/>
                    <a:pt x="2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 rot="-517073">
              <a:off x="5498090" y="3622538"/>
              <a:ext cx="95086" cy="53194"/>
            </a:xfrm>
            <a:custGeom>
              <a:avLst/>
              <a:gdLst/>
              <a:ahLst/>
              <a:cxnLst/>
              <a:rect l="l" t="t" r="r" b="b"/>
              <a:pathLst>
                <a:path w="2237" h="1261" extrusionOk="0">
                  <a:moveTo>
                    <a:pt x="55" y="1"/>
                  </a:moveTo>
                  <a:cubicBezTo>
                    <a:pt x="26" y="1"/>
                    <a:pt x="0" y="19"/>
                    <a:pt x="3" y="57"/>
                  </a:cubicBezTo>
                  <a:cubicBezTo>
                    <a:pt x="39" y="1044"/>
                    <a:pt x="1215" y="1261"/>
                    <a:pt x="2019" y="1261"/>
                  </a:cubicBezTo>
                  <a:cubicBezTo>
                    <a:pt x="2053" y="1261"/>
                    <a:pt x="2086" y="1260"/>
                    <a:pt x="2119" y="1260"/>
                  </a:cubicBezTo>
                  <a:cubicBezTo>
                    <a:pt x="2236" y="1255"/>
                    <a:pt x="2232" y="1092"/>
                    <a:pt x="2119" y="1079"/>
                  </a:cubicBezTo>
                  <a:cubicBezTo>
                    <a:pt x="1264" y="973"/>
                    <a:pt x="480" y="939"/>
                    <a:pt x="120" y="41"/>
                  </a:cubicBezTo>
                  <a:cubicBezTo>
                    <a:pt x="108" y="15"/>
                    <a:pt x="81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 rot="-517073">
              <a:off x="5256345" y="3546778"/>
              <a:ext cx="64465" cy="70924"/>
            </a:xfrm>
            <a:custGeom>
              <a:avLst/>
              <a:gdLst/>
              <a:ahLst/>
              <a:cxnLst/>
              <a:rect l="l" t="t" r="r" b="b"/>
              <a:pathLst>
                <a:path w="1537" h="1651" extrusionOk="0">
                  <a:moveTo>
                    <a:pt x="725" y="0"/>
                  </a:moveTo>
                  <a:cubicBezTo>
                    <a:pt x="687" y="0"/>
                    <a:pt x="648" y="4"/>
                    <a:pt x="609" y="12"/>
                  </a:cubicBezTo>
                  <a:cubicBezTo>
                    <a:pt x="234" y="89"/>
                    <a:pt x="1" y="512"/>
                    <a:pt x="91" y="959"/>
                  </a:cubicBezTo>
                  <a:cubicBezTo>
                    <a:pt x="171" y="1366"/>
                    <a:pt x="483" y="1650"/>
                    <a:pt x="816" y="1650"/>
                  </a:cubicBezTo>
                  <a:cubicBezTo>
                    <a:pt x="853" y="1650"/>
                    <a:pt x="891" y="1647"/>
                    <a:pt x="928" y="1640"/>
                  </a:cubicBezTo>
                  <a:cubicBezTo>
                    <a:pt x="1303" y="1563"/>
                    <a:pt x="1536" y="1140"/>
                    <a:pt x="1446" y="690"/>
                  </a:cubicBezTo>
                  <a:cubicBezTo>
                    <a:pt x="1365" y="285"/>
                    <a:pt x="1055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 rot="-517073">
              <a:off x="5705991" y="3385587"/>
              <a:ext cx="64465" cy="69312"/>
            </a:xfrm>
            <a:custGeom>
              <a:avLst/>
              <a:gdLst/>
              <a:ahLst/>
              <a:cxnLst/>
              <a:rect l="l" t="t" r="r" b="b"/>
              <a:pathLst>
                <a:path w="1534" h="1650" extrusionOk="0">
                  <a:moveTo>
                    <a:pt x="716" y="1"/>
                  </a:moveTo>
                  <a:cubicBezTo>
                    <a:pt x="679" y="1"/>
                    <a:pt x="642" y="4"/>
                    <a:pt x="605" y="12"/>
                  </a:cubicBezTo>
                  <a:cubicBezTo>
                    <a:pt x="232" y="86"/>
                    <a:pt x="1" y="511"/>
                    <a:pt x="91" y="961"/>
                  </a:cubicBezTo>
                  <a:cubicBezTo>
                    <a:pt x="173" y="1364"/>
                    <a:pt x="483" y="1650"/>
                    <a:pt x="819" y="1650"/>
                  </a:cubicBezTo>
                  <a:cubicBezTo>
                    <a:pt x="856" y="1650"/>
                    <a:pt x="893" y="1646"/>
                    <a:pt x="930" y="1639"/>
                  </a:cubicBezTo>
                  <a:cubicBezTo>
                    <a:pt x="1305" y="1565"/>
                    <a:pt x="1534" y="1142"/>
                    <a:pt x="1448" y="692"/>
                  </a:cubicBezTo>
                  <a:cubicBezTo>
                    <a:pt x="1366" y="287"/>
                    <a:pt x="1052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0"/>
            <p:cNvSpPr/>
            <p:nvPr/>
          </p:nvSpPr>
          <p:spPr>
            <a:xfrm rot="-517073">
              <a:off x="5480362" y="3435556"/>
              <a:ext cx="78971" cy="117670"/>
            </a:xfrm>
            <a:custGeom>
              <a:avLst/>
              <a:gdLst/>
              <a:ahLst/>
              <a:cxnLst/>
              <a:rect l="l" t="t" r="r" b="b"/>
              <a:pathLst>
                <a:path w="1873" h="2764" extrusionOk="0">
                  <a:moveTo>
                    <a:pt x="85" y="1"/>
                  </a:moveTo>
                  <a:cubicBezTo>
                    <a:pt x="67" y="1"/>
                    <a:pt x="48" y="12"/>
                    <a:pt x="46" y="30"/>
                  </a:cubicBezTo>
                  <a:cubicBezTo>
                    <a:pt x="0" y="349"/>
                    <a:pt x="57" y="704"/>
                    <a:pt x="46" y="1030"/>
                  </a:cubicBezTo>
                  <a:cubicBezTo>
                    <a:pt x="34" y="1351"/>
                    <a:pt x="14" y="1719"/>
                    <a:pt x="197" y="2002"/>
                  </a:cubicBezTo>
                  <a:cubicBezTo>
                    <a:pt x="288" y="2138"/>
                    <a:pt x="442" y="2222"/>
                    <a:pt x="598" y="2222"/>
                  </a:cubicBezTo>
                  <a:cubicBezTo>
                    <a:pt x="647" y="2222"/>
                    <a:pt x="697" y="2214"/>
                    <a:pt x="744" y="2196"/>
                  </a:cubicBezTo>
                  <a:cubicBezTo>
                    <a:pt x="828" y="2164"/>
                    <a:pt x="898" y="2090"/>
                    <a:pt x="961" y="2027"/>
                  </a:cubicBezTo>
                  <a:cubicBezTo>
                    <a:pt x="1034" y="1957"/>
                    <a:pt x="1097" y="1882"/>
                    <a:pt x="1178" y="1821"/>
                  </a:cubicBezTo>
                  <a:cubicBezTo>
                    <a:pt x="1279" y="1800"/>
                    <a:pt x="1344" y="1790"/>
                    <a:pt x="1389" y="1790"/>
                  </a:cubicBezTo>
                  <a:cubicBezTo>
                    <a:pt x="1450" y="1790"/>
                    <a:pt x="1479" y="1808"/>
                    <a:pt x="1517" y="1846"/>
                  </a:cubicBezTo>
                  <a:cubicBezTo>
                    <a:pt x="1583" y="1911"/>
                    <a:pt x="1603" y="2045"/>
                    <a:pt x="1581" y="2207"/>
                  </a:cubicBezTo>
                  <a:cubicBezTo>
                    <a:pt x="1531" y="2366"/>
                    <a:pt x="1438" y="2481"/>
                    <a:pt x="1294" y="2556"/>
                  </a:cubicBezTo>
                  <a:cubicBezTo>
                    <a:pt x="1190" y="2617"/>
                    <a:pt x="1254" y="2764"/>
                    <a:pt x="1351" y="2764"/>
                  </a:cubicBezTo>
                  <a:cubicBezTo>
                    <a:pt x="1369" y="2764"/>
                    <a:pt x="1387" y="2759"/>
                    <a:pt x="1407" y="2748"/>
                  </a:cubicBezTo>
                  <a:cubicBezTo>
                    <a:pt x="1707" y="2565"/>
                    <a:pt x="1872" y="2248"/>
                    <a:pt x="1786" y="1900"/>
                  </a:cubicBezTo>
                  <a:cubicBezTo>
                    <a:pt x="1739" y="1712"/>
                    <a:pt x="1516" y="1571"/>
                    <a:pt x="1314" y="1571"/>
                  </a:cubicBezTo>
                  <a:cubicBezTo>
                    <a:pt x="1254" y="1571"/>
                    <a:pt x="1196" y="1583"/>
                    <a:pt x="1144" y="1611"/>
                  </a:cubicBezTo>
                  <a:cubicBezTo>
                    <a:pt x="1013" y="1683"/>
                    <a:pt x="921" y="1780"/>
                    <a:pt x="823" y="1891"/>
                  </a:cubicBezTo>
                  <a:cubicBezTo>
                    <a:pt x="724" y="2000"/>
                    <a:pt x="639" y="2044"/>
                    <a:pt x="568" y="2044"/>
                  </a:cubicBezTo>
                  <a:cubicBezTo>
                    <a:pt x="316" y="2044"/>
                    <a:pt x="228" y="1494"/>
                    <a:pt x="224" y="1281"/>
                  </a:cubicBezTo>
                  <a:cubicBezTo>
                    <a:pt x="215" y="932"/>
                    <a:pt x="378" y="297"/>
                    <a:pt x="113" y="15"/>
                  </a:cubicBezTo>
                  <a:cubicBezTo>
                    <a:pt x="107" y="5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0"/>
            <p:cNvSpPr/>
            <p:nvPr/>
          </p:nvSpPr>
          <p:spPr>
            <a:xfrm rot="-517073">
              <a:off x="4858271" y="3095444"/>
              <a:ext cx="215959" cy="543213"/>
            </a:xfrm>
            <a:custGeom>
              <a:avLst/>
              <a:gdLst/>
              <a:ahLst/>
              <a:cxnLst/>
              <a:rect l="l" t="t" r="r" b="b"/>
              <a:pathLst>
                <a:path w="5138" h="12867" extrusionOk="0">
                  <a:moveTo>
                    <a:pt x="5122" y="0"/>
                  </a:moveTo>
                  <a:lnTo>
                    <a:pt x="5122" y="0"/>
                  </a:lnTo>
                  <a:cubicBezTo>
                    <a:pt x="2807" y="1339"/>
                    <a:pt x="1111" y="3507"/>
                    <a:pt x="706" y="5471"/>
                  </a:cubicBezTo>
                  <a:cubicBezTo>
                    <a:pt x="1" y="8905"/>
                    <a:pt x="1109" y="12559"/>
                    <a:pt x="1109" y="12559"/>
                  </a:cubicBezTo>
                  <a:cubicBezTo>
                    <a:pt x="1115" y="12559"/>
                    <a:pt x="1121" y="12558"/>
                    <a:pt x="1128" y="12558"/>
                  </a:cubicBezTo>
                  <a:cubicBezTo>
                    <a:pt x="1577" y="12558"/>
                    <a:pt x="2818" y="12788"/>
                    <a:pt x="3015" y="12857"/>
                  </a:cubicBezTo>
                  <a:cubicBezTo>
                    <a:pt x="3032" y="12863"/>
                    <a:pt x="3047" y="12866"/>
                    <a:pt x="3060" y="12866"/>
                  </a:cubicBezTo>
                  <a:cubicBezTo>
                    <a:pt x="3317" y="12866"/>
                    <a:pt x="2557" y="11633"/>
                    <a:pt x="2908" y="11471"/>
                  </a:cubicBezTo>
                  <a:cubicBezTo>
                    <a:pt x="3625" y="11134"/>
                    <a:pt x="4376" y="10831"/>
                    <a:pt x="5137" y="10567"/>
                  </a:cubicBezTo>
                  <a:cubicBezTo>
                    <a:pt x="4324" y="7628"/>
                    <a:pt x="4335" y="4612"/>
                    <a:pt x="4873" y="1757"/>
                  </a:cubicBezTo>
                  <a:cubicBezTo>
                    <a:pt x="4952" y="1169"/>
                    <a:pt x="5036" y="581"/>
                    <a:pt x="5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17073">
              <a:off x="5029104" y="3039026"/>
              <a:ext cx="170833" cy="480349"/>
            </a:xfrm>
            <a:custGeom>
              <a:avLst/>
              <a:gdLst/>
              <a:ahLst/>
              <a:cxnLst/>
              <a:rect l="l" t="t" r="r" b="b"/>
              <a:pathLst>
                <a:path w="4050" h="11352" extrusionOk="0">
                  <a:moveTo>
                    <a:pt x="2537" y="0"/>
                  </a:moveTo>
                  <a:lnTo>
                    <a:pt x="2537" y="0"/>
                  </a:lnTo>
                  <a:cubicBezTo>
                    <a:pt x="1933" y="208"/>
                    <a:pt x="1345" y="473"/>
                    <a:pt x="801" y="789"/>
                  </a:cubicBezTo>
                  <a:cubicBezTo>
                    <a:pt x="715" y="1370"/>
                    <a:pt x="631" y="1958"/>
                    <a:pt x="552" y="2546"/>
                  </a:cubicBezTo>
                  <a:cubicBezTo>
                    <a:pt x="14" y="5401"/>
                    <a:pt x="0" y="8415"/>
                    <a:pt x="816" y="11351"/>
                  </a:cubicBezTo>
                  <a:cubicBezTo>
                    <a:pt x="1890" y="10974"/>
                    <a:pt x="2984" y="10662"/>
                    <a:pt x="4049" y="10402"/>
                  </a:cubicBezTo>
                  <a:cubicBezTo>
                    <a:pt x="2835" y="7054"/>
                    <a:pt x="2376" y="3522"/>
                    <a:pt x="2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 rot="-517073">
              <a:off x="5109686" y="2827867"/>
              <a:ext cx="699449" cy="598018"/>
            </a:xfrm>
            <a:custGeom>
              <a:avLst/>
              <a:gdLst/>
              <a:ahLst/>
              <a:cxnLst/>
              <a:rect l="l" t="t" r="r" b="b"/>
              <a:pathLst>
                <a:path w="16581" h="14150" extrusionOk="0">
                  <a:moveTo>
                    <a:pt x="6824" y="1"/>
                  </a:moveTo>
                  <a:cubicBezTo>
                    <a:pt x="6796" y="1"/>
                    <a:pt x="6767" y="4"/>
                    <a:pt x="6735" y="9"/>
                  </a:cubicBezTo>
                  <a:cubicBezTo>
                    <a:pt x="5646" y="201"/>
                    <a:pt x="5528" y="3127"/>
                    <a:pt x="5528" y="3127"/>
                  </a:cubicBezTo>
                  <a:cubicBezTo>
                    <a:pt x="5528" y="3127"/>
                    <a:pt x="4919" y="1341"/>
                    <a:pt x="3991" y="1341"/>
                  </a:cubicBezTo>
                  <a:cubicBezTo>
                    <a:pt x="3872" y="1341"/>
                    <a:pt x="3747" y="1371"/>
                    <a:pt x="3618" y="1438"/>
                  </a:cubicBezTo>
                  <a:cubicBezTo>
                    <a:pt x="2487" y="2021"/>
                    <a:pt x="4373" y="3373"/>
                    <a:pt x="4373" y="3373"/>
                  </a:cubicBezTo>
                  <a:cubicBezTo>
                    <a:pt x="3916" y="3293"/>
                    <a:pt x="3462" y="3256"/>
                    <a:pt x="3014" y="3256"/>
                  </a:cubicBezTo>
                  <a:cubicBezTo>
                    <a:pt x="2027" y="3256"/>
                    <a:pt x="1067" y="3437"/>
                    <a:pt x="163" y="3748"/>
                  </a:cubicBezTo>
                  <a:cubicBezTo>
                    <a:pt x="1" y="7270"/>
                    <a:pt x="455" y="10802"/>
                    <a:pt x="1678" y="14150"/>
                  </a:cubicBezTo>
                  <a:cubicBezTo>
                    <a:pt x="5720" y="13171"/>
                    <a:pt x="9292" y="12970"/>
                    <a:pt x="9292" y="12970"/>
                  </a:cubicBezTo>
                  <a:cubicBezTo>
                    <a:pt x="9292" y="12970"/>
                    <a:pt x="8611" y="9582"/>
                    <a:pt x="8966" y="9582"/>
                  </a:cubicBezTo>
                  <a:cubicBezTo>
                    <a:pt x="9002" y="9582"/>
                    <a:pt x="9048" y="9616"/>
                    <a:pt x="9107" y="9692"/>
                  </a:cubicBezTo>
                  <a:cubicBezTo>
                    <a:pt x="9749" y="10517"/>
                    <a:pt x="10339" y="12900"/>
                    <a:pt x="10339" y="12900"/>
                  </a:cubicBezTo>
                  <a:lnTo>
                    <a:pt x="13585" y="12441"/>
                  </a:lnTo>
                  <a:cubicBezTo>
                    <a:pt x="13619" y="11645"/>
                    <a:pt x="12812" y="7999"/>
                    <a:pt x="12812" y="7998"/>
                  </a:cubicBezTo>
                  <a:lnTo>
                    <a:pt x="12812" y="7998"/>
                  </a:lnTo>
                  <a:cubicBezTo>
                    <a:pt x="13753" y="9104"/>
                    <a:pt x="14985" y="12418"/>
                    <a:pt x="14985" y="12418"/>
                  </a:cubicBezTo>
                  <a:cubicBezTo>
                    <a:pt x="15426" y="12443"/>
                    <a:pt x="15984" y="12459"/>
                    <a:pt x="16581" y="12470"/>
                  </a:cubicBezTo>
                  <a:cubicBezTo>
                    <a:pt x="15270" y="8690"/>
                    <a:pt x="12747" y="5150"/>
                    <a:pt x="10126" y="1953"/>
                  </a:cubicBezTo>
                  <a:cubicBezTo>
                    <a:pt x="8046" y="2315"/>
                    <a:pt x="6432" y="2968"/>
                    <a:pt x="6432" y="2968"/>
                  </a:cubicBezTo>
                  <a:cubicBezTo>
                    <a:pt x="6432" y="2968"/>
                    <a:pt x="7743" y="1"/>
                    <a:pt x="6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 rot="-517073">
              <a:off x="5533546" y="2858492"/>
              <a:ext cx="399685" cy="454559"/>
            </a:xfrm>
            <a:custGeom>
              <a:avLst/>
              <a:gdLst/>
              <a:ahLst/>
              <a:cxnLst/>
              <a:rect l="l" t="t" r="r" b="b"/>
              <a:pathLst>
                <a:path w="9464" h="10767" extrusionOk="0">
                  <a:moveTo>
                    <a:pt x="2553" y="0"/>
                  </a:moveTo>
                  <a:cubicBezTo>
                    <a:pt x="1678" y="0"/>
                    <a:pt x="805" y="97"/>
                    <a:pt x="0" y="237"/>
                  </a:cubicBezTo>
                  <a:cubicBezTo>
                    <a:pt x="2621" y="3436"/>
                    <a:pt x="5141" y="6974"/>
                    <a:pt x="6455" y="10752"/>
                  </a:cubicBezTo>
                  <a:cubicBezTo>
                    <a:pt x="7044" y="10762"/>
                    <a:pt x="7671" y="10767"/>
                    <a:pt x="8267" y="10767"/>
                  </a:cubicBezTo>
                  <a:cubicBezTo>
                    <a:pt x="8689" y="10767"/>
                    <a:pt x="9096" y="10764"/>
                    <a:pt x="9464" y="10761"/>
                  </a:cubicBezTo>
                  <a:cubicBezTo>
                    <a:pt x="8507" y="6737"/>
                    <a:pt x="6376" y="2923"/>
                    <a:pt x="3412" y="33"/>
                  </a:cubicBezTo>
                  <a:cubicBezTo>
                    <a:pt x="3127" y="11"/>
                    <a:pt x="284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 rot="-517073">
              <a:off x="5678593" y="2843986"/>
              <a:ext cx="333608" cy="472289"/>
            </a:xfrm>
            <a:custGeom>
              <a:avLst/>
              <a:gdLst/>
              <a:ahLst/>
              <a:cxnLst/>
              <a:rect l="l" t="t" r="r" b="b"/>
              <a:pathLst>
                <a:path w="7896" h="11223" extrusionOk="0">
                  <a:moveTo>
                    <a:pt x="1" y="0"/>
                  </a:moveTo>
                  <a:cubicBezTo>
                    <a:pt x="2965" y="2887"/>
                    <a:pt x="5096" y="6704"/>
                    <a:pt x="6053" y="10728"/>
                  </a:cubicBezTo>
                  <a:cubicBezTo>
                    <a:pt x="6120" y="10728"/>
                    <a:pt x="6187" y="10729"/>
                    <a:pt x="6252" y="10729"/>
                  </a:cubicBezTo>
                  <a:cubicBezTo>
                    <a:pt x="6410" y="10729"/>
                    <a:pt x="6559" y="10727"/>
                    <a:pt x="6695" y="10725"/>
                  </a:cubicBezTo>
                  <a:cubicBezTo>
                    <a:pt x="6700" y="10725"/>
                    <a:pt x="6705" y="10725"/>
                    <a:pt x="6710" y="10725"/>
                  </a:cubicBezTo>
                  <a:cubicBezTo>
                    <a:pt x="7252" y="10725"/>
                    <a:pt x="6644" y="11223"/>
                    <a:pt x="6950" y="11223"/>
                  </a:cubicBezTo>
                  <a:cubicBezTo>
                    <a:pt x="6951" y="11223"/>
                    <a:pt x="6952" y="11223"/>
                    <a:pt x="6953" y="11223"/>
                  </a:cubicBezTo>
                  <a:cubicBezTo>
                    <a:pt x="7210" y="11216"/>
                    <a:pt x="7895" y="10703"/>
                    <a:pt x="7895" y="10703"/>
                  </a:cubicBezTo>
                  <a:cubicBezTo>
                    <a:pt x="7895" y="10703"/>
                    <a:pt x="7574" y="7836"/>
                    <a:pt x="4728" y="2704"/>
                  </a:cubicBezTo>
                  <a:cubicBezTo>
                    <a:pt x="3708" y="864"/>
                    <a:pt x="1900" y="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 rot="-517073">
              <a:off x="3335278" y="3872384"/>
              <a:ext cx="214347" cy="138624"/>
            </a:xfrm>
            <a:custGeom>
              <a:avLst/>
              <a:gdLst/>
              <a:ahLst/>
              <a:cxnLst/>
              <a:rect l="l" t="t" r="r" b="b"/>
              <a:pathLst>
                <a:path w="5079" h="3298" extrusionOk="0">
                  <a:moveTo>
                    <a:pt x="2247" y="0"/>
                  </a:moveTo>
                  <a:cubicBezTo>
                    <a:pt x="1474" y="0"/>
                    <a:pt x="699" y="181"/>
                    <a:pt x="1" y="553"/>
                  </a:cubicBezTo>
                  <a:cubicBezTo>
                    <a:pt x="32" y="1879"/>
                    <a:pt x="1035" y="3297"/>
                    <a:pt x="3276" y="3297"/>
                  </a:cubicBezTo>
                  <a:cubicBezTo>
                    <a:pt x="3733" y="3297"/>
                    <a:pt x="4241" y="3238"/>
                    <a:pt x="4802" y="3108"/>
                  </a:cubicBezTo>
                  <a:lnTo>
                    <a:pt x="5078" y="890"/>
                  </a:lnTo>
                  <a:cubicBezTo>
                    <a:pt x="4249" y="304"/>
                    <a:pt x="3249" y="0"/>
                    <a:pt x="22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 rot="-517073">
              <a:off x="3320773" y="3796624"/>
              <a:ext cx="224018" cy="114446"/>
            </a:xfrm>
            <a:custGeom>
              <a:avLst/>
              <a:gdLst/>
              <a:ahLst/>
              <a:cxnLst/>
              <a:rect l="l" t="t" r="r" b="b"/>
              <a:pathLst>
                <a:path w="5289" h="2713" extrusionOk="0">
                  <a:moveTo>
                    <a:pt x="2504" y="0"/>
                  </a:moveTo>
                  <a:cubicBezTo>
                    <a:pt x="2102" y="0"/>
                    <a:pt x="1673" y="75"/>
                    <a:pt x="1231" y="262"/>
                  </a:cubicBezTo>
                  <a:cubicBezTo>
                    <a:pt x="430" y="601"/>
                    <a:pt x="1" y="1467"/>
                    <a:pt x="24" y="2376"/>
                  </a:cubicBezTo>
                  <a:cubicBezTo>
                    <a:pt x="723" y="2005"/>
                    <a:pt x="1498" y="1824"/>
                    <a:pt x="2271" y="1824"/>
                  </a:cubicBezTo>
                  <a:cubicBezTo>
                    <a:pt x="3273" y="1824"/>
                    <a:pt x="4272" y="2127"/>
                    <a:pt x="5101" y="2713"/>
                  </a:cubicBezTo>
                  <a:lnTo>
                    <a:pt x="5289" y="1182"/>
                  </a:lnTo>
                  <a:cubicBezTo>
                    <a:pt x="5289" y="1182"/>
                    <a:pt x="4104" y="0"/>
                    <a:pt x="25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 rot="-517073">
              <a:off x="3401355" y="3873996"/>
              <a:ext cx="127320" cy="124118"/>
            </a:xfrm>
            <a:custGeom>
              <a:avLst/>
              <a:gdLst/>
              <a:ahLst/>
              <a:cxnLst/>
              <a:rect l="l" t="t" r="r" b="b"/>
              <a:pathLst>
                <a:path w="3021" h="2929" extrusionOk="0">
                  <a:moveTo>
                    <a:pt x="929" y="31"/>
                  </a:moveTo>
                  <a:cubicBezTo>
                    <a:pt x="617" y="31"/>
                    <a:pt x="310" y="62"/>
                    <a:pt x="48" y="93"/>
                  </a:cubicBezTo>
                  <a:cubicBezTo>
                    <a:pt x="16" y="98"/>
                    <a:pt x="1" y="147"/>
                    <a:pt x="39" y="154"/>
                  </a:cubicBezTo>
                  <a:cubicBezTo>
                    <a:pt x="889" y="270"/>
                    <a:pt x="1940" y="1"/>
                    <a:pt x="2506" y="844"/>
                  </a:cubicBezTo>
                  <a:cubicBezTo>
                    <a:pt x="2879" y="1400"/>
                    <a:pt x="2707" y="2218"/>
                    <a:pt x="2650" y="2838"/>
                  </a:cubicBezTo>
                  <a:cubicBezTo>
                    <a:pt x="2645" y="2896"/>
                    <a:pt x="2698" y="2928"/>
                    <a:pt x="2747" y="2928"/>
                  </a:cubicBezTo>
                  <a:cubicBezTo>
                    <a:pt x="2787" y="2928"/>
                    <a:pt x="2825" y="2908"/>
                    <a:pt x="2831" y="2863"/>
                  </a:cubicBezTo>
                  <a:cubicBezTo>
                    <a:pt x="2944" y="2135"/>
                    <a:pt x="3021" y="1298"/>
                    <a:pt x="2573" y="665"/>
                  </a:cubicBezTo>
                  <a:cubicBezTo>
                    <a:pt x="2218" y="158"/>
                    <a:pt x="1562" y="31"/>
                    <a:pt x="92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 rot="-517073">
              <a:off x="3452927" y="3907846"/>
              <a:ext cx="72524" cy="51581"/>
            </a:xfrm>
            <a:custGeom>
              <a:avLst/>
              <a:gdLst/>
              <a:ahLst/>
              <a:cxnLst/>
              <a:rect l="l" t="t" r="r" b="b"/>
              <a:pathLst>
                <a:path w="1718" h="1225" extrusionOk="0">
                  <a:moveTo>
                    <a:pt x="559" y="1"/>
                  </a:moveTo>
                  <a:cubicBezTo>
                    <a:pt x="399" y="1"/>
                    <a:pt x="231" y="48"/>
                    <a:pt x="58" y="154"/>
                  </a:cubicBezTo>
                  <a:cubicBezTo>
                    <a:pt x="1" y="191"/>
                    <a:pt x="29" y="285"/>
                    <a:pt x="89" y="285"/>
                  </a:cubicBezTo>
                  <a:cubicBezTo>
                    <a:pt x="96" y="285"/>
                    <a:pt x="104" y="284"/>
                    <a:pt x="112" y="281"/>
                  </a:cubicBezTo>
                  <a:cubicBezTo>
                    <a:pt x="263" y="233"/>
                    <a:pt x="403" y="201"/>
                    <a:pt x="537" y="201"/>
                  </a:cubicBezTo>
                  <a:cubicBezTo>
                    <a:pt x="708" y="201"/>
                    <a:pt x="868" y="254"/>
                    <a:pt x="1025" y="399"/>
                  </a:cubicBezTo>
                  <a:cubicBezTo>
                    <a:pt x="1260" y="613"/>
                    <a:pt x="1351" y="921"/>
                    <a:pt x="1518" y="1179"/>
                  </a:cubicBezTo>
                  <a:cubicBezTo>
                    <a:pt x="1538" y="1211"/>
                    <a:pt x="1570" y="1224"/>
                    <a:pt x="1601" y="1224"/>
                  </a:cubicBezTo>
                  <a:cubicBezTo>
                    <a:pt x="1659" y="1224"/>
                    <a:pt x="1717" y="1174"/>
                    <a:pt x="1697" y="1102"/>
                  </a:cubicBezTo>
                  <a:cubicBezTo>
                    <a:pt x="1534" y="543"/>
                    <a:pt x="1100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 rot="-517073">
              <a:off x="4511771" y="3838534"/>
              <a:ext cx="222405" cy="137013"/>
            </a:xfrm>
            <a:custGeom>
              <a:avLst/>
              <a:gdLst/>
              <a:ahLst/>
              <a:cxnLst/>
              <a:rect l="l" t="t" r="r" b="b"/>
              <a:pathLst>
                <a:path w="5280" h="3238" extrusionOk="0">
                  <a:moveTo>
                    <a:pt x="2018" y="1"/>
                  </a:moveTo>
                  <a:cubicBezTo>
                    <a:pt x="1426" y="1"/>
                    <a:pt x="834" y="106"/>
                    <a:pt x="274" y="321"/>
                  </a:cubicBezTo>
                  <a:lnTo>
                    <a:pt x="1" y="2538"/>
                  </a:lnTo>
                  <a:cubicBezTo>
                    <a:pt x="961" y="3033"/>
                    <a:pt x="1799" y="3237"/>
                    <a:pt x="2511" y="3237"/>
                  </a:cubicBezTo>
                  <a:cubicBezTo>
                    <a:pt x="4044" y="3237"/>
                    <a:pt x="4986" y="2285"/>
                    <a:pt x="5279" y="1232"/>
                  </a:cubicBezTo>
                  <a:cubicBezTo>
                    <a:pt x="4379" y="422"/>
                    <a:pt x="3201" y="1"/>
                    <a:pt x="201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 rot="-517073">
              <a:off x="4510159" y="3762774"/>
              <a:ext cx="222405" cy="127340"/>
            </a:xfrm>
            <a:custGeom>
              <a:avLst/>
              <a:gdLst/>
              <a:ahLst/>
              <a:cxnLst/>
              <a:rect l="l" t="t" r="r" b="b"/>
              <a:pathLst>
                <a:path w="5250" h="3008" extrusionOk="0">
                  <a:moveTo>
                    <a:pt x="2341" y="1"/>
                  </a:moveTo>
                  <a:cubicBezTo>
                    <a:pt x="1147" y="1"/>
                    <a:pt x="190" y="571"/>
                    <a:pt x="190" y="571"/>
                  </a:cubicBezTo>
                  <a:lnTo>
                    <a:pt x="0" y="2099"/>
                  </a:lnTo>
                  <a:cubicBezTo>
                    <a:pt x="561" y="1883"/>
                    <a:pt x="1156" y="1777"/>
                    <a:pt x="1749" y="1777"/>
                  </a:cubicBezTo>
                  <a:cubicBezTo>
                    <a:pt x="2930" y="1777"/>
                    <a:pt x="4107" y="2198"/>
                    <a:pt x="5005" y="3008"/>
                  </a:cubicBezTo>
                  <a:cubicBezTo>
                    <a:pt x="5250" y="2133"/>
                    <a:pt x="5042" y="1188"/>
                    <a:pt x="4352" y="666"/>
                  </a:cubicBezTo>
                  <a:cubicBezTo>
                    <a:pt x="3687" y="164"/>
                    <a:pt x="2980" y="1"/>
                    <a:pt x="234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 rot="-517073">
              <a:off x="4527887" y="3846594"/>
              <a:ext cx="143435" cy="104774"/>
            </a:xfrm>
            <a:custGeom>
              <a:avLst/>
              <a:gdLst/>
              <a:ahLst/>
              <a:cxnLst/>
              <a:rect l="l" t="t" r="r" b="b"/>
              <a:pathLst>
                <a:path w="3410" h="2485" extrusionOk="0">
                  <a:moveTo>
                    <a:pt x="1763" y="1"/>
                  </a:moveTo>
                  <a:cubicBezTo>
                    <a:pt x="1415" y="1"/>
                    <a:pt x="1084" y="83"/>
                    <a:pt x="816" y="307"/>
                  </a:cubicBezTo>
                  <a:cubicBezTo>
                    <a:pt x="210" y="816"/>
                    <a:pt x="79" y="1643"/>
                    <a:pt x="7" y="2394"/>
                  </a:cubicBezTo>
                  <a:cubicBezTo>
                    <a:pt x="1" y="2452"/>
                    <a:pt x="53" y="2484"/>
                    <a:pt x="102" y="2484"/>
                  </a:cubicBezTo>
                  <a:cubicBezTo>
                    <a:pt x="142" y="2484"/>
                    <a:pt x="181" y="2464"/>
                    <a:pt x="188" y="2419"/>
                  </a:cubicBezTo>
                  <a:cubicBezTo>
                    <a:pt x="289" y="1752"/>
                    <a:pt x="346" y="1031"/>
                    <a:pt x="823" y="511"/>
                  </a:cubicBezTo>
                  <a:cubicBezTo>
                    <a:pt x="1070" y="241"/>
                    <a:pt x="1381" y="153"/>
                    <a:pt x="1715" y="153"/>
                  </a:cubicBezTo>
                  <a:cubicBezTo>
                    <a:pt x="2269" y="153"/>
                    <a:pt x="2885" y="394"/>
                    <a:pt x="3375" y="452"/>
                  </a:cubicBezTo>
                  <a:cubicBezTo>
                    <a:pt x="3409" y="452"/>
                    <a:pt x="3409" y="398"/>
                    <a:pt x="3380" y="386"/>
                  </a:cubicBezTo>
                  <a:cubicBezTo>
                    <a:pt x="2927" y="213"/>
                    <a:pt x="2323" y="1"/>
                    <a:pt x="1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0"/>
            <p:cNvSpPr/>
            <p:nvPr/>
          </p:nvSpPr>
          <p:spPr>
            <a:xfrm rot="-517073">
              <a:off x="4531110" y="3880443"/>
              <a:ext cx="80582" cy="41910"/>
            </a:xfrm>
            <a:custGeom>
              <a:avLst/>
              <a:gdLst/>
              <a:ahLst/>
              <a:cxnLst/>
              <a:rect l="l" t="t" r="r" b="b"/>
              <a:pathLst>
                <a:path w="1911" h="962" extrusionOk="0">
                  <a:moveTo>
                    <a:pt x="1218" y="0"/>
                  </a:moveTo>
                  <a:cubicBezTo>
                    <a:pt x="761" y="0"/>
                    <a:pt x="317" y="379"/>
                    <a:pt x="44" y="815"/>
                  </a:cubicBezTo>
                  <a:cubicBezTo>
                    <a:pt x="0" y="886"/>
                    <a:pt x="65" y="961"/>
                    <a:pt x="133" y="961"/>
                  </a:cubicBezTo>
                  <a:cubicBezTo>
                    <a:pt x="156" y="961"/>
                    <a:pt x="179" y="953"/>
                    <a:pt x="198" y="933"/>
                  </a:cubicBezTo>
                  <a:cubicBezTo>
                    <a:pt x="404" y="731"/>
                    <a:pt x="564" y="501"/>
                    <a:pt x="806" y="331"/>
                  </a:cubicBezTo>
                  <a:cubicBezTo>
                    <a:pt x="938" y="237"/>
                    <a:pt x="1068" y="199"/>
                    <a:pt x="1197" y="199"/>
                  </a:cubicBezTo>
                  <a:cubicBezTo>
                    <a:pt x="1394" y="199"/>
                    <a:pt x="1586" y="288"/>
                    <a:pt x="1776" y="404"/>
                  </a:cubicBezTo>
                  <a:cubicBezTo>
                    <a:pt x="1789" y="411"/>
                    <a:pt x="1801" y="414"/>
                    <a:pt x="1813" y="414"/>
                  </a:cubicBezTo>
                  <a:cubicBezTo>
                    <a:pt x="1870" y="414"/>
                    <a:pt x="1911" y="342"/>
                    <a:pt x="1864" y="295"/>
                  </a:cubicBezTo>
                  <a:cubicBezTo>
                    <a:pt x="1657" y="87"/>
                    <a:pt x="1436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0"/>
            <p:cNvSpPr/>
            <p:nvPr/>
          </p:nvSpPr>
          <p:spPr>
            <a:xfrm rot="-517073">
              <a:off x="3501276" y="3275978"/>
              <a:ext cx="1042727" cy="996160"/>
            </a:xfrm>
            <a:custGeom>
              <a:avLst/>
              <a:gdLst/>
              <a:ahLst/>
              <a:cxnLst/>
              <a:rect l="l" t="t" r="r" b="b"/>
              <a:pathLst>
                <a:path w="24683" h="23584" extrusionOk="0">
                  <a:moveTo>
                    <a:pt x="9523" y="0"/>
                  </a:moveTo>
                  <a:cubicBezTo>
                    <a:pt x="5308" y="0"/>
                    <a:pt x="1469" y="2387"/>
                    <a:pt x="656" y="10554"/>
                  </a:cubicBezTo>
                  <a:cubicBezTo>
                    <a:pt x="656" y="10554"/>
                    <a:pt x="0" y="14847"/>
                    <a:pt x="773" y="17108"/>
                  </a:cubicBezTo>
                  <a:cubicBezTo>
                    <a:pt x="1544" y="19368"/>
                    <a:pt x="4723" y="22174"/>
                    <a:pt x="9299" y="23171"/>
                  </a:cubicBezTo>
                  <a:cubicBezTo>
                    <a:pt x="10535" y="23442"/>
                    <a:pt x="11901" y="23583"/>
                    <a:pt x="13271" y="23583"/>
                  </a:cubicBezTo>
                  <a:cubicBezTo>
                    <a:pt x="16972" y="23583"/>
                    <a:pt x="20708" y="22550"/>
                    <a:pt x="22031" y="20232"/>
                  </a:cubicBezTo>
                  <a:cubicBezTo>
                    <a:pt x="23849" y="17056"/>
                    <a:pt x="24683" y="14811"/>
                    <a:pt x="24676" y="11343"/>
                  </a:cubicBezTo>
                  <a:cubicBezTo>
                    <a:pt x="24672" y="7879"/>
                    <a:pt x="24681" y="6331"/>
                    <a:pt x="21699" y="4418"/>
                  </a:cubicBezTo>
                  <a:cubicBezTo>
                    <a:pt x="20082" y="3378"/>
                    <a:pt x="14537" y="0"/>
                    <a:pt x="952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 rot="-517073">
              <a:off x="3755914" y="3820803"/>
              <a:ext cx="62854" cy="70924"/>
            </a:xfrm>
            <a:custGeom>
              <a:avLst/>
              <a:gdLst/>
              <a:ahLst/>
              <a:cxnLst/>
              <a:rect l="l" t="t" r="r" b="b"/>
              <a:pathLst>
                <a:path w="1484" h="1652" extrusionOk="0">
                  <a:moveTo>
                    <a:pt x="775" y="1"/>
                  </a:moveTo>
                  <a:cubicBezTo>
                    <a:pt x="424" y="1"/>
                    <a:pt x="112" y="317"/>
                    <a:pt x="59" y="740"/>
                  </a:cubicBezTo>
                  <a:cubicBezTo>
                    <a:pt x="1" y="1195"/>
                    <a:pt x="263" y="1601"/>
                    <a:pt x="643" y="1647"/>
                  </a:cubicBezTo>
                  <a:cubicBezTo>
                    <a:pt x="668" y="1650"/>
                    <a:pt x="692" y="1652"/>
                    <a:pt x="717" y="1652"/>
                  </a:cubicBezTo>
                  <a:cubicBezTo>
                    <a:pt x="1066" y="1652"/>
                    <a:pt x="1377" y="1332"/>
                    <a:pt x="1429" y="910"/>
                  </a:cubicBezTo>
                  <a:cubicBezTo>
                    <a:pt x="1484" y="451"/>
                    <a:pt x="1221" y="51"/>
                    <a:pt x="848" y="5"/>
                  </a:cubicBezTo>
                  <a:cubicBezTo>
                    <a:pt x="824" y="2"/>
                    <a:pt x="80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 rot="-517073">
              <a:off x="4234570" y="3807908"/>
              <a:ext cx="61242" cy="69312"/>
            </a:xfrm>
            <a:custGeom>
              <a:avLst/>
              <a:gdLst/>
              <a:ahLst/>
              <a:cxnLst/>
              <a:rect l="l" t="t" r="r" b="b"/>
              <a:pathLst>
                <a:path w="1482" h="1655" extrusionOk="0">
                  <a:moveTo>
                    <a:pt x="777" y="0"/>
                  </a:moveTo>
                  <a:cubicBezTo>
                    <a:pt x="423" y="0"/>
                    <a:pt x="108" y="314"/>
                    <a:pt x="55" y="743"/>
                  </a:cubicBezTo>
                  <a:cubicBezTo>
                    <a:pt x="1" y="1198"/>
                    <a:pt x="261" y="1605"/>
                    <a:pt x="641" y="1650"/>
                  </a:cubicBezTo>
                  <a:cubicBezTo>
                    <a:pt x="665" y="1653"/>
                    <a:pt x="689" y="1654"/>
                    <a:pt x="713" y="1654"/>
                  </a:cubicBezTo>
                  <a:cubicBezTo>
                    <a:pt x="1061" y="1654"/>
                    <a:pt x="1377" y="1338"/>
                    <a:pt x="1425" y="913"/>
                  </a:cubicBezTo>
                  <a:cubicBezTo>
                    <a:pt x="1482" y="461"/>
                    <a:pt x="1222" y="54"/>
                    <a:pt x="844" y="4"/>
                  </a:cubicBezTo>
                  <a:cubicBezTo>
                    <a:pt x="822" y="1"/>
                    <a:pt x="799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 rot="-517073">
              <a:off x="3992825" y="3780505"/>
              <a:ext cx="69300" cy="127341"/>
            </a:xfrm>
            <a:custGeom>
              <a:avLst/>
              <a:gdLst/>
              <a:ahLst/>
              <a:cxnLst/>
              <a:rect l="l" t="t" r="r" b="b"/>
              <a:pathLst>
                <a:path w="1645" h="3031" extrusionOk="0">
                  <a:moveTo>
                    <a:pt x="589" y="0"/>
                  </a:moveTo>
                  <a:cubicBezTo>
                    <a:pt x="577" y="0"/>
                    <a:pt x="566" y="6"/>
                    <a:pt x="559" y="19"/>
                  </a:cubicBezTo>
                  <a:cubicBezTo>
                    <a:pt x="428" y="313"/>
                    <a:pt x="363" y="657"/>
                    <a:pt x="250" y="964"/>
                  </a:cubicBezTo>
                  <a:cubicBezTo>
                    <a:pt x="157" y="1220"/>
                    <a:pt x="1" y="1568"/>
                    <a:pt x="66" y="1846"/>
                  </a:cubicBezTo>
                  <a:cubicBezTo>
                    <a:pt x="114" y="2056"/>
                    <a:pt x="231" y="2217"/>
                    <a:pt x="433" y="2293"/>
                  </a:cubicBezTo>
                  <a:cubicBezTo>
                    <a:pt x="450" y="2300"/>
                    <a:pt x="470" y="2303"/>
                    <a:pt x="492" y="2303"/>
                  </a:cubicBezTo>
                  <a:cubicBezTo>
                    <a:pt x="555" y="2303"/>
                    <a:pt x="630" y="2280"/>
                    <a:pt x="679" y="2262"/>
                  </a:cubicBezTo>
                  <a:cubicBezTo>
                    <a:pt x="738" y="2237"/>
                    <a:pt x="797" y="2212"/>
                    <a:pt x="858" y="2178"/>
                  </a:cubicBezTo>
                  <a:cubicBezTo>
                    <a:pt x="969" y="2121"/>
                    <a:pt x="1065" y="2097"/>
                    <a:pt x="1144" y="2097"/>
                  </a:cubicBezTo>
                  <a:cubicBezTo>
                    <a:pt x="1513" y="2097"/>
                    <a:pt x="1518" y="2618"/>
                    <a:pt x="953" y="2813"/>
                  </a:cubicBezTo>
                  <a:cubicBezTo>
                    <a:pt x="825" y="2845"/>
                    <a:pt x="866" y="3030"/>
                    <a:pt x="981" y="3030"/>
                  </a:cubicBezTo>
                  <a:cubicBezTo>
                    <a:pt x="991" y="3030"/>
                    <a:pt x="1001" y="3029"/>
                    <a:pt x="1011" y="3026"/>
                  </a:cubicBezTo>
                  <a:cubicBezTo>
                    <a:pt x="1278" y="2958"/>
                    <a:pt x="1644" y="2725"/>
                    <a:pt x="1629" y="2400"/>
                  </a:cubicBezTo>
                  <a:cubicBezTo>
                    <a:pt x="1616" y="2101"/>
                    <a:pt x="1437" y="1866"/>
                    <a:pt x="1133" y="1866"/>
                  </a:cubicBezTo>
                  <a:cubicBezTo>
                    <a:pt x="1116" y="1866"/>
                    <a:pt x="1098" y="1867"/>
                    <a:pt x="1079" y="1868"/>
                  </a:cubicBezTo>
                  <a:cubicBezTo>
                    <a:pt x="966" y="1880"/>
                    <a:pt x="853" y="1950"/>
                    <a:pt x="756" y="2004"/>
                  </a:cubicBezTo>
                  <a:cubicBezTo>
                    <a:pt x="652" y="2062"/>
                    <a:pt x="569" y="2086"/>
                    <a:pt x="503" y="2086"/>
                  </a:cubicBezTo>
                  <a:cubicBezTo>
                    <a:pt x="185" y="2086"/>
                    <a:pt x="262" y="1513"/>
                    <a:pt x="331" y="1274"/>
                  </a:cubicBezTo>
                  <a:cubicBezTo>
                    <a:pt x="435" y="923"/>
                    <a:pt x="781" y="397"/>
                    <a:pt x="632" y="30"/>
                  </a:cubicBezTo>
                  <a:cubicBezTo>
                    <a:pt x="626" y="13"/>
                    <a:pt x="607" y="0"/>
                    <a:pt x="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 rot="-517073">
              <a:off x="3965426" y="3964263"/>
              <a:ext cx="151494" cy="114446"/>
            </a:xfrm>
            <a:custGeom>
              <a:avLst/>
              <a:gdLst/>
              <a:ahLst/>
              <a:cxnLst/>
              <a:rect l="l" t="t" r="r" b="b"/>
              <a:pathLst>
                <a:path w="3602" h="2747" extrusionOk="0">
                  <a:moveTo>
                    <a:pt x="487" y="1"/>
                  </a:moveTo>
                  <a:cubicBezTo>
                    <a:pt x="381" y="1"/>
                    <a:pt x="276" y="62"/>
                    <a:pt x="191" y="233"/>
                  </a:cubicBezTo>
                  <a:cubicBezTo>
                    <a:pt x="103" y="407"/>
                    <a:pt x="28" y="640"/>
                    <a:pt x="1" y="897"/>
                  </a:cubicBezTo>
                  <a:cubicBezTo>
                    <a:pt x="871" y="1431"/>
                    <a:pt x="1819" y="2012"/>
                    <a:pt x="2594" y="2747"/>
                  </a:cubicBezTo>
                  <a:cubicBezTo>
                    <a:pt x="3247" y="2457"/>
                    <a:pt x="3498" y="1736"/>
                    <a:pt x="3548" y="1327"/>
                  </a:cubicBezTo>
                  <a:cubicBezTo>
                    <a:pt x="3602" y="904"/>
                    <a:pt x="3458" y="787"/>
                    <a:pt x="3322" y="787"/>
                  </a:cubicBezTo>
                  <a:cubicBezTo>
                    <a:pt x="3252" y="787"/>
                    <a:pt x="3184" y="818"/>
                    <a:pt x="3146" y="855"/>
                  </a:cubicBezTo>
                  <a:cubicBezTo>
                    <a:pt x="2855" y="1132"/>
                    <a:pt x="2473" y="1282"/>
                    <a:pt x="2112" y="1282"/>
                  </a:cubicBezTo>
                  <a:cubicBezTo>
                    <a:pt x="1620" y="1282"/>
                    <a:pt x="1166" y="1003"/>
                    <a:pt x="1032" y="389"/>
                  </a:cubicBezTo>
                  <a:cubicBezTo>
                    <a:pt x="1032" y="389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 rot="-517073">
              <a:off x="3965426" y="4004561"/>
              <a:ext cx="112814" cy="83819"/>
            </a:xfrm>
            <a:custGeom>
              <a:avLst/>
              <a:gdLst/>
              <a:ahLst/>
              <a:cxnLst/>
              <a:rect l="l" t="t" r="r" b="b"/>
              <a:pathLst>
                <a:path w="2673" h="1978" extrusionOk="0">
                  <a:moveTo>
                    <a:pt x="77" y="1"/>
                  </a:moveTo>
                  <a:cubicBezTo>
                    <a:pt x="0" y="641"/>
                    <a:pt x="192" y="1421"/>
                    <a:pt x="1117" y="1780"/>
                  </a:cubicBezTo>
                  <a:cubicBezTo>
                    <a:pt x="1475" y="1919"/>
                    <a:pt x="1785" y="1978"/>
                    <a:pt x="2053" y="1978"/>
                  </a:cubicBezTo>
                  <a:cubicBezTo>
                    <a:pt x="2292" y="1978"/>
                    <a:pt x="2497" y="1931"/>
                    <a:pt x="2673" y="1852"/>
                  </a:cubicBezTo>
                  <a:cubicBezTo>
                    <a:pt x="1897" y="1118"/>
                    <a:pt x="948" y="537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 rot="-517073">
              <a:off x="3659216" y="3661224"/>
              <a:ext cx="104757" cy="58029"/>
            </a:xfrm>
            <a:custGeom>
              <a:avLst/>
              <a:gdLst/>
              <a:ahLst/>
              <a:cxnLst/>
              <a:rect l="l" t="t" r="r" b="b"/>
              <a:pathLst>
                <a:path w="2487" h="1371" extrusionOk="0">
                  <a:moveTo>
                    <a:pt x="2126" y="0"/>
                  </a:moveTo>
                  <a:cubicBezTo>
                    <a:pt x="1325" y="0"/>
                    <a:pt x="256" y="572"/>
                    <a:pt x="11" y="1302"/>
                  </a:cubicBezTo>
                  <a:cubicBezTo>
                    <a:pt x="1" y="1339"/>
                    <a:pt x="34" y="1370"/>
                    <a:pt x="66" y="1370"/>
                  </a:cubicBezTo>
                  <a:cubicBezTo>
                    <a:pt x="79" y="1370"/>
                    <a:pt x="91" y="1365"/>
                    <a:pt x="101" y="1354"/>
                  </a:cubicBezTo>
                  <a:cubicBezTo>
                    <a:pt x="739" y="664"/>
                    <a:pt x="1399" y="284"/>
                    <a:pt x="2344" y="212"/>
                  </a:cubicBezTo>
                  <a:cubicBezTo>
                    <a:pt x="2448" y="203"/>
                    <a:pt x="2486" y="40"/>
                    <a:pt x="2369" y="20"/>
                  </a:cubicBezTo>
                  <a:cubicBezTo>
                    <a:pt x="2291" y="7"/>
                    <a:pt x="2210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 rot="-517073">
              <a:off x="4244239" y="3624150"/>
              <a:ext cx="99921" cy="58029"/>
            </a:xfrm>
            <a:custGeom>
              <a:avLst/>
              <a:gdLst/>
              <a:ahLst/>
              <a:cxnLst/>
              <a:rect l="l" t="t" r="r" b="b"/>
              <a:pathLst>
                <a:path w="2382" h="1354" extrusionOk="0">
                  <a:moveTo>
                    <a:pt x="204" y="0"/>
                  </a:moveTo>
                  <a:cubicBezTo>
                    <a:pt x="164" y="0"/>
                    <a:pt x="125" y="1"/>
                    <a:pt x="86" y="5"/>
                  </a:cubicBezTo>
                  <a:cubicBezTo>
                    <a:pt x="12" y="7"/>
                    <a:pt x="0" y="102"/>
                    <a:pt x="68" y="131"/>
                  </a:cubicBezTo>
                  <a:cubicBezTo>
                    <a:pt x="816" y="416"/>
                    <a:pt x="1574" y="626"/>
                    <a:pt x="2082" y="1295"/>
                  </a:cubicBezTo>
                  <a:cubicBezTo>
                    <a:pt x="2113" y="1336"/>
                    <a:pt x="2156" y="1353"/>
                    <a:pt x="2197" y="1353"/>
                  </a:cubicBezTo>
                  <a:cubicBezTo>
                    <a:pt x="2292" y="1353"/>
                    <a:pt x="2381" y="1264"/>
                    <a:pt x="2315" y="1160"/>
                  </a:cubicBezTo>
                  <a:cubicBezTo>
                    <a:pt x="1918" y="541"/>
                    <a:pt x="967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 rot="-517073">
              <a:off x="3668886" y="3943308"/>
              <a:ext cx="204678" cy="182145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377" y="0"/>
                  </a:moveTo>
                  <a:cubicBezTo>
                    <a:pt x="1249" y="0"/>
                    <a:pt x="283" y="787"/>
                    <a:pt x="148" y="1868"/>
                  </a:cubicBezTo>
                  <a:cubicBezTo>
                    <a:pt x="1" y="3049"/>
                    <a:pt x="898" y="4125"/>
                    <a:pt x="2153" y="4283"/>
                  </a:cubicBezTo>
                  <a:cubicBezTo>
                    <a:pt x="2253" y="4295"/>
                    <a:pt x="2352" y="4301"/>
                    <a:pt x="2449" y="4301"/>
                  </a:cubicBezTo>
                  <a:cubicBezTo>
                    <a:pt x="3580" y="4301"/>
                    <a:pt x="4554" y="3516"/>
                    <a:pt x="4685" y="2431"/>
                  </a:cubicBezTo>
                  <a:cubicBezTo>
                    <a:pt x="4830" y="1254"/>
                    <a:pt x="3932" y="173"/>
                    <a:pt x="2680" y="19"/>
                  </a:cubicBezTo>
                  <a:cubicBezTo>
                    <a:pt x="2578" y="6"/>
                    <a:pt x="2477" y="0"/>
                    <a:pt x="2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 rot="-517073">
              <a:off x="4197502" y="3928801"/>
              <a:ext cx="203066" cy="182146"/>
            </a:xfrm>
            <a:custGeom>
              <a:avLst/>
              <a:gdLst/>
              <a:ahLst/>
              <a:cxnLst/>
              <a:rect l="l" t="t" r="r" b="b"/>
              <a:pathLst>
                <a:path w="4834" h="4301" extrusionOk="0">
                  <a:moveTo>
                    <a:pt x="2380" y="0"/>
                  </a:moveTo>
                  <a:cubicBezTo>
                    <a:pt x="1251" y="0"/>
                    <a:pt x="280" y="787"/>
                    <a:pt x="147" y="1868"/>
                  </a:cubicBezTo>
                  <a:cubicBezTo>
                    <a:pt x="0" y="3048"/>
                    <a:pt x="896" y="4124"/>
                    <a:pt x="2150" y="4282"/>
                  </a:cubicBezTo>
                  <a:cubicBezTo>
                    <a:pt x="2250" y="4294"/>
                    <a:pt x="2349" y="4300"/>
                    <a:pt x="2447" y="4300"/>
                  </a:cubicBezTo>
                  <a:cubicBezTo>
                    <a:pt x="3579" y="4300"/>
                    <a:pt x="4551" y="3515"/>
                    <a:pt x="4687" y="2431"/>
                  </a:cubicBezTo>
                  <a:cubicBezTo>
                    <a:pt x="4834" y="1251"/>
                    <a:pt x="3934" y="172"/>
                    <a:pt x="2679" y="19"/>
                  </a:cubicBezTo>
                  <a:cubicBezTo>
                    <a:pt x="2578" y="6"/>
                    <a:pt x="2479" y="0"/>
                    <a:pt x="2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 rot="-517073">
              <a:off x="3436811" y="3322722"/>
              <a:ext cx="1197444" cy="535154"/>
            </a:xfrm>
            <a:custGeom>
              <a:avLst/>
              <a:gdLst/>
              <a:ahLst/>
              <a:cxnLst/>
              <a:rect l="l" t="t" r="r" b="b"/>
              <a:pathLst>
                <a:path w="28387" h="12674" extrusionOk="0">
                  <a:moveTo>
                    <a:pt x="21631" y="1439"/>
                  </a:move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close/>
                  <a:moveTo>
                    <a:pt x="3993" y="1"/>
                  </a:moveTo>
                  <a:cubicBezTo>
                    <a:pt x="2403" y="2890"/>
                    <a:pt x="2003" y="6440"/>
                    <a:pt x="0" y="9238"/>
                  </a:cubicBezTo>
                  <a:cubicBezTo>
                    <a:pt x="1049" y="9582"/>
                    <a:pt x="1766" y="10192"/>
                    <a:pt x="1766" y="10192"/>
                  </a:cubicBezTo>
                  <a:cubicBezTo>
                    <a:pt x="4287" y="10009"/>
                    <a:pt x="4915" y="1538"/>
                    <a:pt x="4915" y="1538"/>
                  </a:cubicBezTo>
                  <a:cubicBezTo>
                    <a:pt x="4915" y="1538"/>
                    <a:pt x="9837" y="5734"/>
                    <a:pt x="12547" y="6315"/>
                  </a:cubicBezTo>
                  <a:cubicBezTo>
                    <a:pt x="12818" y="6373"/>
                    <a:pt x="13070" y="6400"/>
                    <a:pt x="13303" y="6400"/>
                  </a:cubicBezTo>
                  <a:cubicBezTo>
                    <a:pt x="15404" y="6400"/>
                    <a:pt x="16018" y="4269"/>
                    <a:pt x="16018" y="4269"/>
                  </a:cubicBezTo>
                  <a:cubicBezTo>
                    <a:pt x="16018" y="4269"/>
                    <a:pt x="16888" y="6234"/>
                    <a:pt x="18875" y="6666"/>
                  </a:cubicBezTo>
                  <a:cubicBezTo>
                    <a:pt x="19053" y="6704"/>
                    <a:pt x="19216" y="6722"/>
                    <a:pt x="19366" y="6722"/>
                  </a:cubicBezTo>
                  <a:cubicBezTo>
                    <a:pt x="20890" y="6722"/>
                    <a:pt x="21012" y="4889"/>
                    <a:pt x="21012" y="4889"/>
                  </a:cubicBezTo>
                  <a:cubicBezTo>
                    <a:pt x="22007" y="6545"/>
                    <a:pt x="22849" y="6971"/>
                    <a:pt x="23453" y="6971"/>
                  </a:cubicBezTo>
                  <a:cubicBezTo>
                    <a:pt x="24092" y="6971"/>
                    <a:pt x="24464" y="6492"/>
                    <a:pt x="24464" y="6492"/>
                  </a:cubicBezTo>
                  <a:lnTo>
                    <a:pt x="24464" y="6492"/>
                  </a:lnTo>
                  <a:cubicBezTo>
                    <a:pt x="24464" y="6492"/>
                    <a:pt x="23763" y="12157"/>
                    <a:pt x="25662" y="12607"/>
                  </a:cubicBezTo>
                  <a:cubicBezTo>
                    <a:pt x="25858" y="12653"/>
                    <a:pt x="26036" y="12674"/>
                    <a:pt x="26199" y="12674"/>
                  </a:cubicBezTo>
                  <a:cubicBezTo>
                    <a:pt x="27613" y="12674"/>
                    <a:pt x="27828" y="11108"/>
                    <a:pt x="27828" y="11108"/>
                  </a:cubicBezTo>
                  <a:cubicBezTo>
                    <a:pt x="27964" y="11177"/>
                    <a:pt x="28097" y="11204"/>
                    <a:pt x="28228" y="11204"/>
                  </a:cubicBezTo>
                  <a:cubicBezTo>
                    <a:pt x="28281" y="11204"/>
                    <a:pt x="28334" y="11199"/>
                    <a:pt x="28386" y="11192"/>
                  </a:cubicBezTo>
                  <a:cubicBezTo>
                    <a:pt x="26799" y="9634"/>
                    <a:pt x="26526" y="6600"/>
                    <a:pt x="26521" y="3901"/>
                  </a:cubicBezTo>
                  <a:cubicBezTo>
                    <a:pt x="26131" y="4611"/>
                    <a:pt x="25610" y="4870"/>
                    <a:pt x="25062" y="4870"/>
                  </a:cubicBezTo>
                  <a:cubicBezTo>
                    <a:pt x="24269" y="4870"/>
                    <a:pt x="23418" y="4325"/>
                    <a:pt x="22822" y="3813"/>
                  </a:cubicBezTo>
                  <a:cubicBezTo>
                    <a:pt x="22549" y="3035"/>
                    <a:pt x="21496" y="2533"/>
                    <a:pt x="21631" y="1439"/>
                  </a:cubicBezTo>
                  <a:lnTo>
                    <a:pt x="21631" y="1439"/>
                  </a:lnTo>
                  <a:cubicBezTo>
                    <a:pt x="21440" y="2981"/>
                    <a:pt x="20403" y="4946"/>
                    <a:pt x="19039" y="4946"/>
                  </a:cubicBezTo>
                  <a:cubicBezTo>
                    <a:pt x="18787" y="4946"/>
                    <a:pt x="18524" y="4879"/>
                    <a:pt x="18253" y="4730"/>
                  </a:cubicBezTo>
                  <a:cubicBezTo>
                    <a:pt x="17250" y="3862"/>
                    <a:pt x="16696" y="2311"/>
                    <a:pt x="15735" y="1082"/>
                  </a:cubicBezTo>
                  <a:cubicBezTo>
                    <a:pt x="15046" y="3480"/>
                    <a:pt x="13766" y="4332"/>
                    <a:pt x="12263" y="4332"/>
                  </a:cubicBezTo>
                  <a:cubicBezTo>
                    <a:pt x="9498" y="4332"/>
                    <a:pt x="5977" y="1448"/>
                    <a:pt x="3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0"/>
            <p:cNvSpPr/>
            <p:nvPr/>
          </p:nvSpPr>
          <p:spPr>
            <a:xfrm rot="-517073">
              <a:off x="3298210" y="3098667"/>
              <a:ext cx="1447247" cy="696345"/>
            </a:xfrm>
            <a:custGeom>
              <a:avLst/>
              <a:gdLst/>
              <a:ahLst/>
              <a:cxnLst/>
              <a:rect l="l" t="t" r="r" b="b"/>
              <a:pathLst>
                <a:path w="34294" h="16520" extrusionOk="0">
                  <a:moveTo>
                    <a:pt x="7207" y="1"/>
                  </a:moveTo>
                  <a:cubicBezTo>
                    <a:pt x="5897" y="1"/>
                    <a:pt x="6286" y="3534"/>
                    <a:pt x="6286" y="3534"/>
                  </a:cubicBezTo>
                  <a:cubicBezTo>
                    <a:pt x="6286" y="3534"/>
                    <a:pt x="5335" y="1635"/>
                    <a:pt x="4383" y="1635"/>
                  </a:cubicBezTo>
                  <a:cubicBezTo>
                    <a:pt x="4133" y="1635"/>
                    <a:pt x="3883" y="1766"/>
                    <a:pt x="3650" y="2096"/>
                  </a:cubicBezTo>
                  <a:cubicBezTo>
                    <a:pt x="2524" y="3690"/>
                    <a:pt x="5237" y="5695"/>
                    <a:pt x="5237" y="5695"/>
                  </a:cubicBezTo>
                  <a:cubicBezTo>
                    <a:pt x="4968" y="5781"/>
                    <a:pt x="4776" y="5810"/>
                    <a:pt x="4627" y="5810"/>
                  </a:cubicBezTo>
                  <a:cubicBezTo>
                    <a:pt x="4313" y="5810"/>
                    <a:pt x="4192" y="5681"/>
                    <a:pt x="3962" y="5681"/>
                  </a:cubicBezTo>
                  <a:cubicBezTo>
                    <a:pt x="3792" y="5681"/>
                    <a:pt x="3563" y="5752"/>
                    <a:pt x="3152" y="5996"/>
                  </a:cubicBezTo>
                  <a:cubicBezTo>
                    <a:pt x="896" y="7628"/>
                    <a:pt x="2074" y="10624"/>
                    <a:pt x="2074" y="10624"/>
                  </a:cubicBezTo>
                  <a:cubicBezTo>
                    <a:pt x="1" y="12224"/>
                    <a:pt x="1615" y="14343"/>
                    <a:pt x="1615" y="14343"/>
                  </a:cubicBezTo>
                  <a:cubicBezTo>
                    <a:pt x="2029" y="14363"/>
                    <a:pt x="2422" y="14451"/>
                    <a:pt x="2779" y="14566"/>
                  </a:cubicBezTo>
                  <a:cubicBezTo>
                    <a:pt x="4782" y="11772"/>
                    <a:pt x="5178" y="8220"/>
                    <a:pt x="6772" y="5329"/>
                  </a:cubicBezTo>
                  <a:cubicBezTo>
                    <a:pt x="8756" y="6778"/>
                    <a:pt x="12277" y="9661"/>
                    <a:pt x="15043" y="9661"/>
                  </a:cubicBezTo>
                  <a:cubicBezTo>
                    <a:pt x="16546" y="9661"/>
                    <a:pt x="17825" y="8809"/>
                    <a:pt x="18514" y="6412"/>
                  </a:cubicBezTo>
                  <a:cubicBezTo>
                    <a:pt x="19475" y="7639"/>
                    <a:pt x="20024" y="9195"/>
                    <a:pt x="21033" y="10058"/>
                  </a:cubicBezTo>
                  <a:cubicBezTo>
                    <a:pt x="21304" y="10208"/>
                    <a:pt x="21567" y="10275"/>
                    <a:pt x="21819" y="10275"/>
                  </a:cubicBezTo>
                  <a:cubicBezTo>
                    <a:pt x="23181" y="10275"/>
                    <a:pt x="24217" y="8311"/>
                    <a:pt x="24408" y="6768"/>
                  </a:cubicBezTo>
                  <a:lnTo>
                    <a:pt x="24408" y="6768"/>
                  </a:lnTo>
                  <a:cubicBezTo>
                    <a:pt x="24273" y="7861"/>
                    <a:pt x="25323" y="8363"/>
                    <a:pt x="25601" y="9141"/>
                  </a:cubicBezTo>
                  <a:cubicBezTo>
                    <a:pt x="26197" y="9653"/>
                    <a:pt x="27048" y="10197"/>
                    <a:pt x="27841" y="10197"/>
                  </a:cubicBezTo>
                  <a:cubicBezTo>
                    <a:pt x="28390" y="10197"/>
                    <a:pt x="28910" y="9937"/>
                    <a:pt x="29300" y="9229"/>
                  </a:cubicBezTo>
                  <a:cubicBezTo>
                    <a:pt x="29302" y="11928"/>
                    <a:pt x="29578" y="14962"/>
                    <a:pt x="31170" y="16520"/>
                  </a:cubicBezTo>
                  <a:cubicBezTo>
                    <a:pt x="31766" y="16418"/>
                    <a:pt x="32253" y="15778"/>
                    <a:pt x="32253" y="15778"/>
                  </a:cubicBezTo>
                  <a:cubicBezTo>
                    <a:pt x="34294" y="13029"/>
                    <a:pt x="32158" y="12057"/>
                    <a:pt x="32158" y="12057"/>
                  </a:cubicBezTo>
                  <a:cubicBezTo>
                    <a:pt x="32768" y="8607"/>
                    <a:pt x="29707" y="8352"/>
                    <a:pt x="29707" y="8352"/>
                  </a:cubicBezTo>
                  <a:cubicBezTo>
                    <a:pt x="29355" y="4197"/>
                    <a:pt x="24575" y="3804"/>
                    <a:pt x="22780" y="3804"/>
                  </a:cubicBezTo>
                  <a:cubicBezTo>
                    <a:pt x="22362" y="3804"/>
                    <a:pt x="22106" y="3826"/>
                    <a:pt x="22106" y="3826"/>
                  </a:cubicBezTo>
                  <a:cubicBezTo>
                    <a:pt x="22106" y="3826"/>
                    <a:pt x="23311" y="1560"/>
                    <a:pt x="18462" y="776"/>
                  </a:cubicBezTo>
                  <a:cubicBezTo>
                    <a:pt x="17944" y="692"/>
                    <a:pt x="17412" y="655"/>
                    <a:pt x="16877" y="655"/>
                  </a:cubicBezTo>
                  <a:cubicBezTo>
                    <a:pt x="12405" y="655"/>
                    <a:pt x="7651" y="3269"/>
                    <a:pt x="7651" y="3269"/>
                  </a:cubicBezTo>
                  <a:cubicBezTo>
                    <a:pt x="7651" y="3269"/>
                    <a:pt x="8881" y="331"/>
                    <a:pt x="7373" y="19"/>
                  </a:cubicBezTo>
                  <a:cubicBezTo>
                    <a:pt x="7315" y="7"/>
                    <a:pt x="7259" y="1"/>
                    <a:pt x="7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0"/>
            <p:cNvSpPr/>
            <p:nvPr/>
          </p:nvSpPr>
          <p:spPr>
            <a:xfrm rot="-517073">
              <a:off x="3738187" y="3203441"/>
              <a:ext cx="278812" cy="254682"/>
            </a:xfrm>
            <a:custGeom>
              <a:avLst/>
              <a:gdLst/>
              <a:ahLst/>
              <a:cxnLst/>
              <a:rect l="l" t="t" r="r" b="b"/>
              <a:pathLst>
                <a:path w="6610" h="6016" extrusionOk="0">
                  <a:moveTo>
                    <a:pt x="5211" y="1"/>
                  </a:moveTo>
                  <a:cubicBezTo>
                    <a:pt x="5112" y="1"/>
                    <a:pt x="5030" y="126"/>
                    <a:pt x="5119" y="220"/>
                  </a:cubicBezTo>
                  <a:cubicBezTo>
                    <a:pt x="5836" y="955"/>
                    <a:pt x="6010" y="2156"/>
                    <a:pt x="6035" y="3134"/>
                  </a:cubicBezTo>
                  <a:cubicBezTo>
                    <a:pt x="6059" y="3952"/>
                    <a:pt x="5660" y="4676"/>
                    <a:pt x="4911" y="4676"/>
                  </a:cubicBezTo>
                  <a:cubicBezTo>
                    <a:pt x="4732" y="4676"/>
                    <a:pt x="4533" y="4635"/>
                    <a:pt x="4314" y="4543"/>
                  </a:cubicBezTo>
                  <a:cubicBezTo>
                    <a:pt x="3706" y="4292"/>
                    <a:pt x="3216" y="3702"/>
                    <a:pt x="2949" y="3116"/>
                  </a:cubicBezTo>
                  <a:cubicBezTo>
                    <a:pt x="2932" y="3078"/>
                    <a:pt x="2899" y="3061"/>
                    <a:pt x="2865" y="3061"/>
                  </a:cubicBezTo>
                  <a:cubicBezTo>
                    <a:pt x="2796" y="3061"/>
                    <a:pt x="2721" y="3126"/>
                    <a:pt x="2746" y="3207"/>
                  </a:cubicBezTo>
                  <a:cubicBezTo>
                    <a:pt x="2924" y="3817"/>
                    <a:pt x="2972" y="4439"/>
                    <a:pt x="2856" y="5063"/>
                  </a:cubicBezTo>
                  <a:cubicBezTo>
                    <a:pt x="2765" y="5552"/>
                    <a:pt x="2504" y="5725"/>
                    <a:pt x="2197" y="5725"/>
                  </a:cubicBezTo>
                  <a:cubicBezTo>
                    <a:pt x="1812" y="5725"/>
                    <a:pt x="1356" y="5453"/>
                    <a:pt x="1073" y="5194"/>
                  </a:cubicBezTo>
                  <a:cubicBezTo>
                    <a:pt x="593" y="4760"/>
                    <a:pt x="327" y="4102"/>
                    <a:pt x="175" y="3496"/>
                  </a:cubicBezTo>
                  <a:cubicBezTo>
                    <a:pt x="163" y="3449"/>
                    <a:pt x="132" y="3429"/>
                    <a:pt x="99" y="3429"/>
                  </a:cubicBezTo>
                  <a:cubicBezTo>
                    <a:pt x="51" y="3429"/>
                    <a:pt x="1" y="3473"/>
                    <a:pt x="10" y="3535"/>
                  </a:cubicBezTo>
                  <a:cubicBezTo>
                    <a:pt x="133" y="4356"/>
                    <a:pt x="1056" y="6016"/>
                    <a:pt x="2089" y="6016"/>
                  </a:cubicBezTo>
                  <a:cubicBezTo>
                    <a:pt x="2286" y="6016"/>
                    <a:pt x="2488" y="5955"/>
                    <a:pt x="2689" y="5816"/>
                  </a:cubicBezTo>
                  <a:cubicBezTo>
                    <a:pt x="3035" y="5576"/>
                    <a:pt x="3096" y="5043"/>
                    <a:pt x="3137" y="4665"/>
                  </a:cubicBezTo>
                  <a:cubicBezTo>
                    <a:pt x="3167" y="4394"/>
                    <a:pt x="3152" y="4100"/>
                    <a:pt x="3111" y="3828"/>
                  </a:cubicBezTo>
                  <a:lnTo>
                    <a:pt x="3111" y="3828"/>
                  </a:lnTo>
                  <a:cubicBezTo>
                    <a:pt x="3120" y="3840"/>
                    <a:pt x="3130" y="3852"/>
                    <a:pt x="3141" y="3865"/>
                  </a:cubicBezTo>
                  <a:cubicBezTo>
                    <a:pt x="3596" y="4388"/>
                    <a:pt x="4380" y="4924"/>
                    <a:pt x="5063" y="4924"/>
                  </a:cubicBezTo>
                  <a:cubicBezTo>
                    <a:pt x="5498" y="4924"/>
                    <a:pt x="5891" y="4707"/>
                    <a:pt x="6132" y="4131"/>
                  </a:cubicBezTo>
                  <a:cubicBezTo>
                    <a:pt x="6609" y="2994"/>
                    <a:pt x="6198" y="880"/>
                    <a:pt x="5298" y="37"/>
                  </a:cubicBezTo>
                  <a:cubicBezTo>
                    <a:pt x="5270" y="12"/>
                    <a:pt x="5240" y="1"/>
                    <a:pt x="5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0"/>
            <p:cNvSpPr/>
            <p:nvPr/>
          </p:nvSpPr>
          <p:spPr>
            <a:xfrm rot="-517073">
              <a:off x="4408626" y="3351737"/>
              <a:ext cx="149881" cy="151520"/>
            </a:xfrm>
            <a:custGeom>
              <a:avLst/>
              <a:gdLst/>
              <a:ahLst/>
              <a:cxnLst/>
              <a:rect l="l" t="t" r="r" b="b"/>
              <a:pathLst>
                <a:path w="3557" h="3560" extrusionOk="0">
                  <a:moveTo>
                    <a:pt x="81" y="1"/>
                  </a:moveTo>
                  <a:cubicBezTo>
                    <a:pt x="40" y="1"/>
                    <a:pt x="1" y="25"/>
                    <a:pt x="7" y="78"/>
                  </a:cubicBezTo>
                  <a:cubicBezTo>
                    <a:pt x="152" y="1183"/>
                    <a:pt x="321" y="3067"/>
                    <a:pt x="1551" y="3503"/>
                  </a:cubicBezTo>
                  <a:cubicBezTo>
                    <a:pt x="1660" y="3542"/>
                    <a:pt x="1765" y="3559"/>
                    <a:pt x="1866" y="3559"/>
                  </a:cubicBezTo>
                  <a:cubicBezTo>
                    <a:pt x="2844" y="3559"/>
                    <a:pt x="3442" y="1888"/>
                    <a:pt x="3543" y="1138"/>
                  </a:cubicBezTo>
                  <a:cubicBezTo>
                    <a:pt x="3556" y="1051"/>
                    <a:pt x="3485" y="980"/>
                    <a:pt x="3414" y="980"/>
                  </a:cubicBezTo>
                  <a:cubicBezTo>
                    <a:pt x="3378" y="980"/>
                    <a:pt x="3342" y="998"/>
                    <a:pt x="3317" y="1041"/>
                  </a:cubicBezTo>
                  <a:cubicBezTo>
                    <a:pt x="2956" y="1704"/>
                    <a:pt x="2817" y="3267"/>
                    <a:pt x="1839" y="3267"/>
                  </a:cubicBezTo>
                  <a:cubicBezTo>
                    <a:pt x="1770" y="3267"/>
                    <a:pt x="1697" y="3259"/>
                    <a:pt x="1619" y="3243"/>
                  </a:cubicBezTo>
                  <a:cubicBezTo>
                    <a:pt x="455" y="2997"/>
                    <a:pt x="531" y="912"/>
                    <a:pt x="165" y="49"/>
                  </a:cubicBezTo>
                  <a:cubicBezTo>
                    <a:pt x="152" y="18"/>
                    <a:pt x="11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 rot="-517073">
              <a:off x="3436811" y="3587076"/>
              <a:ext cx="130543" cy="149908"/>
            </a:xfrm>
            <a:custGeom>
              <a:avLst/>
              <a:gdLst/>
              <a:ahLst/>
              <a:cxnLst/>
              <a:rect l="l" t="t" r="r" b="b"/>
              <a:pathLst>
                <a:path w="3057" h="3556" extrusionOk="0">
                  <a:moveTo>
                    <a:pt x="2630" y="0"/>
                  </a:moveTo>
                  <a:cubicBezTo>
                    <a:pt x="2564" y="0"/>
                    <a:pt x="2494" y="55"/>
                    <a:pt x="2514" y="137"/>
                  </a:cubicBezTo>
                  <a:cubicBezTo>
                    <a:pt x="2668" y="883"/>
                    <a:pt x="2686" y="1701"/>
                    <a:pt x="2512" y="2445"/>
                  </a:cubicBezTo>
                  <a:cubicBezTo>
                    <a:pt x="2405" y="2900"/>
                    <a:pt x="2133" y="3327"/>
                    <a:pt x="1662" y="3327"/>
                  </a:cubicBezTo>
                  <a:cubicBezTo>
                    <a:pt x="1603" y="3327"/>
                    <a:pt x="1541" y="3321"/>
                    <a:pt x="1477" y="3307"/>
                  </a:cubicBezTo>
                  <a:cubicBezTo>
                    <a:pt x="934" y="3187"/>
                    <a:pt x="523" y="2468"/>
                    <a:pt x="245" y="2038"/>
                  </a:cubicBezTo>
                  <a:cubicBezTo>
                    <a:pt x="222" y="2002"/>
                    <a:pt x="189" y="1987"/>
                    <a:pt x="155" y="1987"/>
                  </a:cubicBezTo>
                  <a:cubicBezTo>
                    <a:pt x="78" y="1987"/>
                    <a:pt x="1" y="2066"/>
                    <a:pt x="55" y="2147"/>
                  </a:cubicBezTo>
                  <a:cubicBezTo>
                    <a:pt x="400" y="2682"/>
                    <a:pt x="1053" y="3555"/>
                    <a:pt x="1721" y="3555"/>
                  </a:cubicBezTo>
                  <a:cubicBezTo>
                    <a:pt x="1953" y="3555"/>
                    <a:pt x="2187" y="3450"/>
                    <a:pt x="2410" y="3189"/>
                  </a:cubicBezTo>
                  <a:cubicBezTo>
                    <a:pt x="3057" y="2436"/>
                    <a:pt x="2912" y="976"/>
                    <a:pt x="2727" y="78"/>
                  </a:cubicBezTo>
                  <a:cubicBezTo>
                    <a:pt x="2714" y="24"/>
                    <a:pt x="2673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96838" y="1089025"/>
            <a:ext cx="2419350" cy="669925"/>
            <a:chOff x="1752602" y="1369562"/>
            <a:chExt cx="2229036" cy="1114518"/>
          </a:xfrm>
        </p:grpSpPr>
        <p:sp>
          <p:nvSpPr>
            <p:cNvPr id="78864" name="Rectangle: Rounded Corners 125"/>
            <p:cNvSpPr>
              <a:spLocks noChangeArrowheads="1"/>
            </p:cNvSpPr>
            <p:nvPr/>
          </p:nvSpPr>
          <p:spPr bwMode="auto">
            <a:xfrm>
              <a:off x="1752602" y="1369562"/>
              <a:ext cx="2229036" cy="1114518"/>
            </a:xfrm>
            <a:prstGeom prst="roundRect">
              <a:avLst>
                <a:gd name="adj" fmla="val 16667"/>
              </a:avLst>
            </a:prstGeom>
            <a:solidFill>
              <a:srgbClr val="ED556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Rectangle: Rounded Corners 4"/>
            <p:cNvSpPr txBox="1">
              <a:spLocks noChangeArrowheads="1"/>
            </p:cNvSpPr>
            <p:nvPr/>
          </p:nvSpPr>
          <p:spPr bwMode="auto">
            <a:xfrm>
              <a:off x="1807008" y="1640318"/>
              <a:ext cx="2120224" cy="61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2800" b="1">
                  <a:solidFill>
                    <a:srgbClr val="FFFFFF"/>
                  </a:solidFill>
                  <a:latin typeface="#9Slide03 NettoOTLight"/>
                  <a:ea typeface="#9Slide02 Noi dung dai"/>
                  <a:cs typeface="#9Slide02 Noi dung dai"/>
                </a:rPr>
                <a:t>LUYỆN ĐỌC</a:t>
              </a:r>
              <a:endParaRPr lang="en-US" sz="2800" b="1">
                <a:solidFill>
                  <a:srgbClr val="FFFFFF"/>
                </a:solidFill>
                <a:latin typeface="#9Slide03 NettoOTLight"/>
                <a:ea typeface="#9Slide02 Noi dung dai"/>
                <a:cs typeface="#9Slide02 Noi dung dai"/>
              </a:endParaRPr>
            </a:p>
          </p:txBody>
        </p:sp>
      </p:grpSp>
      <p:sp>
        <p:nvSpPr>
          <p:cNvPr id="78857" name="Rectangle 2"/>
          <p:cNvSpPr>
            <a:spLocks noChangeArrowheads="1"/>
          </p:cNvSpPr>
          <p:nvPr/>
        </p:nvSpPr>
        <p:spPr bwMode="auto">
          <a:xfrm>
            <a:off x="1344613" y="2160588"/>
            <a:ext cx="97647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i="1">
                <a:solidFill>
                  <a:srgbClr val="670433"/>
                </a:solidFill>
                <a:latin typeface="Times New Roman" pitchFamily="18" charset="0"/>
                <a:cs typeface="Calibri" pitchFamily="34" charset="0"/>
              </a:rPr>
              <a:t>Mẹ bảo: cầu Hàm Rồng sông Mã</a:t>
            </a:r>
            <a:endParaRPr lang="en-US" sz="4800">
              <a:solidFill>
                <a:srgbClr val="6704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>
                <a:solidFill>
                  <a:srgbClr val="670433"/>
                </a:solidFill>
                <a:latin typeface="Times New Roman" pitchFamily="18" charset="0"/>
                <a:cs typeface="Calibri" pitchFamily="34" charset="0"/>
              </a:rPr>
              <a:t>Con cứ gọi: cái cầu của cha</a:t>
            </a:r>
            <a:r>
              <a:rPr lang="vi-VN" sz="4800" i="1">
                <a:solidFill>
                  <a:srgbClr val="670433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4800">
                <a:solidFill>
                  <a:srgbClr val="670433"/>
                </a:solidFill>
                <a:latin typeface="Times New Roman" pitchFamily="18" charset="0"/>
                <a:cs typeface="Calibri" pitchFamily="34" charset="0"/>
              </a:rPr>
              <a:t> </a:t>
            </a:r>
            <a:endParaRPr lang="en-US" sz="4800">
              <a:solidFill>
                <a:srgbClr val="6704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29000" y="2257425"/>
            <a:ext cx="30480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9648825" y="2284413"/>
            <a:ext cx="30480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9551988" y="2273300"/>
            <a:ext cx="30480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4327525" y="2946400"/>
            <a:ext cx="30480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8458200" y="2935288"/>
            <a:ext cx="30480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8553450" y="2946400"/>
            <a:ext cx="30480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Stickers for School Days by Slidesgo">
  <a:themeElements>
    <a:clrScheme name="Simple Light">
      <a:dk1>
        <a:srgbClr val="F75C8F"/>
      </a:dk1>
      <a:lt1>
        <a:srgbClr val="FFFFFF"/>
      </a:lt1>
      <a:dk2>
        <a:srgbClr val="004468"/>
      </a:dk2>
      <a:lt2>
        <a:srgbClr val="61D8C4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44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784</TotalTime>
  <Words>1040</Words>
  <Application>Microsoft Office PowerPoint</Application>
  <PresentationFormat>Custom</PresentationFormat>
  <Paragraphs>151</Paragraphs>
  <Slides>31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62</vt:i4>
      </vt:variant>
      <vt:variant>
        <vt:lpstr>Slide Titles</vt:lpstr>
      </vt:variant>
      <vt:variant>
        <vt:i4>31</vt:i4>
      </vt:variant>
    </vt:vector>
  </HeadingPairs>
  <TitlesOfParts>
    <vt:vector size="106" baseType="lpstr">
      <vt:lpstr>Arial</vt:lpstr>
      <vt:lpstr>UTM Avo</vt:lpstr>
      <vt:lpstr>Kodchasan</vt:lpstr>
      <vt:lpstr>Gorditas</vt:lpstr>
      <vt:lpstr>#9Slide02 Noi dung dai</vt:lpstr>
      <vt:lpstr>Times New Roman</vt:lpstr>
      <vt:lpstr>#9Slide03 NettoOTLight</vt:lpstr>
      <vt:lpstr>Calibri</vt:lpstr>
      <vt:lpstr>.VnAvant</vt:lpstr>
      <vt:lpstr>AvantGarde</vt:lpstr>
      <vt:lpstr>宋体</vt:lpstr>
      <vt:lpstr>+mn-lt</vt:lpstr>
      <vt:lpstr>黑体</vt:lpstr>
      <vt:lpstr>Digital Stickers for School Days by Slidesgo</vt:lpstr>
      <vt:lpstr>4_Office Theme</vt:lpstr>
      <vt:lpstr>2_Office Theme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Digital Stickers for School Days by Slidesgo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Slide 1</vt:lpstr>
      <vt:lpstr>Slide 2</vt:lpstr>
      <vt:lpstr>KHỞI ĐỘNG</vt:lpstr>
      <vt:lpstr> </vt:lpstr>
      <vt:lpstr>Slide 5</vt:lpstr>
      <vt:lpstr>KHÁM PHÁ</vt:lpstr>
      <vt:lpstr>Slide 7</vt:lpstr>
      <vt:lpstr>Slide 8</vt:lpstr>
      <vt:lpstr>Slide 9</vt:lpstr>
      <vt:lpstr>Slide 10</vt:lpstr>
      <vt:lpstr>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LUYỆN TẬP</vt:lpstr>
      <vt:lpstr>Slide 21</vt:lpstr>
      <vt:lpstr>Slide 22</vt:lpstr>
      <vt:lpstr>Slide 23</vt:lpstr>
      <vt:lpstr>Slide 24</vt:lpstr>
      <vt:lpstr>1. Em hãy đọc bài thơ sau:</vt:lpstr>
      <vt:lpstr>2.</vt:lpstr>
      <vt:lpstr>3: Đặt câu với một trong các từ sau: lâu, nhỏ, xa  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đọc 2: THẢ DIỀU </dc:title>
  <dc:creator>Admin</dc:creator>
  <cp:keywords/>
  <cp:lastModifiedBy>Sky123.Org</cp:lastModifiedBy>
  <cp:revision>45</cp:revision>
  <dcterms:created xsi:type="dcterms:W3CDTF">2022-08-22T04:47:14Z</dcterms:created>
  <dcterms:modified xsi:type="dcterms:W3CDTF">2022-11-22T14:58:44Z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  <property fmtid="{D5CDD505-2E9C-101B-9397-08002B2CF9AE}" pid="4" name="VSO item id">
    <vt:lpwstr/>
  </property>
  <property fmtid="{D5CDD505-2E9C-101B-9397-08002B2CF9AE}" pid="5" name="Assetid ">
    <vt:lpwstr/>
  </property>
  <property fmtid="{D5CDD505-2E9C-101B-9397-08002B2CF9AE}" pid="6" name="Item Details">
    <vt:lpwstr/>
  </property>
  <property fmtid="{D5CDD505-2E9C-101B-9397-08002B2CF9AE}" pid="7" name="Template details">
    <vt:lpwstr/>
  </property>
</Properties>
</file>