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46" r:id="rId2"/>
  </p:sldMasterIdLst>
  <p:notesMasterIdLst>
    <p:notesMasterId r:id="rId43"/>
  </p:notesMasterIdLst>
  <p:sldIdLst>
    <p:sldId id="467" r:id="rId3"/>
    <p:sldId id="331" r:id="rId4"/>
    <p:sldId id="460" r:id="rId5"/>
    <p:sldId id="436" r:id="rId6"/>
    <p:sldId id="492" r:id="rId7"/>
    <p:sldId id="493" r:id="rId8"/>
    <p:sldId id="475" r:id="rId9"/>
    <p:sldId id="303" r:id="rId10"/>
    <p:sldId id="504" r:id="rId11"/>
    <p:sldId id="469" r:id="rId12"/>
    <p:sldId id="476" r:id="rId13"/>
    <p:sldId id="494" r:id="rId14"/>
    <p:sldId id="324" r:id="rId15"/>
    <p:sldId id="470" r:id="rId16"/>
    <p:sldId id="477" r:id="rId17"/>
    <p:sldId id="495" r:id="rId18"/>
    <p:sldId id="496" r:id="rId19"/>
    <p:sldId id="497" r:id="rId20"/>
    <p:sldId id="403" r:id="rId21"/>
    <p:sldId id="498" r:id="rId22"/>
    <p:sldId id="499" r:id="rId23"/>
    <p:sldId id="506" r:id="rId24"/>
    <p:sldId id="501" r:id="rId25"/>
    <p:sldId id="502" r:id="rId26"/>
    <p:sldId id="503" r:id="rId27"/>
    <p:sldId id="423" r:id="rId28"/>
    <p:sldId id="472" r:id="rId29"/>
    <p:sldId id="491" r:id="rId30"/>
    <p:sldId id="507" r:id="rId31"/>
    <p:sldId id="508" r:id="rId32"/>
    <p:sldId id="519" r:id="rId33"/>
    <p:sldId id="520" r:id="rId34"/>
    <p:sldId id="521" r:id="rId35"/>
    <p:sldId id="522" r:id="rId36"/>
    <p:sldId id="523" r:id="rId37"/>
    <p:sldId id="524" r:id="rId38"/>
    <p:sldId id="525" r:id="rId39"/>
    <p:sldId id="526" r:id="rId40"/>
    <p:sldId id="518" r:id="rId41"/>
    <p:sldId id="397" r:id="rId4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707"/>
    <a:srgbClr val="F187DA"/>
    <a:srgbClr val="81B7D9"/>
    <a:srgbClr val="61EBF9"/>
    <a:srgbClr val="E51FBB"/>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82" autoAdjust="0"/>
    <p:restoredTop sz="90365" autoAdjust="0"/>
  </p:normalViewPr>
  <p:slideViewPr>
    <p:cSldViewPr snapToGrid="0">
      <p:cViewPr varScale="1">
        <p:scale>
          <a:sx n="78" d="100"/>
          <a:sy n="78" d="100"/>
        </p:scale>
        <p:origin x="797" y="2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5E8DC4E-4DAA-4DF8-A424-03A38D7AF6CE}" type="datetimeFigureOut">
              <a:rPr lang="en-US"/>
              <a:pPr>
                <a:defRPr/>
              </a:pPr>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3C90B7E-2A92-4185-801D-6F6A5B96802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3D5B6-958E-4FFF-B575-982DC042AF9D}" type="slidenum">
              <a:rPr lang="zh-CN" altLang="en-US">
                <a:cs typeface="等线"/>
              </a:rPr>
              <a:pPr fontAlgn="base">
                <a:spcBef>
                  <a:spcPct val="0"/>
                </a:spcBef>
                <a:spcAft>
                  <a:spcPct val="0"/>
                </a:spcAft>
                <a:defRPr/>
              </a:pPr>
              <a:t>1</a:t>
            </a:fld>
            <a:endParaRPr lang="en-US" altLang="zh-CN">
              <a:cs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vi-VN" smtClean="0"/>
              <a:t>Di chuyển chuột vào đồ vật cần tìm tên xuất hiện bàn tay chạm vào để xuất hiện tên đồ vật </a:t>
            </a: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E17AA5-0381-4F14-9836-770E6A0045A9}"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vi-VN" smtClean="0"/>
              <a:t>Chữ luyện tập có liên kết trang học 10</a:t>
            </a:r>
          </a:p>
          <a:p>
            <a:pPr eaLnBrk="1" hangingPunct="1">
              <a:spcBef>
                <a:spcPct val="0"/>
              </a:spcBef>
            </a:pPr>
            <a:r>
              <a:rPr lang="vi-VN" smtClean="0"/>
              <a:t> chọn vào câu a sẽ nối vs số 4</a:t>
            </a:r>
            <a:endParaRPr lang="en-US"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3D6A0C-5B5B-4AC6-B2D3-DAB98983F032}" type="slidenum">
              <a:rPr lang="en-US">
                <a:cs typeface="Arial" charset="0"/>
              </a:rPr>
              <a:pPr fontAlgn="base">
                <a:spcBef>
                  <a:spcPct val="0"/>
                </a:spcBef>
                <a:spcAft>
                  <a:spcPct val="0"/>
                </a:spcAft>
                <a:defRPr/>
              </a:pPr>
              <a:t>27</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B0EB7F-7AB4-48EF-8CE1-9CE347101CCB}"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4" name="Google Shape;12;p7"/>
          <p:cNvPicPr preferRelativeResize="0">
            <a:picLocks noChangeAspect="1" noChangeArrowheads="1"/>
          </p:cNvPicPr>
          <p:nvPr/>
        </p:nvPicPr>
        <p:blipFill>
          <a:blip r:embed="rId2"/>
          <a:srcRect/>
          <a:stretch>
            <a:fillRect/>
          </a:stretch>
        </p:blipFill>
        <p:spPr bwMode="auto">
          <a:xfrm>
            <a:off x="-101600" y="-90488"/>
            <a:ext cx="12614275" cy="7094538"/>
          </a:xfrm>
          <a:prstGeom prst="rect">
            <a:avLst/>
          </a:prstGeom>
          <a:noFill/>
          <a:ln w="9525">
            <a:noFill/>
            <a:miter lim="800000"/>
            <a:headEnd/>
            <a:tailEnd/>
          </a:ln>
        </p:spPr>
      </p:pic>
      <p:sp>
        <p:nvSpPr>
          <p:cNvPr id="5" name="Google Shape;18;p7"/>
          <p:cNvSpPr/>
          <p:nvPr/>
        </p:nvSpPr>
        <p:spPr>
          <a:xfrm>
            <a:off x="2628900" y="1930400"/>
            <a:ext cx="852488" cy="852488"/>
          </a:xfrm>
          <a:prstGeom prst="ellipse">
            <a:avLst/>
          </a:prstGeom>
          <a:solidFill>
            <a:srgbClr val="FEE599"/>
          </a:solidFill>
          <a:ln>
            <a:noFill/>
          </a:ln>
        </p:spPr>
        <p:txBody>
          <a:bodyPr spcFirstLastPara="1" lIns="91413" tIns="45695" rIns="91413" bIns="45695" anchor="ctr"/>
          <a:lstStyle/>
          <a:p>
            <a:pPr algn="ctr" fontAlgn="auto">
              <a:spcBef>
                <a:spcPts val="0"/>
              </a:spcBef>
              <a:spcAft>
                <a:spcPts val="0"/>
              </a:spcAft>
              <a:defRPr/>
            </a:pPr>
            <a:endParaRPr>
              <a:solidFill>
                <a:schemeClr val="lt1"/>
              </a:solidFill>
              <a:latin typeface="Arial"/>
              <a:ea typeface="Arial"/>
              <a:cs typeface="Arial"/>
              <a:sym typeface="Arial"/>
            </a:endParaRPr>
          </a:p>
        </p:txBody>
      </p:sp>
      <p:sp>
        <p:nvSpPr>
          <p:cNvPr id="6" name="Oval 8">
            <a:extLst/>
          </p:cNvPr>
          <p:cNvSpPr/>
          <p:nvPr userDrawn="1"/>
        </p:nvSpPr>
        <p:spPr>
          <a:xfrm>
            <a:off x="2628900" y="1930400"/>
            <a:ext cx="852488" cy="852488"/>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
            <a:extLst/>
          </p:cNvPr>
          <p:cNvSpPr/>
          <p:nvPr userDrawn="1"/>
        </p:nvSpPr>
        <p:spPr>
          <a:xfrm>
            <a:off x="11139488" y="0"/>
            <a:ext cx="1154112" cy="140652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Google Shape;13;p7"/>
          <p:cNvSpPr txBox="1">
            <a:spLocks noGrp="1"/>
          </p:cNvSpPr>
          <p:nvPr>
            <p:ph type="ctrTitle"/>
          </p:nvPr>
        </p:nvSpPr>
        <p:spPr>
          <a:xfrm>
            <a:off x="1524001" y="1122363"/>
            <a:ext cx="9144000" cy="2387600"/>
          </a:xfrm>
          <a:prstGeom prst="rect">
            <a:avLst/>
          </a:prstGeom>
          <a:noFill/>
          <a:ln>
            <a:noFill/>
          </a:ln>
        </p:spPr>
        <p:txBody>
          <a:bodyPr spcFirstLastPara="1" lIns="91425" tIns="45700" rIns="91425" bIns="45700" anchor="b">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1" y="3602037"/>
            <a:ext cx="9144000" cy="1655763"/>
          </a:xfrm>
          <a:prstGeom prst="rect">
            <a:avLst/>
          </a:prstGeom>
          <a:noFill/>
          <a:ln>
            <a:noFill/>
          </a:ln>
        </p:spPr>
        <p:txBody>
          <a:bodyPr spcFirstLastPara="1" lIns="91425" tIns="45700" rIns="91425" b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8" name="Google Shape;15;p7"/>
          <p:cNvSpPr txBox="1">
            <a:spLocks noGrp="1"/>
          </p:cNvSpPr>
          <p:nvPr>
            <p:ph type="dt" idx="10"/>
          </p:nvPr>
        </p:nvSpPr>
        <p:spPr/>
        <p:txBody>
          <a:bodyPr spcFirstLastPara="1" wrap="square" lIns="91425" tIns="45700" rIns="91425" bIns="45700"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fld id="{212C567D-CAE2-4021-80BA-B96062C7B98B}" type="datetimeFigureOut">
              <a:rPr lang="en-US"/>
              <a:pPr>
                <a:defRPr/>
              </a:pPr>
              <a:t>11/24/2025</a:t>
            </a:fld>
            <a:endParaRPr lang="en-US"/>
          </a:p>
        </p:txBody>
      </p:sp>
      <p:sp>
        <p:nvSpPr>
          <p:cNvPr id="9" name="Google Shape;16;p7"/>
          <p:cNvSpPr txBox="1">
            <a:spLocks noGrp="1"/>
          </p:cNvSpPr>
          <p:nvPr>
            <p:ph type="ftr" idx="11"/>
          </p:nvPr>
        </p:nvSpPr>
        <p:spPr/>
        <p:txBody>
          <a:bodyPr spcFirstLastPara="1" wrap="square" lIns="91425" tIns="45700" rIns="91425" bIns="45700"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sp>
        <p:nvSpPr>
          <p:cNvPr id="10" name="Google Shape;17;p7"/>
          <p:cNvSpPr txBox="1">
            <a:spLocks noGrp="1"/>
          </p:cNvSpPr>
          <p:nvPr>
            <p:ph type="sldNum" idx="12"/>
          </p:nvPr>
        </p:nvSpPr>
        <p:spPr/>
        <p:txBody>
          <a:bodyPr spcFirstLastPara="1" wrap="square" lIns="91425" tIns="45700" rIns="91425" bIns="45700"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F8713CFA-C9DF-44EF-B6C4-1ED2153F60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12192000" cy="6864350"/>
          </a:xfrm>
          <a:prstGeom prst="rect">
            <a:avLst/>
          </a:prstGeom>
          <a:noFill/>
          <a:ln w="9525">
            <a:noFill/>
            <a:miter lim="800000"/>
            <a:headEnd/>
            <a:tailEnd/>
          </a:ln>
        </p:spPr>
      </p:pic>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p:cNvPr>
          <p:cNvSpPr>
            <a:spLocks noGrp="1"/>
          </p:cNvSpPr>
          <p:nvPr>
            <p:ph type="dt" sz="half" idx="10"/>
          </p:nvPr>
        </p:nvSpPr>
        <p:spPr/>
        <p:txBody>
          <a:bodyPr/>
          <a:lstStyle>
            <a:lvl1pPr>
              <a:defRPr/>
            </a:lvl1pPr>
          </a:lstStyle>
          <a:p>
            <a:pPr>
              <a:defRPr/>
            </a:pPr>
            <a:fld id="{5AF67B05-85D1-4FC7-9DC5-BD7BFCA868D9}" type="datetimeFigureOut">
              <a:rPr lang="en-US"/>
              <a:pPr>
                <a:defRPr/>
              </a:pPr>
              <a:t>11/24/2025</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7E049232-D83B-44CF-93C3-074F9E17A3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2">
            <a:extLst/>
          </p:cNvPr>
          <p:cNvSpPr>
            <a:spLocks noGrp="1"/>
          </p:cNvSpPr>
          <p:nvPr>
            <p:ph type="dt" sz="half" idx="10"/>
          </p:nvPr>
        </p:nvSpPr>
        <p:spPr/>
        <p:txBody>
          <a:bodyPr/>
          <a:lstStyle>
            <a:lvl1pPr>
              <a:defRPr/>
            </a:lvl1pPr>
          </a:lstStyle>
          <a:p>
            <a:pPr>
              <a:defRPr/>
            </a:pPr>
            <a:fld id="{6F446A33-D93A-473C-AE1A-BDCC72895FD4}" type="datetimeFigureOut">
              <a:rPr lang="en-US"/>
              <a:pPr>
                <a:defRPr/>
              </a:pPr>
              <a:t>11/24/2025</a:t>
            </a:fld>
            <a:endParaRPr lang="en-US"/>
          </a:p>
        </p:txBody>
      </p:sp>
      <p:sp>
        <p:nvSpPr>
          <p:cNvPr id="4" name="Footer Placeholder 3">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p:cNvPr>
          <p:cNvSpPr>
            <a:spLocks noGrp="1"/>
          </p:cNvSpPr>
          <p:nvPr>
            <p:ph type="sldNum" sz="quarter" idx="12"/>
          </p:nvPr>
        </p:nvSpPr>
        <p:spPr/>
        <p:txBody>
          <a:bodyPr/>
          <a:lstStyle>
            <a:lvl1pPr>
              <a:defRPr/>
            </a:lvl1pPr>
          </a:lstStyle>
          <a:p>
            <a:pPr>
              <a:defRPr/>
            </a:pPr>
            <a:fld id="{6498A418-339D-4B0E-B610-CAA79857447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srcRect/>
          <a:stretch>
            <a:fillRect/>
          </a:stretch>
        </p:blipFill>
        <p:spPr bwMode="auto">
          <a:xfrm>
            <a:off x="0" y="1588"/>
            <a:ext cx="12185650" cy="6854825"/>
          </a:xfrm>
          <a:prstGeom prst="rect">
            <a:avLst/>
          </a:prstGeom>
          <a:noFill/>
          <a:ln w="9525">
            <a:noFill/>
            <a:miter lim="800000"/>
            <a:headEnd/>
            <a:tailEnd/>
          </a:ln>
        </p:spPr>
      </p:pic>
      <p:sp>
        <p:nvSpPr>
          <p:cNvPr id="3" name="Date Placeholder 1">
            <a:extLst/>
          </p:cNvPr>
          <p:cNvSpPr>
            <a:spLocks noGrp="1"/>
          </p:cNvSpPr>
          <p:nvPr>
            <p:ph type="dt" sz="half" idx="10"/>
          </p:nvPr>
        </p:nvSpPr>
        <p:spPr/>
        <p:txBody>
          <a:bodyPr/>
          <a:lstStyle>
            <a:lvl1pPr>
              <a:defRPr/>
            </a:lvl1pPr>
          </a:lstStyle>
          <a:p>
            <a:pPr>
              <a:defRPr/>
            </a:pPr>
            <a:fld id="{E55E5150-F957-4C44-B968-2FD419DD064B}" type="datetimeFigureOut">
              <a:rPr lang="en-US"/>
              <a:pPr>
                <a:defRPr/>
              </a:pPr>
              <a:t>11/24/2025</a:t>
            </a:fld>
            <a:endParaRPr lang="en-US"/>
          </a:p>
        </p:txBody>
      </p:sp>
      <p:sp>
        <p:nvSpPr>
          <p:cNvPr id="4" name="Footer Placeholder 2">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p:cNvPr>
          <p:cNvSpPr>
            <a:spLocks noGrp="1"/>
          </p:cNvSpPr>
          <p:nvPr>
            <p:ph type="sldNum" sz="quarter" idx="12"/>
          </p:nvPr>
        </p:nvSpPr>
        <p:spPr/>
        <p:txBody>
          <a:bodyPr/>
          <a:lstStyle>
            <a:lvl1pPr>
              <a:defRPr/>
            </a:lvl1pPr>
          </a:lstStyle>
          <a:p>
            <a:pPr>
              <a:defRPr/>
            </a:pPr>
            <a:fld id="{1D5FF0D8-CDCD-45D2-94D7-FFF3CFFEE85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1588"/>
            <a:ext cx="12185650" cy="6854825"/>
          </a:xfrm>
          <a:prstGeom prst="rect">
            <a:avLst/>
          </a:prstGeom>
          <a:noFill/>
          <a:ln w="9525">
            <a:noFill/>
            <a:miter lim="800000"/>
            <a:headEnd/>
            <a:tailEnd/>
          </a:ln>
        </p:spPr>
      </p:pic>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p:cNvPr>
          <p:cNvSpPr>
            <a:spLocks noGrp="1"/>
          </p:cNvSpPr>
          <p:nvPr>
            <p:ph type="dt" sz="half" idx="10"/>
          </p:nvPr>
        </p:nvSpPr>
        <p:spPr/>
        <p:txBody>
          <a:bodyPr/>
          <a:lstStyle>
            <a:lvl1pPr>
              <a:defRPr/>
            </a:lvl1pPr>
          </a:lstStyle>
          <a:p>
            <a:pPr>
              <a:defRPr/>
            </a:pPr>
            <a:fld id="{94B79F94-D574-488C-8C00-0E798B39D66C}" type="datetimeFigureOut">
              <a:rPr lang="en-US"/>
              <a:pPr>
                <a:defRPr/>
              </a:pPr>
              <a:t>11/24/2025</a:t>
            </a:fld>
            <a:endParaRPr lang="en-US"/>
          </a:p>
        </p:txBody>
      </p:sp>
      <p:sp>
        <p:nvSpPr>
          <p:cNvPr id="7" name="Footer Placeholder 5">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p:cNvPr>
          <p:cNvSpPr>
            <a:spLocks noGrp="1"/>
          </p:cNvSpPr>
          <p:nvPr>
            <p:ph type="sldNum" sz="quarter" idx="12"/>
          </p:nvPr>
        </p:nvSpPr>
        <p:spPr/>
        <p:txBody>
          <a:bodyPr/>
          <a:lstStyle>
            <a:lvl1pPr>
              <a:defRPr/>
            </a:lvl1pPr>
          </a:lstStyle>
          <a:p>
            <a:pPr>
              <a:defRPr/>
            </a:pPr>
            <a:fld id="{7286A394-1752-45AD-90A3-EAB2FEF0039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0" y="1588"/>
            <a:ext cx="12185650" cy="6854825"/>
          </a:xfrm>
          <a:prstGeom prst="rect">
            <a:avLst/>
          </a:prstGeom>
          <a:noFill/>
          <a:ln w="9525">
            <a:noFill/>
            <a:miter lim="800000"/>
            <a:headEnd/>
            <a:tailEnd/>
          </a:ln>
        </p:spPr>
      </p:pic>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p:cNvPr>
          <p:cNvSpPr>
            <a:spLocks noGrp="1"/>
          </p:cNvSpPr>
          <p:nvPr>
            <p:ph type="dt" sz="half" idx="10"/>
          </p:nvPr>
        </p:nvSpPr>
        <p:spPr/>
        <p:txBody>
          <a:bodyPr/>
          <a:lstStyle>
            <a:lvl1pPr>
              <a:defRPr/>
            </a:lvl1pPr>
          </a:lstStyle>
          <a:p>
            <a:pPr>
              <a:defRPr/>
            </a:pPr>
            <a:fld id="{6EE0291B-F5F7-4C0B-86A7-D018677FF238}" type="datetimeFigureOut">
              <a:rPr lang="en-US"/>
              <a:pPr>
                <a:defRPr/>
              </a:pPr>
              <a:t>11/24/2025</a:t>
            </a:fld>
            <a:endParaRPr lang="en-US"/>
          </a:p>
        </p:txBody>
      </p:sp>
      <p:sp>
        <p:nvSpPr>
          <p:cNvPr id="7" name="Footer Placeholder 5">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p:cNvPr>
          <p:cNvSpPr>
            <a:spLocks noGrp="1"/>
          </p:cNvSpPr>
          <p:nvPr>
            <p:ph type="sldNum" sz="quarter" idx="12"/>
          </p:nvPr>
        </p:nvSpPr>
        <p:spPr/>
        <p:txBody>
          <a:bodyPr/>
          <a:lstStyle>
            <a:lvl1pPr>
              <a:defRPr/>
            </a:lvl1pPr>
          </a:lstStyle>
          <a:p>
            <a:pPr>
              <a:defRPr/>
            </a:pPr>
            <a:fld id="{BA8D39B8-BA27-43D2-A2F0-469A104CC8B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1588"/>
            <a:ext cx="12185650" cy="6854825"/>
          </a:xfrm>
          <a:prstGeom prst="rect">
            <a:avLst/>
          </a:prstGeom>
          <a:noFill/>
          <a:ln w="9525">
            <a:noFill/>
            <a:miter lim="800000"/>
            <a:headEnd/>
            <a:tailEnd/>
          </a:ln>
        </p:spPr>
      </p:pic>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ADCD7651-FF30-4724-B193-6C0EA4E7B4D6}" type="datetimeFigureOut">
              <a:rPr lang="en-US"/>
              <a:pPr>
                <a:defRPr/>
              </a:pPr>
              <a:t>11/24/2025</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5FCAD145-6580-4B41-8992-7C1ABAC8A38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1588"/>
            <a:ext cx="12185650" cy="6854825"/>
          </a:xfrm>
          <a:prstGeom prst="rect">
            <a:avLst/>
          </a:prstGeom>
          <a:noFill/>
          <a:ln w="9525">
            <a:noFill/>
            <a:miter lim="800000"/>
            <a:headEnd/>
            <a:tailEnd/>
          </a:ln>
        </p:spPr>
      </p:pic>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5208236C-9FD0-4BBC-9544-50A7FD60A0DC}" type="datetimeFigureOut">
              <a:rPr lang="en-US"/>
              <a:pPr>
                <a:defRPr/>
              </a:pPr>
              <a:t>11/24/2025</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89CB4CF2-8765-4DF5-89CE-422D012AE4E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p:cNvPr>
          <p:cNvSpPr>
            <a:spLocks noGrp="1"/>
          </p:cNvSpPr>
          <p:nvPr>
            <p:ph type="dt" sz="half" idx="10"/>
          </p:nvPr>
        </p:nvSpPr>
        <p:spPr/>
        <p:txBody>
          <a:bodyPr/>
          <a:lstStyle>
            <a:lvl1pPr>
              <a:defRPr/>
            </a:lvl1pPr>
          </a:lstStyle>
          <a:p>
            <a:pPr>
              <a:defRPr/>
            </a:pPr>
            <a:fld id="{1B647A45-516B-4110-873A-B2FDCF8F487C}" type="datetimeFigureOut">
              <a:rPr lang="en-US"/>
              <a:pPr>
                <a:defRPr/>
              </a:pPr>
              <a:t>11/24/2025</a:t>
            </a:fld>
            <a:endParaRPr lang="en-US"/>
          </a:p>
        </p:txBody>
      </p:sp>
      <p:sp>
        <p:nvSpPr>
          <p:cNvPr id="9" name="Footer Placeholder 7">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p:cNvPr>
          <p:cNvSpPr>
            <a:spLocks noGrp="1"/>
          </p:cNvSpPr>
          <p:nvPr>
            <p:ph type="sldNum" sz="quarter" idx="12"/>
          </p:nvPr>
        </p:nvSpPr>
        <p:spPr/>
        <p:txBody>
          <a:bodyPr/>
          <a:lstStyle>
            <a:lvl1pPr>
              <a:defRPr/>
            </a:lvl1pPr>
          </a:lstStyle>
          <a:p>
            <a:pPr>
              <a:defRPr/>
            </a:pPr>
            <a:fld id="{64963E84-3B6C-40C7-B0C7-248410925FA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2" name="Google Shape;12;p7"/>
          <p:cNvPicPr preferRelativeResize="0">
            <a:picLocks noChangeAspect="1" noChangeArrowheads="1"/>
          </p:cNvPicPr>
          <p:nvPr/>
        </p:nvPicPr>
        <p:blipFill>
          <a:blip r:embed="rId2"/>
          <a:srcRect/>
          <a:stretch>
            <a:fillRect/>
          </a:stretch>
        </p:blipFill>
        <p:spPr bwMode="auto">
          <a:xfrm>
            <a:off x="-101600" y="-90488"/>
            <a:ext cx="12614275" cy="7094538"/>
          </a:xfrm>
          <a:prstGeom prst="rect">
            <a:avLst/>
          </a:prstGeom>
          <a:noFill/>
          <a:ln w="9525">
            <a:noFill/>
            <a:miter lim="800000"/>
            <a:headEnd/>
            <a:tailEnd/>
          </a:ln>
        </p:spPr>
      </p:pic>
      <p:sp>
        <p:nvSpPr>
          <p:cNvPr id="3" name="Google Shape;18;p7"/>
          <p:cNvSpPr/>
          <p:nvPr/>
        </p:nvSpPr>
        <p:spPr>
          <a:xfrm>
            <a:off x="2628900" y="1930400"/>
            <a:ext cx="852488" cy="852488"/>
          </a:xfrm>
          <a:prstGeom prst="ellipse">
            <a:avLst/>
          </a:prstGeom>
          <a:solidFill>
            <a:srgbClr val="FEE599"/>
          </a:solidFill>
          <a:ln>
            <a:noFill/>
          </a:ln>
        </p:spPr>
        <p:txBody>
          <a:bodyPr spcFirstLastPara="1" lIns="91401" tIns="45688" rIns="91401" bIns="45688" anchor="ctr"/>
          <a:lstStyle/>
          <a:p>
            <a:pPr algn="ctr" fontAlgn="auto">
              <a:spcBef>
                <a:spcPts val="0"/>
              </a:spcBef>
              <a:spcAft>
                <a:spcPts val="0"/>
              </a:spcAft>
              <a:defRPr/>
            </a:pPr>
            <a:endParaRPr>
              <a:solidFill>
                <a:schemeClr val="lt1"/>
              </a:solidFill>
              <a:latin typeface="Arial"/>
              <a:ea typeface="Arial"/>
              <a:cs typeface="Arial"/>
              <a:sym typeface="Arial"/>
            </a:endParaRPr>
          </a:p>
        </p:txBody>
      </p:sp>
      <p:sp>
        <p:nvSpPr>
          <p:cNvPr id="4" name="Oval 6">
            <a:extLst/>
          </p:cNvPr>
          <p:cNvSpPr/>
          <p:nvPr userDrawn="1"/>
        </p:nvSpPr>
        <p:spPr>
          <a:xfrm>
            <a:off x="11134725" y="136525"/>
            <a:ext cx="1154113" cy="140652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Google Shape;15;p7"/>
          <p:cNvSpPr txBox="1">
            <a:spLocks noGrp="1"/>
          </p:cNvSpPr>
          <p:nvPr>
            <p:ph type="dt" idx="10"/>
          </p:nvPr>
        </p:nvSpPr>
        <p:spPr/>
        <p:txBody>
          <a:bodyPr spcFirstLastPara="1" wrap="square" lIns="91425" tIns="45700" rIns="91425" bIns="45700"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fld id="{3265928E-D175-4383-ACC9-629100249CAA}" type="datetimeFigureOut">
              <a:rPr lang="en-US"/>
              <a:pPr>
                <a:defRPr/>
              </a:pPr>
              <a:t>11/24/2025</a:t>
            </a:fld>
            <a:endParaRPr lang="en-US"/>
          </a:p>
        </p:txBody>
      </p:sp>
      <p:sp>
        <p:nvSpPr>
          <p:cNvPr id="6" name="Google Shape;16;p7"/>
          <p:cNvSpPr txBox="1">
            <a:spLocks noGrp="1"/>
          </p:cNvSpPr>
          <p:nvPr>
            <p:ph type="ftr" idx="11"/>
          </p:nvPr>
        </p:nvSpPr>
        <p:spPr/>
        <p:txBody>
          <a:bodyPr spcFirstLastPara="1" wrap="square" lIns="91425" tIns="45700" rIns="91425" bIns="45700"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sp>
        <p:nvSpPr>
          <p:cNvPr id="7" name="Google Shape;17;p7"/>
          <p:cNvSpPr txBox="1">
            <a:spLocks noGrp="1"/>
          </p:cNvSpPr>
          <p:nvPr>
            <p:ph type="sldNum" idx="12"/>
          </p:nvPr>
        </p:nvSpPr>
        <p:spPr/>
        <p:txBody>
          <a:bodyPr spcFirstLastPara="1" wrap="square" lIns="91425" tIns="45700" rIns="91425" bIns="45700"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29A16C58-67D3-4FDA-931B-F4E72B70647F}" type="slidenum">
              <a:rPr lang="en-US"/>
              <a:pPr>
                <a:defRPr/>
              </a:pPr>
              <a:t>‹#›</a:t>
            </a:fld>
            <a:endParaRPr lang="en-US"/>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p:cNvPr>
          <p:cNvSpPr>
            <a:spLocks noGrp="1"/>
          </p:cNvSpPr>
          <p:nvPr>
            <p:ph type="dt" sz="half" idx="10"/>
          </p:nvPr>
        </p:nvSpPr>
        <p:spPr/>
        <p:txBody>
          <a:bodyPr/>
          <a:lstStyle>
            <a:lvl1pPr>
              <a:defRPr/>
            </a:lvl1pPr>
          </a:lstStyle>
          <a:p>
            <a:pPr>
              <a:defRPr/>
            </a:pPr>
            <a:fld id="{FD30C349-CD26-4F7C-B45B-48DCDDF33F27}" type="datetimeFigureOut">
              <a:rPr lang="fr-FR"/>
              <a:pPr>
                <a:defRPr/>
              </a:pPr>
              <a:t>24/11/2025</a:t>
            </a:fld>
            <a:endParaRPr lang="fr-FR"/>
          </a:p>
        </p:txBody>
      </p:sp>
      <p:sp>
        <p:nvSpPr>
          <p:cNvPr id="5" name="Footer Placeholder 4">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p:cNvPr>
          <p:cNvSpPr>
            <a:spLocks noGrp="1"/>
          </p:cNvSpPr>
          <p:nvPr>
            <p:ph type="sldNum" sz="quarter" idx="12"/>
          </p:nvPr>
        </p:nvSpPr>
        <p:spPr/>
        <p:txBody>
          <a:bodyPr/>
          <a:lstStyle>
            <a:lvl1pPr>
              <a:defRPr/>
            </a:lvl1pPr>
          </a:lstStyle>
          <a:p>
            <a:pPr>
              <a:defRPr/>
            </a:pPr>
            <a:fld id="{CA025E10-C405-40F8-A390-085E79BEC1C9}"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 name="Google Shape;20;p8"/>
          <p:cNvPicPr preferRelativeResize="0">
            <a:picLocks noChangeAspect="1" noChangeArrowheads="1"/>
          </p:cNvPicPr>
          <p:nvPr userDrawn="1"/>
        </p:nvPicPr>
        <p:blipFill>
          <a:blip r:embed="rId2"/>
          <a:srcRect/>
          <a:stretch>
            <a:fillRect/>
          </a:stretch>
        </p:blipFill>
        <p:spPr bwMode="auto">
          <a:xfrm>
            <a:off x="0" y="20638"/>
            <a:ext cx="12185650" cy="6816725"/>
          </a:xfrm>
          <a:prstGeom prst="rect">
            <a:avLst/>
          </a:prstGeom>
          <a:noFill/>
          <a:ln w="9525">
            <a:noFill/>
            <a:miter lim="800000"/>
            <a:headEnd/>
            <a:tailEnd/>
          </a:ln>
        </p:spPr>
      </p:pic>
      <p:sp>
        <p:nvSpPr>
          <p:cNvPr id="3" name="Google Shape;23;p8"/>
          <p:cNvSpPr txBox="1">
            <a:spLocks noGrp="1"/>
          </p:cNvSpPr>
          <p:nvPr>
            <p:ph type="dt" idx="10"/>
          </p:nvPr>
        </p:nvSpPr>
        <p:spPr/>
        <p:txBody>
          <a:bodyPr spcFirstLastPara="1" wrap="square" lIns="91425" tIns="45700" rIns="91425" bIns="45700"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fld id="{B30D8387-6EAE-4B1C-8064-088260AF67A6}" type="datetimeFigureOut">
              <a:rPr lang="en-US"/>
              <a:pPr>
                <a:defRPr/>
              </a:pPr>
              <a:t>11/24/2025</a:t>
            </a:fld>
            <a:endParaRPr lang="en-US"/>
          </a:p>
        </p:txBody>
      </p:sp>
      <p:sp>
        <p:nvSpPr>
          <p:cNvPr id="4" name="Google Shape;24;p8"/>
          <p:cNvSpPr txBox="1">
            <a:spLocks noGrp="1"/>
          </p:cNvSpPr>
          <p:nvPr>
            <p:ph type="ftr" idx="11"/>
          </p:nvPr>
        </p:nvSpPr>
        <p:spPr/>
        <p:txBody>
          <a:bodyPr spcFirstLastPara="1" wrap="square" lIns="91425" tIns="45700" rIns="91425" bIns="45700"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sp>
        <p:nvSpPr>
          <p:cNvPr id="5" name="Google Shape;25;p8"/>
          <p:cNvSpPr txBox="1">
            <a:spLocks noGrp="1"/>
          </p:cNvSpPr>
          <p:nvPr>
            <p:ph type="sldNum" idx="12"/>
          </p:nvPr>
        </p:nvSpPr>
        <p:spPr/>
        <p:txBody>
          <a:bodyPr spcFirstLastPara="1" wrap="square" lIns="91425" tIns="45700" rIns="91425" bIns="45700"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DB90664-4BAB-4E26-B462-3378C02EA02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fr-F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p:cNvPr>
          <p:cNvSpPr>
            <a:spLocks noGrp="1"/>
          </p:cNvSpPr>
          <p:nvPr>
            <p:ph type="dt" sz="half" idx="10"/>
          </p:nvPr>
        </p:nvSpPr>
        <p:spPr/>
        <p:txBody>
          <a:bodyPr/>
          <a:lstStyle>
            <a:lvl1pPr>
              <a:defRPr/>
            </a:lvl1pPr>
          </a:lstStyle>
          <a:p>
            <a:pPr>
              <a:defRPr/>
            </a:pPr>
            <a:fld id="{C52E525F-640D-4FB4-8337-18AB9AF5E581}" type="datetimeFigureOut">
              <a:rPr lang="fr-FR"/>
              <a:pPr>
                <a:defRPr/>
              </a:pPr>
              <a:t>24/11/2025</a:t>
            </a:fld>
            <a:endParaRPr lang="fr-FR"/>
          </a:p>
        </p:txBody>
      </p:sp>
      <p:sp>
        <p:nvSpPr>
          <p:cNvPr id="5" name="Footer Placeholder 4">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p:cNvPr>
          <p:cNvSpPr>
            <a:spLocks noGrp="1"/>
          </p:cNvSpPr>
          <p:nvPr>
            <p:ph type="sldNum" sz="quarter" idx="12"/>
          </p:nvPr>
        </p:nvSpPr>
        <p:spPr/>
        <p:txBody>
          <a:bodyPr/>
          <a:lstStyle>
            <a:lvl1pPr>
              <a:defRPr/>
            </a:lvl1pPr>
          </a:lstStyle>
          <a:p>
            <a:pPr>
              <a:defRPr/>
            </a:pPr>
            <a:fld id="{5FC0F82D-5984-4A15-8C1D-4C69B409072C}" type="slidenum">
              <a:rPr lang="fr-FR"/>
              <a:pPr>
                <a:defRPr/>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DF95873E-87CB-43A3-9F2D-2CEBE94BF6F6}" type="datetimeFigureOut">
              <a:rPr lang="fr-FR"/>
              <a:pPr>
                <a:defRPr/>
              </a:pPr>
              <a:t>24/11/2025</a:t>
            </a:fld>
            <a:endParaRPr lang="fr-FR"/>
          </a:p>
        </p:txBody>
      </p:sp>
      <p:sp>
        <p:nvSpPr>
          <p:cNvPr id="5" name="Footer Placeholder 4">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p:cNvPr>
          <p:cNvSpPr>
            <a:spLocks noGrp="1"/>
          </p:cNvSpPr>
          <p:nvPr>
            <p:ph type="sldNum" sz="quarter" idx="12"/>
          </p:nvPr>
        </p:nvSpPr>
        <p:spPr/>
        <p:txBody>
          <a:bodyPr/>
          <a:lstStyle>
            <a:lvl1pPr>
              <a:defRPr/>
            </a:lvl1pPr>
          </a:lstStyle>
          <a:p>
            <a:pPr>
              <a:defRPr/>
            </a:pPr>
            <a:fld id="{61A42FF0-E898-4ACB-80DD-D5A705B5523D}" type="slidenum">
              <a:rPr lang="fr-FR"/>
              <a:pPr>
                <a:defRPr/>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fr-F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3">
            <a:extLst/>
          </p:cNvPr>
          <p:cNvSpPr>
            <a:spLocks noGrp="1"/>
          </p:cNvSpPr>
          <p:nvPr>
            <p:ph type="dt" sz="half" idx="10"/>
          </p:nvPr>
        </p:nvSpPr>
        <p:spPr/>
        <p:txBody>
          <a:bodyPr/>
          <a:lstStyle>
            <a:lvl1pPr>
              <a:defRPr/>
            </a:lvl1pPr>
          </a:lstStyle>
          <a:p>
            <a:pPr>
              <a:defRPr/>
            </a:pPr>
            <a:fld id="{BE3FFEB5-8209-449E-908D-1B484FFD6E24}" type="datetimeFigureOut">
              <a:rPr lang="fr-FR"/>
              <a:pPr>
                <a:defRPr/>
              </a:pPr>
              <a:t>24/11/2025</a:t>
            </a:fld>
            <a:endParaRPr lang="fr-FR"/>
          </a:p>
        </p:txBody>
      </p:sp>
      <p:sp>
        <p:nvSpPr>
          <p:cNvPr id="6" name="Footer Placeholder 4">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p:cNvPr>
          <p:cNvSpPr>
            <a:spLocks noGrp="1"/>
          </p:cNvSpPr>
          <p:nvPr>
            <p:ph type="sldNum" sz="quarter" idx="12"/>
          </p:nvPr>
        </p:nvSpPr>
        <p:spPr/>
        <p:txBody>
          <a:bodyPr/>
          <a:lstStyle>
            <a:lvl1pPr>
              <a:defRPr/>
            </a:lvl1pPr>
          </a:lstStyle>
          <a:p>
            <a:pPr>
              <a:defRPr/>
            </a:pPr>
            <a:fld id="{96E34E31-FCDF-4D92-A207-8B9574AE3BB3}" type="slidenum">
              <a:rPr lang="fr-FR"/>
              <a:pPr>
                <a:defRPr/>
              </a:pPr>
              <a:t>‹#›</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3">
            <a:extLst/>
          </p:cNvPr>
          <p:cNvSpPr>
            <a:spLocks noGrp="1"/>
          </p:cNvSpPr>
          <p:nvPr>
            <p:ph type="dt" sz="half" idx="10"/>
          </p:nvPr>
        </p:nvSpPr>
        <p:spPr/>
        <p:txBody>
          <a:bodyPr/>
          <a:lstStyle>
            <a:lvl1pPr>
              <a:defRPr/>
            </a:lvl1pPr>
          </a:lstStyle>
          <a:p>
            <a:pPr>
              <a:defRPr/>
            </a:pPr>
            <a:fld id="{195289B2-56FB-4DC8-9452-114D3533A273}" type="datetimeFigureOut">
              <a:rPr lang="fr-FR"/>
              <a:pPr>
                <a:defRPr/>
              </a:pPr>
              <a:t>24/11/2025</a:t>
            </a:fld>
            <a:endParaRPr lang="fr-FR"/>
          </a:p>
        </p:txBody>
      </p:sp>
      <p:sp>
        <p:nvSpPr>
          <p:cNvPr id="8" name="Footer Placeholder 4">
            <a:extLst/>
          </p:cNvPr>
          <p:cNvSpPr>
            <a:spLocks noGrp="1"/>
          </p:cNvSpPr>
          <p:nvPr>
            <p:ph type="ftr" sz="quarter" idx="11"/>
          </p:nvPr>
        </p:nvSpPr>
        <p:spPr/>
        <p:txBody>
          <a:bodyPr/>
          <a:lstStyle>
            <a:lvl1pPr>
              <a:defRPr/>
            </a:lvl1pPr>
          </a:lstStyle>
          <a:p>
            <a:pPr>
              <a:defRPr/>
            </a:pPr>
            <a:endParaRPr lang="fr-FR"/>
          </a:p>
        </p:txBody>
      </p:sp>
      <p:sp>
        <p:nvSpPr>
          <p:cNvPr id="9" name="Slide Number Placeholder 5">
            <a:extLst/>
          </p:cNvPr>
          <p:cNvSpPr>
            <a:spLocks noGrp="1"/>
          </p:cNvSpPr>
          <p:nvPr>
            <p:ph type="sldNum" sz="quarter" idx="12"/>
          </p:nvPr>
        </p:nvSpPr>
        <p:spPr/>
        <p:txBody>
          <a:bodyPr/>
          <a:lstStyle>
            <a:lvl1pPr>
              <a:defRPr/>
            </a:lvl1pPr>
          </a:lstStyle>
          <a:p>
            <a:pPr>
              <a:defRPr/>
            </a:pPr>
            <a:fld id="{C362F021-CDC3-46E3-9539-192CE04576F1}" type="slidenum">
              <a:rPr lang="fr-FR"/>
              <a:pPr>
                <a:defRPr/>
              </a:pPr>
              <a:t>‹#›</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fr-FR"/>
          </a:p>
        </p:txBody>
      </p:sp>
      <p:sp>
        <p:nvSpPr>
          <p:cNvPr id="3" name="Date Placeholder 3">
            <a:extLst/>
          </p:cNvPr>
          <p:cNvSpPr>
            <a:spLocks noGrp="1"/>
          </p:cNvSpPr>
          <p:nvPr>
            <p:ph type="dt" sz="half" idx="10"/>
          </p:nvPr>
        </p:nvSpPr>
        <p:spPr/>
        <p:txBody>
          <a:bodyPr/>
          <a:lstStyle>
            <a:lvl1pPr>
              <a:defRPr/>
            </a:lvl1pPr>
          </a:lstStyle>
          <a:p>
            <a:pPr>
              <a:defRPr/>
            </a:pPr>
            <a:fld id="{53D2C2D4-B537-4B6C-AA6D-4BC2A78FC93A}" type="datetimeFigureOut">
              <a:rPr lang="fr-FR"/>
              <a:pPr>
                <a:defRPr/>
              </a:pPr>
              <a:t>24/11/2025</a:t>
            </a:fld>
            <a:endParaRPr lang="fr-FR"/>
          </a:p>
        </p:txBody>
      </p:sp>
      <p:sp>
        <p:nvSpPr>
          <p:cNvPr id="4" name="Footer Placeholder 4">
            <a:extLst/>
          </p:cNvPr>
          <p:cNvSpPr>
            <a:spLocks noGrp="1"/>
          </p:cNvSpPr>
          <p:nvPr>
            <p:ph type="ftr" sz="quarter" idx="11"/>
          </p:nvPr>
        </p:nvSpPr>
        <p:spPr/>
        <p:txBody>
          <a:bodyPr/>
          <a:lstStyle>
            <a:lvl1pPr>
              <a:defRPr/>
            </a:lvl1pPr>
          </a:lstStyle>
          <a:p>
            <a:pPr>
              <a:defRPr/>
            </a:pPr>
            <a:endParaRPr lang="fr-FR"/>
          </a:p>
        </p:txBody>
      </p:sp>
      <p:sp>
        <p:nvSpPr>
          <p:cNvPr id="5" name="Slide Number Placeholder 5">
            <a:extLst/>
          </p:cNvPr>
          <p:cNvSpPr>
            <a:spLocks noGrp="1"/>
          </p:cNvSpPr>
          <p:nvPr>
            <p:ph type="sldNum" sz="quarter" idx="12"/>
          </p:nvPr>
        </p:nvSpPr>
        <p:spPr/>
        <p:txBody>
          <a:bodyPr/>
          <a:lstStyle>
            <a:lvl1pPr>
              <a:defRPr/>
            </a:lvl1pPr>
          </a:lstStyle>
          <a:p>
            <a:pPr>
              <a:defRPr/>
            </a:pPr>
            <a:fld id="{D0DEE7C5-73D9-4DE7-8E7A-A1C79CBE0593}" type="slidenum">
              <a:rPr lang="fr-FR"/>
              <a:pPr>
                <a:defRPr/>
              </a:pPr>
              <a:t>‹#›</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4FBBCB0D-304E-4ECE-A42B-43926D4A2F6E}" type="datetimeFigureOut">
              <a:rPr lang="fr-FR"/>
              <a:pPr>
                <a:defRPr/>
              </a:pPr>
              <a:t>24/11/2025</a:t>
            </a:fld>
            <a:endParaRPr lang="fr-FR"/>
          </a:p>
        </p:txBody>
      </p:sp>
      <p:sp>
        <p:nvSpPr>
          <p:cNvPr id="3" name="Footer Placeholder 4">
            <a:extLst/>
          </p:cNvPr>
          <p:cNvSpPr>
            <a:spLocks noGrp="1"/>
          </p:cNvSpPr>
          <p:nvPr>
            <p:ph type="ftr" sz="quarter" idx="11"/>
          </p:nvPr>
        </p:nvSpPr>
        <p:spPr/>
        <p:txBody>
          <a:bodyPr/>
          <a:lstStyle>
            <a:lvl1pPr>
              <a:defRPr/>
            </a:lvl1pPr>
          </a:lstStyle>
          <a:p>
            <a:pPr>
              <a:defRPr/>
            </a:pPr>
            <a:endParaRPr lang="fr-FR"/>
          </a:p>
        </p:txBody>
      </p:sp>
      <p:sp>
        <p:nvSpPr>
          <p:cNvPr id="4" name="Slide Number Placeholder 5">
            <a:extLst/>
          </p:cNvPr>
          <p:cNvSpPr>
            <a:spLocks noGrp="1"/>
          </p:cNvSpPr>
          <p:nvPr>
            <p:ph type="sldNum" sz="quarter" idx="12"/>
          </p:nvPr>
        </p:nvSpPr>
        <p:spPr/>
        <p:txBody>
          <a:bodyPr/>
          <a:lstStyle>
            <a:lvl1pPr>
              <a:defRPr/>
            </a:lvl1pPr>
          </a:lstStyle>
          <a:p>
            <a:pPr>
              <a:defRPr/>
            </a:pPr>
            <a:fld id="{A9938C2C-6EAA-4514-BEB1-B5DD73A6CDEB}" type="slidenum">
              <a:rPr lang="fr-FR"/>
              <a:pPr>
                <a:defRPr/>
              </a:pPr>
              <a:t>‹#›</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61C7ACAC-245D-415B-A570-0C124DED89DC}" type="datetimeFigureOut">
              <a:rPr lang="fr-FR"/>
              <a:pPr>
                <a:defRPr/>
              </a:pPr>
              <a:t>24/11/2025</a:t>
            </a:fld>
            <a:endParaRPr lang="fr-FR"/>
          </a:p>
        </p:txBody>
      </p:sp>
      <p:sp>
        <p:nvSpPr>
          <p:cNvPr id="6" name="Footer Placeholder 4">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p:cNvPr>
          <p:cNvSpPr>
            <a:spLocks noGrp="1"/>
          </p:cNvSpPr>
          <p:nvPr>
            <p:ph type="sldNum" sz="quarter" idx="12"/>
          </p:nvPr>
        </p:nvSpPr>
        <p:spPr/>
        <p:txBody>
          <a:bodyPr/>
          <a:lstStyle>
            <a:lvl1pPr>
              <a:defRPr/>
            </a:lvl1pPr>
          </a:lstStyle>
          <a:p>
            <a:pPr>
              <a:defRPr/>
            </a:pPr>
            <a:fld id="{D59C78B8-004F-43CD-94A9-85BD97CD3CA8}" type="slidenum">
              <a:rPr lang="fr-FR"/>
              <a:pPr>
                <a:defRPr/>
              </a:pPr>
              <a:t>‹#›</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396B5199-6FFD-42D6-993B-B248C5B75053}" type="datetimeFigureOut">
              <a:rPr lang="fr-FR"/>
              <a:pPr>
                <a:defRPr/>
              </a:pPr>
              <a:t>24/11/2025</a:t>
            </a:fld>
            <a:endParaRPr lang="fr-FR"/>
          </a:p>
        </p:txBody>
      </p:sp>
      <p:sp>
        <p:nvSpPr>
          <p:cNvPr id="6" name="Footer Placeholder 4">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p:cNvPr>
          <p:cNvSpPr>
            <a:spLocks noGrp="1"/>
          </p:cNvSpPr>
          <p:nvPr>
            <p:ph type="sldNum" sz="quarter" idx="12"/>
          </p:nvPr>
        </p:nvSpPr>
        <p:spPr/>
        <p:txBody>
          <a:bodyPr/>
          <a:lstStyle>
            <a:lvl1pPr>
              <a:defRPr/>
            </a:lvl1pPr>
          </a:lstStyle>
          <a:p>
            <a:pPr>
              <a:defRPr/>
            </a:pPr>
            <a:fld id="{324822C7-1544-41ED-A016-CC71995C0611}" type="slidenum">
              <a:rPr lang="fr-FR"/>
              <a:pPr>
                <a:defRPr/>
              </a:pPr>
              <a:t>‹#›</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fr-F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p:cNvPr>
          <p:cNvSpPr>
            <a:spLocks noGrp="1"/>
          </p:cNvSpPr>
          <p:nvPr>
            <p:ph type="dt" sz="half" idx="10"/>
          </p:nvPr>
        </p:nvSpPr>
        <p:spPr/>
        <p:txBody>
          <a:bodyPr/>
          <a:lstStyle>
            <a:lvl1pPr>
              <a:defRPr/>
            </a:lvl1pPr>
          </a:lstStyle>
          <a:p>
            <a:pPr>
              <a:defRPr/>
            </a:pPr>
            <a:fld id="{E29AEC51-0751-4E07-BFBA-EA34FEE9F0BD}" type="datetimeFigureOut">
              <a:rPr lang="fr-FR"/>
              <a:pPr>
                <a:defRPr/>
              </a:pPr>
              <a:t>24/11/2025</a:t>
            </a:fld>
            <a:endParaRPr lang="fr-FR"/>
          </a:p>
        </p:txBody>
      </p:sp>
      <p:sp>
        <p:nvSpPr>
          <p:cNvPr id="5" name="Footer Placeholder 4">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p:cNvPr>
          <p:cNvSpPr>
            <a:spLocks noGrp="1"/>
          </p:cNvSpPr>
          <p:nvPr>
            <p:ph type="sldNum" sz="quarter" idx="12"/>
          </p:nvPr>
        </p:nvSpPr>
        <p:spPr/>
        <p:txBody>
          <a:bodyPr/>
          <a:lstStyle>
            <a:lvl1pPr>
              <a:defRPr/>
            </a:lvl1pPr>
          </a:lstStyle>
          <a:p>
            <a:pPr>
              <a:defRPr/>
            </a:pPr>
            <a:fld id="{B5F71396-AAE7-4A95-9DD7-F1EA91E04E10}" type="slidenum">
              <a:rPr lang="fr-FR"/>
              <a:pPr>
                <a:defRPr/>
              </a:pPr>
              <a:t>‹#›</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p:cNvPr>
          <p:cNvSpPr>
            <a:spLocks noGrp="1"/>
          </p:cNvSpPr>
          <p:nvPr>
            <p:ph type="dt" sz="half" idx="10"/>
          </p:nvPr>
        </p:nvSpPr>
        <p:spPr/>
        <p:txBody>
          <a:bodyPr/>
          <a:lstStyle>
            <a:lvl1pPr>
              <a:defRPr/>
            </a:lvl1pPr>
          </a:lstStyle>
          <a:p>
            <a:pPr>
              <a:defRPr/>
            </a:pPr>
            <a:fld id="{C70921B0-087E-4742-BAA9-99D98A1659ED}" type="datetimeFigureOut">
              <a:rPr lang="fr-FR"/>
              <a:pPr>
                <a:defRPr/>
              </a:pPr>
              <a:t>24/11/2025</a:t>
            </a:fld>
            <a:endParaRPr lang="fr-FR"/>
          </a:p>
        </p:txBody>
      </p:sp>
      <p:sp>
        <p:nvSpPr>
          <p:cNvPr id="5" name="Footer Placeholder 4">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p:cNvPr>
          <p:cNvSpPr>
            <a:spLocks noGrp="1"/>
          </p:cNvSpPr>
          <p:nvPr>
            <p:ph type="sldNum" sz="quarter" idx="12"/>
          </p:nvPr>
        </p:nvSpPr>
        <p:spPr/>
        <p:txBody>
          <a:bodyPr/>
          <a:lstStyle>
            <a:lvl1pPr>
              <a:defRPr/>
            </a:lvl1pPr>
          </a:lstStyle>
          <a:p>
            <a:pPr>
              <a:defRPr/>
            </a:pPr>
            <a:fld id="{8FB79728-A670-41AB-821C-CF398EAA15C0}"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 name="Google Shape;27;p9"/>
          <p:cNvPicPr preferRelativeResize="0">
            <a:picLocks noChangeAspect="1" noChangeArrowheads="1"/>
          </p:cNvPicPr>
          <p:nvPr/>
        </p:nvPicPr>
        <p:blipFill>
          <a:blip r:embed="rId2"/>
          <a:srcRect/>
          <a:stretch>
            <a:fillRect/>
          </a:stretch>
        </p:blipFill>
        <p:spPr bwMode="auto">
          <a:xfrm>
            <a:off x="9525" y="1588"/>
            <a:ext cx="12166600" cy="6854825"/>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2" name="Google Shape;34;p10"/>
          <p:cNvPicPr preferRelativeResize="0">
            <a:picLocks noChangeAspect="1" noChangeArrowheads="1"/>
          </p:cNvPicPr>
          <p:nvPr/>
        </p:nvPicPr>
        <p:blipFill>
          <a:blip r:embed="rId2"/>
          <a:srcRect/>
          <a:stretch>
            <a:fillRect/>
          </a:stretch>
        </p:blipFill>
        <p:spPr bwMode="auto">
          <a:xfrm>
            <a:off x="9525" y="1588"/>
            <a:ext cx="12166600" cy="6854825"/>
          </a:xfrm>
          <a:prstGeom prst="rect">
            <a:avLst/>
          </a:prstGeom>
          <a:noFill/>
          <a:ln w="9525">
            <a:noFill/>
            <a:miter lim="800000"/>
            <a:headEnd/>
            <a:tailEnd/>
          </a:ln>
        </p:spPr>
      </p:pic>
      <p:sp>
        <p:nvSpPr>
          <p:cNvPr id="3" name="Google Shape;37;p10"/>
          <p:cNvSpPr txBox="1">
            <a:spLocks noGrp="1"/>
          </p:cNvSpPr>
          <p:nvPr>
            <p:ph type="dt" idx="10"/>
          </p:nvPr>
        </p:nvSpPr>
        <p:spPr/>
        <p:txBody>
          <a:bodyPr spcFirstLastPara="1" wrap="square" lIns="91425" tIns="45700" rIns="91425" bIns="45700"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fld id="{4361EBE8-0ADC-466B-8BC7-0B1AD23B45AB}" type="datetimeFigureOut">
              <a:rPr lang="en-US"/>
              <a:pPr>
                <a:defRPr/>
              </a:pPr>
              <a:t>11/24/2025</a:t>
            </a:fld>
            <a:endParaRPr lang="en-US"/>
          </a:p>
        </p:txBody>
      </p:sp>
      <p:sp>
        <p:nvSpPr>
          <p:cNvPr id="4" name="Google Shape;38;p10"/>
          <p:cNvSpPr txBox="1">
            <a:spLocks noGrp="1"/>
          </p:cNvSpPr>
          <p:nvPr>
            <p:ph type="ftr" idx="11"/>
          </p:nvPr>
        </p:nvSpPr>
        <p:spPr/>
        <p:txBody>
          <a:bodyPr spcFirstLastPara="1" wrap="square" lIns="91425" tIns="45700" rIns="91425" bIns="45700"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sp>
        <p:nvSpPr>
          <p:cNvPr id="5" name="Google Shape;39;p10"/>
          <p:cNvSpPr txBox="1">
            <a:spLocks noGrp="1"/>
          </p:cNvSpPr>
          <p:nvPr>
            <p:ph type="sldNum" idx="12"/>
          </p:nvPr>
        </p:nvSpPr>
        <p:spPr/>
        <p:txBody>
          <a:bodyPr spcFirstLastPara="1" wrap="square" lIns="91425" tIns="45700" rIns="91425" bIns="45700"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B82CB98C-50A3-4B5A-8118-69C873F349A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0"/>
        <p:cNvGrpSpPr/>
        <p:nvPr/>
      </p:nvGrpSpPr>
      <p:grpSpPr>
        <a:xfrm>
          <a:off x="0" y="0"/>
          <a:ext cx="0" cy="0"/>
          <a:chOff x="0" y="0"/>
          <a:chExt cx="0" cy="0"/>
        </a:xfrm>
      </p:grpSpPr>
      <p:pic>
        <p:nvPicPr>
          <p:cNvPr id="2" name="Google Shape;49;p11"/>
          <p:cNvPicPr preferRelativeResize="0">
            <a:picLocks noChangeAspect="1" noChangeArrowheads="1"/>
          </p:cNvPicPr>
          <p:nvPr userDrawn="1"/>
        </p:nvPicPr>
        <p:blipFill>
          <a:blip r:embed="rId2"/>
          <a:srcRect/>
          <a:stretch>
            <a:fillRect/>
          </a:stretch>
        </p:blipFill>
        <p:spPr bwMode="auto">
          <a:xfrm>
            <a:off x="-165100" y="-68263"/>
            <a:ext cx="12512675" cy="6999288"/>
          </a:xfrm>
          <a:prstGeom prst="rect">
            <a:avLst/>
          </a:prstGeom>
          <a:noFill/>
          <a:ln w="9525">
            <a:noFill/>
            <a:miter lim="800000"/>
            <a:headEnd/>
            <a:tailEnd/>
          </a:ln>
        </p:spPr>
      </p:pic>
      <p:sp>
        <p:nvSpPr>
          <p:cNvPr id="3" name="Oval 10">
            <a:extLst/>
          </p:cNvPr>
          <p:cNvSpPr/>
          <p:nvPr userDrawn="1"/>
        </p:nvSpPr>
        <p:spPr>
          <a:xfrm>
            <a:off x="10917238" y="185738"/>
            <a:ext cx="1285875" cy="128587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 name="Google Shape;46;p11"/>
          <p:cNvSpPr txBox="1">
            <a:spLocks noGrp="1"/>
          </p:cNvSpPr>
          <p:nvPr>
            <p:ph type="dt" idx="10"/>
          </p:nvPr>
        </p:nvSpPr>
        <p:spPr/>
        <p:txBody>
          <a:bodyPr spcFirstLastPara="1" wrap="square" lIns="91425" tIns="45700" rIns="91425" bIns="45700"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fld id="{80D37ECA-D24B-4832-8EA0-A882DB63AFD4}" type="datetimeFigureOut">
              <a:rPr lang="en-US"/>
              <a:pPr>
                <a:defRPr/>
              </a:pPr>
              <a:t>11/24/2025</a:t>
            </a:fld>
            <a:endParaRPr lang="en-US"/>
          </a:p>
        </p:txBody>
      </p:sp>
      <p:sp>
        <p:nvSpPr>
          <p:cNvPr id="5" name="Google Shape;47;p11"/>
          <p:cNvSpPr txBox="1">
            <a:spLocks noGrp="1"/>
          </p:cNvSpPr>
          <p:nvPr>
            <p:ph type="ftr" idx="11"/>
          </p:nvPr>
        </p:nvSpPr>
        <p:spPr/>
        <p:txBody>
          <a:bodyPr spcFirstLastPara="1" wrap="square" lIns="91425" tIns="45700" rIns="91425" bIns="45700"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sp>
        <p:nvSpPr>
          <p:cNvPr id="6" name="Google Shape;48;p11"/>
          <p:cNvSpPr txBox="1">
            <a:spLocks noGrp="1"/>
          </p:cNvSpPr>
          <p:nvPr>
            <p:ph type="sldNum" idx="12"/>
          </p:nvPr>
        </p:nvSpPr>
        <p:spPr/>
        <p:txBody>
          <a:bodyPr spcFirstLastPara="1" wrap="square" lIns="91425" tIns="45700" rIns="91425" bIns="45700"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7196274D-715E-49AA-AAF5-A130116A702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101600" y="-90488"/>
            <a:ext cx="12614275" cy="7094538"/>
          </a:xfrm>
          <a:prstGeom prst="rect">
            <a:avLst/>
          </a:prstGeom>
          <a:noFill/>
          <a:ln w="9525">
            <a:noFill/>
            <a:miter lim="800000"/>
            <a:headEnd/>
            <a:tailEnd/>
          </a:ln>
        </p:spPr>
      </p:pic>
      <p:sp>
        <p:nvSpPr>
          <p:cNvPr id="5" name="Oval 7">
            <a:extLst/>
          </p:cNvPr>
          <p:cNvSpPr/>
          <p:nvPr userDrawn="1"/>
        </p:nvSpPr>
        <p:spPr>
          <a:xfrm>
            <a:off x="2628900" y="1930400"/>
            <a:ext cx="852488" cy="852488"/>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Date Placeholder 3">
            <a:extLst/>
          </p:cNvPr>
          <p:cNvSpPr>
            <a:spLocks noGrp="1"/>
          </p:cNvSpPr>
          <p:nvPr>
            <p:ph type="dt" sz="half" idx="10"/>
          </p:nvPr>
        </p:nvSpPr>
        <p:spPr/>
        <p:txBody>
          <a:bodyPr/>
          <a:lstStyle>
            <a:lvl1pPr>
              <a:defRPr/>
            </a:lvl1pPr>
          </a:lstStyle>
          <a:p>
            <a:pPr>
              <a:defRPr/>
            </a:pPr>
            <a:fld id="{4604876D-A900-4E39-BA3F-E1AC1F2DCFC5}" type="datetimeFigureOut">
              <a:rPr lang="en-US"/>
              <a:pPr>
                <a:defRPr/>
              </a:pPr>
              <a:t>11/24/2025</a:t>
            </a:fld>
            <a:endParaRPr lang="en-US"/>
          </a:p>
        </p:txBody>
      </p:sp>
      <p:sp>
        <p:nvSpPr>
          <p:cNvPr id="7" name="Footer Placeholder 4">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p:cNvPr>
          <p:cNvSpPr>
            <a:spLocks noGrp="1"/>
          </p:cNvSpPr>
          <p:nvPr>
            <p:ph type="sldNum" sz="quarter" idx="12"/>
          </p:nvPr>
        </p:nvSpPr>
        <p:spPr/>
        <p:txBody>
          <a:bodyPr/>
          <a:lstStyle>
            <a:lvl1pPr>
              <a:defRPr/>
            </a:lvl1pPr>
          </a:lstStyle>
          <a:p>
            <a:pPr>
              <a:defRPr/>
            </a:pPr>
            <a:fld id="{668CBD66-1C81-4F42-A41B-DBFAAC5A94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12185650" cy="6858000"/>
          </a:xfrm>
          <a:prstGeom prst="rect">
            <a:avLst/>
          </a:prstGeom>
          <a:noFill/>
          <a:ln w="9525">
            <a:noFill/>
            <a:miter lim="800000"/>
            <a:headEnd/>
            <a:tailEnd/>
          </a:ln>
        </p:spPr>
      </p:pic>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41932519-722B-470B-8C7F-E87A710ECC30}" type="datetimeFigureOut">
              <a:rPr lang="en-US"/>
              <a:pPr>
                <a:defRPr/>
              </a:pPr>
              <a:t>11/24/2025</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F7DB93A4-A032-4A5D-9A48-C6E8FA51AF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1588"/>
            <a:ext cx="12185650" cy="6854825"/>
          </a:xfrm>
          <a:prstGeom prst="rect">
            <a:avLst/>
          </a:prstGeom>
          <a:noFill/>
          <a:ln w="9525">
            <a:noFill/>
            <a:miter lim="800000"/>
            <a:headEnd/>
            <a:tailEnd/>
          </a:ln>
        </p:spPr>
      </p:pic>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9ACAD27B-DF2A-4697-91B6-FA19056B8537}" type="datetimeFigureOut">
              <a:rPr lang="en-US"/>
              <a:pPr>
                <a:defRPr/>
              </a:pPr>
              <a:t>11/24/2025</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568344E4-DCD1-4068-A3B3-0D2B60A003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0" y="1588"/>
            <a:ext cx="12185650" cy="6854825"/>
          </a:xfrm>
          <a:prstGeom prst="rect">
            <a:avLst/>
          </a:prstGeom>
          <a:noFill/>
          <a:ln w="9525">
            <a:noFill/>
            <a:miter lim="800000"/>
            <a:headEnd/>
            <a:tailEnd/>
          </a:ln>
        </p:spPr>
      </p:pic>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D85FCB-3FBA-45E3-A3B9-C6620D5AA0F1}" type="datetimeFigureOut">
              <a:rPr lang="en-US"/>
              <a:pPr>
                <a:defRPr/>
              </a:pPr>
              <a:t>11/24/2025</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1F25802-208A-47FC-A8D0-5CFF913076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UTM Avo"/>
        </a:defRPr>
      </a:lvl2pPr>
      <a:lvl3pPr algn="l" rtl="0" eaLnBrk="0" fontAlgn="base" hangingPunct="0">
        <a:lnSpc>
          <a:spcPct val="90000"/>
        </a:lnSpc>
        <a:spcBef>
          <a:spcPct val="0"/>
        </a:spcBef>
        <a:spcAft>
          <a:spcPct val="0"/>
        </a:spcAft>
        <a:defRPr sz="4400">
          <a:solidFill>
            <a:schemeClr val="tx1"/>
          </a:solidFill>
          <a:latin typeface="UTM Avo"/>
        </a:defRPr>
      </a:lvl3pPr>
      <a:lvl4pPr algn="l" rtl="0" eaLnBrk="0" fontAlgn="base" hangingPunct="0">
        <a:lnSpc>
          <a:spcPct val="90000"/>
        </a:lnSpc>
        <a:spcBef>
          <a:spcPct val="0"/>
        </a:spcBef>
        <a:spcAft>
          <a:spcPct val="0"/>
        </a:spcAft>
        <a:defRPr sz="4400">
          <a:solidFill>
            <a:schemeClr val="tx1"/>
          </a:solidFill>
          <a:latin typeface="UTM Avo"/>
        </a:defRPr>
      </a:lvl4pPr>
      <a:lvl5pPr algn="l" rtl="0" eaLnBrk="0" fontAlgn="base" hangingPunct="0">
        <a:lnSpc>
          <a:spcPct val="90000"/>
        </a:lnSpc>
        <a:spcBef>
          <a:spcPct val="0"/>
        </a:spcBef>
        <a:spcAft>
          <a:spcPct val="0"/>
        </a:spcAft>
        <a:defRPr sz="4400">
          <a:solidFill>
            <a:schemeClr val="tx1"/>
          </a:solidFill>
          <a:latin typeface="UTM Avo"/>
        </a:defRPr>
      </a:lvl5pPr>
      <a:lvl6pPr marL="457200" algn="l" rtl="0" fontAlgn="base">
        <a:lnSpc>
          <a:spcPct val="90000"/>
        </a:lnSpc>
        <a:spcBef>
          <a:spcPct val="0"/>
        </a:spcBef>
        <a:spcAft>
          <a:spcPct val="0"/>
        </a:spcAft>
        <a:defRPr sz="4400">
          <a:solidFill>
            <a:schemeClr val="tx1"/>
          </a:solidFill>
          <a:latin typeface="UTM Avo"/>
        </a:defRPr>
      </a:lvl6pPr>
      <a:lvl7pPr marL="914400" algn="l" rtl="0" fontAlgn="base">
        <a:lnSpc>
          <a:spcPct val="90000"/>
        </a:lnSpc>
        <a:spcBef>
          <a:spcPct val="0"/>
        </a:spcBef>
        <a:spcAft>
          <a:spcPct val="0"/>
        </a:spcAft>
        <a:defRPr sz="4400">
          <a:solidFill>
            <a:schemeClr val="tx1"/>
          </a:solidFill>
          <a:latin typeface="UTM Avo"/>
        </a:defRPr>
      </a:lvl7pPr>
      <a:lvl8pPr marL="1371600" algn="l" rtl="0" fontAlgn="base">
        <a:lnSpc>
          <a:spcPct val="90000"/>
        </a:lnSpc>
        <a:spcBef>
          <a:spcPct val="0"/>
        </a:spcBef>
        <a:spcAft>
          <a:spcPct val="0"/>
        </a:spcAft>
        <a:defRPr sz="4400">
          <a:solidFill>
            <a:schemeClr val="tx1"/>
          </a:solidFill>
          <a:latin typeface="UTM Avo"/>
        </a:defRPr>
      </a:lvl8pPr>
      <a:lvl9pPr marL="1828800" algn="l" rtl="0" fontAlgn="base">
        <a:lnSpc>
          <a:spcPct val="90000"/>
        </a:lnSpc>
        <a:spcBef>
          <a:spcPct val="0"/>
        </a:spcBef>
        <a:spcAft>
          <a:spcPct val="0"/>
        </a:spcAft>
        <a:defRPr sz="4400">
          <a:solidFill>
            <a:schemeClr val="tx1"/>
          </a:solidFill>
          <a:latin typeface="UTM Avo"/>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FR" smtClean="0"/>
          </a:p>
        </p:txBody>
      </p:sp>
      <p:sp>
        <p:nvSpPr>
          <p:cNvPr id="20483"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65B0798C-1644-428E-953F-0A18463711E3}" type="datetimeFigureOut">
              <a:rPr lang="fr-FR"/>
              <a:pPr>
                <a:defRPr/>
              </a:pPr>
              <a:t>24/11/2025</a:t>
            </a:fld>
            <a:endParaRPr lang="fr-F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fr-F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FA30D9D8-7FB9-458A-9BCA-B0E15B56FECA}"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75" r:id="rId1"/>
    <p:sldLayoutId id="2147483774" r:id="rId2"/>
    <p:sldLayoutId id="2147483773" r:id="rId3"/>
    <p:sldLayoutId id="2147483772" r:id="rId4"/>
    <p:sldLayoutId id="2147483771" r:id="rId5"/>
    <p:sldLayoutId id="2147483770" r:id="rId6"/>
    <p:sldLayoutId id="2147483769" r:id="rId7"/>
    <p:sldLayoutId id="2147483768" r:id="rId8"/>
    <p:sldLayoutId id="2147483767" r:id="rId9"/>
    <p:sldLayoutId id="2147483766" r:id="rId10"/>
    <p:sldLayoutId id="214748376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11.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hoc10.vn/doc-sach/Tieng-Viet-3-tap-1/1/134/82"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hoc10.vn/doc-sach/Tieng-Viet-3-tap-1/1/134/82"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2.xml"/><Relationship Id="rId1" Type="http://schemas.openxmlformats.org/officeDocument/2006/relationships/audio" Target="NULL" TargetMode="Externa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4.png"/><Relationship Id="rId2" Type="http://schemas.openxmlformats.org/officeDocument/2006/relationships/slideLayout" Target="../slideLayouts/slideLayout6.xml"/><Relationship Id="rId1" Type="http://schemas.openxmlformats.org/officeDocument/2006/relationships/audio" Target="NULL" TargetMode="Externa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4.png"/><Relationship Id="rId2" Type="http://schemas.openxmlformats.org/officeDocument/2006/relationships/slideLayout" Target="../slideLayouts/slideLayout19.xml"/><Relationship Id="rId1" Type="http://schemas.openxmlformats.org/officeDocument/2006/relationships/audio" Target="NULL" TargetMode="External"/><Relationship Id="rId6" Type="http://schemas.openxmlformats.org/officeDocument/2006/relationships/image" Target="../media/image59.png"/><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4.png"/><Relationship Id="rId2" Type="http://schemas.openxmlformats.org/officeDocument/2006/relationships/slideLayout" Target="../slideLayouts/slideLayout19.xml"/><Relationship Id="rId1" Type="http://schemas.openxmlformats.org/officeDocument/2006/relationships/audio" Target="NULL" TargetMode="External"/><Relationship Id="rId6" Type="http://schemas.openxmlformats.org/officeDocument/2006/relationships/image" Target="../media/image59.png"/><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4.png"/><Relationship Id="rId2" Type="http://schemas.openxmlformats.org/officeDocument/2006/relationships/slideLayout" Target="../slideLayouts/slideLayout19.xml"/><Relationship Id="rId1" Type="http://schemas.openxmlformats.org/officeDocument/2006/relationships/audio" Target="NULL" TargetMode="External"/><Relationship Id="rId6" Type="http://schemas.openxmlformats.org/officeDocument/2006/relationships/image" Target="../media/image59.png"/><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4.png"/><Relationship Id="rId2" Type="http://schemas.openxmlformats.org/officeDocument/2006/relationships/slideLayout" Target="../slideLayouts/slideLayout19.xml"/><Relationship Id="rId1" Type="http://schemas.openxmlformats.org/officeDocument/2006/relationships/audio" Target="NULL" TargetMode="External"/><Relationship Id="rId6" Type="http://schemas.openxmlformats.org/officeDocument/2006/relationships/image" Target="../media/image59.png"/><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4.png"/><Relationship Id="rId2" Type="http://schemas.openxmlformats.org/officeDocument/2006/relationships/slideLayout" Target="../slideLayouts/slideLayout19.xml"/><Relationship Id="rId1" Type="http://schemas.openxmlformats.org/officeDocument/2006/relationships/audio" Target="NULL" TargetMode="External"/><Relationship Id="rId6" Type="http://schemas.openxmlformats.org/officeDocument/2006/relationships/image" Target="../media/image59.png"/><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4.png"/><Relationship Id="rId2" Type="http://schemas.openxmlformats.org/officeDocument/2006/relationships/slideLayout" Target="../slideLayouts/slideLayout19.xml"/><Relationship Id="rId1" Type="http://schemas.openxmlformats.org/officeDocument/2006/relationships/audio" Target="NULL" TargetMode="External"/><Relationship Id="rId6" Type="http://schemas.openxmlformats.org/officeDocument/2006/relationships/image" Target="../media/image59.png"/><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4.png"/><Relationship Id="rId2" Type="http://schemas.openxmlformats.org/officeDocument/2006/relationships/slideLayout" Target="../slideLayouts/slideLayout19.xml"/><Relationship Id="rId1" Type="http://schemas.openxmlformats.org/officeDocument/2006/relationships/audio" Target="NULL" TargetMode="External"/><Relationship Id="rId6" Type="http://schemas.openxmlformats.org/officeDocument/2006/relationships/image" Target="../media/image59.png"/><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4.png"/><Relationship Id="rId2" Type="http://schemas.openxmlformats.org/officeDocument/2006/relationships/slideLayout" Target="../slideLayouts/slideLayout19.xml"/><Relationship Id="rId1" Type="http://schemas.openxmlformats.org/officeDocument/2006/relationships/audio" Target="NULL" TargetMode="External"/><Relationship Id="rId6" Type="http://schemas.openxmlformats.org/officeDocument/2006/relationships/image" Target="../media/image59.png"/><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6.xml"/><Relationship Id="rId1" Type="http://schemas.openxmlformats.org/officeDocument/2006/relationships/audio" Target="NULL" TargetMode="External"/><Relationship Id="rId5" Type="http://schemas.openxmlformats.org/officeDocument/2006/relationships/image" Target="../media/image54.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8"/>
          <p:cNvSpPr>
            <a:spLocks noChangeArrowheads="1"/>
          </p:cNvSpPr>
          <p:nvPr/>
        </p:nvSpPr>
        <p:spPr bwMode="auto">
          <a:xfrm>
            <a:off x="2719388" y="1679575"/>
            <a:ext cx="6962775" cy="2493963"/>
          </a:xfrm>
          <a:prstGeom prst="rect">
            <a:avLst/>
          </a:prstGeom>
          <a:noFill/>
          <a:ln w="9525">
            <a:noFill/>
            <a:miter lim="800000"/>
            <a:headEnd/>
            <a:tailEnd/>
          </a:ln>
        </p:spPr>
        <p:txBody>
          <a:bodyPr wrap="none">
            <a:spAutoFit/>
          </a:bodyPr>
          <a:lstStyle/>
          <a:p>
            <a:pPr algn="ctr" defTabSz="912813">
              <a:lnSpc>
                <a:spcPct val="150000"/>
              </a:lnSpc>
            </a:pPr>
            <a:r>
              <a:rPr lang="en-US" sz="5200" b="1">
                <a:solidFill>
                  <a:srgbClr val="002060"/>
                </a:solidFill>
                <a:latin typeface="UTM Avo"/>
              </a:rPr>
              <a:t>Tuần </a:t>
            </a:r>
            <a:r>
              <a:rPr lang="vi-VN" sz="5200" b="1">
                <a:solidFill>
                  <a:srgbClr val="002060"/>
                </a:solidFill>
                <a:latin typeface="UTM Avo"/>
              </a:rPr>
              <a:t>12</a:t>
            </a:r>
            <a:endParaRPr lang="en-US" sz="5200" b="1">
              <a:solidFill>
                <a:srgbClr val="002060"/>
              </a:solidFill>
              <a:latin typeface="UTM Avo"/>
            </a:endParaRPr>
          </a:p>
          <a:p>
            <a:pPr algn="ctr" defTabSz="912813">
              <a:lnSpc>
                <a:spcPct val="150000"/>
              </a:lnSpc>
            </a:pPr>
            <a:r>
              <a:rPr lang="en-US" sz="5200" b="1">
                <a:solidFill>
                  <a:srgbClr val="FF0000"/>
                </a:solidFill>
                <a:latin typeface="UTM Avo"/>
              </a:rPr>
              <a:t>Bài </a:t>
            </a:r>
            <a:r>
              <a:rPr lang="vi-VN" sz="5200" b="1">
                <a:solidFill>
                  <a:srgbClr val="FF0000"/>
                </a:solidFill>
                <a:latin typeface="UTM Avo"/>
              </a:rPr>
              <a:t>7</a:t>
            </a:r>
            <a:r>
              <a:rPr lang="en-US" sz="5200" b="1">
                <a:solidFill>
                  <a:srgbClr val="FF0000"/>
                </a:solidFill>
                <a:latin typeface="UTM Avo"/>
              </a:rPr>
              <a:t>: </a:t>
            </a:r>
            <a:r>
              <a:rPr lang="vi-VN" sz="5200" b="1">
                <a:solidFill>
                  <a:srgbClr val="FF0000"/>
                </a:solidFill>
                <a:latin typeface="UTM Avo"/>
              </a:rPr>
              <a:t>Khối óc và bàn tay</a:t>
            </a:r>
            <a:endParaRPr lang="en-US" sz="5200" b="1">
              <a:solidFill>
                <a:srgbClr val="FF0000"/>
              </a:solidFill>
              <a:latin typeface="UTM Avo"/>
            </a:endParaRPr>
          </a:p>
        </p:txBody>
      </p:sp>
      <p:sp>
        <p:nvSpPr>
          <p:cNvPr id="4" name="Rectangle 3">
            <a:extLst/>
          </p:cNvPr>
          <p:cNvSpPr/>
          <p:nvPr/>
        </p:nvSpPr>
        <p:spPr>
          <a:xfrm>
            <a:off x="9480550" y="0"/>
            <a:ext cx="2684463" cy="585788"/>
          </a:xfrm>
          <a:prstGeom prst="rect">
            <a:avLst/>
          </a:prstGeom>
        </p:spPr>
        <p:txBody>
          <a:bodyPr wrap="none">
            <a:spAutoFit/>
          </a:bodyPr>
          <a:lstStyle/>
          <a:p>
            <a:pPr fontAlgn="auto">
              <a:spcBef>
                <a:spcPts val="0"/>
              </a:spcBef>
              <a:spcAft>
                <a:spcPts val="0"/>
              </a:spcAft>
              <a:defRPr/>
            </a:pPr>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a:t>
            </a:r>
            <a:r>
              <a:rPr lang="vi-VN"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3</a:t>
            </a:r>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a:t>
            </a:r>
          </a:p>
        </p:txBody>
      </p:sp>
      <p:sp>
        <p:nvSpPr>
          <p:cNvPr id="5" name="Rectangle 4">
            <a:extLst/>
          </p:cNvPr>
          <p:cNvSpPr/>
          <p:nvPr/>
        </p:nvSpPr>
        <p:spPr>
          <a:xfrm>
            <a:off x="11091863" y="579438"/>
            <a:ext cx="912812" cy="461962"/>
          </a:xfrm>
          <a:prstGeom prst="rect">
            <a:avLst/>
          </a:prstGeom>
        </p:spPr>
        <p:txBody>
          <a:bodyPr wrap="none">
            <a:spAutoFit/>
          </a:bodyPr>
          <a:lstStyle/>
          <a:p>
            <a:pPr algn="ctr" fontAlgn="auto">
              <a:spcBef>
                <a:spcPts val="0"/>
              </a:spcBef>
              <a:spcAft>
                <a:spcPts val="0"/>
              </a:spcAft>
              <a:defRPr/>
            </a:pP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a:t>
            </a:r>
            <a:r>
              <a:rPr lang="vi-VN"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1</a:t>
            </a:r>
            <a:endPar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7"/>
          <p:cNvPicPr>
            <a:picLocks noChangeAspect="1"/>
          </p:cNvPicPr>
          <p:nvPr/>
        </p:nvPicPr>
        <p:blipFill>
          <a:blip r:embed="rId2"/>
          <a:srcRect l="13429" t="26836" r="12868" b="39166"/>
          <a:stretch>
            <a:fillRect/>
          </a:stretch>
        </p:blipFill>
        <p:spPr bwMode="auto">
          <a:xfrm>
            <a:off x="6765925" y="565150"/>
            <a:ext cx="5426075" cy="6253163"/>
          </a:xfrm>
          <a:prstGeom prst="rect">
            <a:avLst/>
          </a:prstGeom>
          <a:noFill/>
          <a:ln w="9525">
            <a:noFill/>
            <a:miter lim="800000"/>
            <a:headEnd/>
            <a:tailEnd/>
          </a:ln>
        </p:spPr>
      </p:pic>
      <p:sp>
        <p:nvSpPr>
          <p:cNvPr id="2" name="Rectangle 1"/>
          <p:cNvSpPr/>
          <p:nvPr/>
        </p:nvSpPr>
        <p:spPr>
          <a:xfrm>
            <a:off x="0" y="0"/>
            <a:ext cx="12192000" cy="43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59" name="TextBox 6"/>
          <p:cNvSpPr txBox="1">
            <a:spLocks noChangeArrowheads="1"/>
          </p:cNvSpPr>
          <p:nvPr/>
        </p:nvSpPr>
        <p:spPr bwMode="auto">
          <a:xfrm>
            <a:off x="136525" y="874713"/>
            <a:ext cx="6253163" cy="5846762"/>
          </a:xfrm>
          <a:prstGeom prst="rect">
            <a:avLst/>
          </a:prstGeom>
          <a:noFill/>
          <a:ln w="9525">
            <a:noFill/>
            <a:miter lim="800000"/>
            <a:headEnd/>
            <a:tailEnd/>
          </a:ln>
        </p:spPr>
        <p:txBody>
          <a:bodyPr>
            <a:spAutoFit/>
          </a:bodyPr>
          <a:lstStyle/>
          <a:p>
            <a:pPr indent="457200" algn="just">
              <a:spcBef>
                <a:spcPts val="600"/>
              </a:spcBef>
              <a:spcAft>
                <a:spcPts val="600"/>
              </a:spcAft>
            </a:pPr>
            <a:r>
              <a:rPr lang="vi-VN" sz="2800">
                <a:latin typeface="UTM Avo"/>
              </a:rPr>
              <a:t>Lương Thế Vinh đỗ Trạng nguyên năm 21 tuổi. Ông được mọi người nể phục vì vừa học rộng vừa có rất nhiều sáng kiến trong đời sống.</a:t>
            </a:r>
          </a:p>
          <a:p>
            <a:pPr indent="457200" algn="just">
              <a:spcBef>
                <a:spcPts val="600"/>
              </a:spcBef>
              <a:spcAft>
                <a:spcPts val="600"/>
              </a:spcAft>
            </a:pPr>
            <a:r>
              <a:rPr lang="vi-VN" sz="2800">
                <a:latin typeface="UTM Avo"/>
              </a:rPr>
              <a:t>Có lần, sứ thần Trung Hoa thử tài Lương Thế Vinh, nhờ ông cân giúp một con voi. Lương Thế Vinh sai lính dắt voi xuống thuyền, đánh dấu mức chìm của thuyền. Sau đó ông mang con voi lên bờ và xếp đá vào thuyền. Khi thuyền chìm đến mức đã đánh dấu, ông sai cân chỗ đá ấy và biết voi nặng bao nhiêu.</a:t>
            </a:r>
          </a:p>
        </p:txBody>
      </p:sp>
      <p:sp>
        <p:nvSpPr>
          <p:cNvPr id="5" name="Rectangle 4">
            <a:extLst/>
          </p:cNvPr>
          <p:cNvSpPr/>
          <p:nvPr/>
        </p:nvSpPr>
        <p:spPr>
          <a:xfrm>
            <a:off x="2398713" y="161925"/>
            <a:ext cx="6940550" cy="646113"/>
          </a:xfrm>
          <a:prstGeom prst="rect">
            <a:avLst/>
          </a:prstGeom>
        </p:spPr>
        <p:txBody>
          <a:bodyPr wrap="none">
            <a:spAutoFit/>
          </a:bodyPr>
          <a:lstStyle/>
          <a:p>
            <a:pPr algn="ctr" fontAlgn="auto">
              <a:spcBef>
                <a:spcPts val="0"/>
              </a:spcBef>
              <a:spcAft>
                <a:spcPts val="0"/>
              </a:spcAft>
              <a:defRPr/>
            </a:pPr>
            <a:r>
              <a:rPr lang="en-US" sz="3600" b="1" dirty="0" err="1">
                <a:solidFill>
                  <a:srgbClr val="FF0000"/>
                </a:solidFill>
                <a:latin typeface="+mj-lt"/>
                <a:cs typeface="Arial" panose="020B0604020202020204" pitchFamily="34" charset="0"/>
              </a:rPr>
              <a:t>Bài</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đọc</a:t>
            </a:r>
            <a:r>
              <a:rPr lang="en-US" sz="3600" b="1" dirty="0">
                <a:solidFill>
                  <a:srgbClr val="FF0000"/>
                </a:solidFill>
                <a:latin typeface="+mj-lt"/>
                <a:cs typeface="Arial" panose="020B0604020202020204" pitchFamily="34" charset="0"/>
              </a:rPr>
              <a:t> </a:t>
            </a:r>
            <a:r>
              <a:rPr lang="vi-VN" sz="3600" b="1" dirty="0">
                <a:solidFill>
                  <a:srgbClr val="FF0000"/>
                </a:solidFill>
                <a:latin typeface="+mj-lt"/>
                <a:cs typeface="Arial" panose="020B0604020202020204" pitchFamily="34" charset="0"/>
              </a:rPr>
              <a:t>1: Ông Trạng giỏi tính toán </a:t>
            </a:r>
            <a:endParaRPr lang="en-US" sz="3600" b="1" dirty="0">
              <a:solidFill>
                <a:srgbClr val="FF0000"/>
              </a:solidFill>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320675" y="620713"/>
            <a:ext cx="11791950" cy="6002337"/>
          </a:xfrm>
          <a:prstGeom prst="rect">
            <a:avLst/>
          </a:prstGeom>
          <a:noFill/>
          <a:ln w="9525">
            <a:noFill/>
            <a:miter lim="800000"/>
            <a:headEnd/>
            <a:tailEnd/>
          </a:ln>
        </p:spPr>
        <p:txBody>
          <a:bodyPr>
            <a:spAutoFit/>
          </a:bodyPr>
          <a:lstStyle/>
          <a:p>
            <a:r>
              <a:rPr lang="vi-VN" sz="3200">
                <a:latin typeface="UTM Avo"/>
              </a:rPr>
              <a:t>     Sứ thần lại xé một trang sách mỏng, nhờ ông đo xem nó dày bao nhiêu. Ông lấy thước đo cuốn sách, rồi chia cho số trang để biết độ dày của mỗi trang sách. Sứ thần hết sức khâm phục tài trí của Trạng nguyên nước Việt.</a:t>
            </a:r>
          </a:p>
          <a:p>
            <a:r>
              <a:rPr lang="vi-VN" sz="3200">
                <a:latin typeface="UTM Avo"/>
              </a:rPr>
              <a:t>      Lương Thế Vinh đã tìm ra nhiều quy tắc tính toán, viết thành một cuốn sách. Mỗi quy tắc tính toán đều được ông tóm tắt bằng một bài thơ cho dễ nhớ. Đó là cuốn sách toán đầu tiên ở Việt Nam. Sách của ông được dạy trong nhà trường gần 400 năm. Ông cũng là người Việt Nam đầu tiền làm ra bàn tính. Bàn tính lúc đầu làm bằng đất, về sau làm bằng gỗ và trúc, sơn nhiều màu, rất dễ sử dụng.</a:t>
            </a:r>
          </a:p>
          <a:p>
            <a:r>
              <a:rPr lang="vi-VN" sz="3200">
                <a:latin typeface="UTM Avo"/>
              </a:rPr>
              <a:t> 			                </a:t>
            </a:r>
            <a:r>
              <a:rPr lang="vi-VN" sz="2800">
                <a:latin typeface="UTM Avo"/>
              </a:rPr>
              <a:t>Theo sách </a:t>
            </a:r>
            <a:r>
              <a:rPr lang="vi-VN" sz="2800" i="1">
                <a:latin typeface="UTM Avo"/>
              </a:rPr>
              <a:t>Kể chuyện thần đồng Việt Nam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92075" y="3190875"/>
            <a:ext cx="11791950" cy="3416300"/>
          </a:xfrm>
          <a:prstGeom prst="rect">
            <a:avLst/>
          </a:prstGeom>
          <a:noFill/>
          <a:ln w="9525">
            <a:noFill/>
            <a:miter lim="800000"/>
            <a:headEnd/>
            <a:tailEnd/>
          </a:ln>
        </p:spPr>
        <p:txBody>
          <a:bodyPr>
            <a:spAutoFit/>
          </a:bodyPr>
          <a:lstStyle/>
          <a:p>
            <a:r>
              <a:rPr lang="vi-VN" sz="2400">
                <a:latin typeface="UTM Avo"/>
              </a:rPr>
              <a:t>     Sứ thần lại xé một trang sách mỏng, nhờ ông đo xem nó dày bao nhiêu. Ông lấy thước đo cuốn sách, rồi chia cho số trang để biết độ dày của mỗi trang sách. Sứ thần hết sức khâm phục tài trí của Trạng nguyên nước Việt.</a:t>
            </a:r>
          </a:p>
          <a:p>
            <a:r>
              <a:rPr lang="vi-VN" sz="2400">
                <a:latin typeface="UTM Avo"/>
              </a:rPr>
              <a:t>      Lương Thế Vinh đã tìm ra nhiều quy tắc tính toán, viết thành một cuốn sách. Mỗi quy tắc tính toán đều được ông tóm tắt bằng một bài thơ cho dễ nhớ. Đó là cuốn sách toán đầu tiên ở Việt Nam. Sách của ông được dạy trong nhà trường gần 400 năm. Ông cũng là người Việt Nam đầu tiền làm ra bàn tính. Bàn tính lúc đầu làm bằng đất, về sau làm bằng gỗ và trúc, sơn nhiều màu, rất dễ sử dụng.</a:t>
            </a:r>
          </a:p>
          <a:p>
            <a:r>
              <a:rPr lang="vi-VN" sz="2400">
                <a:latin typeface="UTM Avo"/>
              </a:rPr>
              <a:t> 			            	    Theo sách </a:t>
            </a:r>
            <a:r>
              <a:rPr lang="vi-VN" sz="2400" i="1">
                <a:latin typeface="UTM Avo"/>
              </a:rPr>
              <a:t>Kể chuyện thần đồng Việt Nam </a:t>
            </a:r>
          </a:p>
        </p:txBody>
      </p:sp>
      <p:sp>
        <p:nvSpPr>
          <p:cNvPr id="47106" name="TextBox 2"/>
          <p:cNvSpPr txBox="1">
            <a:spLocks noChangeArrowheads="1"/>
          </p:cNvSpPr>
          <p:nvPr/>
        </p:nvSpPr>
        <p:spPr bwMode="auto">
          <a:xfrm>
            <a:off x="92075" y="728663"/>
            <a:ext cx="11944350" cy="2462212"/>
          </a:xfrm>
          <a:prstGeom prst="rect">
            <a:avLst/>
          </a:prstGeom>
          <a:noFill/>
          <a:ln w="9525">
            <a:noFill/>
            <a:miter lim="800000"/>
            <a:headEnd/>
            <a:tailEnd/>
          </a:ln>
        </p:spPr>
        <p:txBody>
          <a:bodyPr>
            <a:spAutoFit/>
          </a:bodyPr>
          <a:lstStyle/>
          <a:p>
            <a:pPr indent="457200" algn="just">
              <a:spcBef>
                <a:spcPts val="600"/>
              </a:spcBef>
              <a:spcAft>
                <a:spcPts val="600"/>
              </a:spcAft>
            </a:pPr>
            <a:r>
              <a:rPr lang="vi-VN" sz="2400">
                <a:latin typeface="UTM Avo"/>
              </a:rPr>
              <a:t>Lương Thế Vinh đỗ Trạng nguyên năm 21 tuổi. Ông được mọi người nể phục vì vừa học rộng vừa có rất nhiều sáng kiến trong đời sống.</a:t>
            </a:r>
          </a:p>
          <a:p>
            <a:pPr indent="457200" algn="just">
              <a:spcBef>
                <a:spcPts val="600"/>
              </a:spcBef>
              <a:spcAft>
                <a:spcPts val="600"/>
              </a:spcAft>
            </a:pPr>
            <a:r>
              <a:rPr lang="vi-VN" sz="2400">
                <a:latin typeface="UTM Avo"/>
              </a:rPr>
              <a:t>Có lần, sứ thần Trung Hoa thử tài Lương Thế Vinh, nhờ ông cân giúp một con voi. Lương Thế Vinh sai lính dắt voi xuống thuyền, đánh dấu mức chìm của thuyền. Sau đó ông mang con voi lên bờ và xếp đá vào thuyền. Khi thuyền chìm đến mức đã đánh dấu, ông sai cân chỗ đá ấy và biết voi nặng bao nhiêu.</a:t>
            </a:r>
          </a:p>
        </p:txBody>
      </p:sp>
      <p:sp>
        <p:nvSpPr>
          <p:cNvPr id="4" name="TextBox 3"/>
          <p:cNvSpPr txBox="1"/>
          <p:nvPr/>
        </p:nvSpPr>
        <p:spPr>
          <a:xfrm>
            <a:off x="10343755" y="717733"/>
            <a:ext cx="2172036" cy="461664"/>
          </a:xfrm>
          <a:prstGeom prst="rect">
            <a:avLst/>
          </a:prstGeom>
          <a:noFill/>
        </p:spPr>
        <p:txBody>
          <a:bodyPr>
            <a:spAutoFit/>
          </a:bodyPr>
          <a:lstStyle/>
          <a:p>
            <a:pPr fontAlgn="auto">
              <a:spcBef>
                <a:spcPts val="0"/>
              </a:spcBef>
              <a:spcAft>
                <a:spcPts val="0"/>
              </a:spcAft>
              <a:defRPr/>
            </a:pPr>
            <a:r>
              <a:rPr lang="vi-VN" sz="2400" u="sng" dirty="0">
                <a:ln>
                  <a:solidFill>
                    <a:srgbClr val="FF0000"/>
                  </a:solidFill>
                </a:ln>
                <a:solidFill>
                  <a:srgbClr val="FF0000"/>
                </a:solidFill>
                <a:latin typeface="+mn-lt"/>
                <a:cs typeface="+mn-cs"/>
              </a:rPr>
              <a:t>nể </a:t>
            </a:r>
            <a:r>
              <a:rPr lang="en-US" sz="2400" u="sng" dirty="0" smtClean="0">
                <a:ln>
                  <a:solidFill>
                    <a:srgbClr val="FF0000"/>
                  </a:solidFill>
                </a:ln>
                <a:solidFill>
                  <a:srgbClr val="FF0000"/>
                </a:solidFill>
                <a:latin typeface="+mn-lt"/>
                <a:cs typeface="+mn-cs"/>
              </a:rPr>
              <a:t> </a:t>
            </a:r>
            <a:r>
              <a:rPr lang="vi-VN" sz="2400" u="sng" dirty="0" smtClean="0">
                <a:ln>
                  <a:solidFill>
                    <a:srgbClr val="FF0000"/>
                  </a:solidFill>
                </a:ln>
                <a:solidFill>
                  <a:srgbClr val="FF0000"/>
                </a:solidFill>
                <a:latin typeface="+mn-lt"/>
                <a:cs typeface="+mn-cs"/>
              </a:rPr>
              <a:t>phục</a:t>
            </a:r>
            <a:endParaRPr lang="en-US" sz="2400" u="sng" dirty="0">
              <a:ln>
                <a:solidFill>
                  <a:srgbClr val="FF0000"/>
                </a:solidFill>
              </a:ln>
              <a:solidFill>
                <a:srgbClr val="FF0000"/>
              </a:solidFill>
              <a:latin typeface="+mn-lt"/>
              <a:cs typeface="+mn-cs"/>
            </a:endParaRPr>
          </a:p>
        </p:txBody>
      </p:sp>
      <p:sp>
        <p:nvSpPr>
          <p:cNvPr id="5" name="Rectangle 4"/>
          <p:cNvSpPr/>
          <p:nvPr/>
        </p:nvSpPr>
        <p:spPr>
          <a:xfrm>
            <a:off x="0" y="0"/>
            <a:ext cx="12192000" cy="43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p:cNvPr>
          <p:cNvSpPr/>
          <p:nvPr/>
        </p:nvSpPr>
        <p:spPr>
          <a:xfrm>
            <a:off x="2398713" y="0"/>
            <a:ext cx="6940550" cy="646113"/>
          </a:xfrm>
          <a:prstGeom prst="rect">
            <a:avLst/>
          </a:prstGeom>
        </p:spPr>
        <p:txBody>
          <a:bodyPr wrap="none">
            <a:spAutoFit/>
          </a:bodyPr>
          <a:lstStyle/>
          <a:p>
            <a:pPr algn="ctr" fontAlgn="auto">
              <a:spcBef>
                <a:spcPts val="0"/>
              </a:spcBef>
              <a:spcAft>
                <a:spcPts val="0"/>
              </a:spcAft>
              <a:defRPr/>
            </a:pPr>
            <a:r>
              <a:rPr lang="en-US" sz="3600" b="1" dirty="0" err="1">
                <a:solidFill>
                  <a:srgbClr val="FF0000"/>
                </a:solidFill>
                <a:latin typeface="+mj-lt"/>
                <a:cs typeface="Arial" panose="020B0604020202020204" pitchFamily="34" charset="0"/>
              </a:rPr>
              <a:t>Bài</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đọc</a:t>
            </a:r>
            <a:r>
              <a:rPr lang="en-US" sz="3600" b="1" dirty="0">
                <a:solidFill>
                  <a:srgbClr val="FF0000"/>
                </a:solidFill>
                <a:latin typeface="+mj-lt"/>
                <a:cs typeface="Arial" panose="020B0604020202020204" pitchFamily="34" charset="0"/>
              </a:rPr>
              <a:t> </a:t>
            </a:r>
            <a:r>
              <a:rPr lang="vi-VN" sz="3600" b="1" dirty="0">
                <a:solidFill>
                  <a:srgbClr val="FF0000"/>
                </a:solidFill>
                <a:latin typeface="+mj-lt"/>
                <a:cs typeface="Arial" panose="020B0604020202020204" pitchFamily="34" charset="0"/>
              </a:rPr>
              <a:t>1: Ông Trạng giỏi tính toán </a:t>
            </a:r>
            <a:endParaRPr lang="en-US" sz="3600" b="1" dirty="0">
              <a:solidFill>
                <a:srgbClr val="FF0000"/>
              </a:solidFill>
              <a:latin typeface="+mj-lt"/>
              <a:cs typeface="Arial" panose="020B0604020202020204" pitchFamily="34" charset="0"/>
            </a:endParaRPr>
          </a:p>
        </p:txBody>
      </p:sp>
      <p:sp>
        <p:nvSpPr>
          <p:cNvPr id="7" name="TextBox 6"/>
          <p:cNvSpPr txBox="1"/>
          <p:nvPr/>
        </p:nvSpPr>
        <p:spPr>
          <a:xfrm>
            <a:off x="2398713" y="1946249"/>
            <a:ext cx="1994707" cy="461665"/>
          </a:xfrm>
          <a:prstGeom prst="rect">
            <a:avLst/>
          </a:prstGeom>
          <a:noFill/>
        </p:spPr>
        <p:txBody>
          <a:bodyPr wrap="square">
            <a:spAutoFit/>
          </a:bodyPr>
          <a:lstStyle/>
          <a:p>
            <a:pPr fontAlgn="auto">
              <a:spcBef>
                <a:spcPts val="0"/>
              </a:spcBef>
              <a:spcAft>
                <a:spcPts val="0"/>
              </a:spcAft>
              <a:defRPr/>
            </a:pPr>
            <a:r>
              <a:rPr lang="en-US" sz="2400" u="sng" dirty="0" err="1" smtClean="0">
                <a:ln>
                  <a:solidFill>
                    <a:srgbClr val="FF0000"/>
                  </a:solidFill>
                </a:ln>
                <a:solidFill>
                  <a:srgbClr val="FF0000"/>
                </a:solidFill>
                <a:latin typeface="+mn-lt"/>
                <a:cs typeface="+mn-cs"/>
              </a:rPr>
              <a:t>sai</a:t>
            </a:r>
            <a:r>
              <a:rPr lang="en-US" sz="2400" u="sng" dirty="0" smtClean="0">
                <a:ln>
                  <a:solidFill>
                    <a:srgbClr val="FF0000"/>
                  </a:solidFill>
                </a:ln>
                <a:solidFill>
                  <a:srgbClr val="FF0000"/>
                </a:solidFill>
                <a:latin typeface="+mn-lt"/>
                <a:cs typeface="+mn-cs"/>
              </a:rPr>
              <a:t> </a:t>
            </a:r>
            <a:r>
              <a:rPr lang="vi-VN" sz="2400" u="sng" dirty="0" smtClean="0">
                <a:ln>
                  <a:solidFill>
                    <a:srgbClr val="FF0000"/>
                  </a:solidFill>
                </a:ln>
                <a:solidFill>
                  <a:srgbClr val="FF0000"/>
                </a:solidFill>
                <a:latin typeface="+mn-lt"/>
                <a:cs typeface="+mn-cs"/>
              </a:rPr>
              <a:t>lính</a:t>
            </a:r>
            <a:endParaRPr lang="en-US" sz="2400" u="sng" dirty="0">
              <a:ln>
                <a:solidFill>
                  <a:srgbClr val="FF0000"/>
                </a:solidFill>
              </a:ln>
              <a:solidFill>
                <a:srgbClr val="FF0000"/>
              </a:solidFill>
              <a:latin typeface="+mn-lt"/>
              <a:cs typeface="+mn-cs"/>
            </a:endParaRPr>
          </a:p>
        </p:txBody>
      </p:sp>
      <p:sp>
        <p:nvSpPr>
          <p:cNvPr id="8" name="TextBox 7"/>
          <p:cNvSpPr txBox="1"/>
          <p:nvPr/>
        </p:nvSpPr>
        <p:spPr>
          <a:xfrm>
            <a:off x="5265554" y="2702143"/>
            <a:ext cx="1954466" cy="461665"/>
          </a:xfrm>
          <a:prstGeom prst="rect">
            <a:avLst/>
          </a:prstGeom>
          <a:noFill/>
        </p:spPr>
        <p:txBody>
          <a:bodyPr>
            <a:spAutoFit/>
          </a:bodyPr>
          <a:lstStyle/>
          <a:p>
            <a:pPr fontAlgn="auto">
              <a:spcBef>
                <a:spcPts val="0"/>
              </a:spcBef>
              <a:spcAft>
                <a:spcPts val="0"/>
              </a:spcAft>
              <a:defRPr/>
            </a:pPr>
            <a:r>
              <a:rPr lang="vi-VN" sz="2400" u="sng" dirty="0">
                <a:ln>
                  <a:solidFill>
                    <a:srgbClr val="FF0000"/>
                  </a:solidFill>
                </a:ln>
                <a:solidFill>
                  <a:srgbClr val="FF0000"/>
                </a:solidFill>
                <a:latin typeface="+mn-lt"/>
                <a:cs typeface="+mn-cs"/>
              </a:rPr>
              <a:t>nặng</a:t>
            </a:r>
            <a:endParaRPr lang="en-US" sz="2400" u="sng" dirty="0">
              <a:ln>
                <a:solidFill>
                  <a:srgbClr val="FF0000"/>
                </a:solidFill>
              </a:ln>
              <a:solidFill>
                <a:srgbClr val="FF0000"/>
              </a:solidFill>
              <a:latin typeface="+mn-lt"/>
              <a:cs typeface="+mn-cs"/>
            </a:endParaRPr>
          </a:p>
        </p:txBody>
      </p:sp>
      <p:sp>
        <p:nvSpPr>
          <p:cNvPr id="9" name="TextBox 8"/>
          <p:cNvSpPr txBox="1"/>
          <p:nvPr/>
        </p:nvSpPr>
        <p:spPr>
          <a:xfrm>
            <a:off x="2954285" y="5027194"/>
            <a:ext cx="1954530" cy="461665"/>
          </a:xfrm>
          <a:prstGeom prst="rect">
            <a:avLst/>
          </a:prstGeom>
          <a:noFill/>
        </p:spPr>
        <p:txBody>
          <a:bodyPr>
            <a:spAutoFit/>
          </a:bodyPr>
          <a:lstStyle/>
          <a:p>
            <a:pPr fontAlgn="auto">
              <a:spcBef>
                <a:spcPts val="0"/>
              </a:spcBef>
              <a:spcAft>
                <a:spcPts val="0"/>
              </a:spcAft>
              <a:defRPr/>
            </a:pPr>
            <a:r>
              <a:rPr lang="vi-VN" sz="2400" u="sng" dirty="0">
                <a:ln>
                  <a:solidFill>
                    <a:srgbClr val="FF0000"/>
                  </a:solidFill>
                </a:ln>
                <a:solidFill>
                  <a:srgbClr val="FF0000"/>
                </a:solidFill>
                <a:latin typeface="+mn-lt"/>
                <a:cs typeface="+mn-cs"/>
              </a:rPr>
              <a:t>Việt Nam</a:t>
            </a:r>
            <a:endParaRPr lang="en-US" sz="2400" u="sng" dirty="0">
              <a:ln>
                <a:solidFill>
                  <a:srgbClr val="FF0000"/>
                </a:solidFill>
              </a:ln>
              <a:solidFill>
                <a:srgbClr val="FF0000"/>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E:\0000000我图PPT\00001PNG素材\儿童卡通\1124.png"/>
          <p:cNvPicPr>
            <a:picLocks noChangeAspect="1" noChangeArrowheads="1"/>
          </p:cNvPicPr>
          <p:nvPr/>
        </p:nvPicPr>
        <p:blipFill>
          <a:blip r:embed="rId2"/>
          <a:srcRect/>
          <a:stretch>
            <a:fillRect/>
          </a:stretch>
        </p:blipFill>
        <p:spPr bwMode="auto">
          <a:xfrm>
            <a:off x="203200" y="2378075"/>
            <a:ext cx="3133725" cy="4708525"/>
          </a:xfrm>
          <a:prstGeom prst="rect">
            <a:avLst/>
          </a:prstGeom>
          <a:noFill/>
          <a:ln w="9525">
            <a:noFill/>
            <a:miter lim="800000"/>
            <a:headEnd/>
            <a:tailEnd/>
          </a:ln>
        </p:spPr>
      </p:pic>
      <p:sp>
        <p:nvSpPr>
          <p:cNvPr id="6" name="Rectangle 5">
            <a:extLst/>
          </p:cNvPr>
          <p:cNvSpPr/>
          <p:nvPr/>
        </p:nvSpPr>
        <p:spPr>
          <a:xfrm>
            <a:off x="430822" y="281525"/>
            <a:ext cx="2377574" cy="212365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vi-VN" sz="6600" b="1" spc="50" dirty="0">
                <a:ln w="11430"/>
                <a:solidFill>
                  <a:schemeClr val="accent1"/>
                </a:solidFill>
                <a:effectLst>
                  <a:outerShdw blurRad="76200" dist="50800" dir="5400000" algn="tl" rotWithShape="0">
                    <a:srgbClr val="000000">
                      <a:alpha val="65000"/>
                    </a:srgbClr>
                  </a:outerShdw>
                </a:effectLst>
                <a:latin typeface="+mj-lt"/>
                <a:cs typeface="Times New Roman" pitchFamily="18" charset="0"/>
              </a:rPr>
              <a:t>Chú </a:t>
            </a:r>
          </a:p>
          <a:p>
            <a:pPr algn="ctr" fontAlgn="auto">
              <a:spcBef>
                <a:spcPts val="0"/>
              </a:spcBef>
              <a:spcAft>
                <a:spcPts val="0"/>
              </a:spcAft>
              <a:defRPr/>
            </a:pPr>
            <a:r>
              <a:rPr lang="vi-VN" sz="6600" b="1" spc="50" dirty="0">
                <a:ln w="11430"/>
                <a:solidFill>
                  <a:schemeClr val="accent1"/>
                </a:solidFill>
                <a:effectLst>
                  <a:outerShdw blurRad="76200" dist="50800" dir="5400000" algn="tl" rotWithShape="0">
                    <a:srgbClr val="000000">
                      <a:alpha val="65000"/>
                    </a:srgbClr>
                  </a:outerShdw>
                </a:effectLst>
                <a:latin typeface="+mj-lt"/>
                <a:cs typeface="Times New Roman" pitchFamily="18" charset="0"/>
              </a:rPr>
              <a:t>thích</a:t>
            </a:r>
            <a:endParaRPr lang="en-US" sz="6600" b="1" spc="50" dirty="0">
              <a:ln w="11430"/>
              <a:solidFill>
                <a:schemeClr val="accent1"/>
              </a:solidFill>
              <a:effectLst>
                <a:outerShdw blurRad="76200" dist="50800" dir="5400000" algn="tl" rotWithShape="0">
                  <a:srgbClr val="000000">
                    <a:alpha val="65000"/>
                  </a:srgbClr>
                </a:outerShdw>
              </a:effectLst>
              <a:latin typeface="+mj-lt"/>
              <a:cs typeface="Times New Roman" pitchFamily="18" charset="0"/>
            </a:endParaRPr>
          </a:p>
        </p:txBody>
      </p:sp>
      <p:sp>
        <p:nvSpPr>
          <p:cNvPr id="8" name="Rectangle 7"/>
          <p:cNvSpPr>
            <a:spLocks noChangeArrowheads="1"/>
          </p:cNvSpPr>
          <p:nvPr/>
        </p:nvSpPr>
        <p:spPr bwMode="auto">
          <a:xfrm>
            <a:off x="3563938" y="2378075"/>
            <a:ext cx="8401050" cy="1570038"/>
          </a:xfrm>
          <a:prstGeom prst="rect">
            <a:avLst/>
          </a:prstGeom>
          <a:noFill/>
          <a:ln w="9525">
            <a:noFill/>
            <a:miter lim="800000"/>
            <a:headEnd/>
            <a:tailEnd/>
          </a:ln>
        </p:spPr>
        <p:txBody>
          <a:bodyPr>
            <a:spAutoFit/>
          </a:bodyPr>
          <a:lstStyle/>
          <a:p>
            <a:r>
              <a:rPr lang="vi-VN" sz="3200">
                <a:solidFill>
                  <a:srgbClr val="0070C0"/>
                </a:solidFill>
                <a:latin typeface="UTM Avo"/>
              </a:rPr>
              <a:t>- Trạng nguyên: </a:t>
            </a:r>
            <a:r>
              <a:rPr lang="vi-VN" sz="3200">
                <a:solidFill>
                  <a:srgbClr val="C00000"/>
                </a:solidFill>
                <a:latin typeface="UTM Avo"/>
              </a:rPr>
              <a:t>người đỗ đầu trong các kì thi tổ chức cho những người đã đỗ tiến sĩ thời xưa</a:t>
            </a:r>
            <a:endParaRPr lang="en-US" sz="3200">
              <a:solidFill>
                <a:srgbClr val="C00000"/>
              </a:solidFill>
              <a:latin typeface="UTM Avo"/>
            </a:endParaRPr>
          </a:p>
        </p:txBody>
      </p:sp>
      <p:pic>
        <p:nvPicPr>
          <p:cNvPr id="2" name="Picture 1"/>
          <p:cNvPicPr>
            <a:picLocks noChangeAspect="1"/>
          </p:cNvPicPr>
          <p:nvPr/>
        </p:nvPicPr>
        <p:blipFill>
          <a:blip r:embed="rId3"/>
          <a:srcRect/>
          <a:stretch>
            <a:fillRect/>
          </a:stretch>
        </p:blipFill>
        <p:spPr bwMode="auto">
          <a:xfrm>
            <a:off x="5508625" y="420688"/>
            <a:ext cx="2628900" cy="1905000"/>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5656263" y="3948113"/>
            <a:ext cx="4216400" cy="2760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descr="E:\0000000我图PPT\00001PNG素材\儿童卡通\1124.png"/>
          <p:cNvPicPr>
            <a:picLocks noChangeAspect="1" noChangeArrowheads="1"/>
          </p:cNvPicPr>
          <p:nvPr/>
        </p:nvPicPr>
        <p:blipFill>
          <a:blip r:embed="rId2"/>
          <a:srcRect/>
          <a:stretch>
            <a:fillRect/>
          </a:stretch>
        </p:blipFill>
        <p:spPr bwMode="auto">
          <a:xfrm>
            <a:off x="203200" y="2378075"/>
            <a:ext cx="3133725" cy="4708525"/>
          </a:xfrm>
          <a:prstGeom prst="rect">
            <a:avLst/>
          </a:prstGeom>
          <a:noFill/>
          <a:ln w="9525">
            <a:noFill/>
            <a:miter lim="800000"/>
            <a:headEnd/>
            <a:tailEnd/>
          </a:ln>
        </p:spPr>
      </p:pic>
      <p:sp>
        <p:nvSpPr>
          <p:cNvPr id="6" name="Rectangle 5">
            <a:extLst/>
          </p:cNvPr>
          <p:cNvSpPr/>
          <p:nvPr/>
        </p:nvSpPr>
        <p:spPr>
          <a:xfrm>
            <a:off x="430822" y="281525"/>
            <a:ext cx="2377574" cy="212365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vi-VN" sz="6600" b="1" spc="50" dirty="0">
                <a:ln w="11430"/>
                <a:solidFill>
                  <a:srgbClr val="4472C4"/>
                </a:solidFill>
                <a:effectLst>
                  <a:outerShdw blurRad="76200" dist="50800" dir="5400000" algn="tl" rotWithShape="0">
                    <a:srgbClr val="000000">
                      <a:alpha val="65000"/>
                    </a:srgbClr>
                  </a:outerShdw>
                </a:effectLst>
                <a:latin typeface="+mj-lt"/>
                <a:cs typeface="Times New Roman" pitchFamily="18" charset="0"/>
              </a:rPr>
              <a:t>Chú </a:t>
            </a:r>
          </a:p>
          <a:p>
            <a:pPr algn="ctr" fontAlgn="auto">
              <a:spcBef>
                <a:spcPts val="0"/>
              </a:spcBef>
              <a:spcAft>
                <a:spcPts val="0"/>
              </a:spcAft>
              <a:defRPr/>
            </a:pPr>
            <a:r>
              <a:rPr lang="vi-VN" sz="6600" b="1" spc="50" dirty="0">
                <a:ln w="11430"/>
                <a:solidFill>
                  <a:srgbClr val="4472C4"/>
                </a:solidFill>
                <a:effectLst>
                  <a:outerShdw blurRad="76200" dist="50800" dir="5400000" algn="tl" rotWithShape="0">
                    <a:srgbClr val="000000">
                      <a:alpha val="65000"/>
                    </a:srgbClr>
                  </a:outerShdw>
                </a:effectLst>
                <a:latin typeface="+mj-lt"/>
                <a:cs typeface="Times New Roman" pitchFamily="18" charset="0"/>
              </a:rPr>
              <a:t>thích</a:t>
            </a:r>
            <a:endParaRPr lang="en-US" sz="6600" b="1" spc="50" dirty="0">
              <a:ln w="11430"/>
              <a:solidFill>
                <a:srgbClr val="4472C4"/>
              </a:solidFill>
              <a:effectLst>
                <a:outerShdw blurRad="76200" dist="50800" dir="5400000" algn="tl" rotWithShape="0">
                  <a:srgbClr val="000000">
                    <a:alpha val="65000"/>
                  </a:srgbClr>
                </a:outerShdw>
              </a:effectLst>
              <a:latin typeface="UTM Avo"/>
              <a:cs typeface="Times New Roman" pitchFamily="18" charset="0"/>
            </a:endParaRPr>
          </a:p>
        </p:txBody>
      </p:sp>
      <p:sp>
        <p:nvSpPr>
          <p:cNvPr id="9" name="Rectangle 8"/>
          <p:cNvSpPr>
            <a:spLocks noChangeArrowheads="1"/>
          </p:cNvSpPr>
          <p:nvPr/>
        </p:nvSpPr>
        <p:spPr bwMode="auto">
          <a:xfrm>
            <a:off x="3443288" y="881063"/>
            <a:ext cx="9118600" cy="585787"/>
          </a:xfrm>
          <a:prstGeom prst="rect">
            <a:avLst/>
          </a:prstGeom>
          <a:noFill/>
          <a:ln w="9525">
            <a:noFill/>
            <a:miter lim="800000"/>
            <a:headEnd/>
            <a:tailEnd/>
          </a:ln>
        </p:spPr>
        <p:txBody>
          <a:bodyPr>
            <a:spAutoFit/>
          </a:bodyPr>
          <a:lstStyle/>
          <a:p>
            <a:r>
              <a:rPr lang="vi-VN" sz="3200">
                <a:solidFill>
                  <a:srgbClr val="0070C0"/>
                </a:solidFill>
                <a:latin typeface="UTM Avo"/>
              </a:rPr>
              <a:t>- Sứ thần: </a:t>
            </a:r>
            <a:r>
              <a:rPr lang="vi-VN" sz="3200">
                <a:solidFill>
                  <a:srgbClr val="C00000"/>
                </a:solidFill>
                <a:latin typeface="UTM Avo"/>
              </a:rPr>
              <a:t>người được vua cử đi nước ngoài.</a:t>
            </a:r>
            <a:endParaRPr lang="en-US" sz="3200">
              <a:solidFill>
                <a:srgbClr val="C00000"/>
              </a:solidFill>
              <a:latin typeface="UTM Avo"/>
            </a:endParaRPr>
          </a:p>
        </p:txBody>
      </p:sp>
      <p:pic>
        <p:nvPicPr>
          <p:cNvPr id="2" name="Picture 1"/>
          <p:cNvPicPr>
            <a:picLocks noChangeAspect="1"/>
          </p:cNvPicPr>
          <p:nvPr/>
        </p:nvPicPr>
        <p:blipFill>
          <a:blip r:embed="rId3"/>
          <a:srcRect/>
          <a:stretch>
            <a:fillRect/>
          </a:stretch>
        </p:blipFill>
        <p:spPr bwMode="auto">
          <a:xfrm>
            <a:off x="3787775" y="1608138"/>
            <a:ext cx="6967538" cy="4360862"/>
          </a:xfrm>
          <a:prstGeom prst="rect">
            <a:avLst/>
          </a:prstGeom>
          <a:noFill/>
          <a:ln w="9525">
            <a:noFill/>
            <a:miter lim="800000"/>
            <a:headEnd/>
            <a:tailEnd/>
          </a:ln>
        </p:spPr>
      </p:pic>
      <p:sp>
        <p:nvSpPr>
          <p:cNvPr id="10" name="Rectangle 9"/>
          <p:cNvSpPr>
            <a:spLocks noChangeArrowheads="1"/>
          </p:cNvSpPr>
          <p:nvPr/>
        </p:nvSpPr>
        <p:spPr bwMode="auto">
          <a:xfrm>
            <a:off x="3336925" y="6110288"/>
            <a:ext cx="5918200" cy="647700"/>
          </a:xfrm>
          <a:prstGeom prst="rect">
            <a:avLst/>
          </a:prstGeom>
          <a:noFill/>
          <a:ln w="9525">
            <a:noFill/>
            <a:miter lim="800000"/>
            <a:headEnd/>
            <a:tailEnd/>
          </a:ln>
        </p:spPr>
        <p:txBody>
          <a:bodyPr>
            <a:spAutoFit/>
          </a:bodyPr>
          <a:lstStyle/>
          <a:p>
            <a:r>
              <a:rPr lang="vi-VN" sz="3600">
                <a:solidFill>
                  <a:srgbClr val="0070C0"/>
                </a:solidFill>
                <a:latin typeface="UTM Avo"/>
              </a:rPr>
              <a:t>- Trung Hoa: </a:t>
            </a:r>
            <a:r>
              <a:rPr lang="vi-VN" sz="3600">
                <a:solidFill>
                  <a:srgbClr val="C00000"/>
                </a:solidFill>
                <a:latin typeface="UTM Avo"/>
              </a:rPr>
              <a:t>Trung Quốc</a:t>
            </a:r>
            <a:endParaRPr lang="en-US" sz="3600">
              <a:solidFill>
                <a:srgbClr val="C00000"/>
              </a:solidFill>
              <a:latin typeface="UTM Av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3">
            <a:extLst/>
          </p:cNvPr>
          <p:cNvSpPr/>
          <p:nvPr/>
        </p:nvSpPr>
        <p:spPr>
          <a:xfrm>
            <a:off x="42863" y="109538"/>
            <a:ext cx="3429000" cy="1019175"/>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vi-VN" sz="2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Luyện đọc đoạn</a:t>
            </a:r>
            <a:endParaRPr lang="en-US" sz="2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5" name="Rounded Rectangle 1">
            <a:extLst/>
          </p:cNvPr>
          <p:cNvSpPr/>
          <p:nvPr/>
        </p:nvSpPr>
        <p:spPr>
          <a:xfrm>
            <a:off x="2460625" y="3398838"/>
            <a:ext cx="7153275" cy="950912"/>
          </a:xfrm>
          <a:prstGeom prst="roundRect">
            <a:avLst>
              <a:gd name="adj" fmla="val 34880"/>
            </a:avLst>
          </a:prstGeom>
          <a:solidFill>
            <a:srgbClr val="034E6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err="1">
                <a:cs typeface="Times New Roman" panose="02020603050405020304" pitchFamily="18" charset="0"/>
              </a:rPr>
              <a:t>Bài</a:t>
            </a:r>
            <a:r>
              <a:rPr lang="en-US" sz="2800" dirty="0">
                <a:cs typeface="Times New Roman" panose="02020603050405020304" pitchFamily="18" charset="0"/>
              </a:rPr>
              <a:t> </a:t>
            </a:r>
            <a:r>
              <a:rPr lang="en-US" sz="2800" dirty="0" err="1">
                <a:cs typeface="Times New Roman" panose="02020603050405020304" pitchFamily="18" charset="0"/>
              </a:rPr>
              <a:t>đọc</a:t>
            </a:r>
            <a:r>
              <a:rPr lang="en-US" sz="2800" dirty="0">
                <a:cs typeface="Times New Roman" panose="02020603050405020304" pitchFamily="18" charset="0"/>
              </a:rPr>
              <a:t> chia </a:t>
            </a:r>
            <a:r>
              <a:rPr lang="en-US" sz="2800" dirty="0" err="1">
                <a:cs typeface="Times New Roman" panose="02020603050405020304" pitchFamily="18" charset="0"/>
              </a:rPr>
              <a:t>thành</a:t>
            </a:r>
            <a:r>
              <a:rPr lang="en-US" sz="2800" dirty="0">
                <a:cs typeface="Times New Roman" panose="02020603050405020304" pitchFamily="18" charset="0"/>
              </a:rPr>
              <a:t> </a:t>
            </a:r>
            <a:r>
              <a:rPr lang="en-US" sz="2800" dirty="0" err="1">
                <a:cs typeface="Times New Roman" panose="02020603050405020304" pitchFamily="18" charset="0"/>
              </a:rPr>
              <a:t>mấy</a:t>
            </a:r>
            <a:r>
              <a:rPr lang="en-US" sz="2800" dirty="0">
                <a:cs typeface="Times New Roman" panose="02020603050405020304" pitchFamily="18" charset="0"/>
              </a:rPr>
              <a:t> </a:t>
            </a:r>
            <a:r>
              <a:rPr lang="en-US" sz="2800" dirty="0" err="1">
                <a:cs typeface="Times New Roman" panose="02020603050405020304" pitchFamily="18" charset="0"/>
              </a:rPr>
              <a:t>đoạn</a:t>
            </a:r>
            <a:r>
              <a:rPr lang="en-US" sz="2800" dirty="0">
                <a:cs typeface="Times New Roman" panose="02020603050405020304" pitchFamily="18" charset="0"/>
              </a:rPr>
              <a:t>?</a:t>
            </a:r>
          </a:p>
        </p:txBody>
      </p:sp>
      <p:sp>
        <p:nvSpPr>
          <p:cNvPr id="20" name="Rectangle 19">
            <a:extLst/>
          </p:cNvPr>
          <p:cNvSpPr/>
          <p:nvPr/>
        </p:nvSpPr>
        <p:spPr>
          <a:xfrm>
            <a:off x="2306638" y="1497013"/>
            <a:ext cx="8631237" cy="646112"/>
          </a:xfrm>
          <a:prstGeom prst="rect">
            <a:avLst/>
          </a:prstGeom>
          <a:solidFill>
            <a:schemeClr val="accent4">
              <a:lumMod val="40000"/>
              <a:lumOff val="60000"/>
            </a:schemeClr>
          </a:solidFill>
        </p:spPr>
        <p:txBody>
          <a:bodyPr>
            <a:spAutoFit/>
          </a:bodyPr>
          <a:lstStyle/>
          <a:p>
            <a:pPr algn="ctr" fontAlgn="auto">
              <a:spcBef>
                <a:spcPts val="0"/>
              </a:spcBef>
              <a:spcAft>
                <a:spcPts val="0"/>
              </a:spcAft>
              <a:defRPr/>
            </a:pPr>
            <a:r>
              <a:rPr lang="en-US" sz="3600" b="1" dirty="0" err="1">
                <a:solidFill>
                  <a:srgbClr val="FF0000"/>
                </a:solidFill>
                <a:latin typeface="+mj-lt"/>
                <a:cs typeface="Arial" panose="020B0604020202020204" pitchFamily="34" charset="0"/>
              </a:rPr>
              <a:t>Bài</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đọc</a:t>
            </a:r>
            <a:r>
              <a:rPr lang="en-US" sz="3600" b="1" dirty="0">
                <a:solidFill>
                  <a:srgbClr val="FF0000"/>
                </a:solidFill>
                <a:latin typeface="+mj-lt"/>
                <a:cs typeface="Arial" panose="020B0604020202020204" pitchFamily="34" charset="0"/>
              </a:rPr>
              <a:t> </a:t>
            </a:r>
            <a:r>
              <a:rPr lang="vi-VN" sz="3600" b="1" dirty="0">
                <a:solidFill>
                  <a:srgbClr val="FF0000"/>
                </a:solidFill>
                <a:latin typeface="+mj-lt"/>
                <a:cs typeface="Arial" panose="020B0604020202020204" pitchFamily="34" charset="0"/>
              </a:rPr>
              <a:t>1: Ông Trạng giỏi tính toán </a:t>
            </a:r>
            <a:endParaRPr lang="en-US" sz="3600" b="1" dirty="0">
              <a:solidFill>
                <a:srgbClr val="FF0000"/>
              </a:solidFill>
              <a:latin typeface="+mj-lt"/>
              <a:cs typeface="Arial" panose="020B0604020202020204" pitchFamily="34" charset="0"/>
            </a:endParaRPr>
          </a:p>
        </p:txBody>
      </p:sp>
      <p:sp>
        <p:nvSpPr>
          <p:cNvPr id="24" name="Rounded Rectangle 1">
            <a:extLst/>
          </p:cNvPr>
          <p:cNvSpPr/>
          <p:nvPr/>
        </p:nvSpPr>
        <p:spPr>
          <a:xfrm>
            <a:off x="2460625" y="3398838"/>
            <a:ext cx="7153275" cy="950912"/>
          </a:xfrm>
          <a:prstGeom prst="roundRect">
            <a:avLst>
              <a:gd name="adj" fmla="val 34880"/>
            </a:avLst>
          </a:prstGeom>
          <a:solidFill>
            <a:srgbClr val="034E6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err="1">
                <a:cs typeface="Times New Roman" panose="02020603050405020304" pitchFamily="18" charset="0"/>
              </a:rPr>
              <a:t>Bài</a:t>
            </a:r>
            <a:r>
              <a:rPr lang="en-US" sz="2800" dirty="0">
                <a:cs typeface="Times New Roman" panose="02020603050405020304" pitchFamily="18" charset="0"/>
              </a:rPr>
              <a:t> </a:t>
            </a:r>
            <a:r>
              <a:rPr lang="en-US" sz="2800" dirty="0" err="1">
                <a:cs typeface="Times New Roman" panose="02020603050405020304" pitchFamily="18" charset="0"/>
              </a:rPr>
              <a:t>đọc</a:t>
            </a:r>
            <a:r>
              <a:rPr lang="en-US" sz="2800" dirty="0">
                <a:cs typeface="Times New Roman" panose="02020603050405020304" pitchFamily="18" charset="0"/>
              </a:rPr>
              <a:t> chia </a:t>
            </a:r>
            <a:r>
              <a:rPr lang="en-US" sz="2800" dirty="0" err="1">
                <a:cs typeface="Times New Roman" panose="02020603050405020304" pitchFamily="18" charset="0"/>
              </a:rPr>
              <a:t>thành</a:t>
            </a:r>
            <a:r>
              <a:rPr lang="en-US" sz="2800" dirty="0">
                <a:cs typeface="Times New Roman" panose="02020603050405020304" pitchFamily="18" charset="0"/>
              </a:rPr>
              <a:t> </a:t>
            </a:r>
            <a:r>
              <a:rPr lang="vi-VN" sz="2800" dirty="0">
                <a:cs typeface="Times New Roman" panose="02020603050405020304" pitchFamily="18" charset="0"/>
              </a:rPr>
              <a:t>4</a:t>
            </a:r>
            <a:r>
              <a:rPr lang="en-US" sz="2800" dirty="0">
                <a:cs typeface="Times New Roman" panose="02020603050405020304" pitchFamily="18" charset="0"/>
              </a:rPr>
              <a:t> </a:t>
            </a:r>
            <a:r>
              <a:rPr lang="en-US" sz="2800" dirty="0" err="1">
                <a:cs typeface="Times New Roman" panose="02020603050405020304" pitchFamily="18" charset="0"/>
              </a:rPr>
              <a:t>đoạn</a:t>
            </a:r>
            <a:endParaRPr lang="en-US" sz="2800" dirty="0">
              <a:cs typeface="Times New Roman" panose="02020603050405020304" pitchFamily="18" charset="0"/>
            </a:endParaRPr>
          </a:p>
        </p:txBody>
      </p:sp>
      <p:sp>
        <p:nvSpPr>
          <p:cNvPr id="25" name="TextBox 24"/>
          <p:cNvSpPr txBox="1">
            <a:spLocks noChangeArrowheads="1"/>
          </p:cNvSpPr>
          <p:nvPr/>
        </p:nvSpPr>
        <p:spPr bwMode="auto">
          <a:xfrm>
            <a:off x="246063" y="1781175"/>
            <a:ext cx="11945937" cy="4186238"/>
          </a:xfrm>
          <a:prstGeom prst="rect">
            <a:avLst/>
          </a:prstGeom>
          <a:noFill/>
          <a:ln w="9525">
            <a:noFill/>
            <a:miter lim="800000"/>
            <a:headEnd/>
            <a:tailEnd/>
          </a:ln>
        </p:spPr>
        <p:txBody>
          <a:bodyPr>
            <a:spAutoFit/>
          </a:bodyPr>
          <a:lstStyle/>
          <a:p>
            <a:pPr indent="457200" algn="just">
              <a:spcBef>
                <a:spcPts val="600"/>
              </a:spcBef>
              <a:spcAft>
                <a:spcPts val="600"/>
              </a:spcAft>
            </a:pPr>
            <a:r>
              <a:rPr lang="vi-VN" sz="3200">
                <a:latin typeface="UTM Avo"/>
              </a:rPr>
              <a:t>Lương Thế Vinh đỗ Trạng nguyên năm 21 tuổi. Ông được mọi người nể phục vì vừa học rộng vừa có rất nhiều sáng kiến trong đời sống.</a:t>
            </a:r>
          </a:p>
          <a:p>
            <a:pPr indent="457200" algn="just">
              <a:spcBef>
                <a:spcPts val="600"/>
              </a:spcBef>
              <a:spcAft>
                <a:spcPts val="600"/>
              </a:spcAft>
            </a:pPr>
            <a:r>
              <a:rPr lang="vi-VN" sz="3200">
                <a:latin typeface="UTM Avo"/>
              </a:rPr>
              <a:t>Có lần, sứ thần Trung Hoa thử tài Lương Thế Vinh, nhờ ông cân giúp một con voi. Lương Thế Vinh sai lính dắt voi xuống thuyền, đánh dấu mức chìm của thuyền. Sau đó ông mang con voi lên bờ và xếp đá vào thuyền. Khi thuyền chìm đến mức đã đánh dấu, ông sai cân chỗ đá ấy và biết voi nặng bao nhiêu.</a:t>
            </a:r>
          </a:p>
        </p:txBody>
      </p:sp>
      <p:sp>
        <p:nvSpPr>
          <p:cNvPr id="26" name="Oval 25">
            <a:extLst/>
          </p:cNvPr>
          <p:cNvSpPr/>
          <p:nvPr/>
        </p:nvSpPr>
        <p:spPr>
          <a:xfrm>
            <a:off x="311150" y="1820863"/>
            <a:ext cx="454025" cy="4048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800" b="1" dirty="0">
                <a:cs typeface="Times New Roman" pitchFamily="18" charset="0"/>
              </a:rPr>
              <a:t>1</a:t>
            </a:r>
          </a:p>
        </p:txBody>
      </p:sp>
      <p:sp>
        <p:nvSpPr>
          <p:cNvPr id="27" name="Oval 26">
            <a:extLst/>
          </p:cNvPr>
          <p:cNvSpPr/>
          <p:nvPr/>
        </p:nvSpPr>
        <p:spPr>
          <a:xfrm>
            <a:off x="311150" y="3487738"/>
            <a:ext cx="492125" cy="406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800" b="1" dirty="0">
                <a:cs typeface="Times New Roman" pitchFamily="18" charset="0"/>
              </a:rPr>
              <a:t>2</a:t>
            </a:r>
          </a:p>
        </p:txBody>
      </p:sp>
      <p:cxnSp>
        <p:nvCxnSpPr>
          <p:cNvPr id="28" name="Straight Connector 27">
            <a:extLst/>
          </p:cNvPr>
          <p:cNvCxnSpPr>
            <a:cxnSpLocks/>
          </p:cNvCxnSpPr>
          <p:nvPr/>
        </p:nvCxnSpPr>
        <p:spPr>
          <a:xfrm>
            <a:off x="246063" y="1900238"/>
            <a:ext cx="0" cy="131127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p:cNvPr>
          <p:cNvCxnSpPr>
            <a:cxnSpLocks/>
          </p:cNvCxnSpPr>
          <p:nvPr/>
        </p:nvCxnSpPr>
        <p:spPr>
          <a:xfrm>
            <a:off x="246063" y="3581400"/>
            <a:ext cx="0" cy="223678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1" nodeType="clickEffect">
                                  <p:stCondLst>
                                    <p:cond delay="0"/>
                                  </p:stCondLst>
                                  <p:childTnLst>
                                    <p:animEffect transition="out" filter="randombar(horizontal)">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42"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1" nodeType="clickEffect">
                                  <p:stCondLst>
                                    <p:cond delay="0"/>
                                  </p:stCondLst>
                                  <p:childTnLst>
                                    <p:animEffect transition="out" filter="randombar(horizontal)">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par>
                                <p:cTn id="33" presetID="42" presetClass="path" presetSubtype="0" accel="50000" decel="50000" fill="hold" grpId="0" nodeType="withEffect">
                                  <p:stCondLst>
                                    <p:cond delay="0"/>
                                  </p:stCondLst>
                                  <p:childTnLst>
                                    <p:animMotion origin="layout" path="M 1.04167E-6 2.22222E-6 L 0.10755 -0.22871 " pathEditMode="relative" rAng="0" ptsTypes="AA">
                                      <p:cBhvr>
                                        <p:cTn id="34" dur="2000" fill="hold"/>
                                        <p:tgtEl>
                                          <p:spTgt spid="20"/>
                                        </p:tgtEl>
                                        <p:attrNameLst>
                                          <p:attrName>ppt_x</p:attrName>
                                          <p:attrName>ppt_y</p:attrName>
                                        </p:attrNameLst>
                                      </p:cBhvr>
                                      <p:rCtr x="5378" y="-11435"/>
                                    </p:animMotion>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randombar(horizontal)">
                                      <p:cBhvr>
                                        <p:cTn id="44" dur="500"/>
                                        <p:tgtEl>
                                          <p:spTgt spid="26"/>
                                        </p:tgtEl>
                                      </p:cBhvr>
                                    </p:animEffect>
                                  </p:childTnLst>
                                </p:cTn>
                              </p:par>
                              <p:par>
                                <p:cTn id="45" presetID="22" presetClass="entr" presetSubtype="1"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500"/>
                                        <p:tgtEl>
                                          <p:spTgt spid="27"/>
                                        </p:tgtEl>
                                      </p:cBhvr>
                                    </p:animEffect>
                                  </p:childTnLst>
                                </p:cTn>
                              </p:par>
                              <p:par>
                                <p:cTn id="53" presetID="22" presetClass="entr" presetSubtype="1"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up)">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5" grpId="1" animBg="1"/>
      <p:bldP spid="20" grpId="0" animBg="1"/>
      <p:bldP spid="20" grpId="1" animBg="1"/>
      <p:bldP spid="24" grpId="0" animBg="1"/>
      <p:bldP spid="24" grpId="1" animBg="1"/>
      <p:bldP spid="25" grpId="0"/>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722313" y="1195388"/>
            <a:ext cx="11404600" cy="5662612"/>
          </a:xfrm>
          <a:prstGeom prst="rect">
            <a:avLst/>
          </a:prstGeom>
          <a:noFill/>
          <a:ln w="9525">
            <a:noFill/>
            <a:miter lim="800000"/>
            <a:headEnd/>
            <a:tailEnd/>
          </a:ln>
        </p:spPr>
        <p:txBody>
          <a:bodyPr>
            <a:spAutoFit/>
          </a:bodyPr>
          <a:lstStyle/>
          <a:p>
            <a:r>
              <a:rPr lang="vi-VN" sz="3000">
                <a:latin typeface="UTM Avo"/>
              </a:rPr>
              <a:t>     Sứ thần lại xé một trang sách mỏng, nhờ ông đo xem nó dày bao nhiêu. Ông lấy thước đo cuốn sách, rồi chia cho số trang để biết độ dày của mỗi trang sách. Sứ thần hết sức khâm phục tài trí của Trạng nguyên nước Việt.</a:t>
            </a:r>
          </a:p>
          <a:p>
            <a:r>
              <a:rPr lang="vi-VN" sz="3000">
                <a:latin typeface="UTM Avo"/>
              </a:rPr>
              <a:t>      Lương Thế Vinh đã tìm ra nhiều quy tắc tính toán, viết thành một cuốn sách. Mỗi quy tắc tính toán đều được ông tóm tắt bằng một bài thơ cho dễ nhớ. Đó là cuốn sách toán đầu tiên ở Việt Nam. Sách của ông được dạy trong nhà trường gần 400 năm. Ông cũng là người Việt Nam đầu tiền làm ra bàn tính. Bàn tính lúc đầu làm bằng đất, về sau làm bằng gỗ và trúc, sơn nhiều màu, rất dễ sử dụng.</a:t>
            </a:r>
          </a:p>
          <a:p>
            <a:r>
              <a:rPr lang="vi-VN" sz="3200">
                <a:latin typeface="UTM Avo"/>
              </a:rPr>
              <a:t> 			            	    </a:t>
            </a:r>
            <a:r>
              <a:rPr lang="vi-VN" sz="2400">
                <a:latin typeface="UTM Avo"/>
              </a:rPr>
              <a:t>Theo sách </a:t>
            </a:r>
            <a:r>
              <a:rPr lang="vi-VN" sz="2400" i="1">
                <a:latin typeface="UTM Avo"/>
              </a:rPr>
              <a:t>Kể chuyện thần đồng Việt Nam </a:t>
            </a:r>
          </a:p>
        </p:txBody>
      </p:sp>
      <p:sp>
        <p:nvSpPr>
          <p:cNvPr id="3" name="Rounded Rectangle 13">
            <a:extLst/>
          </p:cNvPr>
          <p:cNvSpPr/>
          <p:nvPr/>
        </p:nvSpPr>
        <p:spPr>
          <a:xfrm>
            <a:off x="0" y="0"/>
            <a:ext cx="3429000" cy="857250"/>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vi-VN" sz="2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Luyện đọc đoạn</a:t>
            </a:r>
            <a:endParaRPr lang="en-US" sz="2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4" name="Rectangle 3">
            <a:extLst/>
          </p:cNvPr>
          <p:cNvSpPr/>
          <p:nvPr/>
        </p:nvSpPr>
        <p:spPr>
          <a:xfrm>
            <a:off x="3494088" y="0"/>
            <a:ext cx="8632825" cy="646113"/>
          </a:xfrm>
          <a:prstGeom prst="rect">
            <a:avLst/>
          </a:prstGeom>
          <a:solidFill>
            <a:schemeClr val="accent4">
              <a:lumMod val="40000"/>
              <a:lumOff val="60000"/>
            </a:schemeClr>
          </a:solidFill>
        </p:spPr>
        <p:txBody>
          <a:bodyPr>
            <a:spAutoFit/>
          </a:bodyPr>
          <a:lstStyle/>
          <a:p>
            <a:pPr algn="ctr" fontAlgn="auto">
              <a:spcBef>
                <a:spcPts val="0"/>
              </a:spcBef>
              <a:spcAft>
                <a:spcPts val="0"/>
              </a:spcAft>
              <a:defRPr/>
            </a:pPr>
            <a:r>
              <a:rPr lang="en-US" sz="3600" b="1" dirty="0" err="1">
                <a:solidFill>
                  <a:srgbClr val="FF0000"/>
                </a:solidFill>
                <a:latin typeface="+mj-lt"/>
                <a:cs typeface="Arial" panose="020B0604020202020204" pitchFamily="34" charset="0"/>
              </a:rPr>
              <a:t>Bài</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đọc</a:t>
            </a:r>
            <a:r>
              <a:rPr lang="en-US" sz="3600" b="1" dirty="0">
                <a:solidFill>
                  <a:srgbClr val="FF0000"/>
                </a:solidFill>
                <a:latin typeface="+mj-lt"/>
                <a:cs typeface="Arial" panose="020B0604020202020204" pitchFamily="34" charset="0"/>
              </a:rPr>
              <a:t> </a:t>
            </a:r>
            <a:r>
              <a:rPr lang="vi-VN" sz="3600" b="1" dirty="0">
                <a:solidFill>
                  <a:srgbClr val="FF0000"/>
                </a:solidFill>
                <a:latin typeface="+mj-lt"/>
                <a:cs typeface="Arial" panose="020B0604020202020204" pitchFamily="34" charset="0"/>
              </a:rPr>
              <a:t>1: Ông Trạng giỏi tính toán </a:t>
            </a:r>
            <a:endParaRPr lang="en-US" sz="3600" b="1" dirty="0">
              <a:solidFill>
                <a:srgbClr val="FF0000"/>
              </a:solidFill>
              <a:latin typeface="+mj-lt"/>
              <a:cs typeface="Arial" panose="020B0604020202020204" pitchFamily="34" charset="0"/>
            </a:endParaRPr>
          </a:p>
        </p:txBody>
      </p:sp>
      <p:sp>
        <p:nvSpPr>
          <p:cNvPr id="5" name="Oval 4">
            <a:extLst/>
          </p:cNvPr>
          <p:cNvSpPr/>
          <p:nvPr/>
        </p:nvSpPr>
        <p:spPr>
          <a:xfrm>
            <a:off x="722313" y="1282700"/>
            <a:ext cx="454025" cy="406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800" b="1" dirty="0">
                <a:cs typeface="Times New Roman" pitchFamily="18" charset="0"/>
              </a:rPr>
              <a:t>3</a:t>
            </a:r>
          </a:p>
        </p:txBody>
      </p:sp>
      <p:cxnSp>
        <p:nvCxnSpPr>
          <p:cNvPr id="6" name="Straight Connector 5">
            <a:extLst/>
          </p:cNvPr>
          <p:cNvCxnSpPr>
            <a:cxnSpLocks/>
          </p:cNvCxnSpPr>
          <p:nvPr/>
        </p:nvCxnSpPr>
        <p:spPr>
          <a:xfrm>
            <a:off x="657225" y="1363663"/>
            <a:ext cx="0" cy="163036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Oval 6">
            <a:extLst/>
          </p:cNvPr>
          <p:cNvSpPr/>
          <p:nvPr/>
        </p:nvSpPr>
        <p:spPr>
          <a:xfrm>
            <a:off x="847725" y="3116263"/>
            <a:ext cx="454025" cy="4048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800" b="1" dirty="0">
                <a:cs typeface="Times New Roman" pitchFamily="18" charset="0"/>
              </a:rPr>
              <a:t>4</a:t>
            </a:r>
          </a:p>
        </p:txBody>
      </p:sp>
      <p:cxnSp>
        <p:nvCxnSpPr>
          <p:cNvPr id="8" name="Straight Connector 7">
            <a:extLst/>
          </p:cNvPr>
          <p:cNvCxnSpPr>
            <a:cxnSpLocks/>
          </p:cNvCxnSpPr>
          <p:nvPr/>
        </p:nvCxnSpPr>
        <p:spPr>
          <a:xfrm>
            <a:off x="693738" y="3521075"/>
            <a:ext cx="28575" cy="253682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3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a:spLocks noChangeArrowheads="1"/>
          </p:cNvSpPr>
          <p:nvPr/>
        </p:nvSpPr>
        <p:spPr bwMode="auto">
          <a:xfrm>
            <a:off x="136525" y="874713"/>
            <a:ext cx="6253163" cy="5846762"/>
          </a:xfrm>
          <a:prstGeom prst="rect">
            <a:avLst/>
          </a:prstGeom>
          <a:noFill/>
          <a:ln w="9525">
            <a:noFill/>
            <a:miter lim="800000"/>
            <a:headEnd/>
            <a:tailEnd/>
          </a:ln>
        </p:spPr>
        <p:txBody>
          <a:bodyPr>
            <a:spAutoFit/>
          </a:bodyPr>
          <a:lstStyle/>
          <a:p>
            <a:pPr indent="457200" algn="just">
              <a:spcBef>
                <a:spcPts val="600"/>
              </a:spcBef>
              <a:spcAft>
                <a:spcPts val="600"/>
              </a:spcAft>
            </a:pPr>
            <a:r>
              <a:rPr lang="vi-VN" sz="2800">
                <a:latin typeface="UTM Avo"/>
              </a:rPr>
              <a:t>Lương Thế Vinh đỗ Trạng nguyên năm 21 tuổi. Ông được mọi người nể phục vì vừa học rộng vừa có rất nhiều sáng kiến trong đời sống.</a:t>
            </a:r>
          </a:p>
          <a:p>
            <a:pPr indent="457200" algn="just">
              <a:spcBef>
                <a:spcPts val="600"/>
              </a:spcBef>
              <a:spcAft>
                <a:spcPts val="600"/>
              </a:spcAft>
            </a:pPr>
            <a:r>
              <a:rPr lang="vi-VN" sz="2800">
                <a:latin typeface="UTM Avo"/>
              </a:rPr>
              <a:t>Có lần, sứ thần Trung Hoa thử tài Lương Thế Vinh, nhờ ông cân giúp một con voi. Lương Thế Vinh sai lính dắt voi xuống thuyền, đánh dấu mức chìm của thuyền. Sau đó ông mang con voi lên bờ và xếp đá vào thuyền. Khi thuyền chìm đến mức đã đánh dấu, ông sai cân chỗ đá ấy và biết voi nặng bao nhiêu.</a:t>
            </a:r>
          </a:p>
        </p:txBody>
      </p:sp>
      <p:sp>
        <p:nvSpPr>
          <p:cNvPr id="5" name="Rectangle 4">
            <a:extLst/>
          </p:cNvPr>
          <p:cNvSpPr/>
          <p:nvPr/>
        </p:nvSpPr>
        <p:spPr>
          <a:xfrm>
            <a:off x="2398713" y="-80963"/>
            <a:ext cx="6940550" cy="646113"/>
          </a:xfrm>
          <a:prstGeom prst="rect">
            <a:avLst/>
          </a:prstGeom>
        </p:spPr>
        <p:txBody>
          <a:bodyPr wrap="none">
            <a:spAutoFit/>
          </a:bodyPr>
          <a:lstStyle/>
          <a:p>
            <a:pPr algn="ctr" fontAlgn="auto">
              <a:spcBef>
                <a:spcPts val="0"/>
              </a:spcBef>
              <a:spcAft>
                <a:spcPts val="0"/>
              </a:spcAft>
              <a:defRPr/>
            </a:pPr>
            <a:r>
              <a:rPr lang="en-US" sz="3600" b="1" dirty="0" err="1">
                <a:solidFill>
                  <a:srgbClr val="FF0000"/>
                </a:solidFill>
                <a:latin typeface="+mj-lt"/>
                <a:cs typeface="Arial" panose="020B0604020202020204" pitchFamily="34" charset="0"/>
              </a:rPr>
              <a:t>Bài</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đọc</a:t>
            </a:r>
            <a:r>
              <a:rPr lang="en-US" sz="3600" b="1" dirty="0">
                <a:solidFill>
                  <a:srgbClr val="FF0000"/>
                </a:solidFill>
                <a:latin typeface="+mj-lt"/>
                <a:cs typeface="Arial" panose="020B0604020202020204" pitchFamily="34" charset="0"/>
              </a:rPr>
              <a:t> </a:t>
            </a:r>
            <a:r>
              <a:rPr lang="vi-VN" sz="3600" b="1" dirty="0">
                <a:solidFill>
                  <a:srgbClr val="FF0000"/>
                </a:solidFill>
                <a:latin typeface="+mj-lt"/>
                <a:cs typeface="Arial" panose="020B0604020202020204" pitchFamily="34" charset="0"/>
              </a:rPr>
              <a:t>1: Ông Trạng giỏi tính toán </a:t>
            </a:r>
            <a:endParaRPr lang="en-US" sz="3600" b="1" dirty="0">
              <a:solidFill>
                <a:srgbClr val="FF0000"/>
              </a:solidFill>
              <a:latin typeface="+mj-lt"/>
              <a:cs typeface="Arial" panose="020B0604020202020204" pitchFamily="34" charset="0"/>
            </a:endParaRPr>
          </a:p>
        </p:txBody>
      </p:sp>
      <p:pic>
        <p:nvPicPr>
          <p:cNvPr id="52228" name="Picture 7"/>
          <p:cNvPicPr>
            <a:picLocks noChangeAspect="1"/>
          </p:cNvPicPr>
          <p:nvPr/>
        </p:nvPicPr>
        <p:blipFill>
          <a:blip r:embed="rId2"/>
          <a:srcRect l="13429" t="26836" r="12868" b="39166"/>
          <a:stretch>
            <a:fillRect/>
          </a:stretch>
        </p:blipFill>
        <p:spPr bwMode="auto">
          <a:xfrm>
            <a:off x="6765925" y="565150"/>
            <a:ext cx="5426075" cy="6253163"/>
          </a:xfrm>
          <a:prstGeom prst="rect">
            <a:avLst/>
          </a:prstGeom>
          <a:noFill/>
          <a:ln w="9525">
            <a:noFill/>
            <a:miter lim="800000"/>
            <a:headEnd/>
            <a:tailEnd/>
          </a:ln>
        </p:spPr>
      </p:pic>
      <p:sp>
        <p:nvSpPr>
          <p:cNvPr id="6" name="Rounded Rectangle 13">
            <a:extLst/>
          </p:cNvPr>
          <p:cNvSpPr/>
          <p:nvPr/>
        </p:nvSpPr>
        <p:spPr>
          <a:xfrm>
            <a:off x="7121525" y="5657850"/>
            <a:ext cx="4514850" cy="857250"/>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vi-VN" sz="2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Đọc toàn bài</a:t>
            </a:r>
            <a:endParaRPr lang="en-US" sz="2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320675" y="620713"/>
            <a:ext cx="11791950" cy="6002337"/>
          </a:xfrm>
          <a:prstGeom prst="rect">
            <a:avLst/>
          </a:prstGeom>
          <a:noFill/>
          <a:ln w="9525">
            <a:noFill/>
            <a:miter lim="800000"/>
            <a:headEnd/>
            <a:tailEnd/>
          </a:ln>
        </p:spPr>
        <p:txBody>
          <a:bodyPr>
            <a:spAutoFit/>
          </a:bodyPr>
          <a:lstStyle/>
          <a:p>
            <a:r>
              <a:rPr lang="vi-VN" sz="3200">
                <a:latin typeface="UTM Avo"/>
              </a:rPr>
              <a:t>     Sứ thần lại xé một trang sách mỏng, nhờ ông đo xem nó dày bao nhiêu. Ông lấy thước đo cuốn sách, rồi chia cho số trang để biết độ dày của mỗi trang sách. Sứ thần hết sức khâm phục tài trí của Trạng nguyên nước Việt.</a:t>
            </a:r>
          </a:p>
          <a:p>
            <a:r>
              <a:rPr lang="vi-VN" sz="3200">
                <a:latin typeface="UTM Avo"/>
              </a:rPr>
              <a:t>      Lương Thế Vinh đã tìm ra nhiều quy tắc tính toán, viết thành một cuốn sách. Mỗi quy tắc tính toán đều được ông tóm tắt bằng một bài thơ cho dễ nhớ. Đó là cuốn sách toán đầu tiên ở Việt Nam. Sách của ông được dạy trong nhà trường gần 400 năm. Ông cũng là người Việt Nam đầu tiền làm ra bàn tính. Bàn tính lúc đầu làm bằng đất, về sau làm bằng gỗ và trúc, sơn nhiều màu, rất dễ sử dụng.</a:t>
            </a:r>
          </a:p>
          <a:p>
            <a:r>
              <a:rPr lang="vi-VN" sz="3200">
                <a:latin typeface="UTM Avo"/>
              </a:rPr>
              <a:t> 			                </a:t>
            </a:r>
            <a:r>
              <a:rPr lang="vi-VN" sz="2800">
                <a:latin typeface="UTM Avo"/>
              </a:rPr>
              <a:t>Theo sách </a:t>
            </a:r>
            <a:r>
              <a:rPr lang="vi-VN" sz="2800" i="1">
                <a:latin typeface="UTM Avo"/>
              </a:rPr>
              <a:t>Kể chuyện thần đồng Việt Nam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8"/>
          <p:cNvPicPr>
            <a:picLocks noChangeAspect="1"/>
          </p:cNvPicPr>
          <p:nvPr/>
        </p:nvPicPr>
        <p:blipFill>
          <a:blip r:embed="rId2"/>
          <a:srcRect/>
          <a:stretch>
            <a:fillRect/>
          </a:stretch>
        </p:blipFill>
        <p:spPr bwMode="auto">
          <a:xfrm>
            <a:off x="3024188" y="1203325"/>
            <a:ext cx="6005512" cy="4775200"/>
          </a:xfrm>
          <a:prstGeom prst="rect">
            <a:avLst/>
          </a:prstGeom>
          <a:noFill/>
          <a:ln w="9525">
            <a:noFill/>
            <a:miter lim="800000"/>
            <a:headEnd/>
            <a:tailEnd/>
          </a:ln>
        </p:spPr>
      </p:pic>
      <p:sp>
        <p:nvSpPr>
          <p:cNvPr id="10" name="Rectangle 9">
            <a:extLst/>
          </p:cNvPr>
          <p:cNvSpPr/>
          <p:nvPr/>
        </p:nvSpPr>
        <p:spPr>
          <a:xfrm>
            <a:off x="4146728" y="2475268"/>
            <a:ext cx="4051118" cy="2554545"/>
          </a:xfrm>
          <a:prstGeom prst="rect">
            <a:avLst/>
          </a:prstGeom>
          <a:noFill/>
        </p:spPr>
        <p:txBody>
          <a:bodyPr>
            <a:spAutoFit/>
          </a:bodyPr>
          <a:lstStyle/>
          <a:p>
            <a:pPr algn="ctr" defTabSz="457200" fontAlgn="auto">
              <a:spcBef>
                <a:spcPts val="0"/>
              </a:spcBef>
              <a:spcAft>
                <a:spcPts val="0"/>
              </a:spcAft>
              <a:defRPr/>
            </a:pPr>
            <a:r>
              <a:rPr lang="vi-VN" sz="80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Đọc </a:t>
            </a:r>
            <a:endParaRPr lang="en-US" sz="80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UTM Avo"/>
              <a:cs typeface="Times New Roman" pitchFamily="18" charset="0"/>
            </a:endParaRPr>
          </a:p>
          <a:p>
            <a:pPr algn="ctr" defTabSz="457200" fontAlgn="auto">
              <a:spcBef>
                <a:spcPts val="0"/>
              </a:spcBef>
              <a:spcAft>
                <a:spcPts val="0"/>
              </a:spcAft>
              <a:defRPr/>
            </a:pPr>
            <a:r>
              <a:rPr lang="vi-VN" sz="80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hiểu</a:t>
            </a:r>
            <a:endParaRPr lang="en-US" sz="80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UTM Avo"/>
              <a:cs typeface="Times New Roman" pitchFamily="18" charset="0"/>
            </a:endParaRPr>
          </a:p>
        </p:txBody>
      </p:sp>
      <p:pic>
        <p:nvPicPr>
          <p:cNvPr id="11" name="55"/>
          <p:cNvPicPr>
            <a:picLocks noChangeAspect="1"/>
          </p:cNvPicPr>
          <p:nvPr/>
        </p:nvPicPr>
        <p:blipFill>
          <a:blip r:embed="rId3"/>
          <a:srcRect/>
          <a:stretch>
            <a:fillRect/>
          </a:stretch>
        </p:blipFill>
        <p:spPr bwMode="auto">
          <a:xfrm>
            <a:off x="182563" y="3373438"/>
            <a:ext cx="3548062" cy="3313112"/>
          </a:xfrm>
          <a:prstGeom prst="rect">
            <a:avLst/>
          </a:prstGeom>
          <a:noFill/>
          <a:ln w="9525">
            <a:noFill/>
            <a:miter lim="800000"/>
            <a:headEnd/>
            <a:tailEnd/>
          </a:ln>
        </p:spPr>
      </p:pic>
      <p:pic>
        <p:nvPicPr>
          <p:cNvPr id="12" name="54"/>
          <p:cNvPicPr>
            <a:picLocks noChangeAspect="1"/>
          </p:cNvPicPr>
          <p:nvPr/>
        </p:nvPicPr>
        <p:blipFill>
          <a:blip r:embed="rId4"/>
          <a:srcRect/>
          <a:stretch>
            <a:fillRect/>
          </a:stretch>
        </p:blipFill>
        <p:spPr bwMode="auto">
          <a:xfrm>
            <a:off x="7864475" y="3592513"/>
            <a:ext cx="3592513" cy="3265487"/>
          </a:xfrm>
          <a:prstGeom prst="rect">
            <a:avLst/>
          </a:prstGeom>
          <a:noFill/>
          <a:ln w="9525">
            <a:noFill/>
            <a:miter lim="800000"/>
            <a:headEnd/>
            <a:tailEnd/>
          </a:ln>
        </p:spPr>
      </p:pic>
      <p:pic>
        <p:nvPicPr>
          <p:cNvPr id="13" name="42"/>
          <p:cNvPicPr>
            <a:picLocks noChangeAspect="1"/>
          </p:cNvPicPr>
          <p:nvPr/>
        </p:nvPicPr>
        <p:blipFill>
          <a:blip r:embed="rId5"/>
          <a:srcRect/>
          <a:stretch>
            <a:fillRect/>
          </a:stretch>
        </p:blipFill>
        <p:spPr bwMode="auto">
          <a:xfrm>
            <a:off x="1968500" y="495300"/>
            <a:ext cx="2178050" cy="32908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25385" r="15401" b="6796"/>
          <a:stretch>
            <a:fillRect/>
          </a:stretch>
        </p:blipFill>
        <p:spPr bwMode="auto">
          <a:xfrm>
            <a:off x="-357188" y="744538"/>
            <a:ext cx="3046413" cy="4792662"/>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1981200" y="-184150"/>
            <a:ext cx="7635875" cy="7270750"/>
          </a:xfrm>
          <a:prstGeom prst="rect">
            <a:avLst/>
          </a:prstGeom>
          <a:noFill/>
          <a:ln w="9525">
            <a:noFill/>
            <a:miter lim="800000"/>
            <a:headEnd/>
            <a:tailEnd/>
          </a:ln>
        </p:spPr>
      </p:pic>
      <p:pic>
        <p:nvPicPr>
          <p:cNvPr id="6" name="Picture 5"/>
          <p:cNvPicPr>
            <a:picLocks noChangeAspect="1"/>
          </p:cNvPicPr>
          <p:nvPr/>
        </p:nvPicPr>
        <p:blipFill>
          <a:blip r:embed="rId4"/>
          <a:srcRect t="19704" b="11697"/>
          <a:stretch>
            <a:fillRect/>
          </a:stretch>
        </p:blipFill>
        <p:spPr bwMode="auto">
          <a:xfrm>
            <a:off x="8691563" y="4403725"/>
            <a:ext cx="2609850" cy="2344738"/>
          </a:xfrm>
          <a:prstGeom prst="rect">
            <a:avLst/>
          </a:prstGeom>
          <a:noFill/>
          <a:ln w="9525">
            <a:noFill/>
            <a:miter lim="800000"/>
            <a:headEnd/>
            <a:tailEnd/>
          </a:ln>
        </p:spPr>
      </p:pic>
      <p:sp>
        <p:nvSpPr>
          <p:cNvPr id="7" name="TextBox 6">
            <a:extLst/>
          </p:cNvPr>
          <p:cNvSpPr txBox="1"/>
          <p:nvPr/>
        </p:nvSpPr>
        <p:spPr>
          <a:xfrm>
            <a:off x="3719513" y="3471863"/>
            <a:ext cx="4368800" cy="1323975"/>
          </a:xfrm>
          <a:prstGeom prst="rect">
            <a:avLst/>
          </a:prstGeom>
          <a:noFill/>
        </p:spPr>
        <p:txBody>
          <a:bodyPr wrap="none">
            <a:spAutoFit/>
          </a:bodyPr>
          <a:lstStyle/>
          <a:p>
            <a:pPr fontAlgn="auto">
              <a:spcBef>
                <a:spcPts val="0"/>
              </a:spcBef>
              <a:spcAft>
                <a:spcPts val="0"/>
              </a:spcAft>
              <a:defRPr/>
            </a:pPr>
            <a:r>
              <a:rPr lang="en-US" sz="8000" b="1" dirty="0">
                <a:solidFill>
                  <a:srgbClr val="FF0000"/>
                </a:solidFill>
                <a:effectLst>
                  <a:outerShdw blurRad="38100" dist="38100" dir="2700000" algn="tl">
                    <a:srgbClr val="000000">
                      <a:alpha val="43137"/>
                    </a:srgbClr>
                  </a:outerShdw>
                </a:effectLst>
                <a:latin typeface="UTM Avo"/>
                <a:cs typeface="Times New Roman" panose="02020603050405020304" pitchFamily="18" charset="0"/>
              </a:rPr>
              <a:t>CHIA SẺ</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p:cTn id="2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p:cNvPicPr>
          <p:nvPr/>
        </p:nvPicPr>
        <p:blipFill>
          <a:blip r:embed="rId2"/>
          <a:srcRect/>
          <a:stretch>
            <a:fillRect/>
          </a:stretch>
        </p:blipFill>
        <p:spPr bwMode="auto">
          <a:xfrm>
            <a:off x="206375" y="534988"/>
            <a:ext cx="11760200" cy="3328987"/>
          </a:xfrm>
          <a:prstGeom prst="rect">
            <a:avLst/>
          </a:prstGeom>
          <a:noFill/>
          <a:ln w="9525">
            <a:noFill/>
            <a:miter lim="800000"/>
            <a:headEnd/>
            <a:tailEnd/>
          </a:ln>
        </p:spPr>
      </p:pic>
      <p:sp>
        <p:nvSpPr>
          <p:cNvPr id="3" name="Oval 2"/>
          <p:cNvSpPr/>
          <p:nvPr/>
        </p:nvSpPr>
        <p:spPr>
          <a:xfrm>
            <a:off x="1840230" y="4434840"/>
            <a:ext cx="7475220" cy="122301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600" dirty="0">
                <a:ln>
                  <a:solidFill>
                    <a:srgbClr val="FF0000"/>
                  </a:solidFill>
                </a:ln>
                <a:solidFill>
                  <a:srgbClr val="FFFF00"/>
                </a:solidFill>
              </a:rPr>
              <a:t>Thảo luận nhóm</a:t>
            </a:r>
            <a:endParaRPr lang="en-US" sz="3600" dirty="0">
              <a:ln>
                <a:solidFill>
                  <a:srgbClr val="FF0000"/>
                </a:solidFill>
              </a:ln>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4"/>
          <p:cNvPicPr>
            <a:picLocks noChangeAspect="1"/>
          </p:cNvPicPr>
          <p:nvPr/>
        </p:nvPicPr>
        <p:blipFill>
          <a:blip r:embed="rId2"/>
          <a:srcRect/>
          <a:stretch>
            <a:fillRect/>
          </a:stretch>
        </p:blipFill>
        <p:spPr bwMode="auto">
          <a:xfrm>
            <a:off x="4208463" y="3689350"/>
            <a:ext cx="2335212" cy="2562225"/>
          </a:xfrm>
          <a:prstGeom prst="rect">
            <a:avLst/>
          </a:prstGeom>
          <a:noFill/>
          <a:ln w="9525">
            <a:noFill/>
            <a:miter lim="800000"/>
            <a:headEnd/>
            <a:tailEnd/>
          </a:ln>
        </p:spPr>
      </p:pic>
      <p:pic>
        <p:nvPicPr>
          <p:cNvPr id="56322" name="Picture 5"/>
          <p:cNvPicPr>
            <a:picLocks noChangeAspect="1"/>
          </p:cNvPicPr>
          <p:nvPr/>
        </p:nvPicPr>
        <p:blipFill>
          <a:blip r:embed="rId3"/>
          <a:srcRect/>
          <a:stretch>
            <a:fillRect/>
          </a:stretch>
        </p:blipFill>
        <p:spPr bwMode="auto">
          <a:xfrm>
            <a:off x="6707188" y="4079875"/>
            <a:ext cx="1362075" cy="2171700"/>
          </a:xfrm>
          <a:prstGeom prst="rect">
            <a:avLst/>
          </a:prstGeom>
          <a:noFill/>
          <a:ln w="9525">
            <a:noFill/>
            <a:miter lim="800000"/>
            <a:headEnd/>
            <a:tailEnd/>
          </a:ln>
        </p:spPr>
      </p:pic>
      <p:pic>
        <p:nvPicPr>
          <p:cNvPr id="8" name="42"/>
          <p:cNvPicPr>
            <a:picLocks noChangeAspect="1"/>
          </p:cNvPicPr>
          <p:nvPr/>
        </p:nvPicPr>
        <p:blipFill>
          <a:blip r:embed="rId4"/>
          <a:srcRect/>
          <a:stretch>
            <a:fillRect/>
          </a:stretch>
        </p:blipFill>
        <p:spPr bwMode="auto">
          <a:xfrm>
            <a:off x="-179388" y="-168275"/>
            <a:ext cx="2178051" cy="3292475"/>
          </a:xfrm>
          <a:prstGeom prst="rect">
            <a:avLst/>
          </a:prstGeom>
          <a:noFill/>
          <a:ln w="9525">
            <a:noFill/>
            <a:miter lim="800000"/>
            <a:headEnd/>
            <a:tailEnd/>
          </a:ln>
        </p:spPr>
      </p:pic>
      <p:pic>
        <p:nvPicPr>
          <p:cNvPr id="9" name="42"/>
          <p:cNvPicPr>
            <a:picLocks noChangeAspect="1"/>
          </p:cNvPicPr>
          <p:nvPr/>
        </p:nvPicPr>
        <p:blipFill>
          <a:blip r:embed="rId4"/>
          <a:srcRect/>
          <a:stretch>
            <a:fillRect/>
          </a:stretch>
        </p:blipFill>
        <p:spPr bwMode="auto">
          <a:xfrm>
            <a:off x="10175875" y="-168275"/>
            <a:ext cx="2178050" cy="3292475"/>
          </a:xfrm>
          <a:prstGeom prst="rect">
            <a:avLst/>
          </a:prstGeom>
          <a:noFill/>
          <a:ln w="9525">
            <a:noFill/>
            <a:miter lim="800000"/>
            <a:headEnd/>
            <a:tailEnd/>
          </a:ln>
        </p:spPr>
      </p:pic>
      <p:pic>
        <p:nvPicPr>
          <p:cNvPr id="10" name="Picture 9"/>
          <p:cNvPicPr>
            <a:picLocks noChangeAspect="1"/>
          </p:cNvPicPr>
          <p:nvPr/>
        </p:nvPicPr>
        <p:blipFill>
          <a:blip r:embed="rId5"/>
          <a:srcRect l="25385" r="15401" b="6796"/>
          <a:stretch>
            <a:fillRect/>
          </a:stretch>
        </p:blipFill>
        <p:spPr bwMode="auto">
          <a:xfrm>
            <a:off x="-179388" y="2784475"/>
            <a:ext cx="2147888" cy="3381375"/>
          </a:xfrm>
          <a:prstGeom prst="rect">
            <a:avLst/>
          </a:prstGeom>
          <a:noFill/>
          <a:ln w="9525">
            <a:noFill/>
            <a:miter lim="800000"/>
            <a:headEnd/>
            <a:tailEnd/>
          </a:ln>
        </p:spPr>
      </p:pic>
      <p:pic>
        <p:nvPicPr>
          <p:cNvPr id="56326" name="Picture 2" descr="Hình ảnh cỏ ba lá tuyệt đẹp - TongHopXYZ"/>
          <p:cNvPicPr>
            <a:picLocks noChangeAspect="1" noChangeArrowheads="1"/>
          </p:cNvPicPr>
          <p:nvPr/>
        </p:nvPicPr>
        <p:blipFill>
          <a:blip r:embed="rId6"/>
          <a:srcRect/>
          <a:stretch>
            <a:fillRect/>
          </a:stretch>
        </p:blipFill>
        <p:spPr bwMode="auto">
          <a:xfrm>
            <a:off x="8880475" y="5475288"/>
            <a:ext cx="3311525" cy="1382712"/>
          </a:xfrm>
          <a:prstGeom prst="rect">
            <a:avLst/>
          </a:prstGeom>
          <a:noFill/>
          <a:ln w="9525">
            <a:noFill/>
            <a:miter lim="800000"/>
            <a:headEnd/>
            <a:tailEnd/>
          </a:ln>
        </p:spPr>
      </p:pic>
      <p:sp>
        <p:nvSpPr>
          <p:cNvPr id="13" name="Rounded Rectangle 13">
            <a:extLst/>
          </p:cNvPr>
          <p:cNvSpPr/>
          <p:nvPr/>
        </p:nvSpPr>
        <p:spPr>
          <a:xfrm>
            <a:off x="3611563" y="1774825"/>
            <a:ext cx="5486400" cy="857250"/>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vi-VN"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Trò chơi: “ Phóng viên”</a:t>
            </a:r>
            <a:endPar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8"/>
          <p:cNvPicPr>
            <a:picLocks noChangeAspect="1"/>
          </p:cNvPicPr>
          <p:nvPr/>
        </p:nvPicPr>
        <p:blipFill>
          <a:blip r:embed="rId2"/>
          <a:srcRect/>
          <a:stretch>
            <a:fillRect/>
          </a:stretch>
        </p:blipFill>
        <p:spPr bwMode="auto">
          <a:xfrm>
            <a:off x="3024188" y="1203325"/>
            <a:ext cx="6005512" cy="4775200"/>
          </a:xfrm>
          <a:prstGeom prst="rect">
            <a:avLst/>
          </a:prstGeom>
          <a:noFill/>
          <a:ln w="9525">
            <a:noFill/>
            <a:miter lim="800000"/>
            <a:headEnd/>
            <a:tailEnd/>
          </a:ln>
        </p:spPr>
      </p:pic>
      <p:pic>
        <p:nvPicPr>
          <p:cNvPr id="11" name="55"/>
          <p:cNvPicPr>
            <a:picLocks noChangeAspect="1"/>
          </p:cNvPicPr>
          <p:nvPr/>
        </p:nvPicPr>
        <p:blipFill>
          <a:blip r:embed="rId3"/>
          <a:srcRect/>
          <a:stretch>
            <a:fillRect/>
          </a:stretch>
        </p:blipFill>
        <p:spPr bwMode="auto">
          <a:xfrm>
            <a:off x="-179388" y="3275013"/>
            <a:ext cx="3549651" cy="3313112"/>
          </a:xfrm>
          <a:prstGeom prst="rect">
            <a:avLst/>
          </a:prstGeom>
          <a:noFill/>
          <a:ln w="9525">
            <a:noFill/>
            <a:miter lim="800000"/>
            <a:headEnd/>
            <a:tailEnd/>
          </a:ln>
        </p:spPr>
      </p:pic>
      <p:pic>
        <p:nvPicPr>
          <p:cNvPr id="12" name="54"/>
          <p:cNvPicPr>
            <a:picLocks noChangeAspect="1"/>
          </p:cNvPicPr>
          <p:nvPr/>
        </p:nvPicPr>
        <p:blipFill>
          <a:blip r:embed="rId4"/>
          <a:srcRect/>
          <a:stretch>
            <a:fillRect/>
          </a:stretch>
        </p:blipFill>
        <p:spPr bwMode="auto">
          <a:xfrm>
            <a:off x="8826500" y="3487738"/>
            <a:ext cx="3592513" cy="3265487"/>
          </a:xfrm>
          <a:prstGeom prst="rect">
            <a:avLst/>
          </a:prstGeom>
          <a:noFill/>
          <a:ln w="9525">
            <a:noFill/>
            <a:miter lim="800000"/>
            <a:headEnd/>
            <a:tailEnd/>
          </a:ln>
        </p:spPr>
      </p:pic>
      <p:pic>
        <p:nvPicPr>
          <p:cNvPr id="13" name="42"/>
          <p:cNvPicPr>
            <a:picLocks noChangeAspect="1"/>
          </p:cNvPicPr>
          <p:nvPr/>
        </p:nvPicPr>
        <p:blipFill>
          <a:blip r:embed="rId5"/>
          <a:srcRect/>
          <a:stretch>
            <a:fillRect/>
          </a:stretch>
        </p:blipFill>
        <p:spPr bwMode="auto">
          <a:xfrm>
            <a:off x="10367963" y="-111125"/>
            <a:ext cx="2178050" cy="3292475"/>
          </a:xfrm>
          <a:prstGeom prst="rect">
            <a:avLst/>
          </a:prstGeom>
          <a:noFill/>
          <a:ln w="9525">
            <a:noFill/>
            <a:miter lim="800000"/>
            <a:headEnd/>
            <a:tailEnd/>
          </a:ln>
        </p:spPr>
      </p:pic>
      <p:pic>
        <p:nvPicPr>
          <p:cNvPr id="7" name="42"/>
          <p:cNvPicPr>
            <a:picLocks noChangeAspect="1"/>
          </p:cNvPicPr>
          <p:nvPr/>
        </p:nvPicPr>
        <p:blipFill>
          <a:blip r:embed="rId5"/>
          <a:srcRect/>
          <a:stretch>
            <a:fillRect/>
          </a:stretch>
        </p:blipFill>
        <p:spPr bwMode="auto">
          <a:xfrm>
            <a:off x="0" y="80963"/>
            <a:ext cx="2178050" cy="3292475"/>
          </a:xfrm>
          <a:prstGeom prst="rect">
            <a:avLst/>
          </a:prstGeom>
          <a:noFill/>
          <a:ln w="9525">
            <a:noFill/>
            <a:miter lim="800000"/>
            <a:headEnd/>
            <a:tailEnd/>
          </a:ln>
        </p:spPr>
      </p:pic>
      <p:sp>
        <p:nvSpPr>
          <p:cNvPr id="3" name="Oval 2"/>
          <p:cNvSpPr/>
          <p:nvPr/>
        </p:nvSpPr>
        <p:spPr>
          <a:xfrm>
            <a:off x="2560638" y="1362075"/>
            <a:ext cx="7075487" cy="45720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3600">
                <a:solidFill>
                  <a:srgbClr val="FFFFFF"/>
                </a:solidFill>
                <a:latin typeface="Times New Roman" pitchFamily="18" charset="0"/>
                <a:cs typeface="Times New Roman" pitchFamily="18" charset="0"/>
              </a:rPr>
              <a:t>   </a:t>
            </a:r>
            <a:r>
              <a:rPr lang="en-US" sz="3600">
                <a:solidFill>
                  <a:srgbClr val="FFFFFF"/>
                </a:solidFill>
                <a:latin typeface="Times New Roman" pitchFamily="18" charset="0"/>
                <a:cs typeface="Times New Roman" pitchFamily="18" charset="0"/>
              </a:rPr>
              <a:t>Mỗi nhóm cử 1 đại diện tham gia</a:t>
            </a:r>
            <a:r>
              <a:rPr lang="vi-VN" sz="3600">
                <a:solidFill>
                  <a:srgbClr val="FFFFFF"/>
                </a:solidFill>
                <a:latin typeface="Times New Roman" pitchFamily="18" charset="0"/>
                <a:cs typeface="Times New Roman" pitchFamily="18" charset="0"/>
              </a:rPr>
              <a:t>.</a:t>
            </a:r>
            <a:r>
              <a:rPr lang="en-US" sz="3600">
                <a:solidFill>
                  <a:srgbClr val="FFFFFF"/>
                </a:solidFill>
                <a:latin typeface="Times New Roman" pitchFamily="18" charset="0"/>
                <a:cs typeface="Times New Roman" pitchFamily="18" charset="0"/>
              </a:rPr>
              <a:t> </a:t>
            </a:r>
            <a:r>
              <a:rPr lang="vi-VN" sz="3600">
                <a:solidFill>
                  <a:srgbClr val="FFFFFF"/>
                </a:solidFill>
                <a:latin typeface="Times New Roman" pitchFamily="18" charset="0"/>
                <a:cs typeface="Times New Roman" pitchFamily="18" charset="0"/>
              </a:rPr>
              <a:t>Đ</a:t>
            </a:r>
            <a:r>
              <a:rPr lang="en-US" sz="3600">
                <a:solidFill>
                  <a:srgbClr val="FFFFFF"/>
                </a:solidFill>
                <a:latin typeface="Times New Roman" pitchFamily="18" charset="0"/>
                <a:cs typeface="Times New Roman" pitchFamily="18" charset="0"/>
              </a:rPr>
              <a:t>ại diện nhóm 1 đóng vai phỏng vấn đại diện nhóm 2. Nhóm 2 trả lời sau đó đổi vai</a:t>
            </a:r>
            <a:r>
              <a:rPr lang="vi-VN" sz="3600">
                <a:solidFill>
                  <a:srgbClr val="FFFFFF"/>
                </a:solidFill>
                <a:latin typeface="Times New Roman" pitchFamily="18" charset="0"/>
                <a:cs typeface="Times New Roman" pitchFamily="18" charset="0"/>
              </a:rPr>
              <a:t> phỏng vấn đại diện nhóm 3, 4</a:t>
            </a:r>
            <a:endParaRPr lang="en-US" sz="3600">
              <a:solidFill>
                <a:srgbClr val="FFFFFF"/>
              </a:solidFill>
              <a:cs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42"/>
          <p:cNvPicPr>
            <a:picLocks noChangeAspect="1"/>
          </p:cNvPicPr>
          <p:nvPr/>
        </p:nvPicPr>
        <p:blipFill>
          <a:blip r:embed="rId2"/>
          <a:srcRect/>
          <a:stretch>
            <a:fillRect/>
          </a:stretch>
        </p:blipFill>
        <p:spPr bwMode="auto">
          <a:xfrm>
            <a:off x="-179388" y="-168275"/>
            <a:ext cx="2178051" cy="3292475"/>
          </a:xfrm>
          <a:prstGeom prst="rect">
            <a:avLst/>
          </a:prstGeom>
          <a:noFill/>
          <a:ln w="9525">
            <a:noFill/>
            <a:miter lim="800000"/>
            <a:headEnd/>
            <a:tailEnd/>
          </a:ln>
        </p:spPr>
      </p:pic>
      <p:pic>
        <p:nvPicPr>
          <p:cNvPr id="9" name="42"/>
          <p:cNvPicPr>
            <a:picLocks noChangeAspect="1"/>
          </p:cNvPicPr>
          <p:nvPr/>
        </p:nvPicPr>
        <p:blipFill>
          <a:blip r:embed="rId2"/>
          <a:srcRect/>
          <a:stretch>
            <a:fillRect/>
          </a:stretch>
        </p:blipFill>
        <p:spPr bwMode="auto">
          <a:xfrm>
            <a:off x="10175875" y="-168275"/>
            <a:ext cx="2178050" cy="3292475"/>
          </a:xfrm>
          <a:prstGeom prst="rect">
            <a:avLst/>
          </a:prstGeom>
          <a:noFill/>
          <a:ln w="9525">
            <a:noFill/>
            <a:miter lim="800000"/>
            <a:headEnd/>
            <a:tailEnd/>
          </a:ln>
        </p:spPr>
      </p:pic>
      <p:pic>
        <p:nvPicPr>
          <p:cNvPr id="10" name="Picture 9"/>
          <p:cNvPicPr>
            <a:picLocks noChangeAspect="1"/>
          </p:cNvPicPr>
          <p:nvPr/>
        </p:nvPicPr>
        <p:blipFill>
          <a:blip r:embed="rId3"/>
          <a:srcRect l="25385" r="15401" b="6796"/>
          <a:stretch>
            <a:fillRect/>
          </a:stretch>
        </p:blipFill>
        <p:spPr bwMode="auto">
          <a:xfrm>
            <a:off x="-179388" y="2784475"/>
            <a:ext cx="2147888" cy="3381375"/>
          </a:xfrm>
          <a:prstGeom prst="rect">
            <a:avLst/>
          </a:prstGeom>
          <a:noFill/>
          <a:ln w="9525">
            <a:noFill/>
            <a:miter lim="800000"/>
            <a:headEnd/>
            <a:tailEnd/>
          </a:ln>
        </p:spPr>
      </p:pic>
      <p:pic>
        <p:nvPicPr>
          <p:cNvPr id="58372" name="Picture 2" descr="Hình ảnh cỏ ba lá tuyệt đẹp - TongHopXYZ"/>
          <p:cNvPicPr>
            <a:picLocks noChangeAspect="1" noChangeArrowheads="1"/>
          </p:cNvPicPr>
          <p:nvPr/>
        </p:nvPicPr>
        <p:blipFill>
          <a:blip r:embed="rId4"/>
          <a:srcRect/>
          <a:stretch>
            <a:fillRect/>
          </a:stretch>
        </p:blipFill>
        <p:spPr bwMode="auto">
          <a:xfrm>
            <a:off x="0" y="5932488"/>
            <a:ext cx="8855075" cy="925512"/>
          </a:xfrm>
          <a:prstGeom prst="rect">
            <a:avLst/>
          </a:prstGeom>
          <a:noFill/>
          <a:ln w="9525">
            <a:noFill/>
            <a:miter lim="800000"/>
            <a:headEnd/>
            <a:tailEnd/>
          </a:ln>
        </p:spPr>
      </p:pic>
      <p:sp>
        <p:nvSpPr>
          <p:cNvPr id="13" name="Rounded Rectangle 13">
            <a:extLst/>
          </p:cNvPr>
          <p:cNvSpPr/>
          <p:nvPr/>
        </p:nvSpPr>
        <p:spPr>
          <a:xfrm>
            <a:off x="2514600" y="0"/>
            <a:ext cx="5484813" cy="857250"/>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vi-VN"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Trò chơi: “ Phóng viên”</a:t>
            </a:r>
            <a:endParaRPr lang="en-US" sz="3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11" name="Rectangle 10">
            <a:extLst/>
          </p:cNvPr>
          <p:cNvSpPr/>
          <p:nvPr/>
        </p:nvSpPr>
        <p:spPr>
          <a:xfrm>
            <a:off x="4365625" y="1284288"/>
            <a:ext cx="5588000" cy="1077912"/>
          </a:xfrm>
          <a:prstGeom prst="rect">
            <a:avLst/>
          </a:prstGeom>
        </p:spPr>
        <p:txBody>
          <a:bodyPr>
            <a:spAutoFit/>
          </a:bodyPr>
          <a:lstStyle/>
          <a:p>
            <a:pPr fontAlgn="auto">
              <a:spcBef>
                <a:spcPts val="0"/>
              </a:spcBef>
              <a:spcAft>
                <a:spcPts val="0"/>
              </a:spcAft>
              <a:defRPr/>
            </a:pPr>
            <a:r>
              <a:rPr lang="vi-VN" sz="3200" dirty="0">
                <a:solidFill>
                  <a:schemeClr val="accent1">
                    <a:lumMod val="75000"/>
                  </a:schemeClr>
                </a:solidFill>
                <a:latin typeface="+mn-lt"/>
                <a:cs typeface="+mn-cs"/>
              </a:rPr>
              <a:t>   Câu hỏi 1: Qua đoạn 1, em biết gì về ông Lương Thế Vinh?</a:t>
            </a:r>
            <a:endParaRPr lang="en-US" sz="3200" dirty="0">
              <a:solidFill>
                <a:schemeClr val="accent1">
                  <a:lumMod val="75000"/>
                </a:schemeClr>
              </a:solidFill>
              <a:latin typeface="+mn-lt"/>
              <a:cs typeface="+mn-cs"/>
            </a:endParaRPr>
          </a:p>
        </p:txBody>
      </p:sp>
      <p:pic>
        <p:nvPicPr>
          <p:cNvPr id="2" name="Picture 1"/>
          <p:cNvPicPr>
            <a:picLocks noChangeAspect="1"/>
          </p:cNvPicPr>
          <p:nvPr/>
        </p:nvPicPr>
        <p:blipFill>
          <a:blip r:embed="rId5"/>
          <a:srcRect/>
          <a:stretch>
            <a:fillRect/>
          </a:stretch>
        </p:blipFill>
        <p:spPr bwMode="auto">
          <a:xfrm>
            <a:off x="1833563" y="1023938"/>
            <a:ext cx="2311400" cy="3284537"/>
          </a:xfrm>
          <a:prstGeom prst="rect">
            <a:avLst/>
          </a:prstGeom>
          <a:noFill/>
          <a:ln w="9525">
            <a:noFill/>
            <a:miter lim="800000"/>
            <a:headEnd/>
            <a:tailEnd/>
          </a:ln>
        </p:spPr>
      </p:pic>
      <p:sp>
        <p:nvSpPr>
          <p:cNvPr id="12" name="Rectangle 11"/>
          <p:cNvSpPr>
            <a:spLocks noChangeArrowheads="1"/>
          </p:cNvSpPr>
          <p:nvPr/>
        </p:nvSpPr>
        <p:spPr bwMode="auto">
          <a:xfrm>
            <a:off x="3689350" y="4475163"/>
            <a:ext cx="5227638" cy="1077912"/>
          </a:xfrm>
          <a:prstGeom prst="rect">
            <a:avLst/>
          </a:prstGeom>
          <a:noFill/>
          <a:ln w="9525">
            <a:noFill/>
            <a:miter lim="800000"/>
            <a:headEnd/>
            <a:tailEnd/>
          </a:ln>
        </p:spPr>
        <p:txBody>
          <a:bodyPr>
            <a:spAutoFit/>
          </a:bodyPr>
          <a:lstStyle/>
          <a:p>
            <a:r>
              <a:rPr lang="vi-VN" sz="3200">
                <a:solidFill>
                  <a:srgbClr val="FF0000"/>
                </a:solidFill>
                <a:latin typeface="Times New Roman" pitchFamily="18" charset="0"/>
                <a:cs typeface="Times New Roman" pitchFamily="18" charset="0"/>
              </a:rPr>
              <a:t>     Câu hỏi 2: </a:t>
            </a:r>
            <a:r>
              <a:rPr lang="en-US" sz="3200">
                <a:solidFill>
                  <a:srgbClr val="FF0000"/>
                </a:solidFill>
                <a:latin typeface="Times New Roman" pitchFamily="18" charset="0"/>
                <a:cs typeface="Times New Roman" pitchFamily="18" charset="0"/>
              </a:rPr>
              <a:t>Ông Lương Thế Vinh làm cách nào để cân voi?</a:t>
            </a:r>
            <a:endParaRPr lang="en-US" sz="3200">
              <a:solidFill>
                <a:srgbClr val="FF0000"/>
              </a:solidFill>
              <a:latin typeface="UTM Avo"/>
            </a:endParaRPr>
          </a:p>
        </p:txBody>
      </p:sp>
      <p:pic>
        <p:nvPicPr>
          <p:cNvPr id="14" name="Picture 13"/>
          <p:cNvPicPr>
            <a:picLocks noChangeAspect="1"/>
          </p:cNvPicPr>
          <p:nvPr/>
        </p:nvPicPr>
        <p:blipFill>
          <a:blip r:embed="rId6"/>
          <a:srcRect/>
          <a:stretch>
            <a:fillRect/>
          </a:stretch>
        </p:blipFill>
        <p:spPr bwMode="auto">
          <a:xfrm>
            <a:off x="9024938" y="2982913"/>
            <a:ext cx="3167062" cy="3875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xit" presetSubtype="10" fill="hold" grpId="1" nodeType="withEffect">
                                  <p:stCondLst>
                                    <p:cond delay="0"/>
                                  </p:stCondLst>
                                  <p:childTnLst>
                                    <p:animEffect transition="out" filter="randombar(horizontal)">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42"/>
          <p:cNvPicPr>
            <a:picLocks noChangeAspect="1"/>
          </p:cNvPicPr>
          <p:nvPr/>
        </p:nvPicPr>
        <p:blipFill>
          <a:blip r:embed="rId2"/>
          <a:srcRect/>
          <a:stretch>
            <a:fillRect/>
          </a:stretch>
        </p:blipFill>
        <p:spPr bwMode="auto">
          <a:xfrm>
            <a:off x="-179388" y="-168275"/>
            <a:ext cx="2178051" cy="3292475"/>
          </a:xfrm>
          <a:prstGeom prst="rect">
            <a:avLst/>
          </a:prstGeom>
          <a:noFill/>
          <a:ln w="9525">
            <a:noFill/>
            <a:miter lim="800000"/>
            <a:headEnd/>
            <a:tailEnd/>
          </a:ln>
        </p:spPr>
      </p:pic>
      <p:pic>
        <p:nvPicPr>
          <p:cNvPr id="9" name="42"/>
          <p:cNvPicPr>
            <a:picLocks noChangeAspect="1"/>
          </p:cNvPicPr>
          <p:nvPr/>
        </p:nvPicPr>
        <p:blipFill>
          <a:blip r:embed="rId2"/>
          <a:srcRect/>
          <a:stretch>
            <a:fillRect/>
          </a:stretch>
        </p:blipFill>
        <p:spPr bwMode="auto">
          <a:xfrm>
            <a:off x="10175875" y="-168275"/>
            <a:ext cx="2178050" cy="3292475"/>
          </a:xfrm>
          <a:prstGeom prst="rect">
            <a:avLst/>
          </a:prstGeom>
          <a:noFill/>
          <a:ln w="9525">
            <a:noFill/>
            <a:miter lim="800000"/>
            <a:headEnd/>
            <a:tailEnd/>
          </a:ln>
        </p:spPr>
      </p:pic>
      <p:pic>
        <p:nvPicPr>
          <p:cNvPr id="10" name="Picture 9"/>
          <p:cNvPicPr>
            <a:picLocks noChangeAspect="1"/>
          </p:cNvPicPr>
          <p:nvPr/>
        </p:nvPicPr>
        <p:blipFill>
          <a:blip r:embed="rId3"/>
          <a:srcRect l="25385" r="15401" b="6796"/>
          <a:stretch>
            <a:fillRect/>
          </a:stretch>
        </p:blipFill>
        <p:spPr bwMode="auto">
          <a:xfrm>
            <a:off x="-179388" y="2784475"/>
            <a:ext cx="2147888" cy="3381375"/>
          </a:xfrm>
          <a:prstGeom prst="rect">
            <a:avLst/>
          </a:prstGeom>
          <a:noFill/>
          <a:ln w="9525">
            <a:noFill/>
            <a:miter lim="800000"/>
            <a:headEnd/>
            <a:tailEnd/>
          </a:ln>
        </p:spPr>
      </p:pic>
      <p:pic>
        <p:nvPicPr>
          <p:cNvPr id="59396" name="Picture 2" descr="Hình ảnh cỏ ba lá tuyệt đẹp - TongHopXYZ"/>
          <p:cNvPicPr>
            <a:picLocks noChangeAspect="1" noChangeArrowheads="1"/>
          </p:cNvPicPr>
          <p:nvPr/>
        </p:nvPicPr>
        <p:blipFill>
          <a:blip r:embed="rId4"/>
          <a:srcRect/>
          <a:stretch>
            <a:fillRect/>
          </a:stretch>
        </p:blipFill>
        <p:spPr bwMode="auto">
          <a:xfrm>
            <a:off x="0" y="5932488"/>
            <a:ext cx="8855075" cy="925512"/>
          </a:xfrm>
          <a:prstGeom prst="rect">
            <a:avLst/>
          </a:prstGeom>
          <a:noFill/>
          <a:ln w="9525">
            <a:noFill/>
            <a:miter lim="800000"/>
            <a:headEnd/>
            <a:tailEnd/>
          </a:ln>
        </p:spPr>
      </p:pic>
      <p:sp>
        <p:nvSpPr>
          <p:cNvPr id="13" name="Rounded Rectangle 13">
            <a:extLst/>
          </p:cNvPr>
          <p:cNvSpPr/>
          <p:nvPr/>
        </p:nvSpPr>
        <p:spPr>
          <a:xfrm>
            <a:off x="2514600" y="0"/>
            <a:ext cx="5484813" cy="857250"/>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vi-VN" sz="3600" b="1">
                <a:solidFill>
                  <a:prstClr val="white"/>
                </a:solidFill>
                <a:effectLst>
                  <a:outerShdw blurRad="38100" dist="38100" dir="2700000" algn="tl">
                    <a:srgbClr val="000000">
                      <a:alpha val="43137"/>
                    </a:srgbClr>
                  </a:outerShdw>
                </a:effectLst>
                <a:latin typeface="+mj-lt"/>
                <a:cs typeface="Times New Roman" panose="02020603050405020304" pitchFamily="18" charset="0"/>
              </a:rPr>
              <a:t>Chốt đáp án</a:t>
            </a:r>
          </a:p>
          <a:p>
            <a:pPr algn="ctr" fontAlgn="auto">
              <a:spcBef>
                <a:spcPts val="0"/>
              </a:spcBef>
              <a:spcAft>
                <a:spcPts val="0"/>
              </a:spcAft>
              <a:defRPr/>
            </a:pPr>
            <a:endParaRPr lang="en-US" sz="3600" b="1" dirty="0">
              <a:solidFill>
                <a:prstClr val="white"/>
              </a:solidFill>
              <a:effectLst>
                <a:outerShdw blurRad="38100" dist="38100" dir="2700000" algn="tl">
                  <a:srgbClr val="000000">
                    <a:alpha val="43137"/>
                  </a:srgbClr>
                </a:outerShdw>
              </a:effectLst>
              <a:cs typeface="Times New Roman" panose="02020603050405020304" pitchFamily="18" charset="0"/>
            </a:endParaRPr>
          </a:p>
        </p:txBody>
      </p:sp>
      <p:sp>
        <p:nvSpPr>
          <p:cNvPr id="11" name="Rectangle 10"/>
          <p:cNvSpPr>
            <a:spLocks noChangeArrowheads="1"/>
          </p:cNvSpPr>
          <p:nvPr/>
        </p:nvSpPr>
        <p:spPr bwMode="auto">
          <a:xfrm>
            <a:off x="4173538" y="1181100"/>
            <a:ext cx="5884862" cy="1570038"/>
          </a:xfrm>
          <a:prstGeom prst="rect">
            <a:avLst/>
          </a:prstGeom>
          <a:noFill/>
          <a:ln w="9525">
            <a:noFill/>
            <a:miter lim="800000"/>
            <a:headEnd/>
            <a:tailEnd/>
          </a:ln>
        </p:spPr>
        <p:txBody>
          <a:bodyPr>
            <a:spAutoFit/>
          </a:bodyPr>
          <a:lstStyle/>
          <a:p>
            <a:r>
              <a:rPr lang="vi-VN" sz="3200">
                <a:solidFill>
                  <a:srgbClr val="385723"/>
                </a:solidFill>
                <a:latin typeface="Times New Roman" pitchFamily="18" charset="0"/>
                <a:cs typeface="Times New Roman" pitchFamily="18" charset="0"/>
              </a:rPr>
              <a:t>   Câu hỏi 3: </a:t>
            </a:r>
            <a:r>
              <a:rPr lang="en-US" sz="3200">
                <a:solidFill>
                  <a:srgbClr val="385723"/>
                </a:solidFill>
                <a:latin typeface="Times New Roman" pitchFamily="18" charset="0"/>
                <a:cs typeface="Times New Roman" pitchFamily="18" charset="0"/>
              </a:rPr>
              <a:t>Ông Lương Thế Vinh làm cách nào để biết một trang sách dày bao nhiêu?</a:t>
            </a:r>
            <a:endParaRPr lang="en-US" sz="3200">
              <a:solidFill>
                <a:srgbClr val="385723"/>
              </a:solidFill>
              <a:latin typeface="UTM Avo"/>
            </a:endParaRPr>
          </a:p>
        </p:txBody>
      </p:sp>
      <p:pic>
        <p:nvPicPr>
          <p:cNvPr id="3" name="Picture 2"/>
          <p:cNvPicPr>
            <a:picLocks noChangeAspect="1"/>
          </p:cNvPicPr>
          <p:nvPr/>
        </p:nvPicPr>
        <p:blipFill>
          <a:blip r:embed="rId5"/>
          <a:srcRect/>
          <a:stretch>
            <a:fillRect/>
          </a:stretch>
        </p:blipFill>
        <p:spPr bwMode="auto">
          <a:xfrm>
            <a:off x="8936038" y="3273425"/>
            <a:ext cx="3241675" cy="3614738"/>
          </a:xfrm>
          <a:prstGeom prst="rect">
            <a:avLst/>
          </a:prstGeom>
          <a:noFill/>
          <a:ln w="9525">
            <a:noFill/>
            <a:miter lim="800000"/>
            <a:headEnd/>
            <a:tailEnd/>
          </a:ln>
        </p:spPr>
      </p:pic>
      <p:sp>
        <p:nvSpPr>
          <p:cNvPr id="12" name="Rectangle 11"/>
          <p:cNvSpPr>
            <a:spLocks noChangeArrowheads="1"/>
          </p:cNvSpPr>
          <p:nvPr/>
        </p:nvSpPr>
        <p:spPr bwMode="auto">
          <a:xfrm>
            <a:off x="2514600" y="4541838"/>
            <a:ext cx="6797675" cy="1077912"/>
          </a:xfrm>
          <a:prstGeom prst="rect">
            <a:avLst/>
          </a:prstGeom>
          <a:noFill/>
          <a:ln w="9525">
            <a:noFill/>
            <a:miter lim="800000"/>
            <a:headEnd/>
            <a:tailEnd/>
          </a:ln>
        </p:spPr>
        <p:txBody>
          <a:bodyPr>
            <a:spAutoFit/>
          </a:bodyPr>
          <a:lstStyle/>
          <a:p>
            <a:r>
              <a:rPr lang="vi-VN" sz="3200">
                <a:latin typeface="Times New Roman" pitchFamily="18" charset="0"/>
                <a:cs typeface="Times New Roman" pitchFamily="18" charset="0"/>
              </a:rPr>
              <a:t>   Câu hỏi 4: </a:t>
            </a:r>
            <a:r>
              <a:rPr lang="en-US" sz="3200">
                <a:latin typeface="Times New Roman" pitchFamily="18" charset="0"/>
                <a:cs typeface="Times New Roman" pitchFamily="18" charset="0"/>
              </a:rPr>
              <a:t>Đọc đoạn 4 và nêu những đóng góp của ông Lương Thế Vinh.</a:t>
            </a:r>
            <a:endParaRPr lang="en-US" sz="3200">
              <a:solidFill>
                <a:srgbClr val="C00000"/>
              </a:solidFill>
              <a:latin typeface="UTM Avo"/>
            </a:endParaRPr>
          </a:p>
        </p:txBody>
      </p:sp>
      <p:pic>
        <p:nvPicPr>
          <p:cNvPr id="4" name="Picture 3"/>
          <p:cNvPicPr>
            <a:picLocks noChangeAspect="1"/>
          </p:cNvPicPr>
          <p:nvPr/>
        </p:nvPicPr>
        <p:blipFill>
          <a:blip r:embed="rId6"/>
          <a:srcRect/>
          <a:stretch>
            <a:fillRect/>
          </a:stretch>
        </p:blipFill>
        <p:spPr bwMode="auto">
          <a:xfrm>
            <a:off x="1068388" y="468313"/>
            <a:ext cx="2995612" cy="3875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par>
                                <p:cTn id="35" presetID="14" presetClass="exit" presetSubtype="10" fill="hold" grpId="1" nodeType="withEffect">
                                  <p:stCondLst>
                                    <p:cond delay="0"/>
                                  </p:stCondLst>
                                  <p:childTnLst>
                                    <p:animEffect transition="out" filter="randombar(horizontal)">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p:cNvPicPr>
          <p:nvPr/>
        </p:nvPicPr>
        <p:blipFill>
          <a:blip r:embed="rId2"/>
          <a:srcRect/>
          <a:stretch>
            <a:fillRect/>
          </a:stretch>
        </p:blipFill>
        <p:spPr bwMode="auto">
          <a:xfrm>
            <a:off x="2178050" y="4876800"/>
            <a:ext cx="1727200" cy="1897063"/>
          </a:xfrm>
          <a:prstGeom prst="rect">
            <a:avLst/>
          </a:prstGeom>
          <a:noFill/>
          <a:ln w="9525">
            <a:noFill/>
            <a:miter lim="800000"/>
            <a:headEnd/>
            <a:tailEnd/>
          </a:ln>
        </p:spPr>
      </p:pic>
      <p:pic>
        <p:nvPicPr>
          <p:cNvPr id="60418" name="Picture 3"/>
          <p:cNvPicPr>
            <a:picLocks noChangeAspect="1"/>
          </p:cNvPicPr>
          <p:nvPr/>
        </p:nvPicPr>
        <p:blipFill>
          <a:blip r:embed="rId3"/>
          <a:srcRect/>
          <a:stretch>
            <a:fillRect/>
          </a:stretch>
        </p:blipFill>
        <p:spPr bwMode="auto">
          <a:xfrm>
            <a:off x="4208463" y="5013325"/>
            <a:ext cx="1049337" cy="1673225"/>
          </a:xfrm>
          <a:prstGeom prst="rect">
            <a:avLst/>
          </a:prstGeom>
          <a:noFill/>
          <a:ln w="9525">
            <a:noFill/>
            <a:miter lim="800000"/>
            <a:headEnd/>
            <a:tailEnd/>
          </a:ln>
        </p:spPr>
      </p:pic>
      <p:sp>
        <p:nvSpPr>
          <p:cNvPr id="2" name="Rectangle 1"/>
          <p:cNvSpPr>
            <a:spLocks noChangeArrowheads="1"/>
          </p:cNvSpPr>
          <p:nvPr/>
        </p:nvSpPr>
        <p:spPr bwMode="auto">
          <a:xfrm>
            <a:off x="2705100" y="1481138"/>
            <a:ext cx="6878638" cy="646112"/>
          </a:xfrm>
          <a:prstGeom prst="rect">
            <a:avLst/>
          </a:prstGeom>
          <a:noFill/>
          <a:ln w="9525">
            <a:noFill/>
            <a:miter lim="800000"/>
            <a:headEnd/>
            <a:tailEnd/>
          </a:ln>
        </p:spPr>
        <p:txBody>
          <a:bodyPr wrap="none">
            <a:spAutoFit/>
          </a:bodyPr>
          <a:lstStyle/>
          <a:p>
            <a:r>
              <a:rPr lang="nl-NL" sz="3600">
                <a:solidFill>
                  <a:srgbClr val="000000"/>
                </a:solidFill>
                <a:latin typeface="Times New Roman" pitchFamily="18" charset="0"/>
                <a:cs typeface="Times New Roman" pitchFamily="18" charset="0"/>
              </a:rPr>
              <a:t>Qua câu chuyện, em có suy nghĩ gì?</a:t>
            </a:r>
            <a:endParaRPr lang="en-US" sz="3600">
              <a:latin typeface="UTM Avo"/>
            </a:endParaRPr>
          </a:p>
        </p:txBody>
      </p:sp>
      <p:pic>
        <p:nvPicPr>
          <p:cNvPr id="5" name="42"/>
          <p:cNvPicPr>
            <a:picLocks noChangeAspect="1"/>
          </p:cNvPicPr>
          <p:nvPr/>
        </p:nvPicPr>
        <p:blipFill>
          <a:blip r:embed="rId4"/>
          <a:srcRect/>
          <a:stretch>
            <a:fillRect/>
          </a:stretch>
        </p:blipFill>
        <p:spPr bwMode="auto">
          <a:xfrm>
            <a:off x="0" y="382588"/>
            <a:ext cx="2178050" cy="6600825"/>
          </a:xfrm>
          <a:prstGeom prst="rect">
            <a:avLst/>
          </a:prstGeom>
          <a:noFill/>
          <a:ln w="9525">
            <a:noFill/>
            <a:miter lim="800000"/>
            <a:headEnd/>
            <a:tailEnd/>
          </a:ln>
        </p:spPr>
      </p:pic>
      <p:sp>
        <p:nvSpPr>
          <p:cNvPr id="7" name="Rectangle 6"/>
          <p:cNvSpPr>
            <a:spLocks noChangeArrowheads="1"/>
          </p:cNvSpPr>
          <p:nvPr/>
        </p:nvSpPr>
        <p:spPr bwMode="auto">
          <a:xfrm>
            <a:off x="2308225" y="1063625"/>
            <a:ext cx="8110538" cy="2862263"/>
          </a:xfrm>
          <a:prstGeom prst="rect">
            <a:avLst/>
          </a:prstGeom>
          <a:noFill/>
          <a:ln w="9525">
            <a:noFill/>
            <a:miter lim="800000"/>
            <a:headEnd/>
            <a:tailEnd/>
          </a:ln>
        </p:spPr>
        <p:txBody>
          <a:bodyPr>
            <a:spAutoFit/>
          </a:bodyPr>
          <a:lstStyle/>
          <a:p>
            <a:r>
              <a:rPr lang="vi-VN" sz="3600" i="1">
                <a:latin typeface="Times New Roman" pitchFamily="18" charset="0"/>
                <a:cs typeface="Calibri" pitchFamily="34" charset="0"/>
              </a:rPr>
              <a:t>    </a:t>
            </a:r>
            <a:r>
              <a:rPr lang="en-US" sz="3600" i="1">
                <a:solidFill>
                  <a:srgbClr val="FF0000"/>
                </a:solidFill>
                <a:latin typeface="Times New Roman" pitchFamily="18" charset="0"/>
                <a:cs typeface="Calibri" pitchFamily="34" charset="0"/>
              </a:rPr>
              <a:t>Qua câu chuyện, chúng ta thấy Trạng nguyên Lương Thế Vinh rất thông minh và có đầu óc thực tế. Chúng ta tự hào vì ông đã tìm ra nhiều phép tính, phép đo từ gần 600 năm trước.</a:t>
            </a:r>
            <a:endParaRPr lang="en-US" sz="3600">
              <a:solidFill>
                <a:srgbClr val="FF0000"/>
              </a:solidFill>
              <a:latin typeface="UTM Avo"/>
            </a:endParaRPr>
          </a:p>
        </p:txBody>
      </p:sp>
      <p:pic>
        <p:nvPicPr>
          <p:cNvPr id="60422" name="Picture 7"/>
          <p:cNvPicPr>
            <a:picLocks noChangeAspect="1"/>
          </p:cNvPicPr>
          <p:nvPr/>
        </p:nvPicPr>
        <p:blipFill>
          <a:blip r:embed="rId5"/>
          <a:srcRect/>
          <a:stretch>
            <a:fillRect/>
          </a:stretch>
        </p:blipFill>
        <p:spPr bwMode="auto">
          <a:xfrm>
            <a:off x="9440863" y="1036638"/>
            <a:ext cx="2597150" cy="5737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xit" presetSubtype="10" fill="hold" grpId="1" nodeType="withEffect">
                                  <p:stCondLst>
                                    <p:cond delay="0"/>
                                  </p:stCondLst>
                                  <p:childTnLst>
                                    <p:animEffect transition="out" filter="randombar(horizontal)">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8"/>
          <p:cNvPicPr>
            <a:picLocks noChangeAspect="1"/>
          </p:cNvPicPr>
          <p:nvPr/>
        </p:nvPicPr>
        <p:blipFill>
          <a:blip r:embed="rId2"/>
          <a:srcRect/>
          <a:stretch>
            <a:fillRect/>
          </a:stretch>
        </p:blipFill>
        <p:spPr bwMode="auto">
          <a:xfrm>
            <a:off x="3024188" y="1203325"/>
            <a:ext cx="6005512" cy="4775200"/>
          </a:xfrm>
          <a:prstGeom prst="rect">
            <a:avLst/>
          </a:prstGeom>
          <a:noFill/>
          <a:ln w="9525">
            <a:noFill/>
            <a:miter lim="800000"/>
            <a:headEnd/>
            <a:tailEnd/>
          </a:ln>
        </p:spPr>
      </p:pic>
      <p:sp>
        <p:nvSpPr>
          <p:cNvPr id="10" name="Rectangle 9">
            <a:extLst/>
          </p:cNvPr>
          <p:cNvSpPr/>
          <p:nvPr/>
        </p:nvSpPr>
        <p:spPr>
          <a:xfrm>
            <a:off x="4166488" y="2725111"/>
            <a:ext cx="4051118" cy="2123658"/>
          </a:xfrm>
          <a:prstGeom prst="rect">
            <a:avLst/>
          </a:prstGeom>
          <a:noFill/>
        </p:spPr>
        <p:txBody>
          <a:bodyPr>
            <a:spAutoFit/>
          </a:bodyPr>
          <a:lstStyle/>
          <a:p>
            <a:pPr algn="ctr" defTabSz="457200" fontAlgn="auto">
              <a:spcBef>
                <a:spcPts val="0"/>
              </a:spcBef>
              <a:spcAft>
                <a:spcPts val="0"/>
              </a:spcAft>
              <a:defRPr/>
            </a:pPr>
            <a:r>
              <a:rPr lang="en-US" sz="6600" b="1" cap="all">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LUYỆN TẬP</a:t>
            </a:r>
            <a:endParaRPr lang="en-US" sz="66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UTM Avo"/>
              <a:cs typeface="Times New Roman" pitchFamily="18" charset="0"/>
            </a:endParaRPr>
          </a:p>
        </p:txBody>
      </p:sp>
      <p:pic>
        <p:nvPicPr>
          <p:cNvPr id="11" name="55"/>
          <p:cNvPicPr>
            <a:picLocks noChangeAspect="1"/>
          </p:cNvPicPr>
          <p:nvPr/>
        </p:nvPicPr>
        <p:blipFill>
          <a:blip r:embed="rId3"/>
          <a:srcRect/>
          <a:stretch>
            <a:fillRect/>
          </a:stretch>
        </p:blipFill>
        <p:spPr bwMode="auto">
          <a:xfrm>
            <a:off x="182563" y="3373438"/>
            <a:ext cx="3548062" cy="3313112"/>
          </a:xfrm>
          <a:prstGeom prst="rect">
            <a:avLst/>
          </a:prstGeom>
          <a:noFill/>
          <a:ln w="9525">
            <a:noFill/>
            <a:miter lim="800000"/>
            <a:headEnd/>
            <a:tailEnd/>
          </a:ln>
        </p:spPr>
      </p:pic>
      <p:pic>
        <p:nvPicPr>
          <p:cNvPr id="12" name="54"/>
          <p:cNvPicPr>
            <a:picLocks noChangeAspect="1"/>
          </p:cNvPicPr>
          <p:nvPr/>
        </p:nvPicPr>
        <p:blipFill>
          <a:blip r:embed="rId4"/>
          <a:srcRect/>
          <a:stretch>
            <a:fillRect/>
          </a:stretch>
        </p:blipFill>
        <p:spPr bwMode="auto">
          <a:xfrm>
            <a:off x="7864475" y="3592513"/>
            <a:ext cx="3592513" cy="3265487"/>
          </a:xfrm>
          <a:prstGeom prst="rect">
            <a:avLst/>
          </a:prstGeom>
          <a:noFill/>
          <a:ln w="9525">
            <a:noFill/>
            <a:miter lim="800000"/>
            <a:headEnd/>
            <a:tailEnd/>
          </a:ln>
        </p:spPr>
      </p:pic>
      <p:pic>
        <p:nvPicPr>
          <p:cNvPr id="13" name="42"/>
          <p:cNvPicPr>
            <a:picLocks noChangeAspect="1"/>
          </p:cNvPicPr>
          <p:nvPr/>
        </p:nvPicPr>
        <p:blipFill>
          <a:blip r:embed="rId5"/>
          <a:srcRect/>
          <a:stretch>
            <a:fillRect/>
          </a:stretch>
        </p:blipFill>
        <p:spPr bwMode="auto">
          <a:xfrm>
            <a:off x="1968500" y="495300"/>
            <a:ext cx="2178050" cy="32908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rcRect l="23630" t="26093" r="57089" b="54659"/>
          <a:stretch>
            <a:fillRect/>
          </a:stretch>
        </p:blipFill>
        <p:spPr bwMode="auto">
          <a:xfrm>
            <a:off x="2692400" y="2022475"/>
            <a:ext cx="2330450" cy="1212850"/>
          </a:xfrm>
          <a:prstGeom prst="rect">
            <a:avLst/>
          </a:prstGeom>
          <a:noFill/>
          <a:ln w="9525">
            <a:noFill/>
            <a:miter lim="800000"/>
            <a:headEnd/>
            <a:tailEnd/>
          </a:ln>
        </p:spPr>
      </p:pic>
      <p:pic>
        <p:nvPicPr>
          <p:cNvPr id="11" name="Picture 10"/>
          <p:cNvPicPr>
            <a:picLocks noChangeAspect="1"/>
          </p:cNvPicPr>
          <p:nvPr/>
        </p:nvPicPr>
        <p:blipFill>
          <a:blip r:embed="rId3"/>
          <a:srcRect l="23441" t="45206" r="57655" b="40068"/>
          <a:stretch>
            <a:fillRect/>
          </a:stretch>
        </p:blipFill>
        <p:spPr bwMode="auto">
          <a:xfrm>
            <a:off x="2632075" y="3228975"/>
            <a:ext cx="2286000" cy="982663"/>
          </a:xfrm>
          <a:prstGeom prst="rect">
            <a:avLst/>
          </a:prstGeom>
          <a:noFill/>
          <a:ln w="9525">
            <a:noFill/>
            <a:miter lim="800000"/>
            <a:headEnd/>
            <a:tailEnd/>
          </a:ln>
        </p:spPr>
      </p:pic>
      <p:pic>
        <p:nvPicPr>
          <p:cNvPr id="12" name="Picture 11"/>
          <p:cNvPicPr>
            <a:picLocks noChangeAspect="1"/>
          </p:cNvPicPr>
          <p:nvPr/>
        </p:nvPicPr>
        <p:blipFill>
          <a:blip r:embed="rId3"/>
          <a:srcRect l="24101" t="62775" r="57468" b="23425"/>
          <a:stretch>
            <a:fillRect/>
          </a:stretch>
        </p:blipFill>
        <p:spPr bwMode="auto">
          <a:xfrm>
            <a:off x="2914650" y="4332288"/>
            <a:ext cx="2228850" cy="868362"/>
          </a:xfrm>
          <a:prstGeom prst="rect">
            <a:avLst/>
          </a:prstGeom>
          <a:noFill/>
          <a:ln w="9525">
            <a:noFill/>
            <a:miter lim="800000"/>
            <a:headEnd/>
            <a:tailEnd/>
          </a:ln>
        </p:spPr>
      </p:pic>
      <p:pic>
        <p:nvPicPr>
          <p:cNvPr id="13" name="Picture 12"/>
          <p:cNvPicPr>
            <a:picLocks noChangeAspect="1"/>
          </p:cNvPicPr>
          <p:nvPr/>
        </p:nvPicPr>
        <p:blipFill>
          <a:blip r:embed="rId3"/>
          <a:srcRect l="23914" t="80388" r="57089" b="6355"/>
          <a:stretch>
            <a:fillRect/>
          </a:stretch>
        </p:blipFill>
        <p:spPr bwMode="auto">
          <a:xfrm>
            <a:off x="2892425" y="5440363"/>
            <a:ext cx="2297113" cy="835025"/>
          </a:xfrm>
          <a:prstGeom prst="rect">
            <a:avLst/>
          </a:prstGeom>
          <a:noFill/>
          <a:ln w="9525">
            <a:noFill/>
            <a:miter lim="800000"/>
            <a:headEnd/>
            <a:tailEnd/>
          </a:ln>
        </p:spPr>
      </p:pic>
      <p:pic>
        <p:nvPicPr>
          <p:cNvPr id="62469" name="Picture 13"/>
          <p:cNvPicPr>
            <a:picLocks noChangeAspect="1"/>
          </p:cNvPicPr>
          <p:nvPr/>
        </p:nvPicPr>
        <p:blipFill>
          <a:blip r:embed="rId3"/>
          <a:srcRect l="60114" t="29361" r="19849" b="57021"/>
          <a:stretch>
            <a:fillRect/>
          </a:stretch>
        </p:blipFill>
        <p:spPr bwMode="auto">
          <a:xfrm>
            <a:off x="7269163" y="2228850"/>
            <a:ext cx="2424112" cy="857250"/>
          </a:xfrm>
          <a:prstGeom prst="rect">
            <a:avLst/>
          </a:prstGeom>
          <a:noFill/>
          <a:ln w="9525">
            <a:noFill/>
            <a:miter lim="800000"/>
            <a:headEnd/>
            <a:tailEnd/>
          </a:ln>
        </p:spPr>
      </p:pic>
      <p:pic>
        <p:nvPicPr>
          <p:cNvPr id="62470" name="Picture 14"/>
          <p:cNvPicPr>
            <a:picLocks noChangeAspect="1"/>
          </p:cNvPicPr>
          <p:nvPr/>
        </p:nvPicPr>
        <p:blipFill>
          <a:blip r:embed="rId3"/>
          <a:srcRect l="59357" t="28996" r="19566" b="57384"/>
          <a:stretch>
            <a:fillRect/>
          </a:stretch>
        </p:blipFill>
        <p:spPr bwMode="auto">
          <a:xfrm>
            <a:off x="7178675" y="2206625"/>
            <a:ext cx="2547938" cy="857250"/>
          </a:xfrm>
          <a:prstGeom prst="rect">
            <a:avLst/>
          </a:prstGeom>
          <a:noFill/>
          <a:ln w="9525">
            <a:noFill/>
            <a:miter lim="800000"/>
            <a:headEnd/>
            <a:tailEnd/>
          </a:ln>
        </p:spPr>
      </p:pic>
      <p:pic>
        <p:nvPicPr>
          <p:cNvPr id="62471" name="Picture 16"/>
          <p:cNvPicPr>
            <a:picLocks noChangeAspect="1"/>
          </p:cNvPicPr>
          <p:nvPr/>
        </p:nvPicPr>
        <p:blipFill>
          <a:blip r:embed="rId3"/>
          <a:srcRect l="59830" t="45705" r="18999" b="40677"/>
          <a:stretch>
            <a:fillRect/>
          </a:stretch>
        </p:blipFill>
        <p:spPr bwMode="auto">
          <a:xfrm>
            <a:off x="7235825" y="3257550"/>
            <a:ext cx="2559050" cy="857250"/>
          </a:xfrm>
          <a:prstGeom prst="rect">
            <a:avLst/>
          </a:prstGeom>
          <a:noFill/>
          <a:ln w="9525">
            <a:noFill/>
            <a:miter lim="800000"/>
            <a:headEnd/>
            <a:tailEnd/>
          </a:ln>
        </p:spPr>
      </p:pic>
      <p:pic>
        <p:nvPicPr>
          <p:cNvPr id="62472" name="Picture 17"/>
          <p:cNvPicPr>
            <a:picLocks noChangeAspect="1"/>
          </p:cNvPicPr>
          <p:nvPr/>
        </p:nvPicPr>
        <p:blipFill>
          <a:blip r:embed="rId3"/>
          <a:srcRect l="59830" t="62775" r="19472" b="22154"/>
          <a:stretch>
            <a:fillRect/>
          </a:stretch>
        </p:blipFill>
        <p:spPr bwMode="auto">
          <a:xfrm>
            <a:off x="7235825" y="4332288"/>
            <a:ext cx="2501900" cy="947737"/>
          </a:xfrm>
          <a:prstGeom prst="rect">
            <a:avLst/>
          </a:prstGeom>
          <a:noFill/>
          <a:ln w="9525">
            <a:noFill/>
            <a:miter lim="800000"/>
            <a:headEnd/>
            <a:tailEnd/>
          </a:ln>
        </p:spPr>
      </p:pic>
      <p:pic>
        <p:nvPicPr>
          <p:cNvPr id="62473" name="Picture 18"/>
          <p:cNvPicPr>
            <a:picLocks noChangeAspect="1"/>
          </p:cNvPicPr>
          <p:nvPr/>
        </p:nvPicPr>
        <p:blipFill>
          <a:blip r:embed="rId3"/>
          <a:srcRect l="60114" t="80206" r="19565" b="6900"/>
          <a:stretch>
            <a:fillRect/>
          </a:stretch>
        </p:blipFill>
        <p:spPr bwMode="auto">
          <a:xfrm>
            <a:off x="7269163" y="5429250"/>
            <a:ext cx="2457450" cy="811213"/>
          </a:xfrm>
          <a:prstGeom prst="rect">
            <a:avLst/>
          </a:prstGeom>
          <a:noFill/>
          <a:ln w="9525">
            <a:noFill/>
            <a:miter lim="800000"/>
            <a:headEnd/>
            <a:tailEnd/>
          </a:ln>
        </p:spPr>
      </p:pic>
      <p:pic>
        <p:nvPicPr>
          <p:cNvPr id="62474" name="Picture 19">
            <a:hlinkClick r:id="rId4"/>
          </p:cNvPr>
          <p:cNvPicPr>
            <a:picLocks noChangeAspect="1"/>
          </p:cNvPicPr>
          <p:nvPr/>
        </p:nvPicPr>
        <p:blipFill>
          <a:blip r:embed="rId3"/>
          <a:srcRect b="71729"/>
          <a:stretch>
            <a:fillRect/>
          </a:stretch>
        </p:blipFill>
        <p:spPr bwMode="auto">
          <a:xfrm>
            <a:off x="0" y="381000"/>
            <a:ext cx="12093575" cy="1779588"/>
          </a:xfrm>
          <a:prstGeom prst="rect">
            <a:avLst/>
          </a:prstGeom>
          <a:noFill/>
          <a:ln w="9525">
            <a:noFill/>
            <a:miter lim="800000"/>
            <a:headEnd/>
            <a:tailEnd/>
          </a:ln>
        </p:spPr>
      </p:pic>
      <p:cxnSp>
        <p:nvCxnSpPr>
          <p:cNvPr id="22" name="Straight Connector 21"/>
          <p:cNvCxnSpPr/>
          <p:nvPr/>
        </p:nvCxnSpPr>
        <p:spPr>
          <a:xfrm>
            <a:off x="4857750" y="2657475"/>
            <a:ext cx="2493963" cy="29892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29163" y="2657475"/>
            <a:ext cx="2597150" cy="1068388"/>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976813" y="3779838"/>
            <a:ext cx="2438400" cy="935037"/>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779963" y="4876800"/>
            <a:ext cx="2614612" cy="91757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13"/>
                    </p:tgtEl>
                  </p:cond>
                </p:stCondLst>
                <p:endSync evt="end" delay="0">
                  <p:rtn val="all"/>
                </p:endSync>
                <p:childTnLst>
                  <p:par>
                    <p:cTn id="42" fill="hold">
                      <p:stCondLst>
                        <p:cond delay="0"/>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500"/>
                                        <p:tgtEl>
                                          <p:spTgt spid="28"/>
                                        </p:tgtEl>
                                      </p:cBhvr>
                                    </p:animEffect>
                                  </p:childTnLst>
                                </p:cTn>
                              </p:par>
                            </p:childTnLst>
                          </p:cTn>
                        </p:par>
                      </p:childTnLst>
                    </p:cTn>
                  </p:par>
                </p:childTnLst>
              </p:cTn>
              <p:nextCondLst>
                <p:cond evt="onClick" delay="0">
                  <p:tgtEl>
                    <p:spTgt spid="1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4">
            <a:hlinkClick r:id="rId3"/>
          </p:cNvPr>
          <p:cNvSpPr txBox="1">
            <a:spLocks noChangeArrowheads="1"/>
          </p:cNvSpPr>
          <p:nvPr/>
        </p:nvSpPr>
        <p:spPr bwMode="auto">
          <a:xfrm>
            <a:off x="296863" y="639763"/>
            <a:ext cx="11133137" cy="1077912"/>
          </a:xfrm>
          <a:prstGeom prst="rect">
            <a:avLst/>
          </a:prstGeom>
          <a:noFill/>
          <a:ln w="9525">
            <a:noFill/>
            <a:miter lim="800000"/>
            <a:headEnd/>
            <a:tailEnd/>
          </a:ln>
        </p:spPr>
        <p:txBody>
          <a:bodyPr>
            <a:spAutoFit/>
          </a:bodyPr>
          <a:lstStyle/>
          <a:p>
            <a:r>
              <a:rPr lang="vi-VN" sz="3200">
                <a:solidFill>
                  <a:srgbClr val="FF0000"/>
                </a:solidFill>
                <a:latin typeface="UTM Avo"/>
              </a:rPr>
              <a:t>2. Tìm trong mỗi câu sau một cặp từ có nghĩa trái ngược nhau:</a:t>
            </a:r>
          </a:p>
        </p:txBody>
      </p:sp>
      <p:sp>
        <p:nvSpPr>
          <p:cNvPr id="64514" name="TextBox 7"/>
          <p:cNvSpPr txBox="1">
            <a:spLocks noChangeArrowheads="1"/>
          </p:cNvSpPr>
          <p:nvPr/>
        </p:nvSpPr>
        <p:spPr bwMode="auto">
          <a:xfrm>
            <a:off x="579438" y="2244725"/>
            <a:ext cx="1912937" cy="584200"/>
          </a:xfrm>
          <a:prstGeom prst="rect">
            <a:avLst/>
          </a:prstGeom>
          <a:noFill/>
          <a:ln w="9525">
            <a:noFill/>
            <a:miter lim="800000"/>
            <a:headEnd/>
            <a:tailEnd/>
          </a:ln>
        </p:spPr>
        <p:txBody>
          <a:bodyPr>
            <a:spAutoFit/>
          </a:bodyPr>
          <a:lstStyle/>
          <a:p>
            <a:r>
              <a:rPr lang="vi-VN" sz="3200">
                <a:latin typeface="UTM Avo"/>
              </a:rPr>
              <a:t>a) Lương</a:t>
            </a:r>
          </a:p>
        </p:txBody>
      </p:sp>
      <p:sp>
        <p:nvSpPr>
          <p:cNvPr id="64515" name="TextBox 8"/>
          <p:cNvSpPr txBox="1">
            <a:spLocks noChangeArrowheads="1"/>
          </p:cNvSpPr>
          <p:nvPr/>
        </p:nvSpPr>
        <p:spPr bwMode="auto">
          <a:xfrm>
            <a:off x="579438" y="3825875"/>
            <a:ext cx="11133137" cy="1076325"/>
          </a:xfrm>
          <a:prstGeom prst="rect">
            <a:avLst/>
          </a:prstGeom>
          <a:noFill/>
          <a:ln w="9525">
            <a:noFill/>
            <a:miter lim="800000"/>
            <a:headEnd/>
            <a:tailEnd/>
          </a:ln>
        </p:spPr>
        <p:txBody>
          <a:bodyPr>
            <a:spAutoFit/>
          </a:bodyPr>
          <a:lstStyle/>
          <a:p>
            <a:r>
              <a:rPr lang="vi-VN" sz="3200">
                <a:latin typeface="UTM Avo"/>
              </a:rPr>
              <a:t>b) Sứ thần lại xé một trang sách mỏng, nhờ ông đo xem nó dày bao nhiêu.</a:t>
            </a:r>
          </a:p>
        </p:txBody>
      </p:sp>
      <p:sp>
        <p:nvSpPr>
          <p:cNvPr id="64516" name="TextBox 11"/>
          <p:cNvSpPr txBox="1">
            <a:spLocks noChangeArrowheads="1"/>
          </p:cNvSpPr>
          <p:nvPr/>
        </p:nvSpPr>
        <p:spPr bwMode="auto">
          <a:xfrm>
            <a:off x="579438" y="2232025"/>
            <a:ext cx="11612562" cy="1077913"/>
          </a:xfrm>
          <a:prstGeom prst="rect">
            <a:avLst/>
          </a:prstGeom>
          <a:noFill/>
          <a:ln w="9525">
            <a:noFill/>
            <a:miter lim="800000"/>
            <a:headEnd/>
            <a:tailEnd/>
          </a:ln>
        </p:spPr>
        <p:txBody>
          <a:bodyPr>
            <a:spAutoFit/>
          </a:bodyPr>
          <a:lstStyle/>
          <a:p>
            <a:r>
              <a:rPr lang="vi-VN" sz="3200">
                <a:latin typeface="UTM Avo"/>
              </a:rPr>
              <a:t>a) Lương Thế Vinh sai lính dắt voi xuống thuyền, sau đó, ông cho voi lên bờ.</a:t>
            </a:r>
          </a:p>
        </p:txBody>
      </p:sp>
      <p:sp>
        <p:nvSpPr>
          <p:cNvPr id="13" name="TextBox 12"/>
          <p:cNvSpPr txBox="1">
            <a:spLocks noChangeArrowheads="1"/>
          </p:cNvSpPr>
          <p:nvPr/>
        </p:nvSpPr>
        <p:spPr bwMode="auto">
          <a:xfrm>
            <a:off x="2374900" y="2230438"/>
            <a:ext cx="1062038" cy="584200"/>
          </a:xfrm>
          <a:prstGeom prst="rect">
            <a:avLst/>
          </a:prstGeom>
          <a:noFill/>
          <a:ln w="9525">
            <a:noFill/>
            <a:miter lim="800000"/>
            <a:headEnd/>
            <a:tailEnd/>
          </a:ln>
        </p:spPr>
        <p:txBody>
          <a:bodyPr>
            <a:spAutoFit/>
          </a:bodyPr>
          <a:lstStyle/>
          <a:p>
            <a:r>
              <a:rPr lang="vi-VN" sz="3200">
                <a:latin typeface="UTM Avo"/>
              </a:rPr>
              <a:t>Thế</a:t>
            </a:r>
          </a:p>
        </p:txBody>
      </p:sp>
      <p:sp>
        <p:nvSpPr>
          <p:cNvPr id="14" name="TextBox 13"/>
          <p:cNvSpPr txBox="1">
            <a:spLocks noChangeArrowheads="1"/>
          </p:cNvSpPr>
          <p:nvPr/>
        </p:nvSpPr>
        <p:spPr bwMode="auto">
          <a:xfrm>
            <a:off x="3186113" y="2233613"/>
            <a:ext cx="995362" cy="584200"/>
          </a:xfrm>
          <a:prstGeom prst="rect">
            <a:avLst/>
          </a:prstGeom>
          <a:noFill/>
          <a:ln w="9525">
            <a:noFill/>
            <a:miter lim="800000"/>
            <a:headEnd/>
            <a:tailEnd/>
          </a:ln>
        </p:spPr>
        <p:txBody>
          <a:bodyPr>
            <a:spAutoFit/>
          </a:bodyPr>
          <a:lstStyle/>
          <a:p>
            <a:r>
              <a:rPr lang="vi-VN" sz="3200">
                <a:latin typeface="UTM Avo"/>
              </a:rPr>
              <a:t>Vinh</a:t>
            </a:r>
          </a:p>
        </p:txBody>
      </p:sp>
      <p:sp>
        <p:nvSpPr>
          <p:cNvPr id="15" name="TextBox 14"/>
          <p:cNvSpPr txBox="1">
            <a:spLocks noChangeArrowheads="1"/>
          </p:cNvSpPr>
          <p:nvPr/>
        </p:nvSpPr>
        <p:spPr bwMode="auto">
          <a:xfrm>
            <a:off x="4102100" y="2236788"/>
            <a:ext cx="814388" cy="585787"/>
          </a:xfrm>
          <a:prstGeom prst="rect">
            <a:avLst/>
          </a:prstGeom>
          <a:noFill/>
          <a:ln w="9525">
            <a:noFill/>
            <a:miter lim="800000"/>
            <a:headEnd/>
            <a:tailEnd/>
          </a:ln>
        </p:spPr>
        <p:txBody>
          <a:bodyPr>
            <a:spAutoFit/>
          </a:bodyPr>
          <a:lstStyle/>
          <a:p>
            <a:r>
              <a:rPr lang="vi-VN" sz="3200">
                <a:latin typeface="UTM Avo"/>
              </a:rPr>
              <a:t>sai</a:t>
            </a:r>
          </a:p>
        </p:txBody>
      </p:sp>
      <p:sp>
        <p:nvSpPr>
          <p:cNvPr id="16" name="TextBox 15"/>
          <p:cNvSpPr txBox="1">
            <a:spLocks noChangeArrowheads="1"/>
          </p:cNvSpPr>
          <p:nvPr/>
        </p:nvSpPr>
        <p:spPr bwMode="auto">
          <a:xfrm>
            <a:off x="4732338" y="2235200"/>
            <a:ext cx="971550" cy="584200"/>
          </a:xfrm>
          <a:prstGeom prst="rect">
            <a:avLst/>
          </a:prstGeom>
          <a:noFill/>
          <a:ln w="9525">
            <a:noFill/>
            <a:miter lim="800000"/>
            <a:headEnd/>
            <a:tailEnd/>
          </a:ln>
        </p:spPr>
        <p:txBody>
          <a:bodyPr>
            <a:spAutoFit/>
          </a:bodyPr>
          <a:lstStyle/>
          <a:p>
            <a:r>
              <a:rPr lang="vi-VN" sz="3200">
                <a:latin typeface="UTM Avo"/>
              </a:rPr>
              <a:t>lính</a:t>
            </a:r>
          </a:p>
        </p:txBody>
      </p:sp>
      <p:sp>
        <p:nvSpPr>
          <p:cNvPr id="17" name="TextBox 16"/>
          <p:cNvSpPr txBox="1">
            <a:spLocks noChangeArrowheads="1"/>
          </p:cNvSpPr>
          <p:nvPr/>
        </p:nvSpPr>
        <p:spPr bwMode="auto">
          <a:xfrm>
            <a:off x="5497513" y="2235200"/>
            <a:ext cx="887412" cy="584200"/>
          </a:xfrm>
          <a:prstGeom prst="rect">
            <a:avLst/>
          </a:prstGeom>
          <a:noFill/>
          <a:ln w="9525">
            <a:noFill/>
            <a:miter lim="800000"/>
            <a:headEnd/>
            <a:tailEnd/>
          </a:ln>
        </p:spPr>
        <p:txBody>
          <a:bodyPr>
            <a:spAutoFit/>
          </a:bodyPr>
          <a:lstStyle/>
          <a:p>
            <a:r>
              <a:rPr lang="vi-VN" sz="3200">
                <a:latin typeface="UTM Avo"/>
              </a:rPr>
              <a:t>dắt</a:t>
            </a:r>
          </a:p>
        </p:txBody>
      </p:sp>
      <p:sp>
        <p:nvSpPr>
          <p:cNvPr id="11" name="TextBox 10"/>
          <p:cNvSpPr txBox="1">
            <a:spLocks noChangeArrowheads="1"/>
          </p:cNvSpPr>
          <p:nvPr/>
        </p:nvSpPr>
        <p:spPr bwMode="auto">
          <a:xfrm>
            <a:off x="6176963" y="2235200"/>
            <a:ext cx="723900" cy="584200"/>
          </a:xfrm>
          <a:prstGeom prst="rect">
            <a:avLst/>
          </a:prstGeom>
          <a:noFill/>
          <a:ln w="9525">
            <a:noFill/>
            <a:miter lim="800000"/>
            <a:headEnd/>
            <a:tailEnd/>
          </a:ln>
        </p:spPr>
        <p:txBody>
          <a:bodyPr>
            <a:spAutoFit/>
          </a:bodyPr>
          <a:lstStyle/>
          <a:p>
            <a:r>
              <a:rPr lang="vi-VN" sz="3200">
                <a:latin typeface="UTM Avo"/>
              </a:rPr>
              <a:t>voi</a:t>
            </a:r>
          </a:p>
        </p:txBody>
      </p:sp>
      <p:sp>
        <p:nvSpPr>
          <p:cNvPr id="18" name="TextBox 17"/>
          <p:cNvSpPr txBox="1">
            <a:spLocks noChangeArrowheads="1"/>
          </p:cNvSpPr>
          <p:nvPr/>
        </p:nvSpPr>
        <p:spPr bwMode="auto">
          <a:xfrm>
            <a:off x="6807200" y="2230438"/>
            <a:ext cx="1293813" cy="584200"/>
          </a:xfrm>
          <a:prstGeom prst="rect">
            <a:avLst/>
          </a:prstGeom>
          <a:noFill/>
          <a:ln w="9525">
            <a:noFill/>
            <a:miter lim="800000"/>
            <a:headEnd/>
            <a:tailEnd/>
          </a:ln>
        </p:spPr>
        <p:txBody>
          <a:bodyPr>
            <a:spAutoFit/>
          </a:bodyPr>
          <a:lstStyle/>
          <a:p>
            <a:r>
              <a:rPr lang="vi-VN" sz="3200">
                <a:latin typeface="UTM Avo"/>
              </a:rPr>
              <a:t>xuống</a:t>
            </a:r>
          </a:p>
        </p:txBody>
      </p:sp>
      <p:sp>
        <p:nvSpPr>
          <p:cNvPr id="19" name="TextBox 18"/>
          <p:cNvSpPr txBox="1">
            <a:spLocks noChangeArrowheads="1"/>
          </p:cNvSpPr>
          <p:nvPr/>
        </p:nvSpPr>
        <p:spPr bwMode="auto">
          <a:xfrm>
            <a:off x="8020050" y="2233613"/>
            <a:ext cx="1716088" cy="584200"/>
          </a:xfrm>
          <a:prstGeom prst="rect">
            <a:avLst/>
          </a:prstGeom>
          <a:noFill/>
          <a:ln w="9525">
            <a:noFill/>
            <a:miter lim="800000"/>
            <a:headEnd/>
            <a:tailEnd/>
          </a:ln>
        </p:spPr>
        <p:txBody>
          <a:bodyPr>
            <a:spAutoFit/>
          </a:bodyPr>
          <a:lstStyle/>
          <a:p>
            <a:r>
              <a:rPr lang="vi-VN" sz="3200">
                <a:latin typeface="UTM Avo"/>
              </a:rPr>
              <a:t>thuyền</a:t>
            </a:r>
          </a:p>
        </p:txBody>
      </p:sp>
      <p:sp>
        <p:nvSpPr>
          <p:cNvPr id="21" name="TextBox 20"/>
          <p:cNvSpPr txBox="1">
            <a:spLocks noChangeArrowheads="1"/>
          </p:cNvSpPr>
          <p:nvPr/>
        </p:nvSpPr>
        <p:spPr bwMode="auto">
          <a:xfrm>
            <a:off x="10914063" y="2241550"/>
            <a:ext cx="909637" cy="584200"/>
          </a:xfrm>
          <a:prstGeom prst="rect">
            <a:avLst/>
          </a:prstGeom>
          <a:noFill/>
          <a:ln w="9525">
            <a:noFill/>
            <a:miter lim="800000"/>
            <a:headEnd/>
            <a:tailEnd/>
          </a:ln>
        </p:spPr>
        <p:txBody>
          <a:bodyPr>
            <a:spAutoFit/>
          </a:bodyPr>
          <a:lstStyle/>
          <a:p>
            <a:r>
              <a:rPr lang="vi-VN" sz="3200">
                <a:latin typeface="UTM Avo"/>
              </a:rPr>
              <a:t>ông </a:t>
            </a:r>
          </a:p>
        </p:txBody>
      </p:sp>
      <p:sp>
        <p:nvSpPr>
          <p:cNvPr id="22" name="TextBox 21"/>
          <p:cNvSpPr txBox="1">
            <a:spLocks noChangeArrowheads="1"/>
          </p:cNvSpPr>
          <p:nvPr/>
        </p:nvSpPr>
        <p:spPr bwMode="auto">
          <a:xfrm>
            <a:off x="584200" y="2727325"/>
            <a:ext cx="914400" cy="584200"/>
          </a:xfrm>
          <a:prstGeom prst="rect">
            <a:avLst/>
          </a:prstGeom>
          <a:noFill/>
          <a:ln w="9525">
            <a:noFill/>
            <a:miter lim="800000"/>
            <a:headEnd/>
            <a:tailEnd/>
          </a:ln>
        </p:spPr>
        <p:txBody>
          <a:bodyPr>
            <a:spAutoFit/>
          </a:bodyPr>
          <a:lstStyle/>
          <a:p>
            <a:r>
              <a:rPr lang="vi-VN" sz="3200">
                <a:latin typeface="UTM Avo"/>
              </a:rPr>
              <a:t>cho</a:t>
            </a:r>
          </a:p>
        </p:txBody>
      </p:sp>
      <p:sp>
        <p:nvSpPr>
          <p:cNvPr id="23" name="TextBox 22"/>
          <p:cNvSpPr txBox="1">
            <a:spLocks noChangeArrowheads="1"/>
          </p:cNvSpPr>
          <p:nvPr/>
        </p:nvSpPr>
        <p:spPr bwMode="auto">
          <a:xfrm>
            <a:off x="1978025" y="2720975"/>
            <a:ext cx="923925" cy="585788"/>
          </a:xfrm>
          <a:prstGeom prst="rect">
            <a:avLst/>
          </a:prstGeom>
          <a:noFill/>
          <a:ln w="9525">
            <a:noFill/>
            <a:miter lim="800000"/>
            <a:headEnd/>
            <a:tailEnd/>
          </a:ln>
        </p:spPr>
        <p:txBody>
          <a:bodyPr>
            <a:spAutoFit/>
          </a:bodyPr>
          <a:lstStyle/>
          <a:p>
            <a:r>
              <a:rPr lang="vi-VN" sz="3200">
                <a:latin typeface="UTM Avo"/>
              </a:rPr>
              <a:t>lên</a:t>
            </a:r>
          </a:p>
        </p:txBody>
      </p:sp>
      <p:sp>
        <p:nvSpPr>
          <p:cNvPr id="24" name="TextBox 23"/>
          <p:cNvSpPr txBox="1">
            <a:spLocks noChangeArrowheads="1"/>
          </p:cNvSpPr>
          <p:nvPr/>
        </p:nvSpPr>
        <p:spPr bwMode="auto">
          <a:xfrm>
            <a:off x="2625725" y="2724150"/>
            <a:ext cx="1624013" cy="585788"/>
          </a:xfrm>
          <a:prstGeom prst="rect">
            <a:avLst/>
          </a:prstGeom>
          <a:noFill/>
          <a:ln w="9525">
            <a:noFill/>
            <a:miter lim="800000"/>
            <a:headEnd/>
            <a:tailEnd/>
          </a:ln>
        </p:spPr>
        <p:txBody>
          <a:bodyPr>
            <a:spAutoFit/>
          </a:bodyPr>
          <a:lstStyle/>
          <a:p>
            <a:r>
              <a:rPr lang="vi-VN" sz="3200">
                <a:latin typeface="UTM Avo"/>
              </a:rPr>
              <a:t>bờ.</a:t>
            </a:r>
          </a:p>
        </p:txBody>
      </p:sp>
      <p:sp>
        <p:nvSpPr>
          <p:cNvPr id="26" name="TextBox 25"/>
          <p:cNvSpPr txBox="1">
            <a:spLocks noChangeArrowheads="1"/>
          </p:cNvSpPr>
          <p:nvPr/>
        </p:nvSpPr>
        <p:spPr bwMode="auto">
          <a:xfrm flipH="1">
            <a:off x="1344613" y="2730500"/>
            <a:ext cx="712787" cy="584200"/>
          </a:xfrm>
          <a:prstGeom prst="rect">
            <a:avLst/>
          </a:prstGeom>
          <a:noFill/>
          <a:ln w="9525">
            <a:noFill/>
            <a:miter lim="800000"/>
            <a:headEnd/>
            <a:tailEnd/>
          </a:ln>
        </p:spPr>
        <p:txBody>
          <a:bodyPr>
            <a:spAutoFit/>
          </a:bodyPr>
          <a:lstStyle/>
          <a:p>
            <a:r>
              <a:rPr lang="vi-VN" sz="3200">
                <a:latin typeface="UTM Avo"/>
              </a:rPr>
              <a:t>voi</a:t>
            </a:r>
          </a:p>
        </p:txBody>
      </p:sp>
      <p:sp>
        <p:nvSpPr>
          <p:cNvPr id="27" name="TextBox 26"/>
          <p:cNvSpPr txBox="1">
            <a:spLocks noChangeArrowheads="1"/>
          </p:cNvSpPr>
          <p:nvPr/>
        </p:nvSpPr>
        <p:spPr bwMode="auto">
          <a:xfrm>
            <a:off x="1047750" y="2236788"/>
            <a:ext cx="1738313" cy="585787"/>
          </a:xfrm>
          <a:prstGeom prst="rect">
            <a:avLst/>
          </a:prstGeom>
          <a:noFill/>
          <a:ln w="9525">
            <a:noFill/>
            <a:miter lim="800000"/>
            <a:headEnd/>
            <a:tailEnd/>
          </a:ln>
        </p:spPr>
        <p:txBody>
          <a:bodyPr>
            <a:spAutoFit/>
          </a:bodyPr>
          <a:lstStyle/>
          <a:p>
            <a:r>
              <a:rPr lang="vi-VN" sz="3200">
                <a:latin typeface="UTM Avo"/>
              </a:rPr>
              <a:t>Lương</a:t>
            </a:r>
          </a:p>
        </p:txBody>
      </p:sp>
      <p:sp>
        <p:nvSpPr>
          <p:cNvPr id="25" name="TextBox 24"/>
          <p:cNvSpPr txBox="1">
            <a:spLocks noChangeArrowheads="1"/>
          </p:cNvSpPr>
          <p:nvPr/>
        </p:nvSpPr>
        <p:spPr bwMode="auto">
          <a:xfrm>
            <a:off x="6467475" y="3824288"/>
            <a:ext cx="1382713" cy="584200"/>
          </a:xfrm>
          <a:prstGeom prst="rect">
            <a:avLst/>
          </a:prstGeom>
          <a:noFill/>
          <a:ln w="9525">
            <a:noFill/>
            <a:miter lim="800000"/>
            <a:headEnd/>
            <a:tailEnd/>
          </a:ln>
        </p:spPr>
        <p:txBody>
          <a:bodyPr>
            <a:spAutoFit/>
          </a:bodyPr>
          <a:lstStyle/>
          <a:p>
            <a:r>
              <a:rPr lang="vi-VN" sz="3200">
                <a:latin typeface="UTM Avo"/>
              </a:rPr>
              <a:t>mỏng</a:t>
            </a:r>
          </a:p>
        </p:txBody>
      </p:sp>
      <p:sp>
        <p:nvSpPr>
          <p:cNvPr id="28" name="TextBox 27"/>
          <p:cNvSpPr txBox="1">
            <a:spLocks noChangeArrowheads="1"/>
          </p:cNvSpPr>
          <p:nvPr/>
        </p:nvSpPr>
        <p:spPr bwMode="auto">
          <a:xfrm>
            <a:off x="579438" y="4318000"/>
            <a:ext cx="1119187" cy="584200"/>
          </a:xfrm>
          <a:prstGeom prst="rect">
            <a:avLst/>
          </a:prstGeom>
          <a:noFill/>
          <a:ln w="9525">
            <a:noFill/>
            <a:miter lim="800000"/>
            <a:headEnd/>
            <a:tailEnd/>
          </a:ln>
        </p:spPr>
        <p:txBody>
          <a:bodyPr>
            <a:spAutoFit/>
          </a:bodyPr>
          <a:lstStyle/>
          <a:p>
            <a:r>
              <a:rPr lang="vi-VN" sz="3200">
                <a:latin typeface="UTM Avo"/>
              </a:rPr>
              <a:t>dày</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700" fill="hold"/>
                                        <p:tgtEl>
                                          <p:spTgt spid="13"/>
                                        </p:tgtEl>
                                        <p:attrNameLst>
                                          <p:attrName>style.color</p:attrName>
                                        </p:attrNameLst>
                                      </p:cBhvr>
                                      <p:to>
                                        <a:schemeClr val="accent2"/>
                                      </p:to>
                                    </p:animClr>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600" fill="hold"/>
                                        <p:tgtEl>
                                          <p:spTgt spid="14"/>
                                        </p:tgtEl>
                                        <p:attrNameLst>
                                          <p:attrName>style.color</p:attrName>
                                        </p:attrNameLst>
                                      </p:cBhvr>
                                      <p:to>
                                        <a:schemeClr val="accent2"/>
                                      </p:to>
                                    </p:animClr>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27"/>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600" fill="hold"/>
                                        <p:tgtEl>
                                          <p:spTgt spid="27"/>
                                        </p:tgtEl>
                                        <p:attrNameLst>
                                          <p:attrName>style.color</p:attrName>
                                        </p:attrNameLst>
                                      </p:cBhvr>
                                      <p:to>
                                        <a:schemeClr val="accent2"/>
                                      </p:to>
                                    </p:animClr>
                                  </p:childTnLst>
                                </p:cTn>
                              </p:par>
                            </p:childTnLst>
                          </p:cTn>
                        </p:par>
                      </p:childTnLst>
                    </p:cTn>
                  </p:par>
                </p:childTnLst>
              </p:cTn>
              <p:nextCondLst>
                <p:cond evt="onClick" delay="0">
                  <p:tgtEl>
                    <p:spTgt spid="27"/>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grpId="0" nodeType="clickEffect">
                                  <p:stCondLst>
                                    <p:cond delay="0"/>
                                  </p:stCondLst>
                                  <p:childTnLst>
                                    <p:animClr clrSpc="rgb" dir="cw">
                                      <p:cBhvr override="childStyle">
                                        <p:cTn id="21" dur="400" fill="hold"/>
                                        <p:tgtEl>
                                          <p:spTgt spid="15"/>
                                        </p:tgtEl>
                                        <p:attrNameLst>
                                          <p:attrName>style.color</p:attrName>
                                        </p:attrNameLst>
                                      </p:cBhvr>
                                      <p:to>
                                        <a:srgbClr val="FF0000"/>
                                      </p:to>
                                    </p:animClr>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500" fill="hold"/>
                                        <p:tgtEl>
                                          <p:spTgt spid="16"/>
                                        </p:tgtEl>
                                        <p:attrNameLst>
                                          <p:attrName>style.color</p:attrName>
                                        </p:attrNameLst>
                                      </p:cBhvr>
                                      <p:to>
                                        <a:srgbClr val="C8E43A"/>
                                      </p:to>
                                    </p:animClr>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3" presetClass="emph" presetSubtype="2" fill="hold" grpId="0" nodeType="clickEffect">
                                  <p:stCondLst>
                                    <p:cond delay="0"/>
                                  </p:stCondLst>
                                  <p:childTnLst>
                                    <p:animClr clrSpc="rgb" dir="cw">
                                      <p:cBhvr override="childStyle">
                                        <p:cTn id="31" dur="500" fill="hold"/>
                                        <p:tgtEl>
                                          <p:spTgt spid="11"/>
                                        </p:tgtEl>
                                        <p:attrNameLst>
                                          <p:attrName>style.color</p:attrName>
                                        </p:attrNameLst>
                                      </p:cBhvr>
                                      <p:to>
                                        <a:srgbClr val="E8F727"/>
                                      </p:to>
                                    </p:animClr>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3" presetClass="emph" presetSubtype="2" fill="hold" grpId="0" nodeType="clickEffect">
                                  <p:stCondLst>
                                    <p:cond delay="0"/>
                                  </p:stCondLst>
                                  <p:childTnLst>
                                    <p:animClr clrSpc="rgb" dir="cw">
                                      <p:cBhvr override="childStyle">
                                        <p:cTn id="36" dur="700" fill="hold"/>
                                        <p:tgtEl>
                                          <p:spTgt spid="26"/>
                                        </p:tgtEl>
                                        <p:attrNameLst>
                                          <p:attrName>style.color</p:attrName>
                                        </p:attrNameLst>
                                      </p:cBhvr>
                                      <p:to>
                                        <a:srgbClr val="E8F727"/>
                                      </p:to>
                                    </p:animClr>
                                  </p:childTnLst>
                                </p:cTn>
                              </p:par>
                            </p:childTnLst>
                          </p:cTn>
                        </p:par>
                      </p:childTnLst>
                    </p:cTn>
                  </p:par>
                </p:childTnLst>
              </p:cTn>
              <p:nextCondLst>
                <p:cond evt="onClick" delay="0">
                  <p:tgtEl>
                    <p:spTgt spid="26"/>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3" presetClass="emph" presetSubtype="2" fill="hold" grpId="0" nodeType="clickEffect">
                                  <p:stCondLst>
                                    <p:cond delay="0"/>
                                  </p:stCondLst>
                                  <p:childTnLst>
                                    <p:animClr clrSpc="rgb" dir="cw">
                                      <p:cBhvr override="childStyle">
                                        <p:cTn id="41" dur="500" fill="hold"/>
                                        <p:tgtEl>
                                          <p:spTgt spid="18"/>
                                        </p:tgtEl>
                                        <p:attrNameLst>
                                          <p:attrName>style.color</p:attrName>
                                        </p:attrNameLst>
                                      </p:cBhvr>
                                      <p:to>
                                        <a:srgbClr val="0000CC"/>
                                      </p:to>
                                    </p:animClr>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3" presetClass="emph" presetSubtype="2" fill="hold" grpId="0" nodeType="clickEffect">
                                  <p:stCondLst>
                                    <p:cond delay="0"/>
                                  </p:stCondLst>
                                  <p:childTnLst>
                                    <p:animClr clrSpc="rgb" dir="cw">
                                      <p:cBhvr override="childStyle">
                                        <p:cTn id="46" dur="700" fill="hold"/>
                                        <p:tgtEl>
                                          <p:spTgt spid="19"/>
                                        </p:tgtEl>
                                        <p:attrNameLst>
                                          <p:attrName>style.color</p:attrName>
                                        </p:attrNameLst>
                                      </p:cBhvr>
                                      <p:to>
                                        <a:srgbClr val="DA4452"/>
                                      </p:to>
                                    </p:animClr>
                                  </p:childTnLst>
                                </p:cTn>
                              </p:par>
                            </p:childTnLst>
                          </p:cTn>
                        </p:par>
                      </p:childTnLst>
                    </p:cTn>
                  </p:par>
                </p:childTnLst>
              </p:cTn>
              <p:nextCondLst>
                <p:cond evt="onClick" delay="0">
                  <p:tgtEl>
                    <p:spTgt spid="19"/>
                  </p:tgtEl>
                </p:cond>
              </p:nextCondLst>
            </p:seq>
            <p:seq concurrent="1" nextAc="seek">
              <p:cTn id="47" restart="whenNotActive" fill="hold" evtFilter="cancelBubble" nodeType="interactiveSeq">
                <p:stCondLst>
                  <p:cond evt="onClick" delay="0">
                    <p:tgtEl>
                      <p:spTgt spid="17"/>
                    </p:tgtEl>
                  </p:cond>
                </p:stCondLst>
                <p:endSync evt="end" delay="0">
                  <p:rtn val="all"/>
                </p:endSync>
                <p:childTnLst>
                  <p:par>
                    <p:cTn id="48" fill="hold">
                      <p:stCondLst>
                        <p:cond delay="0"/>
                      </p:stCondLst>
                      <p:childTnLst>
                        <p:par>
                          <p:cTn id="49" fill="hold">
                            <p:stCondLst>
                              <p:cond delay="0"/>
                            </p:stCondLst>
                            <p:childTnLst>
                              <p:par>
                                <p:cTn id="50" presetID="3" presetClass="emph" presetSubtype="2" fill="hold" grpId="0" nodeType="clickEffect">
                                  <p:stCondLst>
                                    <p:cond delay="0"/>
                                  </p:stCondLst>
                                  <p:childTnLst>
                                    <p:animClr clrSpc="rgb" dir="cw">
                                      <p:cBhvr override="childStyle">
                                        <p:cTn id="51" dur="600" fill="hold"/>
                                        <p:tgtEl>
                                          <p:spTgt spid="17"/>
                                        </p:tgtEl>
                                        <p:attrNameLst>
                                          <p:attrName>style.color</p:attrName>
                                        </p:attrNameLst>
                                      </p:cBhvr>
                                      <p:to>
                                        <a:srgbClr val="FB23AE"/>
                                      </p:to>
                                    </p:animClr>
                                  </p:childTnLst>
                                </p:cTn>
                              </p:par>
                            </p:childTnLst>
                          </p:cTn>
                        </p:par>
                      </p:childTnLst>
                    </p:cTn>
                  </p:par>
                </p:childTnLst>
              </p:cTn>
              <p:nextCondLst>
                <p:cond evt="onClick" delay="0">
                  <p:tgtEl>
                    <p:spTgt spid="17"/>
                  </p:tgtEl>
                </p:cond>
              </p:nextCondLst>
            </p:seq>
            <p:seq concurrent="1" nextAc="seek">
              <p:cTn id="52" restart="whenNotActive" fill="hold" evtFilter="cancelBubble" nodeType="interactiveSeq">
                <p:stCondLst>
                  <p:cond evt="onClick" delay="0">
                    <p:tgtEl>
                      <p:spTgt spid="23"/>
                    </p:tgtEl>
                  </p:cond>
                </p:stCondLst>
                <p:endSync evt="end" delay="0">
                  <p:rtn val="all"/>
                </p:endSync>
                <p:childTnLst>
                  <p:par>
                    <p:cTn id="53" fill="hold">
                      <p:stCondLst>
                        <p:cond delay="0"/>
                      </p:stCondLst>
                      <p:childTnLst>
                        <p:par>
                          <p:cTn id="54" fill="hold">
                            <p:stCondLst>
                              <p:cond delay="0"/>
                            </p:stCondLst>
                            <p:childTnLst>
                              <p:par>
                                <p:cTn id="55" presetID="3" presetClass="emph" presetSubtype="2" fill="hold" grpId="0" nodeType="clickEffect">
                                  <p:stCondLst>
                                    <p:cond delay="0"/>
                                  </p:stCondLst>
                                  <p:childTnLst>
                                    <p:animClr clrSpc="rgb" dir="cw">
                                      <p:cBhvr override="childStyle">
                                        <p:cTn id="56" dur="900" fill="hold"/>
                                        <p:tgtEl>
                                          <p:spTgt spid="23"/>
                                        </p:tgtEl>
                                        <p:attrNameLst>
                                          <p:attrName>style.color</p:attrName>
                                        </p:attrNameLst>
                                      </p:cBhvr>
                                      <p:to>
                                        <a:srgbClr val="0000CC"/>
                                      </p:to>
                                    </p:animClr>
                                  </p:childTnLst>
                                </p:cTn>
                              </p:par>
                            </p:childTnLst>
                          </p:cTn>
                        </p:par>
                      </p:childTnLst>
                    </p:cTn>
                  </p:par>
                </p:childTnLst>
              </p:cTn>
              <p:nextCondLst>
                <p:cond evt="onClick" delay="0">
                  <p:tgtEl>
                    <p:spTgt spid="23"/>
                  </p:tgtEl>
                </p:cond>
              </p:nextCondLst>
            </p:seq>
            <p:seq concurrent="1" nextAc="seek">
              <p:cTn id="57" restart="whenNotActive" fill="hold" evtFilter="cancelBubble" nodeType="interactiveSeq">
                <p:stCondLst>
                  <p:cond evt="onClick" delay="0">
                    <p:tgtEl>
                      <p:spTgt spid="21"/>
                    </p:tgtEl>
                  </p:cond>
                </p:stCondLst>
                <p:endSync evt="end" delay="0">
                  <p:rtn val="all"/>
                </p:endSync>
                <p:childTnLst>
                  <p:par>
                    <p:cTn id="58" fill="hold">
                      <p:stCondLst>
                        <p:cond delay="0"/>
                      </p:stCondLst>
                      <p:childTnLst>
                        <p:par>
                          <p:cTn id="59" fill="hold">
                            <p:stCondLst>
                              <p:cond delay="0"/>
                            </p:stCondLst>
                            <p:childTnLst>
                              <p:par>
                                <p:cTn id="60" presetID="3" presetClass="emph" presetSubtype="2" fill="hold" grpId="0" nodeType="clickEffect">
                                  <p:stCondLst>
                                    <p:cond delay="0"/>
                                  </p:stCondLst>
                                  <p:childTnLst>
                                    <p:animClr clrSpc="rgb" dir="cw">
                                      <p:cBhvr override="childStyle">
                                        <p:cTn id="61" dur="800" fill="hold"/>
                                        <p:tgtEl>
                                          <p:spTgt spid="21"/>
                                        </p:tgtEl>
                                        <p:attrNameLst>
                                          <p:attrName>style.color</p:attrName>
                                        </p:attrNameLst>
                                      </p:cBhvr>
                                      <p:to>
                                        <a:srgbClr val="FF6600"/>
                                      </p:to>
                                    </p:animClr>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3" presetClass="emph" presetSubtype="2" fill="hold" grpId="0" nodeType="clickEffect">
                                  <p:stCondLst>
                                    <p:cond delay="0"/>
                                  </p:stCondLst>
                                  <p:childTnLst>
                                    <p:animClr clrSpc="rgb" dir="cw">
                                      <p:cBhvr override="childStyle">
                                        <p:cTn id="66" dur="600" fill="hold"/>
                                        <p:tgtEl>
                                          <p:spTgt spid="22"/>
                                        </p:tgtEl>
                                        <p:attrNameLst>
                                          <p:attrName>style.color</p:attrName>
                                        </p:attrNameLst>
                                      </p:cBhvr>
                                      <p:to>
                                        <a:srgbClr val="37F02E"/>
                                      </p:to>
                                    </p:animClr>
                                  </p:childTnLst>
                                </p:cTn>
                              </p:par>
                            </p:childTnLst>
                          </p:cTn>
                        </p:par>
                      </p:childTnLst>
                    </p:cTn>
                  </p:par>
                </p:childTnLst>
              </p:cTn>
              <p:nextCondLst>
                <p:cond evt="onClick" delay="0">
                  <p:tgtEl>
                    <p:spTgt spid="22"/>
                  </p:tgtEl>
                </p:cond>
              </p:nextCondLst>
            </p:seq>
            <p:seq concurrent="1" nextAc="seek">
              <p:cTn id="67" restart="whenNotActive" fill="hold" evtFilter="cancelBubble" nodeType="interactiveSeq">
                <p:stCondLst>
                  <p:cond evt="onClick" delay="0">
                    <p:tgtEl>
                      <p:spTgt spid="24"/>
                    </p:tgtEl>
                  </p:cond>
                </p:stCondLst>
                <p:endSync evt="end" delay="0">
                  <p:rtn val="all"/>
                </p:endSync>
                <p:childTnLst>
                  <p:par>
                    <p:cTn id="68" fill="hold">
                      <p:stCondLst>
                        <p:cond delay="0"/>
                      </p:stCondLst>
                      <p:childTnLst>
                        <p:par>
                          <p:cTn id="69" fill="hold">
                            <p:stCondLst>
                              <p:cond delay="0"/>
                            </p:stCondLst>
                            <p:childTnLst>
                              <p:par>
                                <p:cTn id="70" presetID="3" presetClass="emph" presetSubtype="2" fill="hold" grpId="0" nodeType="clickEffect">
                                  <p:stCondLst>
                                    <p:cond delay="0"/>
                                  </p:stCondLst>
                                  <p:childTnLst>
                                    <p:animClr clrSpc="rgb" dir="cw">
                                      <p:cBhvr override="childStyle">
                                        <p:cTn id="71" dur="500" fill="hold"/>
                                        <p:tgtEl>
                                          <p:spTgt spid="24"/>
                                        </p:tgtEl>
                                        <p:attrNameLst>
                                          <p:attrName>style.color</p:attrName>
                                        </p:attrNameLst>
                                      </p:cBhvr>
                                      <p:to>
                                        <a:schemeClr val="tx1"/>
                                      </p:to>
                                    </p:animClr>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3" presetClass="emph" presetSubtype="2" fill="hold" grpId="0" nodeType="clickEffect">
                                  <p:stCondLst>
                                    <p:cond delay="0"/>
                                  </p:stCondLst>
                                  <p:childTnLst>
                                    <p:animClr clrSpc="rgb" dir="cw">
                                      <p:cBhvr override="childStyle">
                                        <p:cTn id="76" dur="500" fill="hold"/>
                                        <p:tgtEl>
                                          <p:spTgt spid="25"/>
                                        </p:tgtEl>
                                        <p:attrNameLst>
                                          <p:attrName>style.color</p:attrName>
                                        </p:attrNameLst>
                                      </p:cBhvr>
                                      <p:to>
                                        <a:srgbClr val="FF0000"/>
                                      </p:to>
                                    </p:animClr>
                                  </p:childTnLst>
                                </p:cTn>
                              </p:par>
                            </p:childTnLst>
                          </p:cTn>
                        </p:par>
                      </p:childTnLst>
                    </p:cTn>
                  </p:par>
                </p:childTnLst>
              </p:cTn>
              <p:nextCondLst>
                <p:cond evt="onClick" delay="0">
                  <p:tgtEl>
                    <p:spTgt spid="25"/>
                  </p:tgtEl>
                </p:cond>
              </p:nextCondLst>
            </p:seq>
            <p:seq concurrent="1" nextAc="seek">
              <p:cTn id="77" restart="whenNotActive" fill="hold" evtFilter="cancelBubble" nodeType="interactiveSeq">
                <p:stCondLst>
                  <p:cond evt="onClick" delay="0">
                    <p:tgtEl>
                      <p:spTgt spid="28"/>
                    </p:tgtEl>
                  </p:cond>
                </p:stCondLst>
                <p:endSync evt="end" delay="0">
                  <p:rtn val="all"/>
                </p:endSync>
                <p:childTnLst>
                  <p:par>
                    <p:cTn id="78" fill="hold">
                      <p:stCondLst>
                        <p:cond delay="0"/>
                      </p:stCondLst>
                      <p:childTnLst>
                        <p:par>
                          <p:cTn id="79" fill="hold">
                            <p:stCondLst>
                              <p:cond delay="0"/>
                            </p:stCondLst>
                            <p:childTnLst>
                              <p:par>
                                <p:cTn id="80" presetID="3" presetClass="emph" presetSubtype="2" fill="hold" grpId="0" nodeType="clickEffect">
                                  <p:stCondLst>
                                    <p:cond delay="0"/>
                                  </p:stCondLst>
                                  <p:childTnLst>
                                    <p:animClr clrSpc="rgb" dir="cw">
                                      <p:cBhvr override="childStyle">
                                        <p:cTn id="81" dur="300" fill="hold"/>
                                        <p:tgtEl>
                                          <p:spTgt spid="28"/>
                                        </p:tgtEl>
                                        <p:attrNameLst>
                                          <p:attrName>style.color</p:attrName>
                                        </p:attrNameLst>
                                      </p:cBhvr>
                                      <p:to>
                                        <a:srgbClr val="FF0000"/>
                                      </p:to>
                                    </p:animClr>
                                  </p:childTnLst>
                                </p:cTn>
                              </p:par>
                            </p:childTnLst>
                          </p:cTn>
                        </p:par>
                      </p:childTnLst>
                    </p:cTn>
                  </p:par>
                </p:childTnLst>
              </p:cTn>
              <p:nextCondLst>
                <p:cond evt="onClick" delay="0">
                  <p:tgtEl>
                    <p:spTgt spid="28"/>
                  </p:tgtEl>
                </p:cond>
              </p:nextCondLst>
            </p:seq>
          </p:childTnLst>
        </p:cTn>
      </p:par>
    </p:tnLst>
    <p:bldLst>
      <p:bldP spid="13" grpId="0"/>
      <p:bldP spid="14" grpId="0"/>
      <p:bldP spid="15" grpId="0"/>
      <p:bldP spid="16" grpId="0"/>
      <p:bldP spid="17" grpId="0"/>
      <p:bldP spid="11" grpId="0"/>
      <p:bldP spid="18" grpId="0"/>
      <p:bldP spid="19" grpId="0"/>
      <p:bldP spid="21" grpId="0"/>
      <p:bldP spid="22" grpId="0"/>
      <p:bldP spid="23" grpId="0"/>
      <p:bldP spid="24" grpId="0"/>
      <p:bldP spid="26" grpId="0"/>
      <p:bldP spid="27" grpId="0"/>
      <p:bldP spid="25"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ng Chuông Vàng 2018 - Power Point - YouTube"/>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2" name="Shape">
            <a:hlinkClick r:id="" action="ppaction://media"/>
          </p:cNvPr>
          <p:cNvPicPr>
            <a:picLocks noRot="1" noChangeAspect="1"/>
          </p:cNvPicPr>
          <p:nvPr>
            <a:audioFile r:link="rId1"/>
          </p:nvPr>
        </p:nvPicPr>
        <p:blipFill>
          <a:blip r:embed="rId4"/>
          <a:srcRect/>
          <a:stretch>
            <a:fillRect/>
          </a:stretch>
        </p:blipFill>
        <p:spPr bwMode="auto">
          <a:xfrm>
            <a:off x="-863600" y="10414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591" fill="hold"/>
                                        <p:tgtEl>
                                          <p:spTgt spid="2"/>
                                        </p:tgtEl>
                                      </p:cBhvr>
                                    </p:cmd>
                                  </p:childTnLst>
                                </p:cTn>
                              </p:par>
                              <p:par>
                                <p:cTn id="7" presetID="6" presetClass="emph" presetSubtype="0" repeatCount="indefinite" fill="hold" nodeType="withEffect">
                                  <p:stCondLst>
                                    <p:cond delay="0"/>
                                  </p:stCondLst>
                                  <p:childTnLst>
                                    <p:animScale>
                                      <p:cBhvr>
                                        <p:cTn id="8" dur="5000" fill="hold"/>
                                        <p:tgtEl>
                                          <p:spTgt spid="102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ChangeAspect="1"/>
          </p:cNvPicPr>
          <p:nvPr/>
        </p:nvPicPr>
        <p:blipFill>
          <a:blip r:embed="rId2"/>
          <a:srcRect/>
          <a:stretch>
            <a:fillRect/>
          </a:stretch>
        </p:blipFill>
        <p:spPr bwMode="auto">
          <a:xfrm>
            <a:off x="0" y="404813"/>
            <a:ext cx="12192000" cy="6453187"/>
          </a:xfrm>
          <a:prstGeom prst="rect">
            <a:avLst/>
          </a:prstGeom>
          <a:noFill/>
          <a:ln w="9525">
            <a:noFill/>
            <a:miter lim="800000"/>
            <a:headEnd/>
            <a:tailEnd/>
          </a:ln>
        </p:spPr>
      </p:pic>
      <p:pic>
        <p:nvPicPr>
          <p:cNvPr id="36866" name="Picture 1"/>
          <p:cNvPicPr>
            <a:picLocks noChangeAspect="1"/>
          </p:cNvPicPr>
          <p:nvPr/>
        </p:nvPicPr>
        <p:blipFill>
          <a:blip r:embed="rId3"/>
          <a:srcRect/>
          <a:stretch>
            <a:fillRect/>
          </a:stretch>
        </p:blipFill>
        <p:spPr bwMode="auto">
          <a:xfrm>
            <a:off x="0" y="0"/>
            <a:ext cx="12192000" cy="5927725"/>
          </a:xfrm>
          <a:prstGeom prst="rect">
            <a:avLst/>
          </a:prstGeom>
          <a:noFill/>
          <a:ln w="9525">
            <a:noFill/>
            <a:miter lim="800000"/>
            <a:headEnd/>
            <a:tailEnd/>
          </a:ln>
        </p:spPr>
      </p:pic>
      <p:pic>
        <p:nvPicPr>
          <p:cNvPr id="36867" name="Picture 7"/>
          <p:cNvPicPr>
            <a:picLocks noChangeAspect="1"/>
          </p:cNvPicPr>
          <p:nvPr/>
        </p:nvPicPr>
        <p:blipFill>
          <a:blip r:embed="rId4"/>
          <a:srcRect l="18150" t="15114" r="-2" b="20468"/>
          <a:stretch>
            <a:fillRect/>
          </a:stretch>
        </p:blipFill>
        <p:spPr bwMode="auto">
          <a:xfrm>
            <a:off x="0" y="5449888"/>
            <a:ext cx="12192000" cy="1408112"/>
          </a:xfrm>
          <a:prstGeom prst="rect">
            <a:avLst/>
          </a:prstGeom>
          <a:noFill/>
          <a:ln w="9525">
            <a:noFill/>
            <a:miter lim="800000"/>
            <a:headEnd/>
            <a:tailEnd/>
          </a:ln>
        </p:spPr>
      </p:pic>
      <p:sp>
        <p:nvSpPr>
          <p:cNvPr id="9" name="Rectangular Callout 8"/>
          <p:cNvSpPr/>
          <p:nvPr/>
        </p:nvSpPr>
        <p:spPr>
          <a:xfrm>
            <a:off x="8969375" y="647700"/>
            <a:ext cx="3092450" cy="2557463"/>
          </a:xfrm>
          <a:prstGeom prst="wedgeRectCallout">
            <a:avLst>
              <a:gd name="adj1" fmla="val 47274"/>
              <a:gd name="adj2" fmla="val 12555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b="1" dirty="0">
                <a:solidFill>
                  <a:schemeClr val="tx1"/>
                </a:solidFill>
              </a:rPr>
              <a:t>Quan sát tranh và trả lời các câu hỏi.</a:t>
            </a:r>
            <a:endParaRPr 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Gold Texture Background Image"/>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grpSp>
        <p:nvGrpSpPr>
          <p:cNvPr id="11" name="Group 10">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p:cNvPr>
            <p:cNvPicPr>
              <a:picLocks noChangeAspect="1"/>
            </p:cNvPicPr>
            <p:nvPr/>
          </p:nvPicPr>
          <p:blipFill rotWithShape="1">
            <a:blip r:embed="rId4">
              <a:extLst/>
            </a:blip>
            <a:srcRect b="8917"/>
            <a:stretch/>
          </p:blipFill>
          <p:spPr>
            <a:xfrm>
              <a:off x="1482427" y="1858247"/>
              <a:ext cx="9349696" cy="4233063"/>
            </a:xfrm>
            <a:prstGeom prst="rect">
              <a:avLst/>
            </a:prstGeom>
          </p:spPr>
        </p:pic>
        <p:pic>
          <p:nvPicPr>
            <p:cNvPr id="15" name="Picture 14">
              <a:extLst/>
            </p:cNvPr>
            <p:cNvPicPr>
              <a:picLocks noChangeAspect="1"/>
            </p:cNvPicPr>
            <p:nvPr/>
          </p:nvPicPr>
          <p:blipFill rotWithShape="1">
            <a:blip r:embed="rId5">
              <a:extLst/>
            </a:blip>
            <a:srcRect l="2619" t="21800" r="2857" b="7491"/>
            <a:stretch/>
          </p:blipFill>
          <p:spPr>
            <a:xfrm>
              <a:off x="333828" y="1584291"/>
              <a:ext cx="11524343" cy="4847772"/>
            </a:xfrm>
            <a:prstGeom prst="rect">
              <a:avLst/>
            </a:prstGeom>
          </p:spPr>
        </p:pic>
      </p:grpSp>
      <p:sp>
        <p:nvSpPr>
          <p:cNvPr id="10" name="TextBox 9"/>
          <p:cNvSpPr txBox="1">
            <a:spLocks noChangeArrowheads="1"/>
          </p:cNvSpPr>
          <p:nvPr/>
        </p:nvSpPr>
        <p:spPr bwMode="auto">
          <a:xfrm>
            <a:off x="1939925" y="2162175"/>
            <a:ext cx="8435975" cy="3692525"/>
          </a:xfrm>
          <a:prstGeom prst="rect">
            <a:avLst/>
          </a:prstGeom>
          <a:noFill/>
          <a:ln w="9525">
            <a:noFill/>
            <a:miter lim="800000"/>
            <a:headEnd/>
            <a:tailEnd/>
          </a:ln>
        </p:spPr>
        <p:txBody>
          <a:bodyPr>
            <a:spAutoFit/>
          </a:bodyPr>
          <a:lstStyle/>
          <a:p>
            <a:pPr algn="just"/>
            <a:r>
              <a:rPr lang="fr-FR" sz="2600">
                <a:solidFill>
                  <a:schemeClr val="bg1"/>
                </a:solidFill>
                <a:latin typeface="Montserrat"/>
              </a:rPr>
              <a:t>Các thí sinh lần lượt trả lời </a:t>
            </a:r>
            <a:r>
              <a:rPr lang="vi-VN" sz="2600" b="1">
                <a:solidFill>
                  <a:srgbClr val="FFC000"/>
                </a:solidFill>
                <a:latin typeface="Montserrat"/>
              </a:rPr>
              <a:t>4</a:t>
            </a:r>
            <a:r>
              <a:rPr lang="fr-FR" sz="2600" b="1">
                <a:solidFill>
                  <a:srgbClr val="FFC000"/>
                </a:solidFill>
                <a:latin typeface="Montserrat"/>
              </a:rPr>
              <a:t> câu hỏi </a:t>
            </a:r>
            <a:r>
              <a:rPr lang="fr-FR" sz="2600">
                <a:solidFill>
                  <a:schemeClr val="bg1"/>
                </a:solidFill>
                <a:latin typeface="Montserrat"/>
              </a:rPr>
              <a:t>của chương trình</a:t>
            </a:r>
            <a:r>
              <a:rPr lang="vi-VN" sz="2600">
                <a:solidFill>
                  <a:schemeClr val="bg1"/>
                </a:solidFill>
                <a:latin typeface="Montserrat"/>
              </a:rPr>
              <a:t>. </a:t>
            </a:r>
            <a:r>
              <a:rPr lang="fr-FR" sz="2600">
                <a:solidFill>
                  <a:schemeClr val="bg1"/>
                </a:solidFill>
                <a:latin typeface="Montserrat"/>
              </a:rPr>
              <a:t>Thí sinh trả lời vào bảng. Nếu trả lời đúng thì trả lời câu tiếp theo. Nếu sai bị loại và</a:t>
            </a:r>
            <a:r>
              <a:rPr lang="vi-VN" sz="2600">
                <a:solidFill>
                  <a:schemeClr val="bg1"/>
                </a:solidFill>
                <a:latin typeface="Montserrat"/>
              </a:rPr>
              <a:t> không được trả lời câu hỏi tiếp theo</a:t>
            </a:r>
            <a:r>
              <a:rPr lang="fr-FR" sz="2600">
                <a:solidFill>
                  <a:schemeClr val="bg1"/>
                </a:solidFill>
                <a:latin typeface="Montserrat"/>
              </a:rPr>
              <a:t>. Thí sinh còn lại cuối cùng là người xuất sắc nhất. Người nào trả lời đúng câu hỏi cuối cùng là người chiến thắng, rung được chuông vàng.</a:t>
            </a:r>
          </a:p>
        </p:txBody>
      </p:sp>
      <p:sp>
        <p:nvSpPr>
          <p:cNvPr id="18" name="TextBox 17">
            <a:extLst/>
          </p:cNvPr>
          <p:cNvSpPr txBox="1"/>
          <p:nvPr/>
        </p:nvSpPr>
        <p:spPr>
          <a:xfrm>
            <a:off x="3068243" y="852332"/>
            <a:ext cx="6407395" cy="769441"/>
          </a:xfrm>
          <a:prstGeom prst="rect">
            <a:avLst/>
          </a:prstGeom>
          <a:noFill/>
        </p:spPr>
        <p:txBody>
          <a:bodyPr wrap="none">
            <a:spAutoFit/>
            <a:scene3d>
              <a:camera prst="orthographicFront"/>
              <a:lightRig rig="threePt" dir="t"/>
            </a:scene3d>
            <a:sp3d extrusionH="57150">
              <a:bevelT w="38100" h="38100" prst="angle"/>
            </a:sp3d>
          </a:bodyPr>
          <a:lstStyle/>
          <a:p>
            <a:pPr fontAlgn="auto">
              <a:spcBef>
                <a:spcPts val="0"/>
              </a:spcBef>
              <a:spcAft>
                <a:spcPts val="0"/>
              </a:spcAft>
              <a:defRPr/>
            </a:pPr>
            <a:r>
              <a:rPr lang="fr-FR" sz="44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RUNG CHUÔNG VÀNG</a:t>
            </a:r>
          </a:p>
        </p:txBody>
      </p:sp>
      <p:pic>
        <p:nvPicPr>
          <p:cNvPr id="20" name="Picture 19" descr="Logo&#10;&#10;Description automatically generated"/>
          <p:cNvPicPr>
            <a:picLocks noChangeAspect="1"/>
          </p:cNvPicPr>
          <p:nvPr/>
        </p:nvPicPr>
        <p:blipFill>
          <a:blip r:embed="rId6"/>
          <a:srcRect/>
          <a:stretch>
            <a:fillRect/>
          </a:stretch>
        </p:blipFill>
        <p:spPr bwMode="auto">
          <a:xfrm>
            <a:off x="9242425" y="-123825"/>
            <a:ext cx="2720975" cy="2720975"/>
          </a:xfrm>
          <a:prstGeom prst="rect">
            <a:avLst/>
          </a:prstGeom>
          <a:noFill/>
          <a:ln w="9525">
            <a:noFill/>
            <a:miter lim="800000"/>
            <a:headEnd/>
            <a:tailEnd/>
          </a:ln>
        </p:spPr>
      </p:pic>
      <p:pic>
        <p:nvPicPr>
          <p:cNvPr id="3" name="Shape">
            <a:hlinkClick r:id="" action="ppaction://media"/>
          </p:cNvPr>
          <p:cNvPicPr>
            <a:picLocks noRot="1" noChangeAspect="1"/>
          </p:cNvPicPr>
          <p:nvPr>
            <a:audioFile r:link="rId1"/>
          </p:nvPr>
        </p:nvPicPr>
        <p:blipFill>
          <a:blip r:embed="rId7"/>
          <a:srcRect/>
          <a:stretch>
            <a:fillRect/>
          </a:stretch>
        </p:blipFill>
        <p:spPr bwMode="auto">
          <a:xfrm>
            <a:off x="-914400" y="852488"/>
            <a:ext cx="609600" cy="609600"/>
          </a:xfrm>
          <a:prstGeom prst="rect">
            <a:avLst/>
          </a:prstGeom>
          <a:noFill/>
          <a:ln w="9525">
            <a:noFill/>
            <a:miter lim="800000"/>
            <a:headEnd/>
            <a:tailEnd/>
          </a:ln>
        </p:spPr>
      </p:pic>
      <p:sp>
        <p:nvSpPr>
          <p:cNvPr id="67591" name="TextBox 4"/>
          <p:cNvSpPr txBox="1">
            <a:spLocks noChangeArrowheads="1"/>
          </p:cNvSpPr>
          <p:nvPr/>
        </p:nvSpPr>
        <p:spPr bwMode="auto">
          <a:xfrm>
            <a:off x="7259638" y="6299200"/>
            <a:ext cx="3670300" cy="369888"/>
          </a:xfrm>
          <a:prstGeom prst="rect">
            <a:avLst/>
          </a:prstGeom>
          <a:noFill/>
          <a:ln w="9525">
            <a:noFill/>
            <a:miter lim="800000"/>
            <a:headEnd/>
            <a:tailEnd/>
          </a:ln>
        </p:spPr>
        <p:txBody>
          <a:bodyPr>
            <a:spAutoFit/>
          </a:bodyPr>
          <a:lstStyle/>
          <a:p>
            <a:pPr algn="r"/>
            <a:r>
              <a:rPr lang="fr-FR" b="1">
                <a:solidFill>
                  <a:schemeClr val="bg1"/>
                </a:solidFill>
                <a:latin typeface="Montserrat"/>
              </a:rPr>
              <a:t>nguyenngocduong.vn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792" fill="hold"/>
                                        <p:tgtEl>
                                          <p:spTgt spid="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20"/>
                                        </p:tgtEl>
                                        <p:attrNameLst>
                                          <p:attrName>r</p:attrName>
                                        </p:attrNameLst>
                                      </p:cBhvr>
                                    </p:animRot>
                                    <p:animRot by="-240000">
                                      <p:cBhvr>
                                        <p:cTn id="9" dur="200" fill="hold">
                                          <p:stCondLst>
                                            <p:cond delay="200"/>
                                          </p:stCondLst>
                                        </p:cTn>
                                        <p:tgtEl>
                                          <p:spTgt spid="20"/>
                                        </p:tgtEl>
                                        <p:attrNameLst>
                                          <p:attrName>r</p:attrName>
                                        </p:attrNameLst>
                                      </p:cBhvr>
                                    </p:animRot>
                                    <p:animRot by="240000">
                                      <p:cBhvr>
                                        <p:cTn id="10" dur="200" fill="hold">
                                          <p:stCondLst>
                                            <p:cond delay="400"/>
                                          </p:stCondLst>
                                        </p:cTn>
                                        <p:tgtEl>
                                          <p:spTgt spid="20"/>
                                        </p:tgtEl>
                                        <p:attrNameLst>
                                          <p:attrName>r</p:attrName>
                                        </p:attrNameLst>
                                      </p:cBhvr>
                                    </p:animRot>
                                    <p:animRot by="-240000">
                                      <p:cBhvr>
                                        <p:cTn id="11" dur="200" fill="hold">
                                          <p:stCondLst>
                                            <p:cond delay="600"/>
                                          </p:stCondLst>
                                        </p:cTn>
                                        <p:tgtEl>
                                          <p:spTgt spid="20"/>
                                        </p:tgtEl>
                                        <p:attrNameLst>
                                          <p:attrName>r</p:attrName>
                                        </p:attrNameLst>
                                      </p:cBhvr>
                                    </p:animRot>
                                    <p:animRot by="120000">
                                      <p:cBhvr>
                                        <p:cTn id="12" dur="200" fill="hold">
                                          <p:stCondLst>
                                            <p:cond delay="800"/>
                                          </p:stCondLst>
                                        </p:cTn>
                                        <p:tgtEl>
                                          <p:spTgt spid="20"/>
                                        </p:tgtEl>
                                        <p:attrNameLst>
                                          <p:attrName>r</p:attrName>
                                        </p:attrNameLst>
                                      </p:cBhvr>
                                    </p:animRot>
                                  </p:childTnLst>
                                </p:cTn>
                              </p:par>
                              <p:par>
                                <p:cTn id="13" presetID="22" presetClass="entr" presetSubtype="8" fill="hold" nodeType="withEffect">
                                  <p:stCondLst>
                                    <p:cond delay="0"/>
                                  </p:stCondLst>
                                  <p:iterate type="lt">
                                    <p:tmPct val="16923"/>
                                  </p:iterate>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wipe(left)">
                                      <p:cBhvr>
                                        <p:cTn id="15" dur="1000"/>
                                        <p:tgtEl>
                                          <p:spTgt spid="18">
                                            <p:txEl>
                                              <p:pRg st="0" end="0"/>
                                            </p:txEl>
                                          </p:spTgt>
                                        </p:tgtEl>
                                      </p:cBhvr>
                                    </p:animEffect>
                                  </p:childTnLst>
                                </p:cTn>
                              </p:par>
                              <p:par>
                                <p:cTn id="16" presetID="14" presetClass="entr" presetSubtype="10" repeatCount="5000" fill="hold" grpId="0" nodeType="withEffect">
                                  <p:stCondLst>
                                    <p:cond delay="3250"/>
                                  </p:stCondLst>
                                  <p:iterate type="lt">
                                    <p:tmPct val="0"/>
                                  </p:iterate>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8" dur="750"/>
                                        <p:tgtEl>
                                          <p:spTgt spid="18">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10" grpId="0"/>
      <p:bldP spid="18"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610" name="Picture 2" descr="Gold Texture Background Image"/>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grpSp>
        <p:nvGrpSpPr>
          <p:cNvPr id="11" name="Group 10">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p:cNvPr>
            <p:cNvPicPr>
              <a:picLocks noChangeAspect="1"/>
            </p:cNvPicPr>
            <p:nvPr/>
          </p:nvPicPr>
          <p:blipFill rotWithShape="1">
            <a:blip r:embed="rId4">
              <a:extLst/>
            </a:blip>
            <a:srcRect b="8917"/>
            <a:stretch/>
          </p:blipFill>
          <p:spPr>
            <a:xfrm>
              <a:off x="1482427" y="1858247"/>
              <a:ext cx="9349696" cy="4233063"/>
            </a:xfrm>
            <a:prstGeom prst="rect">
              <a:avLst/>
            </a:prstGeom>
          </p:spPr>
        </p:pic>
        <p:pic>
          <p:nvPicPr>
            <p:cNvPr id="15" name="Picture 14">
              <a:extLst/>
            </p:cNvPr>
            <p:cNvPicPr>
              <a:picLocks noChangeAspect="1"/>
            </p:cNvPicPr>
            <p:nvPr/>
          </p:nvPicPr>
          <p:blipFill rotWithShape="1">
            <a:blip r:embed="rId5">
              <a:extLst/>
            </a:blip>
            <a:srcRect l="2619" t="21800" r="2857" b="7491"/>
            <a:stretch/>
          </p:blipFill>
          <p:spPr>
            <a:xfrm>
              <a:off x="333828" y="1584291"/>
              <a:ext cx="11524343" cy="4847772"/>
            </a:xfrm>
            <a:prstGeom prst="rect">
              <a:avLst/>
            </a:prstGeom>
          </p:spPr>
        </p:pic>
      </p:grpSp>
      <p:sp>
        <p:nvSpPr>
          <p:cNvPr id="14" name="Rectangle 11">
            <a:extLst>
              <a:ext uri="{C183D7F6-B498-43B3-948B-1728B52AA6E4}"/>
            </a:extLst>
          </p:cNvPr>
          <p:cNvSpPr>
            <a:spLocks noGrp="1" noRot="1" noChangeAspect="1" noMove="1" noResize="1" noEditPoints="1" noAdjustHandles="1" noChangeArrowheads="1" noChangeShapeType="1" noTextEdit="1"/>
          </p:cNvSpPr>
          <p:nvPr/>
        </p:nvSpPr>
        <p:spPr bwMode="white">
          <a:xfrm>
            <a:off x="1588" y="0"/>
            <a:ext cx="121888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18" name="TextBox 17">
            <a:extLst/>
          </p:cNvPr>
          <p:cNvSpPr txBox="1"/>
          <p:nvPr/>
        </p:nvSpPr>
        <p:spPr>
          <a:xfrm>
            <a:off x="4241800" y="852330"/>
            <a:ext cx="3759200" cy="830997"/>
          </a:xfrm>
          <a:prstGeom prst="rect">
            <a:avLst/>
          </a:prstGeom>
          <a:noFill/>
        </p:spPr>
        <p:txBody>
          <a:bodyPr>
            <a:spAutoFit/>
            <a:scene3d>
              <a:camera prst="orthographicFront"/>
              <a:lightRig rig="threePt" dir="t"/>
            </a:scene3d>
            <a:sp3d extrusionH="57150">
              <a:bevelT w="38100" h="38100" prst="angle"/>
            </a:sp3d>
          </a:bodyPr>
          <a:lstStyle/>
          <a:p>
            <a:pPr algn="ctr" fontAlgn="auto">
              <a:spcBef>
                <a:spcPts val="0"/>
              </a:spcBef>
              <a:spcAft>
                <a:spcPts val="0"/>
              </a:spcAft>
              <a:defRPr/>
            </a:pPr>
            <a:r>
              <a:rPr lang="fr-FR" sz="4800" b="1">
                <a:solidFill>
                  <a:srgbClr val="FFC000"/>
                </a:solidFill>
                <a:effectLst>
                  <a:glow rad="228600">
                    <a:srgbClr val="FFC000">
                      <a:satMod val="175000"/>
                      <a:alpha val="40000"/>
                    </a:srgb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a:t>
            </a:r>
          </a:p>
        </p:txBody>
      </p:sp>
      <p:pic>
        <p:nvPicPr>
          <p:cNvPr id="20" name="Picture 19" descr="Logo&#10;&#10;Description automatically generated">
            <a:extLst/>
          </p:cNvPr>
          <p:cNvPicPr>
            <a:picLocks noChangeAspect="1"/>
          </p:cNvPicPr>
          <p:nvPr/>
        </p:nvPicPr>
        <p:blipFill>
          <a:blip r:embed="rId6"/>
          <a:stretch>
            <a:fillRect/>
          </a:stretch>
        </p:blipFill>
        <p:spPr>
          <a:xfrm>
            <a:off x="9242425" y="280988"/>
            <a:ext cx="2473325" cy="2473325"/>
          </a:xfrm>
          <a:prstGeom prst="rect">
            <a:avLst/>
          </a:prstGeom>
          <a:effectLst>
            <a:outerShdw blurRad="50800" dist="38100" dir="5400000" algn="t" rotWithShape="0">
              <a:prstClr val="black">
                <a:alpha val="40000"/>
              </a:prstClr>
            </a:outerShdw>
          </a:effectLst>
        </p:spPr>
      </p:pic>
      <p:grpSp>
        <p:nvGrpSpPr>
          <p:cNvPr id="68615" name="Group 15"/>
          <p:cNvGrpSpPr>
            <a:grpSpLocks/>
          </p:cNvGrpSpPr>
          <p:nvPr/>
        </p:nvGrpSpPr>
        <p:grpSpPr bwMode="auto">
          <a:xfrm>
            <a:off x="1481138" y="3740150"/>
            <a:ext cx="3979862" cy="1098550"/>
            <a:chOff x="333828" y="1584291"/>
            <a:chExt cx="11524343" cy="4847772"/>
          </a:xfrm>
        </p:grpSpPr>
        <p:pic>
          <p:nvPicPr>
            <p:cNvPr id="68687" name="Picture 16"/>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68688" name="Picture 18"/>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68616" name="Group 20"/>
          <p:cNvGrpSpPr>
            <a:grpSpLocks/>
          </p:cNvGrpSpPr>
          <p:nvPr/>
        </p:nvGrpSpPr>
        <p:grpSpPr bwMode="auto">
          <a:xfrm>
            <a:off x="6753225" y="3732213"/>
            <a:ext cx="4102100" cy="1098550"/>
            <a:chOff x="333828" y="1584291"/>
            <a:chExt cx="11524343" cy="4847772"/>
          </a:xfrm>
        </p:grpSpPr>
        <p:pic>
          <p:nvPicPr>
            <p:cNvPr id="68685" name="Picture 21"/>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68686" name="Picture 22"/>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68617" name="Group 23"/>
          <p:cNvGrpSpPr>
            <a:grpSpLocks/>
          </p:cNvGrpSpPr>
          <p:nvPr/>
        </p:nvGrpSpPr>
        <p:grpSpPr bwMode="auto">
          <a:xfrm>
            <a:off x="1481138" y="4852988"/>
            <a:ext cx="3984625" cy="1098550"/>
            <a:chOff x="333828" y="1584291"/>
            <a:chExt cx="11524343" cy="4847772"/>
          </a:xfrm>
        </p:grpSpPr>
        <p:pic>
          <p:nvPicPr>
            <p:cNvPr id="68683" name="Picture 24"/>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68684" name="Picture 25"/>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68618" name="Group 26"/>
          <p:cNvGrpSpPr>
            <a:grpSpLocks/>
          </p:cNvGrpSpPr>
          <p:nvPr/>
        </p:nvGrpSpPr>
        <p:grpSpPr bwMode="auto">
          <a:xfrm>
            <a:off x="6759575" y="4846638"/>
            <a:ext cx="4095750" cy="1096962"/>
            <a:chOff x="333828" y="1584291"/>
            <a:chExt cx="11524343" cy="4847772"/>
          </a:xfrm>
        </p:grpSpPr>
        <p:pic>
          <p:nvPicPr>
            <p:cNvPr id="68681" name="Picture 27"/>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68682" name="Picture 28"/>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221" name="Group 220"/>
          <p:cNvGrpSpPr>
            <a:grpSpLocks/>
          </p:cNvGrpSpPr>
          <p:nvPr/>
        </p:nvGrpSpPr>
        <p:grpSpPr bwMode="auto">
          <a:xfrm>
            <a:off x="5232400" y="3967163"/>
            <a:ext cx="1779588" cy="1779587"/>
            <a:chOff x="3419475" y="752475"/>
            <a:chExt cx="5353050" cy="5353050"/>
          </a:xfrm>
        </p:grpSpPr>
        <p:sp>
          <p:nvSpPr>
            <p:cNvPr id="222" name="Freeform: Shape 221">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223" name="Group 222">
              <a:extLst/>
            </p:cNvPr>
            <p:cNvGrpSpPr/>
            <p:nvPr/>
          </p:nvGrpSpPr>
          <p:grpSpPr>
            <a:xfrm>
              <a:off x="3505202" y="836611"/>
              <a:ext cx="5094518" cy="5143275"/>
              <a:chOff x="3505202" y="836611"/>
              <a:chExt cx="5094518" cy="5143275"/>
            </a:xfrm>
            <a:solidFill>
              <a:schemeClr val="bg1"/>
            </a:solidFill>
          </p:grpSpPr>
          <p:sp>
            <p:nvSpPr>
              <p:cNvPr id="226" name="Rectangle 225">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27" name="Rectangle 22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28" name="Rectangle 227">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29" name="Rectangle 228">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30" name="Rectangle 229">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31" name="Rectangle 230">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32" name="Rectangle 231">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33" name="Rectangle 232">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34" name="Rectangle 233">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35" name="Rectangle 234">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36" name="Rectangle 235">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37" name="Rectangle 23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224" name="Oval 223">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8680" name="TextBox 224"/>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10</a:t>
              </a:r>
            </a:p>
          </p:txBody>
        </p:sp>
      </p:grpSp>
      <p:grpSp>
        <p:nvGrpSpPr>
          <p:cNvPr id="238" name="Group 237"/>
          <p:cNvGrpSpPr>
            <a:grpSpLocks/>
          </p:cNvGrpSpPr>
          <p:nvPr/>
        </p:nvGrpSpPr>
        <p:grpSpPr bwMode="auto">
          <a:xfrm>
            <a:off x="5232400" y="3967163"/>
            <a:ext cx="1779588" cy="1779587"/>
            <a:chOff x="3419475" y="752475"/>
            <a:chExt cx="5353050" cy="5353050"/>
          </a:xfrm>
        </p:grpSpPr>
        <p:sp>
          <p:nvSpPr>
            <p:cNvPr id="239" name="Freeform: Shape 238">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240" name="Group 239">
              <a:extLst/>
            </p:cNvPr>
            <p:cNvGrpSpPr/>
            <p:nvPr/>
          </p:nvGrpSpPr>
          <p:grpSpPr>
            <a:xfrm>
              <a:off x="3505202" y="836611"/>
              <a:ext cx="5094518" cy="5143275"/>
              <a:chOff x="3505202" y="836611"/>
              <a:chExt cx="5094518" cy="5143275"/>
            </a:xfrm>
            <a:solidFill>
              <a:schemeClr val="bg1"/>
            </a:solidFill>
          </p:grpSpPr>
          <p:sp>
            <p:nvSpPr>
              <p:cNvPr id="243" name="Rectangle 242">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44" name="Rectangle 243">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45" name="Rectangle 244">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46" name="Rectangle 245">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47" name="Rectangle 24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48" name="Rectangle 247">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49" name="Rectangle 248">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50" name="Rectangle 249">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51" name="Rectangle 250">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52" name="Rectangle 251">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53" name="Rectangle 252">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54" name="Rectangle 253">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241" name="Oval 240">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8676" name="TextBox 241"/>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9</a:t>
              </a:r>
            </a:p>
          </p:txBody>
        </p:sp>
      </p:grpSp>
      <p:grpSp>
        <p:nvGrpSpPr>
          <p:cNvPr id="255" name="Group 254"/>
          <p:cNvGrpSpPr>
            <a:grpSpLocks/>
          </p:cNvGrpSpPr>
          <p:nvPr/>
        </p:nvGrpSpPr>
        <p:grpSpPr bwMode="auto">
          <a:xfrm>
            <a:off x="5232400" y="3967163"/>
            <a:ext cx="1779588" cy="1779587"/>
            <a:chOff x="3419475" y="752475"/>
            <a:chExt cx="5353050" cy="5353050"/>
          </a:xfrm>
        </p:grpSpPr>
        <p:sp>
          <p:nvSpPr>
            <p:cNvPr id="256" name="Freeform: Shape 255">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257" name="Group 256">
              <a:extLst/>
            </p:cNvPr>
            <p:cNvGrpSpPr/>
            <p:nvPr/>
          </p:nvGrpSpPr>
          <p:grpSpPr>
            <a:xfrm>
              <a:off x="3505202" y="836611"/>
              <a:ext cx="5094518" cy="5143275"/>
              <a:chOff x="3505202" y="836611"/>
              <a:chExt cx="5094518" cy="5143275"/>
            </a:xfrm>
            <a:solidFill>
              <a:schemeClr val="bg1"/>
            </a:solidFill>
          </p:grpSpPr>
          <p:sp>
            <p:nvSpPr>
              <p:cNvPr id="260" name="Rectangle 259">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61" name="Rectangle 260">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62" name="Rectangle 261">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63" name="Rectangle 262">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64" name="Rectangle 263">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65" name="Rectangle 264">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66" name="Rectangle 265">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67" name="Rectangle 26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68" name="Rectangle 267">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69" name="Rectangle 268">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70" name="Rectangle 269">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71" name="Rectangle 270">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258" name="Oval 257">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8672" name="TextBox 258"/>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8</a:t>
              </a:r>
            </a:p>
          </p:txBody>
        </p:sp>
      </p:grpSp>
      <p:grpSp>
        <p:nvGrpSpPr>
          <p:cNvPr id="272" name="Group 271"/>
          <p:cNvGrpSpPr>
            <a:grpSpLocks/>
          </p:cNvGrpSpPr>
          <p:nvPr/>
        </p:nvGrpSpPr>
        <p:grpSpPr bwMode="auto">
          <a:xfrm>
            <a:off x="5232400" y="3967163"/>
            <a:ext cx="1779588" cy="1779587"/>
            <a:chOff x="3419475" y="752475"/>
            <a:chExt cx="5353050" cy="5353050"/>
          </a:xfrm>
        </p:grpSpPr>
        <p:sp>
          <p:nvSpPr>
            <p:cNvPr id="273" name="Freeform: Shape 272">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274" name="Group 273">
              <a:extLst/>
            </p:cNvPr>
            <p:cNvGrpSpPr/>
            <p:nvPr/>
          </p:nvGrpSpPr>
          <p:grpSpPr>
            <a:xfrm>
              <a:off x="3505202" y="836611"/>
              <a:ext cx="5094518" cy="5143275"/>
              <a:chOff x="3505202" y="836611"/>
              <a:chExt cx="5094518" cy="5143275"/>
            </a:xfrm>
            <a:solidFill>
              <a:schemeClr val="bg1"/>
            </a:solidFill>
          </p:grpSpPr>
          <p:sp>
            <p:nvSpPr>
              <p:cNvPr id="277" name="Rectangle 27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78" name="Rectangle 277">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79" name="Rectangle 278">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80" name="Rectangle 279">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81" name="Rectangle 280">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82" name="Rectangle 281">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83" name="Rectangle 282">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84" name="Rectangle 283">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85" name="Rectangle 284">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86" name="Rectangle 285">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87" name="Rectangle 28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88" name="Rectangle 287">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275" name="Oval 274">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8668" name="TextBox 275"/>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7</a:t>
              </a:r>
            </a:p>
          </p:txBody>
        </p:sp>
      </p:grpSp>
      <p:grpSp>
        <p:nvGrpSpPr>
          <p:cNvPr id="289" name="Group 288"/>
          <p:cNvGrpSpPr>
            <a:grpSpLocks/>
          </p:cNvGrpSpPr>
          <p:nvPr/>
        </p:nvGrpSpPr>
        <p:grpSpPr bwMode="auto">
          <a:xfrm>
            <a:off x="5232400" y="3967163"/>
            <a:ext cx="1779588" cy="1779587"/>
            <a:chOff x="3419475" y="752475"/>
            <a:chExt cx="5353050" cy="5353050"/>
          </a:xfrm>
        </p:grpSpPr>
        <p:sp>
          <p:nvSpPr>
            <p:cNvPr id="290" name="Freeform: Shape 289">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291" name="Group 290">
              <a:extLst/>
            </p:cNvPr>
            <p:cNvGrpSpPr/>
            <p:nvPr/>
          </p:nvGrpSpPr>
          <p:grpSpPr>
            <a:xfrm>
              <a:off x="3505202" y="836611"/>
              <a:ext cx="5094518" cy="5143275"/>
              <a:chOff x="3505202" y="836611"/>
              <a:chExt cx="5094518" cy="5143275"/>
            </a:xfrm>
            <a:solidFill>
              <a:schemeClr val="bg1"/>
            </a:solidFill>
          </p:grpSpPr>
          <p:sp>
            <p:nvSpPr>
              <p:cNvPr id="294" name="Rectangle 293">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95" name="Rectangle 294">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96" name="Rectangle 295">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97" name="Rectangle 29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98" name="Rectangle 297">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99" name="Rectangle 298">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00" name="Rectangle 299">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01" name="Rectangle 300">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02" name="Rectangle 301">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03" name="Rectangle 302">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04" name="Rectangle 303">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05" name="Rectangle 304">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292" name="Oval 291">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8664" name="TextBox 292"/>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6</a:t>
              </a:r>
            </a:p>
          </p:txBody>
        </p:sp>
      </p:grpSp>
      <p:grpSp>
        <p:nvGrpSpPr>
          <p:cNvPr id="306" name="Group 305"/>
          <p:cNvGrpSpPr>
            <a:grpSpLocks/>
          </p:cNvGrpSpPr>
          <p:nvPr/>
        </p:nvGrpSpPr>
        <p:grpSpPr bwMode="auto">
          <a:xfrm>
            <a:off x="5232400" y="3967163"/>
            <a:ext cx="1779588" cy="1779587"/>
            <a:chOff x="3419475" y="752475"/>
            <a:chExt cx="5353050" cy="5353050"/>
          </a:xfrm>
        </p:grpSpPr>
        <p:sp>
          <p:nvSpPr>
            <p:cNvPr id="307" name="Freeform: Shape 30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308" name="Group 307">
              <a:extLst/>
            </p:cNvPr>
            <p:cNvGrpSpPr/>
            <p:nvPr/>
          </p:nvGrpSpPr>
          <p:grpSpPr>
            <a:xfrm>
              <a:off x="3505202" y="836611"/>
              <a:ext cx="5094518" cy="5143275"/>
              <a:chOff x="3505202" y="836611"/>
              <a:chExt cx="5094518" cy="5143275"/>
            </a:xfrm>
            <a:solidFill>
              <a:schemeClr val="bg1"/>
            </a:solidFill>
          </p:grpSpPr>
          <p:sp>
            <p:nvSpPr>
              <p:cNvPr id="311" name="Rectangle 310">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12" name="Rectangle 311">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13" name="Rectangle 312">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14" name="Rectangle 313">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15" name="Rectangle 314">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16" name="Rectangle 315">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17" name="Rectangle 31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18" name="Rectangle 317">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19" name="Rectangle 318">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20" name="Rectangle 319">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21" name="Rectangle 320">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22" name="Rectangle 321">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309" name="Oval 308">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8660" name="TextBox 309"/>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5</a:t>
              </a:r>
            </a:p>
          </p:txBody>
        </p:sp>
      </p:grpSp>
      <p:grpSp>
        <p:nvGrpSpPr>
          <p:cNvPr id="323" name="Group 322"/>
          <p:cNvGrpSpPr>
            <a:grpSpLocks/>
          </p:cNvGrpSpPr>
          <p:nvPr/>
        </p:nvGrpSpPr>
        <p:grpSpPr bwMode="auto">
          <a:xfrm>
            <a:off x="5232400" y="3967163"/>
            <a:ext cx="1779588" cy="1779587"/>
            <a:chOff x="3419475" y="752475"/>
            <a:chExt cx="5353050" cy="5353050"/>
          </a:xfrm>
        </p:grpSpPr>
        <p:sp>
          <p:nvSpPr>
            <p:cNvPr id="324" name="Freeform: Shape 323">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325" name="Group 324">
              <a:extLst/>
            </p:cNvPr>
            <p:cNvGrpSpPr/>
            <p:nvPr/>
          </p:nvGrpSpPr>
          <p:grpSpPr>
            <a:xfrm>
              <a:off x="3505202" y="836611"/>
              <a:ext cx="5094518" cy="5143275"/>
              <a:chOff x="3505202" y="836611"/>
              <a:chExt cx="5094518" cy="5143275"/>
            </a:xfrm>
            <a:solidFill>
              <a:schemeClr val="bg1"/>
            </a:solidFill>
          </p:grpSpPr>
          <p:sp>
            <p:nvSpPr>
              <p:cNvPr id="328" name="Rectangle 327">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29" name="Rectangle 328">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30" name="Rectangle 329">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31" name="Rectangle 330">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32" name="Rectangle 331">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33" name="Rectangle 332">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34" name="Rectangle 333">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35" name="Rectangle 334">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36" name="Rectangle 335">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37" name="Rectangle 33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38" name="Rectangle 337">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39" name="Rectangle 338">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326" name="Oval 325">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8656" name="TextBox 326"/>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4</a:t>
              </a:r>
            </a:p>
          </p:txBody>
        </p:sp>
      </p:grpSp>
      <p:grpSp>
        <p:nvGrpSpPr>
          <p:cNvPr id="340" name="Group 339"/>
          <p:cNvGrpSpPr>
            <a:grpSpLocks/>
          </p:cNvGrpSpPr>
          <p:nvPr/>
        </p:nvGrpSpPr>
        <p:grpSpPr bwMode="auto">
          <a:xfrm>
            <a:off x="5232400" y="3967163"/>
            <a:ext cx="1779588" cy="1779587"/>
            <a:chOff x="3419475" y="752475"/>
            <a:chExt cx="5353050" cy="5353050"/>
          </a:xfrm>
        </p:grpSpPr>
        <p:sp>
          <p:nvSpPr>
            <p:cNvPr id="341" name="Freeform: Shape 340">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342" name="Group 341">
              <a:extLst/>
            </p:cNvPr>
            <p:cNvGrpSpPr/>
            <p:nvPr/>
          </p:nvGrpSpPr>
          <p:grpSpPr>
            <a:xfrm>
              <a:off x="3505202" y="836611"/>
              <a:ext cx="5094518" cy="5143275"/>
              <a:chOff x="3505202" y="836611"/>
              <a:chExt cx="5094518" cy="5143275"/>
            </a:xfrm>
            <a:solidFill>
              <a:schemeClr val="bg1"/>
            </a:solidFill>
          </p:grpSpPr>
          <p:sp>
            <p:nvSpPr>
              <p:cNvPr id="345" name="Rectangle 344">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46" name="Rectangle 345">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47" name="Rectangle 34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48" name="Rectangle 347">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49" name="Rectangle 348">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50" name="Rectangle 349">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51" name="Rectangle 350">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52" name="Rectangle 351">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53" name="Rectangle 352">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54" name="Rectangle 353">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55" name="Rectangle 354">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56" name="Rectangle 355">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343" name="Oval 342">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8652" name="TextBox 343"/>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3</a:t>
              </a:r>
            </a:p>
          </p:txBody>
        </p:sp>
      </p:grpSp>
      <p:grpSp>
        <p:nvGrpSpPr>
          <p:cNvPr id="357" name="Group 356"/>
          <p:cNvGrpSpPr>
            <a:grpSpLocks/>
          </p:cNvGrpSpPr>
          <p:nvPr/>
        </p:nvGrpSpPr>
        <p:grpSpPr bwMode="auto">
          <a:xfrm>
            <a:off x="5232400" y="3967163"/>
            <a:ext cx="1779588" cy="1779587"/>
            <a:chOff x="3419475" y="752475"/>
            <a:chExt cx="5353050" cy="5353050"/>
          </a:xfrm>
        </p:grpSpPr>
        <p:sp>
          <p:nvSpPr>
            <p:cNvPr id="358" name="Freeform: Shape 357">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359" name="Group 358">
              <a:extLst/>
            </p:cNvPr>
            <p:cNvGrpSpPr/>
            <p:nvPr/>
          </p:nvGrpSpPr>
          <p:grpSpPr>
            <a:xfrm>
              <a:off x="3505202" y="836611"/>
              <a:ext cx="5094518" cy="5143275"/>
              <a:chOff x="3505202" y="836611"/>
              <a:chExt cx="5094518" cy="5143275"/>
            </a:xfrm>
            <a:solidFill>
              <a:schemeClr val="bg1"/>
            </a:solidFill>
          </p:grpSpPr>
          <p:sp>
            <p:nvSpPr>
              <p:cNvPr id="362" name="Rectangle 361">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63" name="Rectangle 362">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64" name="Rectangle 363">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65" name="Rectangle 364">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66" name="Rectangle 365">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67" name="Rectangle 36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68" name="Rectangle 367">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69" name="Rectangle 368">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70" name="Rectangle 369">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71" name="Rectangle 370">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72" name="Rectangle 371">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73" name="Rectangle 372">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360" name="Oval 359">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8648" name="TextBox 360"/>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2</a:t>
              </a:r>
            </a:p>
          </p:txBody>
        </p:sp>
      </p:grpSp>
      <p:grpSp>
        <p:nvGrpSpPr>
          <p:cNvPr id="374" name="Group 373"/>
          <p:cNvGrpSpPr>
            <a:grpSpLocks/>
          </p:cNvGrpSpPr>
          <p:nvPr/>
        </p:nvGrpSpPr>
        <p:grpSpPr bwMode="auto">
          <a:xfrm>
            <a:off x="5232400" y="3967163"/>
            <a:ext cx="1779588" cy="1779587"/>
            <a:chOff x="3419475" y="752475"/>
            <a:chExt cx="5353050" cy="5353050"/>
          </a:xfrm>
        </p:grpSpPr>
        <p:sp>
          <p:nvSpPr>
            <p:cNvPr id="375" name="Freeform: Shape 374">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376" name="Group 375">
              <a:extLst/>
            </p:cNvPr>
            <p:cNvGrpSpPr/>
            <p:nvPr/>
          </p:nvGrpSpPr>
          <p:grpSpPr>
            <a:xfrm>
              <a:off x="3505202" y="836611"/>
              <a:ext cx="5094518" cy="5143275"/>
              <a:chOff x="3505202" y="836611"/>
              <a:chExt cx="5094518" cy="5143275"/>
            </a:xfrm>
            <a:solidFill>
              <a:schemeClr val="bg1"/>
            </a:solidFill>
          </p:grpSpPr>
          <p:sp>
            <p:nvSpPr>
              <p:cNvPr id="379" name="Rectangle 378">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80" name="Rectangle 379">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81" name="Rectangle 380">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82" name="Rectangle 381">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83" name="Rectangle 382">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84" name="Rectangle 383">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85" name="Rectangle 384">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86" name="Rectangle 385">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87" name="Rectangle 38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88" name="Rectangle 387">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89" name="Rectangle 388">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90" name="Rectangle 389">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377" name="Oval 376">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8644" name="TextBox 377"/>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1</a:t>
              </a:r>
            </a:p>
          </p:txBody>
        </p:sp>
      </p:grpSp>
      <p:grpSp>
        <p:nvGrpSpPr>
          <p:cNvPr id="391" name="Group 390"/>
          <p:cNvGrpSpPr>
            <a:grpSpLocks/>
          </p:cNvGrpSpPr>
          <p:nvPr/>
        </p:nvGrpSpPr>
        <p:grpSpPr bwMode="auto">
          <a:xfrm>
            <a:off x="5232400" y="3967163"/>
            <a:ext cx="1779588" cy="1779587"/>
            <a:chOff x="3419475" y="752475"/>
            <a:chExt cx="5353050" cy="5353050"/>
          </a:xfrm>
        </p:grpSpPr>
        <p:sp>
          <p:nvSpPr>
            <p:cNvPr id="392" name="Freeform: Shape 391">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393" name="Group 392">
              <a:extLst/>
            </p:cNvPr>
            <p:cNvGrpSpPr/>
            <p:nvPr/>
          </p:nvGrpSpPr>
          <p:grpSpPr>
            <a:xfrm>
              <a:off x="3505202" y="836611"/>
              <a:ext cx="5094518" cy="5143275"/>
              <a:chOff x="3505202" y="836611"/>
              <a:chExt cx="5094518" cy="5143275"/>
            </a:xfrm>
            <a:solidFill>
              <a:schemeClr val="bg1"/>
            </a:solidFill>
          </p:grpSpPr>
          <p:sp>
            <p:nvSpPr>
              <p:cNvPr id="396" name="Rectangle 395">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97" name="Rectangle 39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98" name="Rectangle 397">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399" name="Rectangle 398">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00" name="Rectangle 399">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01" name="Rectangle 400">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02" name="Rectangle 401">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03" name="Rectangle 402">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04" name="Rectangle 403">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05" name="Rectangle 404">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06" name="Rectangle 405">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07" name="Rectangle 40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394" name="Oval 393">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8640" name="TextBox 394"/>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0</a:t>
              </a:r>
            </a:p>
          </p:txBody>
        </p:sp>
      </p:grpSp>
      <p:pic>
        <p:nvPicPr>
          <p:cNvPr id="2" name="Shape">
            <a:hlinkClick r:id="" action="ppaction://media"/>
          </p:cNvPr>
          <p:cNvPicPr>
            <a:picLocks noRot="1" noChangeAspect="1"/>
          </p:cNvPicPr>
          <p:nvPr>
            <a:audioFile r:link="rId1"/>
          </p:nvPr>
        </p:nvPicPr>
        <p:blipFill>
          <a:blip r:embed="rId7"/>
          <a:srcRect/>
          <a:stretch>
            <a:fillRect/>
          </a:stretch>
        </p:blipFill>
        <p:spPr bwMode="auto">
          <a:xfrm>
            <a:off x="-914400" y="825500"/>
            <a:ext cx="609600" cy="609600"/>
          </a:xfrm>
          <a:prstGeom prst="rect">
            <a:avLst/>
          </a:prstGeom>
          <a:noFill/>
          <a:ln w="9525">
            <a:noFill/>
            <a:miter lim="800000"/>
            <a:headEnd/>
            <a:tailEnd/>
          </a:ln>
        </p:spPr>
      </p:pic>
      <p:sp>
        <p:nvSpPr>
          <p:cNvPr id="68631" name="TextBox 214"/>
          <p:cNvSpPr txBox="1">
            <a:spLocks noChangeArrowheads="1"/>
          </p:cNvSpPr>
          <p:nvPr/>
        </p:nvSpPr>
        <p:spPr bwMode="auto">
          <a:xfrm>
            <a:off x="7259638" y="6299200"/>
            <a:ext cx="3670300" cy="369888"/>
          </a:xfrm>
          <a:prstGeom prst="rect">
            <a:avLst/>
          </a:prstGeom>
          <a:noFill/>
          <a:ln w="9525">
            <a:noFill/>
            <a:miter lim="800000"/>
            <a:headEnd/>
            <a:tailEnd/>
          </a:ln>
        </p:spPr>
        <p:txBody>
          <a:bodyPr>
            <a:spAutoFit/>
          </a:bodyPr>
          <a:lstStyle/>
          <a:p>
            <a:pPr algn="r"/>
            <a:r>
              <a:rPr lang="fr-FR" b="1">
                <a:solidFill>
                  <a:srgbClr val="FFFFFF"/>
                </a:solidFill>
                <a:latin typeface="Montserrat"/>
              </a:rPr>
              <a:t>nguyenngocduong.vn</a:t>
            </a:r>
          </a:p>
        </p:txBody>
      </p:sp>
      <p:sp>
        <p:nvSpPr>
          <p:cNvPr id="68632" name="TextBox 216"/>
          <p:cNvSpPr txBox="1">
            <a:spLocks noChangeArrowheads="1"/>
          </p:cNvSpPr>
          <p:nvPr/>
        </p:nvSpPr>
        <p:spPr bwMode="auto">
          <a:xfrm>
            <a:off x="2441575" y="4081463"/>
            <a:ext cx="3173413" cy="461962"/>
          </a:xfrm>
          <a:prstGeom prst="rect">
            <a:avLst/>
          </a:prstGeom>
          <a:noFill/>
          <a:ln w="9525">
            <a:noFill/>
            <a:miter lim="800000"/>
            <a:headEnd/>
            <a:tailEnd/>
          </a:ln>
        </p:spPr>
        <p:txBody>
          <a:bodyPr>
            <a:spAutoFit/>
          </a:bodyPr>
          <a:lstStyle/>
          <a:p>
            <a:r>
              <a:rPr lang="en-US" sz="2400" b="1">
                <a:solidFill>
                  <a:srgbClr val="FFFFFF"/>
                </a:solidFill>
                <a:latin typeface="Montserrat"/>
                <a:cs typeface="Calibri" pitchFamily="34" charset="0"/>
              </a:rPr>
              <a:t>A. </a:t>
            </a:r>
            <a:r>
              <a:rPr lang="vi-VN" sz="2400" b="1">
                <a:solidFill>
                  <a:srgbClr val="FFFFFF"/>
                </a:solidFill>
                <a:latin typeface="Montserrat"/>
                <a:cs typeface="Calibri" pitchFamily="34" charset="0"/>
              </a:rPr>
              <a:t>Cô giáo</a:t>
            </a:r>
            <a:endParaRPr lang="fr-FR" sz="3200">
              <a:solidFill>
                <a:srgbClr val="FFFFFF"/>
              </a:solidFill>
              <a:latin typeface="Montserrat"/>
            </a:endParaRPr>
          </a:p>
        </p:txBody>
      </p:sp>
      <p:sp>
        <p:nvSpPr>
          <p:cNvPr id="68633" name="TextBox 217"/>
          <p:cNvSpPr txBox="1">
            <a:spLocks noChangeArrowheads="1"/>
          </p:cNvSpPr>
          <p:nvPr/>
        </p:nvSpPr>
        <p:spPr bwMode="auto">
          <a:xfrm>
            <a:off x="2366963" y="5194300"/>
            <a:ext cx="3248025" cy="461963"/>
          </a:xfrm>
          <a:prstGeom prst="rect">
            <a:avLst/>
          </a:prstGeom>
          <a:noFill/>
          <a:ln w="9525">
            <a:noFill/>
            <a:miter lim="800000"/>
            <a:headEnd/>
            <a:tailEnd/>
          </a:ln>
        </p:spPr>
        <p:txBody>
          <a:bodyPr>
            <a:spAutoFit/>
          </a:bodyPr>
          <a:lstStyle/>
          <a:p>
            <a:r>
              <a:rPr lang="en-US" sz="2400" b="1">
                <a:solidFill>
                  <a:srgbClr val="FFFFFF"/>
                </a:solidFill>
                <a:latin typeface="Montserrat"/>
                <a:cs typeface="Calibri" pitchFamily="34" charset="0"/>
              </a:rPr>
              <a:t>C. </a:t>
            </a:r>
            <a:r>
              <a:rPr lang="vi-VN" sz="2400" b="1">
                <a:solidFill>
                  <a:srgbClr val="FFFFFF"/>
                </a:solidFill>
                <a:latin typeface="Montserrat"/>
                <a:cs typeface="Calibri" pitchFamily="34" charset="0"/>
              </a:rPr>
              <a:t>Thánh Gióng</a:t>
            </a:r>
            <a:endParaRPr lang="fr-FR" sz="3200">
              <a:solidFill>
                <a:srgbClr val="FFFFFF"/>
              </a:solidFill>
              <a:latin typeface="Montserrat"/>
            </a:endParaRPr>
          </a:p>
        </p:txBody>
      </p:sp>
      <p:sp>
        <p:nvSpPr>
          <p:cNvPr id="68634" name="TextBox 218"/>
          <p:cNvSpPr txBox="1">
            <a:spLocks noChangeArrowheads="1"/>
          </p:cNvSpPr>
          <p:nvPr/>
        </p:nvSpPr>
        <p:spPr bwMode="auto">
          <a:xfrm>
            <a:off x="7202488" y="4081463"/>
            <a:ext cx="3328987" cy="461962"/>
          </a:xfrm>
          <a:prstGeom prst="rect">
            <a:avLst/>
          </a:prstGeom>
          <a:noFill/>
          <a:ln w="9525">
            <a:noFill/>
            <a:miter lim="800000"/>
            <a:headEnd/>
            <a:tailEnd/>
          </a:ln>
        </p:spPr>
        <p:txBody>
          <a:bodyPr>
            <a:spAutoFit/>
          </a:bodyPr>
          <a:lstStyle/>
          <a:p>
            <a:r>
              <a:rPr lang="en-US" sz="2400" b="1">
                <a:solidFill>
                  <a:srgbClr val="FFFFFF"/>
                </a:solidFill>
                <a:latin typeface="Montserrat"/>
                <a:cs typeface="Calibri" pitchFamily="34" charset="0"/>
              </a:rPr>
              <a:t>B. </a:t>
            </a:r>
            <a:r>
              <a:rPr lang="vi-VN" sz="2400" b="1">
                <a:solidFill>
                  <a:srgbClr val="FFFFFF"/>
                </a:solidFill>
                <a:latin typeface="Montserrat"/>
                <a:cs typeface="Calibri" pitchFamily="34" charset="0"/>
              </a:rPr>
              <a:t>Lương Thế Vinh</a:t>
            </a:r>
            <a:endParaRPr lang="fr-FR" sz="3200">
              <a:solidFill>
                <a:srgbClr val="FFFFFF"/>
              </a:solidFill>
              <a:latin typeface="Montserrat"/>
            </a:endParaRPr>
          </a:p>
        </p:txBody>
      </p:sp>
      <p:sp>
        <p:nvSpPr>
          <p:cNvPr id="68635" name="TextBox 219"/>
          <p:cNvSpPr txBox="1">
            <a:spLocks noChangeArrowheads="1"/>
          </p:cNvSpPr>
          <p:nvPr/>
        </p:nvSpPr>
        <p:spPr bwMode="auto">
          <a:xfrm>
            <a:off x="7202488" y="5194300"/>
            <a:ext cx="2689225" cy="461963"/>
          </a:xfrm>
          <a:prstGeom prst="rect">
            <a:avLst/>
          </a:prstGeom>
          <a:noFill/>
          <a:ln w="9525">
            <a:noFill/>
            <a:miter lim="800000"/>
            <a:headEnd/>
            <a:tailEnd/>
          </a:ln>
        </p:spPr>
        <p:txBody>
          <a:bodyPr>
            <a:spAutoFit/>
          </a:bodyPr>
          <a:lstStyle/>
          <a:p>
            <a:r>
              <a:rPr lang="en-US" sz="2400" b="1">
                <a:solidFill>
                  <a:srgbClr val="FFFFFF"/>
                </a:solidFill>
                <a:latin typeface="Montserrat"/>
                <a:cs typeface="Calibri" pitchFamily="34" charset="0"/>
              </a:rPr>
              <a:t>D. </a:t>
            </a:r>
            <a:r>
              <a:rPr lang="vi-VN" sz="2400" b="1">
                <a:solidFill>
                  <a:srgbClr val="FFFFFF"/>
                </a:solidFill>
                <a:latin typeface="Montserrat"/>
                <a:cs typeface="Calibri" pitchFamily="34" charset="0"/>
              </a:rPr>
              <a:t>Bác Hồ</a:t>
            </a:r>
            <a:endParaRPr lang="fr-FR" sz="3200">
              <a:solidFill>
                <a:srgbClr val="FFFFFF"/>
              </a:solidFill>
              <a:latin typeface="Montserrat"/>
            </a:endParaRPr>
          </a:p>
        </p:txBody>
      </p:sp>
      <p:sp>
        <p:nvSpPr>
          <p:cNvPr id="68636" name="TextBox 407"/>
          <p:cNvSpPr txBox="1">
            <a:spLocks noChangeArrowheads="1"/>
          </p:cNvSpPr>
          <p:nvPr/>
        </p:nvSpPr>
        <p:spPr bwMode="auto">
          <a:xfrm>
            <a:off x="1879600" y="2181225"/>
            <a:ext cx="8432800" cy="1323975"/>
          </a:xfrm>
          <a:prstGeom prst="rect">
            <a:avLst/>
          </a:prstGeom>
          <a:noFill/>
          <a:ln w="9525">
            <a:noFill/>
            <a:miter lim="800000"/>
            <a:headEnd/>
            <a:tailEnd/>
          </a:ln>
        </p:spPr>
        <p:txBody>
          <a:bodyPr>
            <a:spAutoFit/>
          </a:bodyPr>
          <a:lstStyle/>
          <a:p>
            <a:pPr algn="ctr"/>
            <a:r>
              <a:rPr lang="fr-FR" sz="4000">
                <a:solidFill>
                  <a:srgbClr val="FFFFFF"/>
                </a:solidFill>
                <a:latin typeface="Montserrat"/>
              </a:rPr>
              <a:t>Ông Trạng giỏi tính toán là ai?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5336" fill="hold"/>
                                        <p:tgtEl>
                                          <p:spTgt spid="2"/>
                                        </p:tgtEl>
                                      </p:cBhvr>
                                    </p:cmd>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000"/>
                                  </p:stCondLst>
                                  <p:childTnLst>
                                    <p:set>
                                      <p:cBhvr>
                                        <p:cTn id="21" dur="1" fill="hold">
                                          <p:stCondLst>
                                            <p:cond delay="0"/>
                                          </p:stCondLst>
                                        </p:cTn>
                                        <p:tgtEl>
                                          <p:spTgt spid="238"/>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1000"/>
                                  </p:stCondLst>
                                  <p:childTnLst>
                                    <p:set>
                                      <p:cBhvr>
                                        <p:cTn id="24" dur="1" fill="hold">
                                          <p:stCondLst>
                                            <p:cond delay="0"/>
                                          </p:stCondLst>
                                        </p:cTn>
                                        <p:tgtEl>
                                          <p:spTgt spid="255"/>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1000"/>
                                  </p:stCondLst>
                                  <p:childTnLst>
                                    <p:set>
                                      <p:cBhvr>
                                        <p:cTn id="27" dur="1" fill="hold">
                                          <p:stCondLst>
                                            <p:cond delay="0"/>
                                          </p:stCondLst>
                                        </p:cTn>
                                        <p:tgtEl>
                                          <p:spTgt spid="272"/>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nodeType="afterEffect">
                                  <p:stCondLst>
                                    <p:cond delay="1000"/>
                                  </p:stCondLst>
                                  <p:childTnLst>
                                    <p:set>
                                      <p:cBhvr>
                                        <p:cTn id="30" dur="1" fill="hold">
                                          <p:stCondLst>
                                            <p:cond delay="0"/>
                                          </p:stCondLst>
                                        </p:cTn>
                                        <p:tgtEl>
                                          <p:spTgt spid="289"/>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1000"/>
                                  </p:stCondLst>
                                  <p:childTnLst>
                                    <p:set>
                                      <p:cBhvr>
                                        <p:cTn id="33" dur="1" fill="hold">
                                          <p:stCondLst>
                                            <p:cond delay="0"/>
                                          </p:stCondLst>
                                        </p:cTn>
                                        <p:tgtEl>
                                          <p:spTgt spid="306"/>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1000"/>
                                  </p:stCondLst>
                                  <p:childTnLst>
                                    <p:set>
                                      <p:cBhvr>
                                        <p:cTn id="36" dur="1" fill="hold">
                                          <p:stCondLst>
                                            <p:cond delay="0"/>
                                          </p:stCondLst>
                                        </p:cTn>
                                        <p:tgtEl>
                                          <p:spTgt spid="323"/>
                                        </p:tgtEl>
                                        <p:attrNameLst>
                                          <p:attrName>style.visibility</p:attrName>
                                        </p:attrNameLst>
                                      </p:cBhvr>
                                      <p:to>
                                        <p:strVal val="visible"/>
                                      </p:to>
                                    </p:set>
                                  </p:childTnLst>
                                </p:cTn>
                              </p:par>
                            </p:childTnLst>
                          </p:cTn>
                        </p:par>
                        <p:par>
                          <p:cTn id="37" fill="hold">
                            <p:stCondLst>
                              <p:cond delay="6000"/>
                            </p:stCondLst>
                            <p:childTnLst>
                              <p:par>
                                <p:cTn id="38" presetID="1" presetClass="entr" presetSubtype="0" fill="hold" nodeType="afterEffect">
                                  <p:stCondLst>
                                    <p:cond delay="1000"/>
                                  </p:stCondLst>
                                  <p:childTnLst>
                                    <p:set>
                                      <p:cBhvr>
                                        <p:cTn id="39" dur="1" fill="hold">
                                          <p:stCondLst>
                                            <p:cond delay="0"/>
                                          </p:stCondLst>
                                        </p:cTn>
                                        <p:tgtEl>
                                          <p:spTgt spid="340"/>
                                        </p:tgtEl>
                                        <p:attrNameLst>
                                          <p:attrName>style.visibility</p:attrName>
                                        </p:attrNameLst>
                                      </p:cBhvr>
                                      <p:to>
                                        <p:strVal val="visible"/>
                                      </p:to>
                                    </p:set>
                                  </p:childTnLst>
                                </p:cTn>
                              </p:par>
                            </p:childTnLst>
                          </p:cTn>
                        </p:par>
                        <p:par>
                          <p:cTn id="40" fill="hold">
                            <p:stCondLst>
                              <p:cond delay="7000"/>
                            </p:stCondLst>
                            <p:childTnLst>
                              <p:par>
                                <p:cTn id="41" presetID="1" presetClass="entr" presetSubtype="0" fill="hold" nodeType="afterEffect">
                                  <p:stCondLst>
                                    <p:cond delay="1000"/>
                                  </p:stCondLst>
                                  <p:childTnLst>
                                    <p:set>
                                      <p:cBhvr>
                                        <p:cTn id="42" dur="1" fill="hold">
                                          <p:stCondLst>
                                            <p:cond delay="0"/>
                                          </p:stCondLst>
                                        </p:cTn>
                                        <p:tgtEl>
                                          <p:spTgt spid="357"/>
                                        </p:tgtEl>
                                        <p:attrNameLst>
                                          <p:attrName>style.visibility</p:attrName>
                                        </p:attrNameLst>
                                      </p:cBhvr>
                                      <p:to>
                                        <p:strVal val="visible"/>
                                      </p:to>
                                    </p:set>
                                  </p:childTnLst>
                                </p:cTn>
                              </p:par>
                            </p:childTnLst>
                          </p:cTn>
                        </p:par>
                        <p:par>
                          <p:cTn id="43" fill="hold">
                            <p:stCondLst>
                              <p:cond delay="8000"/>
                            </p:stCondLst>
                            <p:childTnLst>
                              <p:par>
                                <p:cTn id="44" presetID="1" presetClass="entr" presetSubtype="0" fill="hold" nodeType="afterEffect">
                                  <p:stCondLst>
                                    <p:cond delay="1000"/>
                                  </p:stCondLst>
                                  <p:childTnLst>
                                    <p:set>
                                      <p:cBhvr>
                                        <p:cTn id="45" dur="1" fill="hold">
                                          <p:stCondLst>
                                            <p:cond delay="0"/>
                                          </p:stCondLst>
                                        </p:cTn>
                                        <p:tgtEl>
                                          <p:spTgt spid="374"/>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634" name="Picture 2" descr="Gold Texture Background Image"/>
          <p:cNvPicPr>
            <a:picLocks noChangeAspect="1" noChangeArrowheads="1"/>
          </p:cNvPicPr>
          <p:nvPr/>
        </p:nvPicPr>
        <p:blipFill>
          <a:blip r:embed="rId3"/>
          <a:srcRect/>
          <a:stretch>
            <a:fillRect/>
          </a:stretch>
        </p:blipFill>
        <p:spPr bwMode="auto">
          <a:xfrm>
            <a:off x="25400" y="-14288"/>
            <a:ext cx="12192000" cy="6858001"/>
          </a:xfrm>
          <a:prstGeom prst="rect">
            <a:avLst/>
          </a:prstGeom>
          <a:noFill/>
          <a:ln w="9525">
            <a:noFill/>
            <a:miter lim="800000"/>
            <a:headEnd/>
            <a:tailEnd/>
          </a:ln>
        </p:spPr>
      </p:pic>
      <p:grpSp>
        <p:nvGrpSpPr>
          <p:cNvPr id="11" name="Group 10">
            <a:extLst/>
          </p:cNvPr>
          <p:cNvGrpSpPr/>
          <p:nvPr/>
        </p:nvGrpSpPr>
        <p:grpSpPr>
          <a:xfrm>
            <a:off x="639390" y="1731983"/>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p:cNvPr>
            <p:cNvPicPr>
              <a:picLocks noChangeAspect="1"/>
            </p:cNvPicPr>
            <p:nvPr/>
          </p:nvPicPr>
          <p:blipFill rotWithShape="1">
            <a:blip r:embed="rId4">
              <a:extLst/>
            </a:blip>
            <a:srcRect b="8917"/>
            <a:stretch/>
          </p:blipFill>
          <p:spPr>
            <a:xfrm>
              <a:off x="1482427" y="1858247"/>
              <a:ext cx="9349696" cy="4233063"/>
            </a:xfrm>
            <a:prstGeom prst="rect">
              <a:avLst/>
            </a:prstGeom>
          </p:spPr>
        </p:pic>
        <p:pic>
          <p:nvPicPr>
            <p:cNvPr id="15" name="Picture 14">
              <a:extLst/>
            </p:cNvPr>
            <p:cNvPicPr>
              <a:picLocks noChangeAspect="1"/>
            </p:cNvPicPr>
            <p:nvPr/>
          </p:nvPicPr>
          <p:blipFill rotWithShape="1">
            <a:blip r:embed="rId5">
              <a:extLst/>
            </a:blip>
            <a:srcRect l="2619" t="21800" r="2857" b="7491"/>
            <a:stretch/>
          </p:blipFill>
          <p:spPr>
            <a:xfrm>
              <a:off x="333828" y="1584291"/>
              <a:ext cx="11524343" cy="4847772"/>
            </a:xfrm>
            <a:prstGeom prst="rect">
              <a:avLst/>
            </a:prstGeom>
          </p:spPr>
        </p:pic>
      </p:grpSp>
      <p:sp>
        <p:nvSpPr>
          <p:cNvPr id="14" name="Rectangle 11">
            <a:extLst>
              <a:ext uri="{C183D7F6-B498-43B3-948B-1728B52AA6E4}"/>
            </a:extLst>
          </p:cNvPr>
          <p:cNvSpPr>
            <a:spLocks noGrp="1" noRot="1" noChangeAspect="1" noMove="1" noResize="1" noEditPoints="1" noAdjustHandles="1" noChangeArrowheads="1" noChangeShapeType="1" noTextEdit="1"/>
          </p:cNvSpPr>
          <p:nvPr/>
        </p:nvSpPr>
        <p:spPr bwMode="white">
          <a:xfrm>
            <a:off x="1588" y="0"/>
            <a:ext cx="121888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18" name="TextBox 17">
            <a:extLst/>
          </p:cNvPr>
          <p:cNvSpPr txBox="1"/>
          <p:nvPr/>
        </p:nvSpPr>
        <p:spPr>
          <a:xfrm>
            <a:off x="4241800" y="852330"/>
            <a:ext cx="3759200" cy="830997"/>
          </a:xfrm>
          <a:prstGeom prst="rect">
            <a:avLst/>
          </a:prstGeom>
          <a:noFill/>
        </p:spPr>
        <p:txBody>
          <a:bodyPr>
            <a:spAutoFit/>
            <a:scene3d>
              <a:camera prst="orthographicFront"/>
              <a:lightRig rig="threePt" dir="t"/>
            </a:scene3d>
            <a:sp3d extrusionH="57150">
              <a:bevelT w="38100" h="38100" prst="angle"/>
            </a:sp3d>
          </a:bodyPr>
          <a:lstStyle/>
          <a:p>
            <a:pPr algn="ctr" fontAlgn="auto">
              <a:spcBef>
                <a:spcPts val="0"/>
              </a:spcBef>
              <a:spcAft>
                <a:spcPts val="0"/>
              </a:spcAft>
              <a:defRPr/>
            </a:pPr>
            <a:r>
              <a:rPr lang="fr-FR" sz="4800" b="1">
                <a:solidFill>
                  <a:srgbClr val="FFC000"/>
                </a:solidFill>
                <a:effectLst>
                  <a:glow rad="228600">
                    <a:srgbClr val="FFC000">
                      <a:satMod val="175000"/>
                      <a:alpha val="40000"/>
                    </a:srgb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a:t>
            </a:r>
          </a:p>
        </p:txBody>
      </p:sp>
      <p:pic>
        <p:nvPicPr>
          <p:cNvPr id="20" name="Picture 19" descr="Logo&#10;&#10;Description automatically generated">
            <a:extLst/>
          </p:cNvPr>
          <p:cNvPicPr>
            <a:picLocks noChangeAspect="1"/>
          </p:cNvPicPr>
          <p:nvPr/>
        </p:nvPicPr>
        <p:blipFill>
          <a:blip r:embed="rId6"/>
          <a:stretch>
            <a:fillRect/>
          </a:stretch>
        </p:blipFill>
        <p:spPr>
          <a:xfrm>
            <a:off x="9242425" y="280988"/>
            <a:ext cx="2473325" cy="2473325"/>
          </a:xfrm>
          <a:prstGeom prst="rect">
            <a:avLst/>
          </a:prstGeom>
          <a:effectLst>
            <a:outerShdw blurRad="50800" dist="38100" dir="5400000" algn="t" rotWithShape="0">
              <a:prstClr val="black">
                <a:alpha val="40000"/>
              </a:prstClr>
            </a:outerShdw>
          </a:effectLst>
        </p:spPr>
      </p:pic>
      <p:grpSp>
        <p:nvGrpSpPr>
          <p:cNvPr id="69639" name="Group 20"/>
          <p:cNvGrpSpPr>
            <a:grpSpLocks/>
          </p:cNvGrpSpPr>
          <p:nvPr/>
        </p:nvGrpSpPr>
        <p:grpSpPr bwMode="auto">
          <a:xfrm>
            <a:off x="6753225" y="3732213"/>
            <a:ext cx="4176713" cy="1098550"/>
            <a:chOff x="333828" y="1584291"/>
            <a:chExt cx="11524343" cy="4847772"/>
          </a:xfrm>
        </p:grpSpPr>
        <p:pic>
          <p:nvPicPr>
            <p:cNvPr id="69656" name="Picture 21"/>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69657" name="Picture 22"/>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69640" name="Group 23"/>
          <p:cNvGrpSpPr>
            <a:grpSpLocks/>
          </p:cNvGrpSpPr>
          <p:nvPr/>
        </p:nvGrpSpPr>
        <p:grpSpPr bwMode="auto">
          <a:xfrm>
            <a:off x="1636713" y="4852988"/>
            <a:ext cx="3829050" cy="1098550"/>
            <a:chOff x="333828" y="1584291"/>
            <a:chExt cx="11524343" cy="4847772"/>
          </a:xfrm>
        </p:grpSpPr>
        <p:pic>
          <p:nvPicPr>
            <p:cNvPr id="69654" name="Picture 24"/>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69655" name="Picture 25"/>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69641" name="Group 26"/>
          <p:cNvGrpSpPr>
            <a:grpSpLocks/>
          </p:cNvGrpSpPr>
          <p:nvPr/>
        </p:nvGrpSpPr>
        <p:grpSpPr bwMode="auto">
          <a:xfrm>
            <a:off x="6759575" y="4846638"/>
            <a:ext cx="4170363" cy="1096962"/>
            <a:chOff x="333828" y="1584291"/>
            <a:chExt cx="11524343" cy="4847772"/>
          </a:xfrm>
        </p:grpSpPr>
        <p:pic>
          <p:nvPicPr>
            <p:cNvPr id="69652" name="Picture 27"/>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69653" name="Picture 28"/>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pic>
        <p:nvPicPr>
          <p:cNvPr id="2" name="Shape">
            <a:hlinkClick r:id="" action="ppaction://media"/>
          </p:cNvPr>
          <p:cNvPicPr>
            <a:picLocks noRot="1" noChangeAspect="1"/>
          </p:cNvPicPr>
          <p:nvPr>
            <a:audioFile r:link="rId1"/>
          </p:nvPr>
        </p:nvPicPr>
        <p:blipFill>
          <a:blip r:embed="rId7"/>
          <a:srcRect/>
          <a:stretch>
            <a:fillRect/>
          </a:stretch>
        </p:blipFill>
        <p:spPr bwMode="auto">
          <a:xfrm>
            <a:off x="-914400" y="833438"/>
            <a:ext cx="609600" cy="609600"/>
          </a:xfrm>
          <a:prstGeom prst="rect">
            <a:avLst/>
          </a:prstGeom>
          <a:noFill/>
          <a:ln w="9525">
            <a:noFill/>
            <a:miter lim="800000"/>
            <a:headEnd/>
            <a:tailEnd/>
          </a:ln>
        </p:spPr>
      </p:pic>
      <p:sp>
        <p:nvSpPr>
          <p:cNvPr id="69643" name="TextBox 33"/>
          <p:cNvSpPr txBox="1">
            <a:spLocks noChangeArrowheads="1"/>
          </p:cNvSpPr>
          <p:nvPr/>
        </p:nvSpPr>
        <p:spPr bwMode="auto">
          <a:xfrm>
            <a:off x="7259638" y="6299200"/>
            <a:ext cx="3670300" cy="369888"/>
          </a:xfrm>
          <a:prstGeom prst="rect">
            <a:avLst/>
          </a:prstGeom>
          <a:noFill/>
          <a:ln w="9525">
            <a:noFill/>
            <a:miter lim="800000"/>
            <a:headEnd/>
            <a:tailEnd/>
          </a:ln>
        </p:spPr>
        <p:txBody>
          <a:bodyPr>
            <a:spAutoFit/>
          </a:bodyPr>
          <a:lstStyle/>
          <a:p>
            <a:pPr algn="r"/>
            <a:r>
              <a:rPr lang="fr-FR" b="1">
                <a:solidFill>
                  <a:srgbClr val="FFFFFF"/>
                </a:solidFill>
                <a:latin typeface="Montserrat"/>
              </a:rPr>
              <a:t>nguyenngocduong.vn</a:t>
            </a:r>
          </a:p>
        </p:txBody>
      </p:sp>
      <p:sp>
        <p:nvSpPr>
          <p:cNvPr id="69644" name="TextBox 36"/>
          <p:cNvSpPr txBox="1">
            <a:spLocks noChangeArrowheads="1"/>
          </p:cNvSpPr>
          <p:nvPr/>
        </p:nvSpPr>
        <p:spPr bwMode="auto">
          <a:xfrm>
            <a:off x="2368550" y="5194300"/>
            <a:ext cx="3248025" cy="461963"/>
          </a:xfrm>
          <a:prstGeom prst="rect">
            <a:avLst/>
          </a:prstGeom>
          <a:noFill/>
          <a:ln w="9525">
            <a:noFill/>
            <a:miter lim="800000"/>
            <a:headEnd/>
            <a:tailEnd/>
          </a:ln>
        </p:spPr>
        <p:txBody>
          <a:bodyPr>
            <a:spAutoFit/>
          </a:bodyPr>
          <a:lstStyle/>
          <a:p>
            <a:r>
              <a:rPr lang="en-US" sz="2400" b="1">
                <a:solidFill>
                  <a:srgbClr val="FFFFFF"/>
                </a:solidFill>
                <a:latin typeface="Montserrat"/>
                <a:cs typeface="Calibri" pitchFamily="34" charset="0"/>
              </a:rPr>
              <a:t>C. </a:t>
            </a:r>
            <a:r>
              <a:rPr lang="vi-VN" sz="2400" b="1">
                <a:solidFill>
                  <a:srgbClr val="FFFFFF"/>
                </a:solidFill>
                <a:latin typeface="Montserrat"/>
                <a:cs typeface="Calibri" pitchFamily="34" charset="0"/>
              </a:rPr>
              <a:t>Thánh Gióng</a:t>
            </a:r>
            <a:endParaRPr lang="fr-FR" sz="3200">
              <a:solidFill>
                <a:srgbClr val="FFFFFF"/>
              </a:solidFill>
              <a:latin typeface="Montserrat"/>
            </a:endParaRPr>
          </a:p>
        </p:txBody>
      </p:sp>
      <p:grpSp>
        <p:nvGrpSpPr>
          <p:cNvPr id="69645" name="Group 37"/>
          <p:cNvGrpSpPr>
            <a:grpSpLocks/>
          </p:cNvGrpSpPr>
          <p:nvPr/>
        </p:nvGrpSpPr>
        <p:grpSpPr bwMode="auto">
          <a:xfrm>
            <a:off x="1636713" y="3584575"/>
            <a:ext cx="3897312" cy="1098550"/>
            <a:chOff x="333828" y="1584291"/>
            <a:chExt cx="11524343" cy="4847772"/>
          </a:xfrm>
        </p:grpSpPr>
        <p:pic>
          <p:nvPicPr>
            <p:cNvPr id="69650" name="Picture 38"/>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69651" name="Picture 39"/>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sp>
        <p:nvSpPr>
          <p:cNvPr id="69646" name="TextBox 35"/>
          <p:cNvSpPr txBox="1">
            <a:spLocks noChangeArrowheads="1"/>
          </p:cNvSpPr>
          <p:nvPr/>
        </p:nvSpPr>
        <p:spPr bwMode="auto">
          <a:xfrm>
            <a:off x="2449513" y="3881438"/>
            <a:ext cx="3173412" cy="461962"/>
          </a:xfrm>
          <a:prstGeom prst="rect">
            <a:avLst/>
          </a:prstGeom>
          <a:noFill/>
          <a:ln w="9525">
            <a:noFill/>
            <a:miter lim="800000"/>
            <a:headEnd/>
            <a:tailEnd/>
          </a:ln>
        </p:spPr>
        <p:txBody>
          <a:bodyPr>
            <a:spAutoFit/>
          </a:bodyPr>
          <a:lstStyle/>
          <a:p>
            <a:r>
              <a:rPr lang="en-US" sz="2400" b="1">
                <a:solidFill>
                  <a:srgbClr val="FFFFFF"/>
                </a:solidFill>
                <a:latin typeface="Montserrat"/>
                <a:cs typeface="Calibri" pitchFamily="34" charset="0"/>
              </a:rPr>
              <a:t>A. </a:t>
            </a:r>
            <a:r>
              <a:rPr lang="vi-VN" sz="2400" b="1">
                <a:solidFill>
                  <a:srgbClr val="FFFFFF"/>
                </a:solidFill>
                <a:latin typeface="Montserrat"/>
                <a:cs typeface="Calibri" pitchFamily="34" charset="0"/>
              </a:rPr>
              <a:t>Cô giáo</a:t>
            </a:r>
            <a:endParaRPr lang="fr-FR" sz="3200">
              <a:solidFill>
                <a:srgbClr val="FFFFFF"/>
              </a:solidFill>
              <a:latin typeface="Montserrat"/>
            </a:endParaRPr>
          </a:p>
        </p:txBody>
      </p:sp>
      <p:sp>
        <p:nvSpPr>
          <p:cNvPr id="41" name="TextBox 40"/>
          <p:cNvSpPr txBox="1">
            <a:spLocks noChangeArrowheads="1"/>
          </p:cNvSpPr>
          <p:nvPr/>
        </p:nvSpPr>
        <p:spPr bwMode="auto">
          <a:xfrm>
            <a:off x="7202488" y="4081463"/>
            <a:ext cx="3530600" cy="461962"/>
          </a:xfrm>
          <a:prstGeom prst="rect">
            <a:avLst/>
          </a:prstGeom>
          <a:noFill/>
          <a:ln w="9525">
            <a:noFill/>
            <a:miter lim="800000"/>
            <a:headEnd/>
            <a:tailEnd/>
          </a:ln>
        </p:spPr>
        <p:txBody>
          <a:bodyPr>
            <a:spAutoFit/>
          </a:bodyPr>
          <a:lstStyle/>
          <a:p>
            <a:r>
              <a:rPr lang="en-US" sz="2400" b="1">
                <a:solidFill>
                  <a:srgbClr val="FFC000"/>
                </a:solidFill>
                <a:latin typeface="Montserrat"/>
                <a:cs typeface="Calibri" pitchFamily="34" charset="0"/>
              </a:rPr>
              <a:t>B. </a:t>
            </a:r>
            <a:r>
              <a:rPr lang="vi-VN" sz="2400" b="1">
                <a:solidFill>
                  <a:srgbClr val="FFC000"/>
                </a:solidFill>
                <a:latin typeface="Montserrat"/>
                <a:cs typeface="Calibri" pitchFamily="34" charset="0"/>
              </a:rPr>
              <a:t>Lương Thế Vinh</a:t>
            </a:r>
            <a:endParaRPr lang="fr-FR" sz="3200">
              <a:solidFill>
                <a:srgbClr val="FFC000"/>
              </a:solidFill>
              <a:latin typeface="Montserrat"/>
            </a:endParaRPr>
          </a:p>
        </p:txBody>
      </p:sp>
      <p:sp>
        <p:nvSpPr>
          <p:cNvPr id="69648" name="TextBox 41"/>
          <p:cNvSpPr txBox="1">
            <a:spLocks noChangeArrowheads="1"/>
          </p:cNvSpPr>
          <p:nvPr/>
        </p:nvSpPr>
        <p:spPr bwMode="auto">
          <a:xfrm>
            <a:off x="7202488" y="5194300"/>
            <a:ext cx="2689225" cy="461963"/>
          </a:xfrm>
          <a:prstGeom prst="rect">
            <a:avLst/>
          </a:prstGeom>
          <a:noFill/>
          <a:ln w="9525">
            <a:noFill/>
            <a:miter lim="800000"/>
            <a:headEnd/>
            <a:tailEnd/>
          </a:ln>
        </p:spPr>
        <p:txBody>
          <a:bodyPr>
            <a:spAutoFit/>
          </a:bodyPr>
          <a:lstStyle/>
          <a:p>
            <a:r>
              <a:rPr lang="en-US" sz="2400" b="1">
                <a:solidFill>
                  <a:srgbClr val="FFFFFF"/>
                </a:solidFill>
                <a:latin typeface="Montserrat"/>
                <a:cs typeface="Calibri" pitchFamily="34" charset="0"/>
              </a:rPr>
              <a:t>D. </a:t>
            </a:r>
            <a:r>
              <a:rPr lang="vi-VN" sz="2400" b="1">
                <a:solidFill>
                  <a:srgbClr val="FFFFFF"/>
                </a:solidFill>
                <a:latin typeface="Montserrat"/>
                <a:cs typeface="Calibri" pitchFamily="34" charset="0"/>
              </a:rPr>
              <a:t>Bác Hồ</a:t>
            </a:r>
            <a:endParaRPr lang="fr-FR" sz="3200">
              <a:solidFill>
                <a:srgbClr val="FFFFFF"/>
              </a:solidFill>
              <a:latin typeface="Montserrat"/>
            </a:endParaRPr>
          </a:p>
        </p:txBody>
      </p:sp>
      <p:sp>
        <p:nvSpPr>
          <p:cNvPr id="69649" name="TextBox 42"/>
          <p:cNvSpPr txBox="1">
            <a:spLocks noChangeArrowheads="1"/>
          </p:cNvSpPr>
          <p:nvPr/>
        </p:nvSpPr>
        <p:spPr bwMode="auto">
          <a:xfrm>
            <a:off x="1879600" y="2181225"/>
            <a:ext cx="8432800" cy="1323975"/>
          </a:xfrm>
          <a:prstGeom prst="rect">
            <a:avLst/>
          </a:prstGeom>
          <a:noFill/>
          <a:ln w="9525">
            <a:noFill/>
            <a:miter lim="800000"/>
            <a:headEnd/>
            <a:tailEnd/>
          </a:ln>
        </p:spPr>
        <p:txBody>
          <a:bodyPr>
            <a:spAutoFit/>
          </a:bodyPr>
          <a:lstStyle/>
          <a:p>
            <a:pPr algn="ctr"/>
            <a:r>
              <a:rPr lang="fr-FR" sz="4000">
                <a:solidFill>
                  <a:srgbClr val="FFFFFF"/>
                </a:solidFill>
                <a:latin typeface="Montserrat"/>
              </a:rPr>
              <a:t>Ông Trạng giỏi tính toán là ai?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 presetClass="mediacall" presetSubtype="0" fill="hold" nodeType="withEffect">
                                  <p:stCondLst>
                                    <p:cond delay="0"/>
                                  </p:stCondLst>
                                  <p:childTnLst>
                                    <p:cmd type="call" cmd="playFrom(0.0)">
                                      <p:cBhvr>
                                        <p:cTn id="12" dur="2657" fill="hold"/>
                                        <p:tgtEl>
                                          <p:spTgt spid="2"/>
                                        </p:tgtEl>
                                      </p:cBhvr>
                                    </p:cmd>
                                  </p:childTnLst>
                                </p:cTn>
                              </p:par>
                              <p:par>
                                <p:cTn id="13" presetID="14" presetClass="entr" presetSubtype="10" repeatCount="indefinite"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randombar(horizontal)">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2" descr="Gold Texture Background Image"/>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grpSp>
        <p:nvGrpSpPr>
          <p:cNvPr id="11" name="Group 10">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p:cNvPr>
            <p:cNvPicPr>
              <a:picLocks noChangeAspect="1"/>
            </p:cNvPicPr>
            <p:nvPr/>
          </p:nvPicPr>
          <p:blipFill rotWithShape="1">
            <a:blip r:embed="rId4">
              <a:extLst/>
            </a:blip>
            <a:srcRect b="8917"/>
            <a:stretch/>
          </p:blipFill>
          <p:spPr>
            <a:xfrm>
              <a:off x="1482427" y="1858247"/>
              <a:ext cx="9349696" cy="4233063"/>
            </a:xfrm>
            <a:prstGeom prst="rect">
              <a:avLst/>
            </a:prstGeom>
          </p:spPr>
        </p:pic>
        <p:pic>
          <p:nvPicPr>
            <p:cNvPr id="15" name="Picture 14">
              <a:extLst/>
            </p:cNvPr>
            <p:cNvPicPr>
              <a:picLocks noChangeAspect="1"/>
            </p:cNvPicPr>
            <p:nvPr/>
          </p:nvPicPr>
          <p:blipFill rotWithShape="1">
            <a:blip r:embed="rId5">
              <a:extLst/>
            </a:blip>
            <a:srcRect l="2619" t="21800" r="2857" b="7491"/>
            <a:stretch/>
          </p:blipFill>
          <p:spPr>
            <a:xfrm>
              <a:off x="333828" y="1584291"/>
              <a:ext cx="11524343" cy="4847772"/>
            </a:xfrm>
            <a:prstGeom prst="rect">
              <a:avLst/>
            </a:prstGeom>
          </p:spPr>
        </p:pic>
      </p:grpSp>
      <p:sp>
        <p:nvSpPr>
          <p:cNvPr id="14" name="Rectangle 11">
            <a:extLst>
              <a:ext uri="{C183D7F6-B498-43B3-948B-1728B52AA6E4}"/>
            </a:extLst>
          </p:cNvPr>
          <p:cNvSpPr>
            <a:spLocks noGrp="1" noRot="1" noChangeAspect="1" noMove="1" noResize="1" noEditPoints="1" noAdjustHandles="1" noChangeArrowheads="1" noChangeShapeType="1" noTextEdit="1"/>
          </p:cNvSpPr>
          <p:nvPr/>
        </p:nvSpPr>
        <p:spPr bwMode="white">
          <a:xfrm>
            <a:off x="1588" y="0"/>
            <a:ext cx="121888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18" name="TextBox 17">
            <a:extLst/>
          </p:cNvPr>
          <p:cNvSpPr txBox="1"/>
          <p:nvPr/>
        </p:nvSpPr>
        <p:spPr>
          <a:xfrm>
            <a:off x="4241800" y="852330"/>
            <a:ext cx="3759200" cy="830997"/>
          </a:xfrm>
          <a:prstGeom prst="rect">
            <a:avLst/>
          </a:prstGeom>
          <a:noFill/>
        </p:spPr>
        <p:txBody>
          <a:bodyPr>
            <a:spAutoFit/>
            <a:scene3d>
              <a:camera prst="orthographicFront"/>
              <a:lightRig rig="threePt" dir="t"/>
            </a:scene3d>
            <a:sp3d extrusionH="57150">
              <a:bevelT w="38100" h="38100" prst="angle"/>
            </a:sp3d>
          </a:bodyPr>
          <a:lstStyle/>
          <a:p>
            <a:pPr algn="ctr" fontAlgn="auto">
              <a:spcBef>
                <a:spcPts val="0"/>
              </a:spcBef>
              <a:spcAft>
                <a:spcPts val="0"/>
              </a:spcAft>
              <a:defRPr/>
            </a:pPr>
            <a:r>
              <a:rPr lang="fr-FR" sz="4800" b="1">
                <a:solidFill>
                  <a:srgbClr val="FFC000"/>
                </a:solidFill>
                <a:effectLst>
                  <a:glow rad="228600">
                    <a:srgbClr val="FFC000">
                      <a:satMod val="175000"/>
                      <a:alpha val="40000"/>
                    </a:srgb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a:t>
            </a:r>
          </a:p>
        </p:txBody>
      </p:sp>
      <p:pic>
        <p:nvPicPr>
          <p:cNvPr id="20" name="Picture 19" descr="Logo&#10;&#10;Description automatically generated">
            <a:extLst/>
          </p:cNvPr>
          <p:cNvPicPr>
            <a:picLocks noChangeAspect="1"/>
          </p:cNvPicPr>
          <p:nvPr/>
        </p:nvPicPr>
        <p:blipFill>
          <a:blip r:embed="rId6"/>
          <a:stretch>
            <a:fillRect/>
          </a:stretch>
        </p:blipFill>
        <p:spPr>
          <a:xfrm>
            <a:off x="9242425" y="280988"/>
            <a:ext cx="2473325" cy="2473325"/>
          </a:xfrm>
          <a:prstGeom prst="rect">
            <a:avLst/>
          </a:prstGeom>
          <a:effectLst>
            <a:outerShdw blurRad="50800" dist="38100" dir="5400000" algn="t" rotWithShape="0">
              <a:prstClr val="black">
                <a:alpha val="40000"/>
              </a:prstClr>
            </a:outerShdw>
          </a:effectLst>
        </p:spPr>
      </p:pic>
      <p:grpSp>
        <p:nvGrpSpPr>
          <p:cNvPr id="70663" name="Group 20"/>
          <p:cNvGrpSpPr>
            <a:grpSpLocks/>
          </p:cNvGrpSpPr>
          <p:nvPr/>
        </p:nvGrpSpPr>
        <p:grpSpPr bwMode="auto">
          <a:xfrm>
            <a:off x="6753225" y="3732213"/>
            <a:ext cx="4008438" cy="1098550"/>
            <a:chOff x="333828" y="1584291"/>
            <a:chExt cx="11524343" cy="4847772"/>
          </a:xfrm>
        </p:grpSpPr>
        <p:pic>
          <p:nvPicPr>
            <p:cNvPr id="70736" name="Picture 21"/>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0737" name="Picture 22"/>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0664" name="Group 26"/>
          <p:cNvGrpSpPr>
            <a:grpSpLocks/>
          </p:cNvGrpSpPr>
          <p:nvPr/>
        </p:nvGrpSpPr>
        <p:grpSpPr bwMode="auto">
          <a:xfrm>
            <a:off x="6759575" y="4846638"/>
            <a:ext cx="4071938" cy="1096962"/>
            <a:chOff x="333828" y="1584291"/>
            <a:chExt cx="11524343" cy="4847772"/>
          </a:xfrm>
        </p:grpSpPr>
        <p:pic>
          <p:nvPicPr>
            <p:cNvPr id="70734" name="Picture 27"/>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0735" name="Picture 28"/>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34" name="Group 33"/>
          <p:cNvGrpSpPr>
            <a:grpSpLocks/>
          </p:cNvGrpSpPr>
          <p:nvPr/>
        </p:nvGrpSpPr>
        <p:grpSpPr bwMode="auto">
          <a:xfrm>
            <a:off x="5232400" y="3967163"/>
            <a:ext cx="1779588" cy="1779587"/>
            <a:chOff x="3419475" y="752475"/>
            <a:chExt cx="5353050" cy="5353050"/>
          </a:xfrm>
        </p:grpSpPr>
        <p:sp>
          <p:nvSpPr>
            <p:cNvPr id="35" name="Freeform: Shape 34">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36" name="Group 35">
              <a:extLst/>
            </p:cNvPr>
            <p:cNvGrpSpPr/>
            <p:nvPr/>
          </p:nvGrpSpPr>
          <p:grpSpPr>
            <a:xfrm>
              <a:off x="3505202" y="836611"/>
              <a:ext cx="5094518" cy="5143275"/>
              <a:chOff x="3505202" y="836611"/>
              <a:chExt cx="5094518" cy="5143275"/>
            </a:xfrm>
            <a:solidFill>
              <a:schemeClr val="bg1"/>
            </a:solidFill>
          </p:grpSpPr>
          <p:sp>
            <p:nvSpPr>
              <p:cNvPr id="39" name="Rectangle 38">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0" name="Rectangle 39">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1" name="Rectangle 40">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2" name="Rectangle 41">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3" name="Rectangle 42">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4" name="Rectangle 43">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5" name="Rectangle 44">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6" name="Rectangle 45">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7" name="Rectangle 4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8" name="Rectangle 47">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9" name="Rectangle 48">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50" name="Rectangle 49">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37" name="Oval 36">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0733" name="TextBox 37"/>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10</a:t>
              </a:r>
            </a:p>
          </p:txBody>
        </p:sp>
      </p:grpSp>
      <p:grpSp>
        <p:nvGrpSpPr>
          <p:cNvPr id="51" name="Group 50"/>
          <p:cNvGrpSpPr>
            <a:grpSpLocks/>
          </p:cNvGrpSpPr>
          <p:nvPr/>
        </p:nvGrpSpPr>
        <p:grpSpPr bwMode="auto">
          <a:xfrm>
            <a:off x="5232400" y="3967163"/>
            <a:ext cx="1779588" cy="1779587"/>
            <a:chOff x="3419475" y="752475"/>
            <a:chExt cx="5353050" cy="5353050"/>
          </a:xfrm>
        </p:grpSpPr>
        <p:sp>
          <p:nvSpPr>
            <p:cNvPr id="52" name="Freeform: Shape 51">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53" name="Group 52">
              <a:extLst/>
            </p:cNvPr>
            <p:cNvGrpSpPr/>
            <p:nvPr/>
          </p:nvGrpSpPr>
          <p:grpSpPr>
            <a:xfrm>
              <a:off x="3505202" y="836611"/>
              <a:ext cx="5094518" cy="5143275"/>
              <a:chOff x="3505202" y="836611"/>
              <a:chExt cx="5094518" cy="5143275"/>
            </a:xfrm>
            <a:solidFill>
              <a:schemeClr val="bg1"/>
            </a:solidFill>
          </p:grpSpPr>
          <p:sp>
            <p:nvSpPr>
              <p:cNvPr id="56" name="Rectangle 55">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57" name="Rectangle 5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58" name="Rectangle 57">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59" name="Rectangle 58">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0" name="Rectangle 59">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1" name="Rectangle 60">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2" name="Rectangle 61">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3" name="Rectangle 62">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4" name="Rectangle 63">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5" name="Rectangle 64">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6" name="Rectangle 65">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7" name="Rectangle 6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54" name="Oval 53">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0729" name="TextBox 54"/>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9</a:t>
              </a:r>
            </a:p>
          </p:txBody>
        </p:sp>
      </p:grpSp>
      <p:grpSp>
        <p:nvGrpSpPr>
          <p:cNvPr id="68" name="Group 67"/>
          <p:cNvGrpSpPr>
            <a:grpSpLocks/>
          </p:cNvGrpSpPr>
          <p:nvPr/>
        </p:nvGrpSpPr>
        <p:grpSpPr bwMode="auto">
          <a:xfrm>
            <a:off x="5232400" y="3967163"/>
            <a:ext cx="1779588" cy="1779587"/>
            <a:chOff x="3419475" y="752475"/>
            <a:chExt cx="5353050" cy="5353050"/>
          </a:xfrm>
        </p:grpSpPr>
        <p:sp>
          <p:nvSpPr>
            <p:cNvPr id="69" name="Freeform: Shape 68">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70" name="Group 69">
              <a:extLst/>
            </p:cNvPr>
            <p:cNvGrpSpPr/>
            <p:nvPr/>
          </p:nvGrpSpPr>
          <p:grpSpPr>
            <a:xfrm>
              <a:off x="3505202" y="836611"/>
              <a:ext cx="5094518" cy="5143275"/>
              <a:chOff x="3505202" y="836611"/>
              <a:chExt cx="5094518" cy="5143275"/>
            </a:xfrm>
            <a:solidFill>
              <a:schemeClr val="bg1"/>
            </a:solidFill>
          </p:grpSpPr>
          <p:sp>
            <p:nvSpPr>
              <p:cNvPr id="73" name="Rectangle 72">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4" name="Rectangle 73">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5" name="Rectangle 74">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6" name="Rectangle 75">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7" name="Rectangle 7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8" name="Rectangle 77">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9" name="Rectangle 78">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0" name="Rectangle 79">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1" name="Rectangle 80">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2" name="Rectangle 81">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3" name="Rectangle 82">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4" name="Rectangle 83">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71" name="Oval 70">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0725" name="TextBox 71"/>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8</a:t>
              </a:r>
            </a:p>
          </p:txBody>
        </p:sp>
      </p:grpSp>
      <p:grpSp>
        <p:nvGrpSpPr>
          <p:cNvPr id="85" name="Group 84"/>
          <p:cNvGrpSpPr>
            <a:grpSpLocks/>
          </p:cNvGrpSpPr>
          <p:nvPr/>
        </p:nvGrpSpPr>
        <p:grpSpPr bwMode="auto">
          <a:xfrm>
            <a:off x="5232400" y="3967163"/>
            <a:ext cx="1779588" cy="1779587"/>
            <a:chOff x="3419475" y="752475"/>
            <a:chExt cx="5353050" cy="5353050"/>
          </a:xfrm>
        </p:grpSpPr>
        <p:sp>
          <p:nvSpPr>
            <p:cNvPr id="86" name="Freeform: Shape 85">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87" name="Group 86">
              <a:extLst/>
            </p:cNvPr>
            <p:cNvGrpSpPr/>
            <p:nvPr/>
          </p:nvGrpSpPr>
          <p:grpSpPr>
            <a:xfrm>
              <a:off x="3505202" y="836611"/>
              <a:ext cx="5094518" cy="5143275"/>
              <a:chOff x="3505202" y="836611"/>
              <a:chExt cx="5094518" cy="5143275"/>
            </a:xfrm>
            <a:solidFill>
              <a:schemeClr val="bg1"/>
            </a:solidFill>
          </p:grpSpPr>
          <p:sp>
            <p:nvSpPr>
              <p:cNvPr id="90" name="Rectangle 89">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1" name="Rectangle 90">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2" name="Rectangle 91">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3" name="Rectangle 92">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4" name="Rectangle 93">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5" name="Rectangle 94">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6" name="Rectangle 95">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7" name="Rectangle 9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8" name="Rectangle 97">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9" name="Rectangle 98">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00" name="Rectangle 99">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01" name="Rectangle 100">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88" name="Oval 87">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0721" name="TextBox 88"/>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7</a:t>
              </a:r>
            </a:p>
          </p:txBody>
        </p:sp>
      </p:grpSp>
      <p:grpSp>
        <p:nvGrpSpPr>
          <p:cNvPr id="102" name="Group 101"/>
          <p:cNvGrpSpPr>
            <a:grpSpLocks/>
          </p:cNvGrpSpPr>
          <p:nvPr/>
        </p:nvGrpSpPr>
        <p:grpSpPr bwMode="auto">
          <a:xfrm>
            <a:off x="5232400" y="3967163"/>
            <a:ext cx="1779588" cy="1779587"/>
            <a:chOff x="3419475" y="752475"/>
            <a:chExt cx="5353050" cy="5353050"/>
          </a:xfrm>
        </p:grpSpPr>
        <p:sp>
          <p:nvSpPr>
            <p:cNvPr id="103" name="Freeform: Shape 102">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04" name="Group 103">
              <a:extLst/>
            </p:cNvPr>
            <p:cNvGrpSpPr/>
            <p:nvPr/>
          </p:nvGrpSpPr>
          <p:grpSpPr>
            <a:xfrm>
              <a:off x="3505202" y="836611"/>
              <a:ext cx="5094518" cy="5143275"/>
              <a:chOff x="3505202" y="836611"/>
              <a:chExt cx="5094518" cy="5143275"/>
            </a:xfrm>
            <a:solidFill>
              <a:schemeClr val="bg1"/>
            </a:solidFill>
          </p:grpSpPr>
          <p:sp>
            <p:nvSpPr>
              <p:cNvPr id="107" name="Rectangle 10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08" name="Rectangle 107">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09" name="Rectangle 108">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0" name="Rectangle 109">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1" name="Rectangle 110">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2" name="Rectangle 111">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3" name="Rectangle 112">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4" name="Rectangle 113">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5" name="Rectangle 114">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6" name="Rectangle 115">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7" name="Rectangle 11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8" name="Rectangle 117">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05" name="Oval 104">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0717" name="TextBox 105"/>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6</a:t>
              </a:r>
            </a:p>
          </p:txBody>
        </p:sp>
      </p:grpSp>
      <p:grpSp>
        <p:nvGrpSpPr>
          <p:cNvPr id="119" name="Group 118"/>
          <p:cNvGrpSpPr>
            <a:grpSpLocks/>
          </p:cNvGrpSpPr>
          <p:nvPr/>
        </p:nvGrpSpPr>
        <p:grpSpPr bwMode="auto">
          <a:xfrm>
            <a:off x="5232400" y="3967163"/>
            <a:ext cx="1779588" cy="1779587"/>
            <a:chOff x="3419475" y="752475"/>
            <a:chExt cx="5353050" cy="5353050"/>
          </a:xfrm>
        </p:grpSpPr>
        <p:sp>
          <p:nvSpPr>
            <p:cNvPr id="120" name="Freeform: Shape 119">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21" name="Group 120">
              <a:extLst/>
            </p:cNvPr>
            <p:cNvGrpSpPr/>
            <p:nvPr/>
          </p:nvGrpSpPr>
          <p:grpSpPr>
            <a:xfrm>
              <a:off x="3505202" y="836611"/>
              <a:ext cx="5094518" cy="5143275"/>
              <a:chOff x="3505202" y="836611"/>
              <a:chExt cx="5094518" cy="5143275"/>
            </a:xfrm>
            <a:solidFill>
              <a:schemeClr val="bg1"/>
            </a:solidFill>
          </p:grpSpPr>
          <p:sp>
            <p:nvSpPr>
              <p:cNvPr id="124" name="Rectangle 123">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25" name="Rectangle 124">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26" name="Rectangle 125">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27" name="Rectangle 12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28" name="Rectangle 127">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29" name="Rectangle 128">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0" name="Rectangle 129">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1" name="Rectangle 130">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2" name="Rectangle 131">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3" name="Rectangle 132">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4" name="Rectangle 133">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5" name="Rectangle 134">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22" name="Oval 121">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0713" name="TextBox 122"/>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5</a:t>
              </a:r>
            </a:p>
          </p:txBody>
        </p:sp>
      </p:grpSp>
      <p:grpSp>
        <p:nvGrpSpPr>
          <p:cNvPr id="136" name="Group 135"/>
          <p:cNvGrpSpPr>
            <a:grpSpLocks/>
          </p:cNvGrpSpPr>
          <p:nvPr/>
        </p:nvGrpSpPr>
        <p:grpSpPr bwMode="auto">
          <a:xfrm>
            <a:off x="5232400" y="3967163"/>
            <a:ext cx="1779588" cy="1779587"/>
            <a:chOff x="3419475" y="752475"/>
            <a:chExt cx="5353050" cy="5353050"/>
          </a:xfrm>
        </p:grpSpPr>
        <p:sp>
          <p:nvSpPr>
            <p:cNvPr id="137" name="Freeform: Shape 1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38" name="Group 137">
              <a:extLst/>
            </p:cNvPr>
            <p:cNvGrpSpPr/>
            <p:nvPr/>
          </p:nvGrpSpPr>
          <p:grpSpPr>
            <a:xfrm>
              <a:off x="3505202" y="836611"/>
              <a:ext cx="5094518" cy="5143275"/>
              <a:chOff x="3505202" y="836611"/>
              <a:chExt cx="5094518" cy="5143275"/>
            </a:xfrm>
            <a:solidFill>
              <a:schemeClr val="bg1"/>
            </a:solidFill>
          </p:grpSpPr>
          <p:sp>
            <p:nvSpPr>
              <p:cNvPr id="141" name="Rectangle 140">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2" name="Rectangle 141">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3" name="Rectangle 142">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4" name="Rectangle 143">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5" name="Rectangle 144">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6" name="Rectangle 145">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7" name="Rectangle 14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8" name="Rectangle 147">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9" name="Rectangle 148">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50" name="Rectangle 149">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51" name="Rectangle 150">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52" name="Rectangle 151">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39" name="Oval 138">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0709" name="TextBox 139"/>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4</a:t>
              </a:r>
            </a:p>
          </p:txBody>
        </p:sp>
      </p:grpSp>
      <p:grpSp>
        <p:nvGrpSpPr>
          <p:cNvPr id="153" name="Group 152"/>
          <p:cNvGrpSpPr>
            <a:grpSpLocks/>
          </p:cNvGrpSpPr>
          <p:nvPr/>
        </p:nvGrpSpPr>
        <p:grpSpPr bwMode="auto">
          <a:xfrm>
            <a:off x="5232400" y="3967163"/>
            <a:ext cx="1779588" cy="1779587"/>
            <a:chOff x="3419475" y="752475"/>
            <a:chExt cx="5353050" cy="5353050"/>
          </a:xfrm>
        </p:grpSpPr>
        <p:sp>
          <p:nvSpPr>
            <p:cNvPr id="154" name="Freeform: Shape 153">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55" name="Group 154">
              <a:extLst/>
            </p:cNvPr>
            <p:cNvGrpSpPr/>
            <p:nvPr/>
          </p:nvGrpSpPr>
          <p:grpSpPr>
            <a:xfrm>
              <a:off x="3505202" y="836611"/>
              <a:ext cx="5094518" cy="5143275"/>
              <a:chOff x="3505202" y="836611"/>
              <a:chExt cx="5094518" cy="5143275"/>
            </a:xfrm>
            <a:solidFill>
              <a:schemeClr val="bg1"/>
            </a:solidFill>
          </p:grpSpPr>
          <p:sp>
            <p:nvSpPr>
              <p:cNvPr id="158" name="Rectangle 157">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59" name="Rectangle 158">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0" name="Rectangle 159">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1" name="Rectangle 160">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2" name="Rectangle 161">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3" name="Rectangle 162">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4" name="Rectangle 163">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5" name="Rectangle 164">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6" name="Rectangle 165">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7" name="Rectangle 16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8" name="Rectangle 167">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9" name="Rectangle 168">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56" name="Oval 155">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0705" name="TextBox 156"/>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3</a:t>
              </a:r>
            </a:p>
          </p:txBody>
        </p:sp>
      </p:grpSp>
      <p:grpSp>
        <p:nvGrpSpPr>
          <p:cNvPr id="170" name="Group 169"/>
          <p:cNvGrpSpPr>
            <a:grpSpLocks/>
          </p:cNvGrpSpPr>
          <p:nvPr/>
        </p:nvGrpSpPr>
        <p:grpSpPr bwMode="auto">
          <a:xfrm>
            <a:off x="5232400" y="3967163"/>
            <a:ext cx="1779588" cy="1779587"/>
            <a:chOff x="3419475" y="752475"/>
            <a:chExt cx="5353050" cy="5353050"/>
          </a:xfrm>
        </p:grpSpPr>
        <p:sp>
          <p:nvSpPr>
            <p:cNvPr id="171" name="Freeform: Shape 170">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72" name="Group 171">
              <a:extLst/>
            </p:cNvPr>
            <p:cNvGrpSpPr/>
            <p:nvPr/>
          </p:nvGrpSpPr>
          <p:grpSpPr>
            <a:xfrm>
              <a:off x="3505202" y="836611"/>
              <a:ext cx="5094518" cy="5143275"/>
              <a:chOff x="3505202" y="836611"/>
              <a:chExt cx="5094518" cy="5143275"/>
            </a:xfrm>
            <a:solidFill>
              <a:schemeClr val="bg1"/>
            </a:solidFill>
          </p:grpSpPr>
          <p:sp>
            <p:nvSpPr>
              <p:cNvPr id="175" name="Rectangle 174">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76" name="Rectangle 175">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77" name="Rectangle 17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78" name="Rectangle 177">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79" name="Rectangle 178">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0" name="Rectangle 179">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1" name="Rectangle 180">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2" name="Rectangle 181">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3" name="Rectangle 182">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4" name="Rectangle 183">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5" name="Rectangle 184">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6" name="Rectangle 185">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73" name="Oval 172">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0701" name="TextBox 173"/>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2</a:t>
              </a:r>
            </a:p>
          </p:txBody>
        </p:sp>
      </p:grpSp>
      <p:grpSp>
        <p:nvGrpSpPr>
          <p:cNvPr id="187" name="Group 186"/>
          <p:cNvGrpSpPr>
            <a:grpSpLocks/>
          </p:cNvGrpSpPr>
          <p:nvPr/>
        </p:nvGrpSpPr>
        <p:grpSpPr bwMode="auto">
          <a:xfrm>
            <a:off x="5232400" y="3967163"/>
            <a:ext cx="1779588" cy="1779587"/>
            <a:chOff x="3419475" y="752475"/>
            <a:chExt cx="5353050" cy="5353050"/>
          </a:xfrm>
        </p:grpSpPr>
        <p:sp>
          <p:nvSpPr>
            <p:cNvPr id="188" name="Freeform: Shape 187">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89" name="Group 188">
              <a:extLst/>
            </p:cNvPr>
            <p:cNvGrpSpPr/>
            <p:nvPr/>
          </p:nvGrpSpPr>
          <p:grpSpPr>
            <a:xfrm>
              <a:off x="3505202" y="836611"/>
              <a:ext cx="5094518" cy="5143275"/>
              <a:chOff x="3505202" y="836611"/>
              <a:chExt cx="5094518" cy="5143275"/>
            </a:xfrm>
            <a:solidFill>
              <a:schemeClr val="bg1"/>
            </a:solidFill>
          </p:grpSpPr>
          <p:sp>
            <p:nvSpPr>
              <p:cNvPr id="192" name="Rectangle 191">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3" name="Rectangle 192">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4" name="Rectangle 193">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5" name="Rectangle 194">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6" name="Rectangle 195">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7" name="Rectangle 19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8" name="Rectangle 197">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9" name="Rectangle 198">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00" name="Rectangle 199">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01" name="Rectangle 200">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02" name="Rectangle 201">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03" name="Rectangle 202">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90" name="Oval 189">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0697" name="TextBox 190"/>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1</a:t>
              </a:r>
            </a:p>
          </p:txBody>
        </p:sp>
      </p:grpSp>
      <p:grpSp>
        <p:nvGrpSpPr>
          <p:cNvPr id="204" name="Group 203"/>
          <p:cNvGrpSpPr>
            <a:grpSpLocks/>
          </p:cNvGrpSpPr>
          <p:nvPr/>
        </p:nvGrpSpPr>
        <p:grpSpPr bwMode="auto">
          <a:xfrm>
            <a:off x="5232400" y="3967163"/>
            <a:ext cx="1779588" cy="1779587"/>
            <a:chOff x="3419475" y="752475"/>
            <a:chExt cx="5353050" cy="5353050"/>
          </a:xfrm>
        </p:grpSpPr>
        <p:sp>
          <p:nvSpPr>
            <p:cNvPr id="205" name="Freeform: Shape 204">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206" name="Group 205">
              <a:extLst/>
            </p:cNvPr>
            <p:cNvGrpSpPr/>
            <p:nvPr/>
          </p:nvGrpSpPr>
          <p:grpSpPr>
            <a:xfrm>
              <a:off x="3505202" y="836611"/>
              <a:ext cx="5094518" cy="5143275"/>
              <a:chOff x="3505202" y="836611"/>
              <a:chExt cx="5094518" cy="5143275"/>
            </a:xfrm>
            <a:solidFill>
              <a:schemeClr val="bg1"/>
            </a:solidFill>
          </p:grpSpPr>
          <p:sp>
            <p:nvSpPr>
              <p:cNvPr id="209" name="Rectangle 208">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0" name="Rectangle 209">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1" name="Rectangle 210">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2" name="Rectangle 211">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3" name="Rectangle 212">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4" name="Rectangle 213">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5" name="Rectangle 214">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6" name="Rectangle 215">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7" name="Rectangle 21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8" name="Rectangle 217">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9" name="Rectangle 218">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20" name="Rectangle 219">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207" name="Oval 206">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0693" name="TextBox 207"/>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0</a:t>
              </a:r>
            </a:p>
          </p:txBody>
        </p:sp>
      </p:grpSp>
      <p:pic>
        <p:nvPicPr>
          <p:cNvPr id="221" name="Shape">
            <a:hlinkClick r:id="" action="ppaction://media"/>
          </p:cNvPr>
          <p:cNvPicPr>
            <a:picLocks noRot="1" noChangeAspect="1"/>
          </p:cNvPicPr>
          <p:nvPr>
            <a:audioFile r:link="rId1"/>
          </p:nvPr>
        </p:nvPicPr>
        <p:blipFill>
          <a:blip r:embed="rId7"/>
          <a:srcRect/>
          <a:stretch>
            <a:fillRect/>
          </a:stretch>
        </p:blipFill>
        <p:spPr bwMode="auto">
          <a:xfrm>
            <a:off x="-941388" y="1693863"/>
            <a:ext cx="609600" cy="609600"/>
          </a:xfrm>
          <a:prstGeom prst="rect">
            <a:avLst/>
          </a:prstGeom>
          <a:noFill/>
          <a:ln w="9525">
            <a:noFill/>
            <a:miter lim="800000"/>
            <a:headEnd/>
            <a:tailEnd/>
          </a:ln>
        </p:spPr>
      </p:pic>
      <p:sp>
        <p:nvSpPr>
          <p:cNvPr id="70677" name="TextBox 221"/>
          <p:cNvSpPr txBox="1">
            <a:spLocks noChangeArrowheads="1"/>
          </p:cNvSpPr>
          <p:nvPr/>
        </p:nvSpPr>
        <p:spPr bwMode="auto">
          <a:xfrm>
            <a:off x="7259638" y="6299200"/>
            <a:ext cx="3670300" cy="369888"/>
          </a:xfrm>
          <a:prstGeom prst="rect">
            <a:avLst/>
          </a:prstGeom>
          <a:noFill/>
          <a:ln w="9525">
            <a:noFill/>
            <a:miter lim="800000"/>
            <a:headEnd/>
            <a:tailEnd/>
          </a:ln>
        </p:spPr>
        <p:txBody>
          <a:bodyPr>
            <a:spAutoFit/>
          </a:bodyPr>
          <a:lstStyle/>
          <a:p>
            <a:pPr algn="r"/>
            <a:r>
              <a:rPr lang="fr-FR" b="1">
                <a:solidFill>
                  <a:srgbClr val="FFFFFF"/>
                </a:solidFill>
                <a:latin typeface="Montserrat"/>
              </a:rPr>
              <a:t>nguyenngocduong.vn</a:t>
            </a:r>
          </a:p>
        </p:txBody>
      </p:sp>
      <p:grpSp>
        <p:nvGrpSpPr>
          <p:cNvPr id="70678" name="Group 223"/>
          <p:cNvGrpSpPr>
            <a:grpSpLocks/>
          </p:cNvGrpSpPr>
          <p:nvPr/>
        </p:nvGrpSpPr>
        <p:grpSpPr bwMode="auto">
          <a:xfrm>
            <a:off x="1482725" y="3740150"/>
            <a:ext cx="3978275" cy="1098550"/>
            <a:chOff x="333828" y="1584291"/>
            <a:chExt cx="11524343" cy="4847772"/>
          </a:xfrm>
        </p:grpSpPr>
        <p:pic>
          <p:nvPicPr>
            <p:cNvPr id="70688" name="Picture 224"/>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0689" name="Picture 225"/>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0679" name="Group 226"/>
          <p:cNvGrpSpPr>
            <a:grpSpLocks/>
          </p:cNvGrpSpPr>
          <p:nvPr/>
        </p:nvGrpSpPr>
        <p:grpSpPr bwMode="auto">
          <a:xfrm>
            <a:off x="1482725" y="4852988"/>
            <a:ext cx="3983038" cy="1098550"/>
            <a:chOff x="333828" y="1584291"/>
            <a:chExt cx="11524343" cy="4847772"/>
          </a:xfrm>
        </p:grpSpPr>
        <p:pic>
          <p:nvPicPr>
            <p:cNvPr id="70686" name="Picture 227"/>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0687" name="Picture 228"/>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sp>
        <p:nvSpPr>
          <p:cNvPr id="70680" name="TextBox 229"/>
          <p:cNvSpPr txBox="1">
            <a:spLocks noChangeArrowheads="1"/>
          </p:cNvSpPr>
          <p:nvPr/>
        </p:nvSpPr>
        <p:spPr bwMode="auto">
          <a:xfrm>
            <a:off x="2608263" y="4303713"/>
            <a:ext cx="2611437" cy="461962"/>
          </a:xfrm>
          <a:prstGeom prst="rect">
            <a:avLst/>
          </a:prstGeom>
          <a:noFill/>
          <a:ln w="9525">
            <a:noFill/>
            <a:miter lim="800000"/>
            <a:headEnd/>
            <a:tailEnd/>
          </a:ln>
        </p:spPr>
        <p:txBody>
          <a:bodyPr>
            <a:spAutoFit/>
          </a:bodyPr>
          <a:lstStyle/>
          <a:p>
            <a:r>
              <a:rPr lang="vi-VN" sz="2400" b="1">
                <a:solidFill>
                  <a:srgbClr val="FFFFFF"/>
                </a:solidFill>
                <a:latin typeface="Montserrat"/>
                <a:cs typeface="Calibri" pitchFamily="34" charset="0"/>
              </a:rPr>
              <a:t>– chăm chỉ</a:t>
            </a:r>
            <a:endParaRPr lang="fr-FR" sz="3200">
              <a:solidFill>
                <a:srgbClr val="FFFFFF"/>
              </a:solidFill>
              <a:latin typeface="Montserrat"/>
            </a:endParaRPr>
          </a:p>
        </p:txBody>
      </p:sp>
      <p:sp>
        <p:nvSpPr>
          <p:cNvPr id="70681" name="TextBox 230"/>
          <p:cNvSpPr txBox="1">
            <a:spLocks noChangeArrowheads="1"/>
          </p:cNvSpPr>
          <p:nvPr/>
        </p:nvSpPr>
        <p:spPr bwMode="auto">
          <a:xfrm>
            <a:off x="1984375" y="5233988"/>
            <a:ext cx="2613025" cy="461962"/>
          </a:xfrm>
          <a:prstGeom prst="rect">
            <a:avLst/>
          </a:prstGeom>
          <a:noFill/>
          <a:ln w="9525">
            <a:noFill/>
            <a:miter lim="800000"/>
            <a:headEnd/>
            <a:tailEnd/>
          </a:ln>
        </p:spPr>
        <p:txBody>
          <a:bodyPr>
            <a:spAutoFit/>
          </a:bodyPr>
          <a:lstStyle/>
          <a:p>
            <a:r>
              <a:rPr lang="en-US" sz="2400" b="1">
                <a:solidFill>
                  <a:srgbClr val="FFFFFF"/>
                </a:solidFill>
                <a:latin typeface="Montserrat"/>
                <a:cs typeface="Calibri" pitchFamily="34" charset="0"/>
              </a:rPr>
              <a:t>C. </a:t>
            </a:r>
            <a:r>
              <a:rPr lang="vi-VN" sz="2400" b="1">
                <a:solidFill>
                  <a:srgbClr val="FFFFFF"/>
                </a:solidFill>
                <a:latin typeface="Montserrat"/>
                <a:cs typeface="Calibri" pitchFamily="34" charset="0"/>
              </a:rPr>
              <a:t>Tối - đêm</a:t>
            </a:r>
            <a:endParaRPr lang="fr-FR" sz="3200">
              <a:solidFill>
                <a:srgbClr val="FFFFFF"/>
              </a:solidFill>
              <a:latin typeface="Montserrat"/>
            </a:endParaRPr>
          </a:p>
        </p:txBody>
      </p:sp>
      <p:sp>
        <p:nvSpPr>
          <p:cNvPr id="70682" name="TextBox 231"/>
          <p:cNvSpPr txBox="1">
            <a:spLocks noChangeArrowheads="1"/>
          </p:cNvSpPr>
          <p:nvPr/>
        </p:nvSpPr>
        <p:spPr bwMode="auto">
          <a:xfrm>
            <a:off x="2082800" y="3878263"/>
            <a:ext cx="3081338" cy="461962"/>
          </a:xfrm>
          <a:prstGeom prst="rect">
            <a:avLst/>
          </a:prstGeom>
          <a:noFill/>
          <a:ln w="9525">
            <a:noFill/>
            <a:miter lim="800000"/>
            <a:headEnd/>
            <a:tailEnd/>
          </a:ln>
        </p:spPr>
        <p:txBody>
          <a:bodyPr>
            <a:spAutoFit/>
          </a:bodyPr>
          <a:lstStyle/>
          <a:p>
            <a:r>
              <a:rPr lang="en-US" sz="2400" b="1">
                <a:solidFill>
                  <a:srgbClr val="FFFFFF"/>
                </a:solidFill>
                <a:latin typeface="Montserrat"/>
                <a:cs typeface="Calibri" pitchFamily="34" charset="0"/>
              </a:rPr>
              <a:t>A. </a:t>
            </a:r>
            <a:r>
              <a:rPr lang="vi-VN" sz="2400" b="1">
                <a:solidFill>
                  <a:srgbClr val="FFFFFF"/>
                </a:solidFill>
                <a:latin typeface="Montserrat"/>
                <a:cs typeface="Calibri" pitchFamily="34" charset="0"/>
              </a:rPr>
              <a:t>Siêng năng</a:t>
            </a:r>
            <a:endParaRPr lang="fr-FR" sz="3200">
              <a:solidFill>
                <a:srgbClr val="FFFFFF"/>
              </a:solidFill>
              <a:latin typeface="Montserrat"/>
            </a:endParaRPr>
          </a:p>
        </p:txBody>
      </p:sp>
      <p:sp>
        <p:nvSpPr>
          <p:cNvPr id="70683" name="TextBox 232"/>
          <p:cNvSpPr txBox="1">
            <a:spLocks noChangeArrowheads="1"/>
          </p:cNvSpPr>
          <p:nvPr/>
        </p:nvSpPr>
        <p:spPr bwMode="auto">
          <a:xfrm>
            <a:off x="7212013" y="4081463"/>
            <a:ext cx="3409950" cy="461962"/>
          </a:xfrm>
          <a:prstGeom prst="rect">
            <a:avLst/>
          </a:prstGeom>
          <a:noFill/>
          <a:ln w="9525">
            <a:noFill/>
            <a:miter lim="800000"/>
            <a:headEnd/>
            <a:tailEnd/>
          </a:ln>
        </p:spPr>
        <p:txBody>
          <a:bodyPr>
            <a:spAutoFit/>
          </a:bodyPr>
          <a:lstStyle/>
          <a:p>
            <a:r>
              <a:rPr lang="en-US" sz="2400" b="1">
                <a:solidFill>
                  <a:srgbClr val="FFFFFF"/>
                </a:solidFill>
                <a:latin typeface="Montserrat"/>
                <a:cs typeface="Calibri" pitchFamily="34" charset="0"/>
              </a:rPr>
              <a:t>B. </a:t>
            </a:r>
            <a:r>
              <a:rPr lang="vi-VN" sz="2400" b="1">
                <a:solidFill>
                  <a:srgbClr val="FFFFFF"/>
                </a:solidFill>
                <a:latin typeface="Montserrat"/>
                <a:cs typeface="Calibri" pitchFamily="34" charset="0"/>
              </a:rPr>
              <a:t>Bé - nhỏ</a:t>
            </a:r>
            <a:endParaRPr lang="fr-FR" sz="3200">
              <a:solidFill>
                <a:srgbClr val="FFFFFF"/>
              </a:solidFill>
              <a:latin typeface="Montserrat"/>
            </a:endParaRPr>
          </a:p>
        </p:txBody>
      </p:sp>
      <p:sp>
        <p:nvSpPr>
          <p:cNvPr id="70684" name="TextBox 233"/>
          <p:cNvSpPr txBox="1">
            <a:spLocks noChangeArrowheads="1"/>
          </p:cNvSpPr>
          <p:nvPr/>
        </p:nvSpPr>
        <p:spPr bwMode="auto">
          <a:xfrm>
            <a:off x="7212013" y="5194300"/>
            <a:ext cx="3257550" cy="461963"/>
          </a:xfrm>
          <a:prstGeom prst="rect">
            <a:avLst/>
          </a:prstGeom>
          <a:noFill/>
          <a:ln w="9525">
            <a:noFill/>
            <a:miter lim="800000"/>
            <a:headEnd/>
            <a:tailEnd/>
          </a:ln>
        </p:spPr>
        <p:txBody>
          <a:bodyPr>
            <a:spAutoFit/>
          </a:bodyPr>
          <a:lstStyle/>
          <a:p>
            <a:r>
              <a:rPr lang="en-US" sz="2400" b="1">
                <a:solidFill>
                  <a:srgbClr val="FFFFFF"/>
                </a:solidFill>
                <a:latin typeface="Montserrat"/>
                <a:cs typeface="Calibri" pitchFamily="34" charset="0"/>
              </a:rPr>
              <a:t>D</a:t>
            </a:r>
            <a:r>
              <a:rPr lang="vi-VN" sz="2400" b="1">
                <a:solidFill>
                  <a:srgbClr val="FFFFFF"/>
                </a:solidFill>
                <a:latin typeface="Montserrat"/>
                <a:cs typeface="Calibri" pitchFamily="34" charset="0"/>
              </a:rPr>
              <a:t>. Nóng – lạnh</a:t>
            </a:r>
            <a:endParaRPr lang="fr-FR" sz="3200">
              <a:solidFill>
                <a:srgbClr val="FFFFFF"/>
              </a:solidFill>
              <a:latin typeface="Montserrat"/>
            </a:endParaRPr>
          </a:p>
        </p:txBody>
      </p:sp>
      <p:sp>
        <p:nvSpPr>
          <p:cNvPr id="70685" name="TextBox 234"/>
          <p:cNvSpPr txBox="1">
            <a:spLocks noChangeArrowheads="1"/>
          </p:cNvSpPr>
          <p:nvPr/>
        </p:nvSpPr>
        <p:spPr bwMode="auto">
          <a:xfrm>
            <a:off x="1879600" y="2181225"/>
            <a:ext cx="8432800" cy="1323975"/>
          </a:xfrm>
          <a:prstGeom prst="rect">
            <a:avLst/>
          </a:prstGeom>
          <a:noFill/>
          <a:ln w="9525">
            <a:noFill/>
            <a:miter lim="800000"/>
            <a:headEnd/>
            <a:tailEnd/>
          </a:ln>
        </p:spPr>
        <p:txBody>
          <a:bodyPr>
            <a:spAutoFit/>
          </a:bodyPr>
          <a:lstStyle/>
          <a:p>
            <a:pPr algn="ctr"/>
            <a:r>
              <a:rPr lang="vi-VN" sz="4000">
                <a:solidFill>
                  <a:srgbClr val="FFFFFF"/>
                </a:solidFill>
                <a:latin typeface="Montserrat"/>
              </a:rPr>
              <a:t>Cặp từ nào có nghĩa trái ngược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5336" fill="hold"/>
                                        <p:tgtEl>
                                          <p:spTgt spid="221"/>
                                        </p:tgtEl>
                                      </p:cBhvr>
                                    </p:cmd>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000"/>
                                  </p:stCondLst>
                                  <p:childTnLst>
                                    <p:set>
                                      <p:cBhvr>
                                        <p:cTn id="21" dur="1" fill="hold">
                                          <p:stCondLst>
                                            <p:cond delay="0"/>
                                          </p:stCondLst>
                                        </p:cTn>
                                        <p:tgtEl>
                                          <p:spTgt spid="51"/>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1000"/>
                                  </p:stCondLst>
                                  <p:childTnLst>
                                    <p:set>
                                      <p:cBhvr>
                                        <p:cTn id="24" dur="1" fill="hold">
                                          <p:stCondLst>
                                            <p:cond delay="0"/>
                                          </p:stCondLst>
                                        </p:cTn>
                                        <p:tgtEl>
                                          <p:spTgt spid="68"/>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1000"/>
                                  </p:stCondLst>
                                  <p:childTnLst>
                                    <p:set>
                                      <p:cBhvr>
                                        <p:cTn id="27" dur="1" fill="hold">
                                          <p:stCondLst>
                                            <p:cond delay="0"/>
                                          </p:stCondLst>
                                        </p:cTn>
                                        <p:tgtEl>
                                          <p:spTgt spid="85"/>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nodeType="afterEffect">
                                  <p:stCondLst>
                                    <p:cond delay="1000"/>
                                  </p:stCondLst>
                                  <p:childTnLst>
                                    <p:set>
                                      <p:cBhvr>
                                        <p:cTn id="30" dur="1" fill="hold">
                                          <p:stCondLst>
                                            <p:cond delay="0"/>
                                          </p:stCondLst>
                                        </p:cTn>
                                        <p:tgtEl>
                                          <p:spTgt spid="102"/>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1000"/>
                                  </p:stCondLst>
                                  <p:childTnLst>
                                    <p:set>
                                      <p:cBhvr>
                                        <p:cTn id="33" dur="1" fill="hold">
                                          <p:stCondLst>
                                            <p:cond delay="0"/>
                                          </p:stCondLst>
                                        </p:cTn>
                                        <p:tgtEl>
                                          <p:spTgt spid="119"/>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1000"/>
                                  </p:stCondLst>
                                  <p:childTnLst>
                                    <p:set>
                                      <p:cBhvr>
                                        <p:cTn id="36" dur="1" fill="hold">
                                          <p:stCondLst>
                                            <p:cond delay="0"/>
                                          </p:stCondLst>
                                        </p:cTn>
                                        <p:tgtEl>
                                          <p:spTgt spid="136"/>
                                        </p:tgtEl>
                                        <p:attrNameLst>
                                          <p:attrName>style.visibility</p:attrName>
                                        </p:attrNameLst>
                                      </p:cBhvr>
                                      <p:to>
                                        <p:strVal val="visible"/>
                                      </p:to>
                                    </p:set>
                                  </p:childTnLst>
                                </p:cTn>
                              </p:par>
                            </p:childTnLst>
                          </p:cTn>
                        </p:par>
                        <p:par>
                          <p:cTn id="37" fill="hold">
                            <p:stCondLst>
                              <p:cond delay="6000"/>
                            </p:stCondLst>
                            <p:childTnLst>
                              <p:par>
                                <p:cTn id="38" presetID="1" presetClass="entr" presetSubtype="0" fill="hold" nodeType="afterEffect">
                                  <p:stCondLst>
                                    <p:cond delay="1000"/>
                                  </p:stCondLst>
                                  <p:childTnLst>
                                    <p:set>
                                      <p:cBhvr>
                                        <p:cTn id="39" dur="1" fill="hold">
                                          <p:stCondLst>
                                            <p:cond delay="0"/>
                                          </p:stCondLst>
                                        </p:cTn>
                                        <p:tgtEl>
                                          <p:spTgt spid="153"/>
                                        </p:tgtEl>
                                        <p:attrNameLst>
                                          <p:attrName>style.visibility</p:attrName>
                                        </p:attrNameLst>
                                      </p:cBhvr>
                                      <p:to>
                                        <p:strVal val="visible"/>
                                      </p:to>
                                    </p:set>
                                  </p:childTnLst>
                                </p:cTn>
                              </p:par>
                            </p:childTnLst>
                          </p:cTn>
                        </p:par>
                        <p:par>
                          <p:cTn id="40" fill="hold">
                            <p:stCondLst>
                              <p:cond delay="7000"/>
                            </p:stCondLst>
                            <p:childTnLst>
                              <p:par>
                                <p:cTn id="41" presetID="1" presetClass="entr" presetSubtype="0" fill="hold" nodeType="afterEffect">
                                  <p:stCondLst>
                                    <p:cond delay="1000"/>
                                  </p:stCondLst>
                                  <p:childTnLst>
                                    <p:set>
                                      <p:cBhvr>
                                        <p:cTn id="42" dur="1" fill="hold">
                                          <p:stCondLst>
                                            <p:cond delay="0"/>
                                          </p:stCondLst>
                                        </p:cTn>
                                        <p:tgtEl>
                                          <p:spTgt spid="170"/>
                                        </p:tgtEl>
                                        <p:attrNameLst>
                                          <p:attrName>style.visibility</p:attrName>
                                        </p:attrNameLst>
                                      </p:cBhvr>
                                      <p:to>
                                        <p:strVal val="visible"/>
                                      </p:to>
                                    </p:set>
                                  </p:childTnLst>
                                </p:cTn>
                              </p:par>
                            </p:childTnLst>
                          </p:cTn>
                        </p:par>
                        <p:par>
                          <p:cTn id="43" fill="hold">
                            <p:stCondLst>
                              <p:cond delay="8000"/>
                            </p:stCondLst>
                            <p:childTnLst>
                              <p:par>
                                <p:cTn id="44" presetID="1" presetClass="entr" presetSubtype="0" fill="hold" nodeType="afterEffect">
                                  <p:stCondLst>
                                    <p:cond delay="1000"/>
                                  </p:stCondLst>
                                  <p:childTnLst>
                                    <p:set>
                                      <p:cBhvr>
                                        <p:cTn id="45" dur="1" fill="hold">
                                          <p:stCondLst>
                                            <p:cond delay="0"/>
                                          </p:stCondLst>
                                        </p:cTn>
                                        <p:tgtEl>
                                          <p:spTgt spid="187"/>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221"/>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Gold Texture Background Image"/>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grpSp>
        <p:nvGrpSpPr>
          <p:cNvPr id="11" name="Group 10">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p:cNvPr>
            <p:cNvPicPr>
              <a:picLocks noChangeAspect="1"/>
            </p:cNvPicPr>
            <p:nvPr/>
          </p:nvPicPr>
          <p:blipFill rotWithShape="1">
            <a:blip r:embed="rId4">
              <a:extLst/>
            </a:blip>
            <a:srcRect b="8917"/>
            <a:stretch/>
          </p:blipFill>
          <p:spPr>
            <a:xfrm>
              <a:off x="1482427" y="1858247"/>
              <a:ext cx="9349696" cy="4233063"/>
            </a:xfrm>
            <a:prstGeom prst="rect">
              <a:avLst/>
            </a:prstGeom>
          </p:spPr>
        </p:pic>
        <p:pic>
          <p:nvPicPr>
            <p:cNvPr id="15" name="Picture 14">
              <a:extLst/>
            </p:cNvPr>
            <p:cNvPicPr>
              <a:picLocks noChangeAspect="1"/>
            </p:cNvPicPr>
            <p:nvPr/>
          </p:nvPicPr>
          <p:blipFill rotWithShape="1">
            <a:blip r:embed="rId5">
              <a:extLst/>
            </a:blip>
            <a:srcRect l="2619" t="21800" r="2857" b="7491"/>
            <a:stretch/>
          </p:blipFill>
          <p:spPr>
            <a:xfrm>
              <a:off x="333828" y="1584291"/>
              <a:ext cx="11524343" cy="4847772"/>
            </a:xfrm>
            <a:prstGeom prst="rect">
              <a:avLst/>
            </a:prstGeom>
          </p:spPr>
        </p:pic>
      </p:grpSp>
      <p:sp>
        <p:nvSpPr>
          <p:cNvPr id="18" name="TextBox 17">
            <a:extLst/>
          </p:cNvPr>
          <p:cNvSpPr txBox="1"/>
          <p:nvPr/>
        </p:nvSpPr>
        <p:spPr>
          <a:xfrm>
            <a:off x="4241800" y="852330"/>
            <a:ext cx="3759200" cy="830997"/>
          </a:xfrm>
          <a:prstGeom prst="rect">
            <a:avLst/>
          </a:prstGeom>
          <a:noFill/>
        </p:spPr>
        <p:txBody>
          <a:bodyPr>
            <a:spAutoFit/>
            <a:scene3d>
              <a:camera prst="orthographicFront"/>
              <a:lightRig rig="threePt" dir="t"/>
            </a:scene3d>
            <a:sp3d extrusionH="57150">
              <a:bevelT w="38100" h="38100" prst="angle"/>
            </a:sp3d>
          </a:bodyPr>
          <a:lstStyle/>
          <a:p>
            <a:pPr algn="ctr" fontAlgn="auto">
              <a:spcBef>
                <a:spcPts val="0"/>
              </a:spcBef>
              <a:spcAft>
                <a:spcPts val="0"/>
              </a:spcAft>
              <a:defRPr/>
            </a:pPr>
            <a:r>
              <a:rPr lang="fr-FR" sz="4800" b="1">
                <a:solidFill>
                  <a:srgbClr val="FFC000"/>
                </a:solidFill>
                <a:effectLst>
                  <a:glow rad="228600">
                    <a:srgbClr val="FFC000">
                      <a:satMod val="175000"/>
                      <a:alpha val="40000"/>
                    </a:srgb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a:t>
            </a:r>
          </a:p>
        </p:txBody>
      </p:sp>
      <p:pic>
        <p:nvPicPr>
          <p:cNvPr id="20" name="Picture 19" descr="Logo&#10;&#10;Description automatically generated">
            <a:extLst/>
          </p:cNvPr>
          <p:cNvPicPr>
            <a:picLocks noChangeAspect="1"/>
          </p:cNvPicPr>
          <p:nvPr/>
        </p:nvPicPr>
        <p:blipFill>
          <a:blip r:embed="rId6"/>
          <a:stretch>
            <a:fillRect/>
          </a:stretch>
        </p:blipFill>
        <p:spPr>
          <a:xfrm>
            <a:off x="9242425" y="280988"/>
            <a:ext cx="2473325" cy="2473325"/>
          </a:xfrm>
          <a:prstGeom prst="rect">
            <a:avLst/>
          </a:prstGeom>
          <a:effectLst>
            <a:outerShdw blurRad="50800" dist="38100" dir="5400000" algn="t" rotWithShape="0">
              <a:prstClr val="black">
                <a:alpha val="40000"/>
              </a:prstClr>
            </a:outerShdw>
          </a:effectLst>
        </p:spPr>
      </p:pic>
      <p:pic>
        <p:nvPicPr>
          <p:cNvPr id="34" name="Shape">
            <a:hlinkClick r:id="" action="ppaction://media"/>
          </p:cNvPr>
          <p:cNvPicPr>
            <a:picLocks noRot="1" noChangeAspect="1"/>
          </p:cNvPicPr>
          <p:nvPr>
            <a:audioFile r:link="rId1"/>
          </p:nvPr>
        </p:nvPicPr>
        <p:blipFill>
          <a:blip r:embed="rId7"/>
          <a:srcRect/>
          <a:stretch>
            <a:fillRect/>
          </a:stretch>
        </p:blipFill>
        <p:spPr bwMode="auto">
          <a:xfrm>
            <a:off x="-914400" y="833438"/>
            <a:ext cx="609600" cy="609600"/>
          </a:xfrm>
          <a:prstGeom prst="rect">
            <a:avLst/>
          </a:prstGeom>
          <a:noFill/>
          <a:ln w="9525">
            <a:noFill/>
            <a:miter lim="800000"/>
            <a:headEnd/>
            <a:tailEnd/>
          </a:ln>
        </p:spPr>
      </p:pic>
      <p:sp>
        <p:nvSpPr>
          <p:cNvPr id="71686" name="TextBox 34"/>
          <p:cNvSpPr txBox="1">
            <a:spLocks noChangeArrowheads="1"/>
          </p:cNvSpPr>
          <p:nvPr/>
        </p:nvSpPr>
        <p:spPr bwMode="auto">
          <a:xfrm>
            <a:off x="7259638" y="6299200"/>
            <a:ext cx="3670300" cy="369888"/>
          </a:xfrm>
          <a:prstGeom prst="rect">
            <a:avLst/>
          </a:prstGeom>
          <a:noFill/>
          <a:ln w="9525">
            <a:noFill/>
            <a:miter lim="800000"/>
            <a:headEnd/>
            <a:tailEnd/>
          </a:ln>
        </p:spPr>
        <p:txBody>
          <a:bodyPr>
            <a:spAutoFit/>
          </a:bodyPr>
          <a:lstStyle/>
          <a:p>
            <a:pPr algn="r"/>
            <a:r>
              <a:rPr lang="fr-FR" b="1">
                <a:solidFill>
                  <a:srgbClr val="FFFFFF"/>
                </a:solidFill>
                <a:latin typeface="Montserrat"/>
              </a:rPr>
              <a:t>nguyenngocduong.vn</a:t>
            </a:r>
          </a:p>
        </p:txBody>
      </p:sp>
      <p:sp>
        <p:nvSpPr>
          <p:cNvPr id="71687" name="TextBox 36"/>
          <p:cNvSpPr txBox="1">
            <a:spLocks noChangeArrowheads="1"/>
          </p:cNvSpPr>
          <p:nvPr/>
        </p:nvSpPr>
        <p:spPr bwMode="auto">
          <a:xfrm>
            <a:off x="1879600" y="2181225"/>
            <a:ext cx="8432800" cy="1323975"/>
          </a:xfrm>
          <a:prstGeom prst="rect">
            <a:avLst/>
          </a:prstGeom>
          <a:noFill/>
          <a:ln w="9525">
            <a:noFill/>
            <a:miter lim="800000"/>
            <a:headEnd/>
            <a:tailEnd/>
          </a:ln>
        </p:spPr>
        <p:txBody>
          <a:bodyPr>
            <a:spAutoFit/>
          </a:bodyPr>
          <a:lstStyle/>
          <a:p>
            <a:pPr algn="ctr"/>
            <a:r>
              <a:rPr lang="vi-VN" sz="4000">
                <a:solidFill>
                  <a:srgbClr val="FFFFFF"/>
                </a:solidFill>
                <a:latin typeface="Montserrat"/>
              </a:rPr>
              <a:t>Cặp từ nào có nghĩa trái ngược nhau?</a:t>
            </a:r>
          </a:p>
        </p:txBody>
      </p:sp>
      <p:grpSp>
        <p:nvGrpSpPr>
          <p:cNvPr id="71688" name="Group 37"/>
          <p:cNvGrpSpPr>
            <a:grpSpLocks/>
          </p:cNvGrpSpPr>
          <p:nvPr/>
        </p:nvGrpSpPr>
        <p:grpSpPr bwMode="auto">
          <a:xfrm>
            <a:off x="1482725" y="3740150"/>
            <a:ext cx="3978275" cy="1098550"/>
            <a:chOff x="333828" y="1584291"/>
            <a:chExt cx="11524343" cy="4847772"/>
          </a:xfrm>
        </p:grpSpPr>
        <p:pic>
          <p:nvPicPr>
            <p:cNvPr id="71703" name="Picture 38"/>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1704" name="Picture 39"/>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1689" name="Group 40"/>
          <p:cNvGrpSpPr>
            <a:grpSpLocks/>
          </p:cNvGrpSpPr>
          <p:nvPr/>
        </p:nvGrpSpPr>
        <p:grpSpPr bwMode="auto">
          <a:xfrm>
            <a:off x="6753225" y="3732213"/>
            <a:ext cx="4227513" cy="1098550"/>
            <a:chOff x="333828" y="1584291"/>
            <a:chExt cx="11524343" cy="4847772"/>
          </a:xfrm>
        </p:grpSpPr>
        <p:pic>
          <p:nvPicPr>
            <p:cNvPr id="71701" name="Picture 41"/>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1702" name="Picture 42"/>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1690" name="Group 43"/>
          <p:cNvGrpSpPr>
            <a:grpSpLocks/>
          </p:cNvGrpSpPr>
          <p:nvPr/>
        </p:nvGrpSpPr>
        <p:grpSpPr bwMode="auto">
          <a:xfrm>
            <a:off x="1482725" y="4852988"/>
            <a:ext cx="3983038" cy="1098550"/>
            <a:chOff x="333828" y="1584291"/>
            <a:chExt cx="11524343" cy="4847772"/>
          </a:xfrm>
        </p:grpSpPr>
        <p:pic>
          <p:nvPicPr>
            <p:cNvPr id="71699" name="Picture 44"/>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1700" name="Picture 45"/>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1691" name="Group 46"/>
          <p:cNvGrpSpPr>
            <a:grpSpLocks/>
          </p:cNvGrpSpPr>
          <p:nvPr/>
        </p:nvGrpSpPr>
        <p:grpSpPr bwMode="auto">
          <a:xfrm>
            <a:off x="6759575" y="4846638"/>
            <a:ext cx="4170363" cy="1096962"/>
            <a:chOff x="333828" y="1584291"/>
            <a:chExt cx="11524343" cy="4847772"/>
          </a:xfrm>
        </p:grpSpPr>
        <p:pic>
          <p:nvPicPr>
            <p:cNvPr id="71697" name="Picture 47"/>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1698" name="Picture 48"/>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sp>
        <p:nvSpPr>
          <p:cNvPr id="71692" name="TextBox 49"/>
          <p:cNvSpPr txBox="1">
            <a:spLocks noChangeArrowheads="1"/>
          </p:cNvSpPr>
          <p:nvPr/>
        </p:nvSpPr>
        <p:spPr bwMode="auto">
          <a:xfrm>
            <a:off x="2608263" y="4303713"/>
            <a:ext cx="2611437" cy="461962"/>
          </a:xfrm>
          <a:prstGeom prst="rect">
            <a:avLst/>
          </a:prstGeom>
          <a:noFill/>
          <a:ln w="9525">
            <a:noFill/>
            <a:miter lim="800000"/>
            <a:headEnd/>
            <a:tailEnd/>
          </a:ln>
        </p:spPr>
        <p:txBody>
          <a:bodyPr>
            <a:spAutoFit/>
          </a:bodyPr>
          <a:lstStyle/>
          <a:p>
            <a:r>
              <a:rPr lang="vi-VN" sz="2400" b="1">
                <a:solidFill>
                  <a:srgbClr val="FFFFFF"/>
                </a:solidFill>
                <a:latin typeface="Montserrat"/>
                <a:cs typeface="Calibri" pitchFamily="34" charset="0"/>
              </a:rPr>
              <a:t>– chăm chỉ</a:t>
            </a:r>
            <a:endParaRPr lang="fr-FR" sz="3200">
              <a:solidFill>
                <a:srgbClr val="FFFFFF"/>
              </a:solidFill>
              <a:latin typeface="Montserrat"/>
            </a:endParaRPr>
          </a:p>
        </p:txBody>
      </p:sp>
      <p:sp>
        <p:nvSpPr>
          <p:cNvPr id="71693" name="TextBox 50"/>
          <p:cNvSpPr txBox="1">
            <a:spLocks noChangeArrowheads="1"/>
          </p:cNvSpPr>
          <p:nvPr/>
        </p:nvSpPr>
        <p:spPr bwMode="auto">
          <a:xfrm>
            <a:off x="1984375" y="5233988"/>
            <a:ext cx="2613025" cy="461962"/>
          </a:xfrm>
          <a:prstGeom prst="rect">
            <a:avLst/>
          </a:prstGeom>
          <a:noFill/>
          <a:ln w="9525">
            <a:noFill/>
            <a:miter lim="800000"/>
            <a:headEnd/>
            <a:tailEnd/>
          </a:ln>
        </p:spPr>
        <p:txBody>
          <a:bodyPr>
            <a:spAutoFit/>
          </a:bodyPr>
          <a:lstStyle/>
          <a:p>
            <a:r>
              <a:rPr lang="en-US" sz="2400" b="1">
                <a:solidFill>
                  <a:srgbClr val="FFFFFF"/>
                </a:solidFill>
                <a:latin typeface="Montserrat"/>
                <a:cs typeface="Calibri" pitchFamily="34" charset="0"/>
              </a:rPr>
              <a:t>C. </a:t>
            </a:r>
            <a:r>
              <a:rPr lang="vi-VN" sz="2400" b="1">
                <a:solidFill>
                  <a:srgbClr val="FFFFFF"/>
                </a:solidFill>
                <a:latin typeface="Montserrat"/>
                <a:cs typeface="Calibri" pitchFamily="34" charset="0"/>
              </a:rPr>
              <a:t>Tối - đêm</a:t>
            </a:r>
            <a:endParaRPr lang="fr-FR" sz="3200">
              <a:solidFill>
                <a:srgbClr val="FFFFFF"/>
              </a:solidFill>
              <a:latin typeface="Montserrat"/>
            </a:endParaRPr>
          </a:p>
        </p:txBody>
      </p:sp>
      <p:sp>
        <p:nvSpPr>
          <p:cNvPr id="71694" name="TextBox 51"/>
          <p:cNvSpPr txBox="1">
            <a:spLocks noChangeArrowheads="1"/>
          </p:cNvSpPr>
          <p:nvPr/>
        </p:nvSpPr>
        <p:spPr bwMode="auto">
          <a:xfrm>
            <a:off x="7212013" y="4081463"/>
            <a:ext cx="3327400" cy="461962"/>
          </a:xfrm>
          <a:prstGeom prst="rect">
            <a:avLst/>
          </a:prstGeom>
          <a:noFill/>
          <a:ln w="9525">
            <a:noFill/>
            <a:miter lim="800000"/>
            <a:headEnd/>
            <a:tailEnd/>
          </a:ln>
        </p:spPr>
        <p:txBody>
          <a:bodyPr>
            <a:spAutoFit/>
          </a:bodyPr>
          <a:lstStyle/>
          <a:p>
            <a:r>
              <a:rPr lang="en-US" sz="2400" b="1">
                <a:solidFill>
                  <a:srgbClr val="FFFFFF"/>
                </a:solidFill>
                <a:latin typeface="Montserrat"/>
                <a:cs typeface="Calibri" pitchFamily="34" charset="0"/>
              </a:rPr>
              <a:t>B. </a:t>
            </a:r>
            <a:r>
              <a:rPr lang="vi-VN" sz="2400" b="1">
                <a:solidFill>
                  <a:srgbClr val="FFFFFF"/>
                </a:solidFill>
                <a:latin typeface="Montserrat"/>
                <a:cs typeface="Calibri" pitchFamily="34" charset="0"/>
              </a:rPr>
              <a:t>Nhỏ - bé</a:t>
            </a:r>
            <a:endParaRPr lang="fr-FR" sz="3200">
              <a:solidFill>
                <a:srgbClr val="FFFFFF"/>
              </a:solidFill>
              <a:latin typeface="Montserrat"/>
            </a:endParaRPr>
          </a:p>
        </p:txBody>
      </p:sp>
      <p:sp>
        <p:nvSpPr>
          <p:cNvPr id="53" name="TextBox 52"/>
          <p:cNvSpPr txBox="1">
            <a:spLocks noChangeArrowheads="1"/>
          </p:cNvSpPr>
          <p:nvPr/>
        </p:nvSpPr>
        <p:spPr bwMode="auto">
          <a:xfrm>
            <a:off x="7212013" y="5194300"/>
            <a:ext cx="3327400" cy="461963"/>
          </a:xfrm>
          <a:prstGeom prst="rect">
            <a:avLst/>
          </a:prstGeom>
          <a:noFill/>
          <a:ln w="9525">
            <a:noFill/>
            <a:miter lim="800000"/>
            <a:headEnd/>
            <a:tailEnd/>
          </a:ln>
        </p:spPr>
        <p:txBody>
          <a:bodyPr>
            <a:spAutoFit/>
          </a:bodyPr>
          <a:lstStyle/>
          <a:p>
            <a:r>
              <a:rPr lang="en-US" sz="2400" b="1">
                <a:solidFill>
                  <a:srgbClr val="FFC000"/>
                </a:solidFill>
                <a:latin typeface="Montserrat"/>
                <a:cs typeface="Calibri" pitchFamily="34" charset="0"/>
              </a:rPr>
              <a:t>D. </a:t>
            </a:r>
            <a:r>
              <a:rPr lang="vi-VN" sz="2400" b="1">
                <a:solidFill>
                  <a:srgbClr val="FFC000"/>
                </a:solidFill>
                <a:latin typeface="Montserrat"/>
                <a:cs typeface="Calibri" pitchFamily="34" charset="0"/>
              </a:rPr>
              <a:t>Nóng – lạnh</a:t>
            </a:r>
            <a:endParaRPr lang="fr-FR" sz="3200">
              <a:solidFill>
                <a:srgbClr val="FFC000"/>
              </a:solidFill>
              <a:latin typeface="Montserrat"/>
            </a:endParaRPr>
          </a:p>
        </p:txBody>
      </p:sp>
      <p:sp>
        <p:nvSpPr>
          <p:cNvPr id="71696" name="TextBox 53"/>
          <p:cNvSpPr txBox="1">
            <a:spLocks noChangeArrowheads="1"/>
          </p:cNvSpPr>
          <p:nvPr/>
        </p:nvSpPr>
        <p:spPr bwMode="auto">
          <a:xfrm>
            <a:off x="2082800" y="3878263"/>
            <a:ext cx="3081338" cy="461962"/>
          </a:xfrm>
          <a:prstGeom prst="rect">
            <a:avLst/>
          </a:prstGeom>
          <a:noFill/>
          <a:ln w="9525">
            <a:noFill/>
            <a:miter lim="800000"/>
            <a:headEnd/>
            <a:tailEnd/>
          </a:ln>
        </p:spPr>
        <p:txBody>
          <a:bodyPr>
            <a:spAutoFit/>
          </a:bodyPr>
          <a:lstStyle/>
          <a:p>
            <a:r>
              <a:rPr lang="en-US" sz="2400" b="1">
                <a:solidFill>
                  <a:srgbClr val="FFFFFF"/>
                </a:solidFill>
                <a:latin typeface="Montserrat"/>
                <a:cs typeface="Calibri" pitchFamily="34" charset="0"/>
              </a:rPr>
              <a:t>A. </a:t>
            </a:r>
            <a:r>
              <a:rPr lang="vi-VN" sz="2400" b="1">
                <a:solidFill>
                  <a:srgbClr val="FFFFFF"/>
                </a:solidFill>
                <a:latin typeface="Montserrat"/>
                <a:cs typeface="Calibri" pitchFamily="34" charset="0"/>
              </a:rPr>
              <a:t>Siêng năng</a:t>
            </a:r>
            <a:endParaRPr lang="fr-FR" sz="3200">
              <a:solidFill>
                <a:srgbClr val="FFFFFF"/>
              </a:solidFill>
              <a:latin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 presetClass="mediacall" presetSubtype="0" fill="hold" nodeType="withEffect">
                                  <p:stCondLst>
                                    <p:cond delay="0"/>
                                  </p:stCondLst>
                                  <p:childTnLst>
                                    <p:cmd type="call" cmd="playFrom(0.0)">
                                      <p:cBhvr>
                                        <p:cTn id="12" dur="2657" fill="hold"/>
                                        <p:tgtEl>
                                          <p:spTgt spid="34"/>
                                        </p:tgtEl>
                                      </p:cBhvr>
                                    </p:cmd>
                                  </p:childTnLst>
                                </p:cTn>
                              </p:par>
                              <p:par>
                                <p:cTn id="13" presetID="14" presetClass="entr" presetSubtype="10" repeatCount="indefinite"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randombar(horizontal)">
                                      <p:cBhvr>
                                        <p:cTn id="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4"/>
                </p:tgtEl>
              </p:cMediaNode>
            </p:audio>
          </p:childTnLst>
        </p:cTn>
      </p:par>
    </p:tnLst>
    <p:bldLst>
      <p:bldP spid="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Gold Texture Background Image"/>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grpSp>
        <p:nvGrpSpPr>
          <p:cNvPr id="11" name="Group 10">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p:cNvPr>
            <p:cNvPicPr>
              <a:picLocks noChangeAspect="1"/>
            </p:cNvPicPr>
            <p:nvPr/>
          </p:nvPicPr>
          <p:blipFill rotWithShape="1">
            <a:blip r:embed="rId4">
              <a:extLst/>
            </a:blip>
            <a:srcRect b="8917"/>
            <a:stretch/>
          </p:blipFill>
          <p:spPr>
            <a:xfrm>
              <a:off x="1482427" y="1858247"/>
              <a:ext cx="9349696" cy="4233063"/>
            </a:xfrm>
            <a:prstGeom prst="rect">
              <a:avLst/>
            </a:prstGeom>
          </p:spPr>
        </p:pic>
        <p:pic>
          <p:nvPicPr>
            <p:cNvPr id="15" name="Picture 14">
              <a:extLst/>
            </p:cNvPr>
            <p:cNvPicPr>
              <a:picLocks noChangeAspect="1"/>
            </p:cNvPicPr>
            <p:nvPr/>
          </p:nvPicPr>
          <p:blipFill rotWithShape="1">
            <a:blip r:embed="rId5">
              <a:extLst/>
            </a:blip>
            <a:srcRect l="2619" t="21800" r="2857" b="7491"/>
            <a:stretch/>
          </p:blipFill>
          <p:spPr>
            <a:xfrm>
              <a:off x="333828" y="1584291"/>
              <a:ext cx="11524343" cy="4847772"/>
            </a:xfrm>
            <a:prstGeom prst="rect">
              <a:avLst/>
            </a:prstGeom>
          </p:spPr>
        </p:pic>
      </p:grpSp>
      <p:sp>
        <p:nvSpPr>
          <p:cNvPr id="18" name="TextBox 17">
            <a:extLst/>
          </p:cNvPr>
          <p:cNvSpPr txBox="1"/>
          <p:nvPr/>
        </p:nvSpPr>
        <p:spPr>
          <a:xfrm>
            <a:off x="4241800" y="852330"/>
            <a:ext cx="3759200" cy="830997"/>
          </a:xfrm>
          <a:prstGeom prst="rect">
            <a:avLst/>
          </a:prstGeom>
          <a:noFill/>
        </p:spPr>
        <p:txBody>
          <a:bodyPr>
            <a:spAutoFit/>
            <a:scene3d>
              <a:camera prst="orthographicFront"/>
              <a:lightRig rig="threePt" dir="t"/>
            </a:scene3d>
            <a:sp3d extrusionH="57150">
              <a:bevelT w="38100" h="38100" prst="angle"/>
            </a:sp3d>
          </a:bodyPr>
          <a:lstStyle/>
          <a:p>
            <a:pPr algn="ctr" fontAlgn="auto">
              <a:spcBef>
                <a:spcPts val="0"/>
              </a:spcBef>
              <a:spcAft>
                <a:spcPts val="0"/>
              </a:spcAft>
              <a:defRPr/>
            </a:pPr>
            <a:r>
              <a:rPr lang="fr-FR" sz="4800" b="1">
                <a:solidFill>
                  <a:srgbClr val="FFC000"/>
                </a:solidFill>
                <a:effectLst>
                  <a:glow rad="228600">
                    <a:srgbClr val="FFC000">
                      <a:satMod val="175000"/>
                      <a:alpha val="40000"/>
                    </a:srgb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a:t>
            </a:r>
          </a:p>
        </p:txBody>
      </p:sp>
      <p:pic>
        <p:nvPicPr>
          <p:cNvPr id="20" name="Picture 19" descr="Logo&#10;&#10;Description automatically generated">
            <a:extLst/>
          </p:cNvPr>
          <p:cNvPicPr>
            <a:picLocks noChangeAspect="1"/>
          </p:cNvPicPr>
          <p:nvPr/>
        </p:nvPicPr>
        <p:blipFill>
          <a:blip r:embed="rId6"/>
          <a:stretch>
            <a:fillRect/>
          </a:stretch>
        </p:blipFill>
        <p:spPr>
          <a:xfrm>
            <a:off x="9242425" y="280988"/>
            <a:ext cx="2473325" cy="2473325"/>
          </a:xfrm>
          <a:prstGeom prst="rect">
            <a:avLst/>
          </a:prstGeom>
          <a:effectLst>
            <a:outerShdw blurRad="50800" dist="38100" dir="5400000" algn="t" rotWithShape="0">
              <a:prstClr val="black">
                <a:alpha val="40000"/>
              </a:prstClr>
            </a:outerShdw>
          </a:effectLst>
        </p:spPr>
      </p:pic>
      <p:grpSp>
        <p:nvGrpSpPr>
          <p:cNvPr id="72709" name="Group 15"/>
          <p:cNvGrpSpPr>
            <a:grpSpLocks/>
          </p:cNvGrpSpPr>
          <p:nvPr/>
        </p:nvGrpSpPr>
        <p:grpSpPr bwMode="auto">
          <a:xfrm>
            <a:off x="2022475" y="3740150"/>
            <a:ext cx="3438525" cy="1098550"/>
            <a:chOff x="333828" y="1584291"/>
            <a:chExt cx="11524343" cy="4847772"/>
          </a:xfrm>
        </p:grpSpPr>
        <p:pic>
          <p:nvPicPr>
            <p:cNvPr id="72787" name="Picture 16"/>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2788" name="Picture 18"/>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2710" name="Group 20"/>
          <p:cNvGrpSpPr>
            <a:grpSpLocks/>
          </p:cNvGrpSpPr>
          <p:nvPr/>
        </p:nvGrpSpPr>
        <p:grpSpPr bwMode="auto">
          <a:xfrm>
            <a:off x="6753225" y="3732213"/>
            <a:ext cx="3438525" cy="1098550"/>
            <a:chOff x="333828" y="1584291"/>
            <a:chExt cx="11524343" cy="4847772"/>
          </a:xfrm>
        </p:grpSpPr>
        <p:pic>
          <p:nvPicPr>
            <p:cNvPr id="72785" name="Picture 21"/>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2786" name="Picture 22"/>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2711" name="Group 23"/>
          <p:cNvGrpSpPr>
            <a:grpSpLocks/>
          </p:cNvGrpSpPr>
          <p:nvPr/>
        </p:nvGrpSpPr>
        <p:grpSpPr bwMode="auto">
          <a:xfrm>
            <a:off x="2028825" y="4852988"/>
            <a:ext cx="3436938" cy="1098550"/>
            <a:chOff x="333828" y="1584291"/>
            <a:chExt cx="11524343" cy="4847772"/>
          </a:xfrm>
        </p:grpSpPr>
        <p:pic>
          <p:nvPicPr>
            <p:cNvPr id="72783" name="Picture 24"/>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2784" name="Picture 25"/>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2712" name="Group 26"/>
          <p:cNvGrpSpPr>
            <a:grpSpLocks/>
          </p:cNvGrpSpPr>
          <p:nvPr/>
        </p:nvGrpSpPr>
        <p:grpSpPr bwMode="auto">
          <a:xfrm>
            <a:off x="6759575" y="4846638"/>
            <a:ext cx="3436938" cy="1096962"/>
            <a:chOff x="333828" y="1584291"/>
            <a:chExt cx="11524343" cy="4847772"/>
          </a:xfrm>
        </p:grpSpPr>
        <p:pic>
          <p:nvPicPr>
            <p:cNvPr id="72781" name="Picture 27"/>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2782" name="Picture 28"/>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34" name="Group 33"/>
          <p:cNvGrpSpPr>
            <a:grpSpLocks/>
          </p:cNvGrpSpPr>
          <p:nvPr/>
        </p:nvGrpSpPr>
        <p:grpSpPr bwMode="auto">
          <a:xfrm>
            <a:off x="5232400" y="3967163"/>
            <a:ext cx="1779588" cy="1779587"/>
            <a:chOff x="3419475" y="752475"/>
            <a:chExt cx="5353050" cy="5353050"/>
          </a:xfrm>
        </p:grpSpPr>
        <p:sp>
          <p:nvSpPr>
            <p:cNvPr id="35" name="Freeform: Shape 34">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36" name="Group 35">
              <a:extLst/>
            </p:cNvPr>
            <p:cNvGrpSpPr/>
            <p:nvPr/>
          </p:nvGrpSpPr>
          <p:grpSpPr>
            <a:xfrm>
              <a:off x="3505202" y="836611"/>
              <a:ext cx="5094518" cy="5143275"/>
              <a:chOff x="3505202" y="836611"/>
              <a:chExt cx="5094518" cy="5143275"/>
            </a:xfrm>
            <a:solidFill>
              <a:schemeClr val="bg1"/>
            </a:solidFill>
          </p:grpSpPr>
          <p:sp>
            <p:nvSpPr>
              <p:cNvPr id="39" name="Rectangle 38">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0" name="Rectangle 39">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1" name="Rectangle 40">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2" name="Rectangle 41">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3" name="Rectangle 42">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4" name="Rectangle 43">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5" name="Rectangle 44">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6" name="Rectangle 45">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7" name="Rectangle 4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8" name="Rectangle 47">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9" name="Rectangle 48">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50" name="Rectangle 49">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37" name="Oval 36">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2780" name="TextBox 37"/>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10</a:t>
              </a:r>
            </a:p>
          </p:txBody>
        </p:sp>
      </p:grpSp>
      <p:grpSp>
        <p:nvGrpSpPr>
          <p:cNvPr id="51" name="Group 50"/>
          <p:cNvGrpSpPr>
            <a:grpSpLocks/>
          </p:cNvGrpSpPr>
          <p:nvPr/>
        </p:nvGrpSpPr>
        <p:grpSpPr bwMode="auto">
          <a:xfrm>
            <a:off x="5232400" y="3967163"/>
            <a:ext cx="1779588" cy="1779587"/>
            <a:chOff x="3419475" y="752475"/>
            <a:chExt cx="5353050" cy="5353050"/>
          </a:xfrm>
        </p:grpSpPr>
        <p:sp>
          <p:nvSpPr>
            <p:cNvPr id="52" name="Freeform: Shape 51">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53" name="Group 52">
              <a:extLst/>
            </p:cNvPr>
            <p:cNvGrpSpPr/>
            <p:nvPr/>
          </p:nvGrpSpPr>
          <p:grpSpPr>
            <a:xfrm>
              <a:off x="3505202" y="836611"/>
              <a:ext cx="5094518" cy="5143275"/>
              <a:chOff x="3505202" y="836611"/>
              <a:chExt cx="5094518" cy="5143275"/>
            </a:xfrm>
            <a:solidFill>
              <a:schemeClr val="bg1"/>
            </a:solidFill>
          </p:grpSpPr>
          <p:sp>
            <p:nvSpPr>
              <p:cNvPr id="56" name="Rectangle 55">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57" name="Rectangle 5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58" name="Rectangle 57">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59" name="Rectangle 58">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0" name="Rectangle 59">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1" name="Rectangle 60">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2" name="Rectangle 61">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3" name="Rectangle 62">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4" name="Rectangle 63">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5" name="Rectangle 64">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6" name="Rectangle 65">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7" name="Rectangle 6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54" name="Oval 53">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2776" name="TextBox 54"/>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9</a:t>
              </a:r>
            </a:p>
          </p:txBody>
        </p:sp>
      </p:grpSp>
      <p:grpSp>
        <p:nvGrpSpPr>
          <p:cNvPr id="68" name="Group 67"/>
          <p:cNvGrpSpPr>
            <a:grpSpLocks/>
          </p:cNvGrpSpPr>
          <p:nvPr/>
        </p:nvGrpSpPr>
        <p:grpSpPr bwMode="auto">
          <a:xfrm>
            <a:off x="5232400" y="3967163"/>
            <a:ext cx="1779588" cy="1779587"/>
            <a:chOff x="3419475" y="752475"/>
            <a:chExt cx="5353050" cy="5353050"/>
          </a:xfrm>
        </p:grpSpPr>
        <p:sp>
          <p:nvSpPr>
            <p:cNvPr id="69" name="Freeform: Shape 68">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70" name="Group 69">
              <a:extLst/>
            </p:cNvPr>
            <p:cNvGrpSpPr/>
            <p:nvPr/>
          </p:nvGrpSpPr>
          <p:grpSpPr>
            <a:xfrm>
              <a:off x="3505202" y="836611"/>
              <a:ext cx="5094518" cy="5143275"/>
              <a:chOff x="3505202" y="836611"/>
              <a:chExt cx="5094518" cy="5143275"/>
            </a:xfrm>
            <a:solidFill>
              <a:schemeClr val="bg1"/>
            </a:solidFill>
          </p:grpSpPr>
          <p:sp>
            <p:nvSpPr>
              <p:cNvPr id="73" name="Rectangle 72">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4" name="Rectangle 73">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5" name="Rectangle 74">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6" name="Rectangle 75">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7" name="Rectangle 7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8" name="Rectangle 77">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9" name="Rectangle 78">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0" name="Rectangle 79">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1" name="Rectangle 80">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2" name="Rectangle 81">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3" name="Rectangle 82">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4" name="Rectangle 83">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71" name="Oval 70">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2772" name="TextBox 71"/>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8</a:t>
              </a:r>
            </a:p>
          </p:txBody>
        </p:sp>
      </p:grpSp>
      <p:grpSp>
        <p:nvGrpSpPr>
          <p:cNvPr id="85" name="Group 84"/>
          <p:cNvGrpSpPr>
            <a:grpSpLocks/>
          </p:cNvGrpSpPr>
          <p:nvPr/>
        </p:nvGrpSpPr>
        <p:grpSpPr bwMode="auto">
          <a:xfrm>
            <a:off x="5232400" y="3967163"/>
            <a:ext cx="1779588" cy="1779587"/>
            <a:chOff x="3419475" y="752475"/>
            <a:chExt cx="5353050" cy="5353050"/>
          </a:xfrm>
        </p:grpSpPr>
        <p:sp>
          <p:nvSpPr>
            <p:cNvPr id="86" name="Freeform: Shape 85">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87" name="Group 86">
              <a:extLst/>
            </p:cNvPr>
            <p:cNvGrpSpPr/>
            <p:nvPr/>
          </p:nvGrpSpPr>
          <p:grpSpPr>
            <a:xfrm>
              <a:off x="3505202" y="836611"/>
              <a:ext cx="5094518" cy="5143275"/>
              <a:chOff x="3505202" y="836611"/>
              <a:chExt cx="5094518" cy="5143275"/>
            </a:xfrm>
            <a:solidFill>
              <a:schemeClr val="bg1"/>
            </a:solidFill>
          </p:grpSpPr>
          <p:sp>
            <p:nvSpPr>
              <p:cNvPr id="90" name="Rectangle 89">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1" name="Rectangle 90">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2" name="Rectangle 91">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3" name="Rectangle 92">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4" name="Rectangle 93">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5" name="Rectangle 94">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6" name="Rectangle 95">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7" name="Rectangle 9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8" name="Rectangle 97">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9" name="Rectangle 98">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00" name="Rectangle 99">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01" name="Rectangle 100">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88" name="Oval 87">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2768" name="TextBox 88"/>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7</a:t>
              </a:r>
            </a:p>
          </p:txBody>
        </p:sp>
      </p:grpSp>
      <p:grpSp>
        <p:nvGrpSpPr>
          <p:cNvPr id="102" name="Group 101"/>
          <p:cNvGrpSpPr>
            <a:grpSpLocks/>
          </p:cNvGrpSpPr>
          <p:nvPr/>
        </p:nvGrpSpPr>
        <p:grpSpPr bwMode="auto">
          <a:xfrm>
            <a:off x="5232400" y="3967163"/>
            <a:ext cx="1779588" cy="1779587"/>
            <a:chOff x="3419475" y="752475"/>
            <a:chExt cx="5353050" cy="5353050"/>
          </a:xfrm>
        </p:grpSpPr>
        <p:sp>
          <p:nvSpPr>
            <p:cNvPr id="103" name="Freeform: Shape 102">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04" name="Group 103">
              <a:extLst/>
            </p:cNvPr>
            <p:cNvGrpSpPr/>
            <p:nvPr/>
          </p:nvGrpSpPr>
          <p:grpSpPr>
            <a:xfrm>
              <a:off x="3505202" y="836611"/>
              <a:ext cx="5094518" cy="5143275"/>
              <a:chOff x="3505202" y="836611"/>
              <a:chExt cx="5094518" cy="5143275"/>
            </a:xfrm>
            <a:solidFill>
              <a:schemeClr val="bg1"/>
            </a:solidFill>
          </p:grpSpPr>
          <p:sp>
            <p:nvSpPr>
              <p:cNvPr id="107" name="Rectangle 10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08" name="Rectangle 107">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09" name="Rectangle 108">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0" name="Rectangle 109">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1" name="Rectangle 110">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2" name="Rectangle 111">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3" name="Rectangle 112">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4" name="Rectangle 113">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5" name="Rectangle 114">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6" name="Rectangle 115">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7" name="Rectangle 11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8" name="Rectangle 117">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05" name="Oval 104">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2764" name="TextBox 105"/>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6</a:t>
              </a:r>
            </a:p>
          </p:txBody>
        </p:sp>
      </p:grpSp>
      <p:grpSp>
        <p:nvGrpSpPr>
          <p:cNvPr id="119" name="Group 118"/>
          <p:cNvGrpSpPr>
            <a:grpSpLocks/>
          </p:cNvGrpSpPr>
          <p:nvPr/>
        </p:nvGrpSpPr>
        <p:grpSpPr bwMode="auto">
          <a:xfrm>
            <a:off x="5232400" y="3967163"/>
            <a:ext cx="1779588" cy="1779587"/>
            <a:chOff x="3419475" y="752475"/>
            <a:chExt cx="5353050" cy="5353050"/>
          </a:xfrm>
        </p:grpSpPr>
        <p:sp>
          <p:nvSpPr>
            <p:cNvPr id="120" name="Freeform: Shape 119">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21" name="Group 120">
              <a:extLst/>
            </p:cNvPr>
            <p:cNvGrpSpPr/>
            <p:nvPr/>
          </p:nvGrpSpPr>
          <p:grpSpPr>
            <a:xfrm>
              <a:off x="3505202" y="836611"/>
              <a:ext cx="5094518" cy="5143275"/>
              <a:chOff x="3505202" y="836611"/>
              <a:chExt cx="5094518" cy="5143275"/>
            </a:xfrm>
            <a:solidFill>
              <a:schemeClr val="bg1"/>
            </a:solidFill>
          </p:grpSpPr>
          <p:sp>
            <p:nvSpPr>
              <p:cNvPr id="124" name="Rectangle 123">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25" name="Rectangle 124">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26" name="Rectangle 125">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27" name="Rectangle 12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28" name="Rectangle 127">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29" name="Rectangle 128">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0" name="Rectangle 129">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1" name="Rectangle 130">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2" name="Rectangle 131">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3" name="Rectangle 132">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4" name="Rectangle 133">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5" name="Rectangle 134">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22" name="Oval 121">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2760" name="TextBox 122"/>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5</a:t>
              </a:r>
            </a:p>
          </p:txBody>
        </p:sp>
      </p:grpSp>
      <p:grpSp>
        <p:nvGrpSpPr>
          <p:cNvPr id="136" name="Group 135"/>
          <p:cNvGrpSpPr>
            <a:grpSpLocks/>
          </p:cNvGrpSpPr>
          <p:nvPr/>
        </p:nvGrpSpPr>
        <p:grpSpPr bwMode="auto">
          <a:xfrm>
            <a:off x="5232400" y="3967163"/>
            <a:ext cx="1779588" cy="1779587"/>
            <a:chOff x="3419475" y="752475"/>
            <a:chExt cx="5353050" cy="5353050"/>
          </a:xfrm>
        </p:grpSpPr>
        <p:sp>
          <p:nvSpPr>
            <p:cNvPr id="137" name="Freeform: Shape 13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38" name="Group 137">
              <a:extLst/>
            </p:cNvPr>
            <p:cNvGrpSpPr/>
            <p:nvPr/>
          </p:nvGrpSpPr>
          <p:grpSpPr>
            <a:xfrm>
              <a:off x="3505202" y="836611"/>
              <a:ext cx="5094518" cy="5143275"/>
              <a:chOff x="3505202" y="836611"/>
              <a:chExt cx="5094518" cy="5143275"/>
            </a:xfrm>
            <a:solidFill>
              <a:schemeClr val="bg1"/>
            </a:solidFill>
          </p:grpSpPr>
          <p:sp>
            <p:nvSpPr>
              <p:cNvPr id="141" name="Rectangle 140">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2" name="Rectangle 141">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3" name="Rectangle 142">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4" name="Rectangle 143">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5" name="Rectangle 144">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6" name="Rectangle 145">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7" name="Rectangle 14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8" name="Rectangle 147">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9" name="Rectangle 148">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50" name="Rectangle 149">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51" name="Rectangle 150">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52" name="Rectangle 151">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39" name="Oval 138">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2756" name="TextBox 139"/>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4</a:t>
              </a:r>
            </a:p>
          </p:txBody>
        </p:sp>
      </p:grpSp>
      <p:grpSp>
        <p:nvGrpSpPr>
          <p:cNvPr id="153" name="Group 152"/>
          <p:cNvGrpSpPr>
            <a:grpSpLocks/>
          </p:cNvGrpSpPr>
          <p:nvPr/>
        </p:nvGrpSpPr>
        <p:grpSpPr bwMode="auto">
          <a:xfrm>
            <a:off x="5232400" y="3967163"/>
            <a:ext cx="1779588" cy="1779587"/>
            <a:chOff x="3419475" y="752475"/>
            <a:chExt cx="5353050" cy="5353050"/>
          </a:xfrm>
        </p:grpSpPr>
        <p:sp>
          <p:nvSpPr>
            <p:cNvPr id="154" name="Freeform: Shape 153">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55" name="Group 154">
              <a:extLst/>
            </p:cNvPr>
            <p:cNvGrpSpPr/>
            <p:nvPr/>
          </p:nvGrpSpPr>
          <p:grpSpPr>
            <a:xfrm>
              <a:off x="3505202" y="836611"/>
              <a:ext cx="5094518" cy="5143275"/>
              <a:chOff x="3505202" y="836611"/>
              <a:chExt cx="5094518" cy="5143275"/>
            </a:xfrm>
            <a:solidFill>
              <a:schemeClr val="bg1"/>
            </a:solidFill>
          </p:grpSpPr>
          <p:sp>
            <p:nvSpPr>
              <p:cNvPr id="158" name="Rectangle 157">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59" name="Rectangle 158">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0" name="Rectangle 159">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1" name="Rectangle 160">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2" name="Rectangle 161">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3" name="Rectangle 162">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4" name="Rectangle 163">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5" name="Rectangle 164">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6" name="Rectangle 165">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7" name="Rectangle 16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8" name="Rectangle 167">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9" name="Rectangle 168">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56" name="Oval 155">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2752" name="TextBox 156"/>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3</a:t>
              </a:r>
            </a:p>
          </p:txBody>
        </p:sp>
      </p:grpSp>
      <p:grpSp>
        <p:nvGrpSpPr>
          <p:cNvPr id="170" name="Group 169"/>
          <p:cNvGrpSpPr>
            <a:grpSpLocks/>
          </p:cNvGrpSpPr>
          <p:nvPr/>
        </p:nvGrpSpPr>
        <p:grpSpPr bwMode="auto">
          <a:xfrm>
            <a:off x="5232400" y="3967163"/>
            <a:ext cx="1779588" cy="1779587"/>
            <a:chOff x="3419475" y="752475"/>
            <a:chExt cx="5353050" cy="5353050"/>
          </a:xfrm>
        </p:grpSpPr>
        <p:sp>
          <p:nvSpPr>
            <p:cNvPr id="171" name="Freeform: Shape 170">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72" name="Group 171">
              <a:extLst/>
            </p:cNvPr>
            <p:cNvGrpSpPr/>
            <p:nvPr/>
          </p:nvGrpSpPr>
          <p:grpSpPr>
            <a:xfrm>
              <a:off x="3505202" y="836611"/>
              <a:ext cx="5094518" cy="5143275"/>
              <a:chOff x="3505202" y="836611"/>
              <a:chExt cx="5094518" cy="5143275"/>
            </a:xfrm>
            <a:solidFill>
              <a:schemeClr val="bg1"/>
            </a:solidFill>
          </p:grpSpPr>
          <p:sp>
            <p:nvSpPr>
              <p:cNvPr id="175" name="Rectangle 174">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76" name="Rectangle 175">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77" name="Rectangle 17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78" name="Rectangle 177">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79" name="Rectangle 178">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0" name="Rectangle 179">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1" name="Rectangle 180">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2" name="Rectangle 181">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3" name="Rectangle 182">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4" name="Rectangle 183">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5" name="Rectangle 184">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6" name="Rectangle 185">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73" name="Oval 172">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2748" name="TextBox 173"/>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2</a:t>
              </a:r>
            </a:p>
          </p:txBody>
        </p:sp>
      </p:grpSp>
      <p:grpSp>
        <p:nvGrpSpPr>
          <p:cNvPr id="187" name="Group 186"/>
          <p:cNvGrpSpPr>
            <a:grpSpLocks/>
          </p:cNvGrpSpPr>
          <p:nvPr/>
        </p:nvGrpSpPr>
        <p:grpSpPr bwMode="auto">
          <a:xfrm>
            <a:off x="5232400" y="3967163"/>
            <a:ext cx="1779588" cy="1779587"/>
            <a:chOff x="3419475" y="752475"/>
            <a:chExt cx="5353050" cy="5353050"/>
          </a:xfrm>
        </p:grpSpPr>
        <p:sp>
          <p:nvSpPr>
            <p:cNvPr id="188" name="Freeform: Shape 187">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89" name="Group 188">
              <a:extLst/>
            </p:cNvPr>
            <p:cNvGrpSpPr/>
            <p:nvPr/>
          </p:nvGrpSpPr>
          <p:grpSpPr>
            <a:xfrm>
              <a:off x="3505202" y="836611"/>
              <a:ext cx="5094518" cy="5143275"/>
              <a:chOff x="3505202" y="836611"/>
              <a:chExt cx="5094518" cy="5143275"/>
            </a:xfrm>
            <a:solidFill>
              <a:schemeClr val="bg1"/>
            </a:solidFill>
          </p:grpSpPr>
          <p:sp>
            <p:nvSpPr>
              <p:cNvPr id="192" name="Rectangle 191">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3" name="Rectangle 192">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4" name="Rectangle 193">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5" name="Rectangle 194">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6" name="Rectangle 195">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7" name="Rectangle 19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8" name="Rectangle 197">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9" name="Rectangle 198">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00" name="Rectangle 199">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01" name="Rectangle 200">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02" name="Rectangle 201">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03" name="Rectangle 202">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90" name="Oval 189">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2744" name="TextBox 190"/>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1</a:t>
              </a:r>
            </a:p>
          </p:txBody>
        </p:sp>
      </p:grpSp>
      <p:grpSp>
        <p:nvGrpSpPr>
          <p:cNvPr id="204" name="Group 203"/>
          <p:cNvGrpSpPr>
            <a:grpSpLocks/>
          </p:cNvGrpSpPr>
          <p:nvPr/>
        </p:nvGrpSpPr>
        <p:grpSpPr bwMode="auto">
          <a:xfrm>
            <a:off x="5232400" y="3967163"/>
            <a:ext cx="1779588" cy="1779587"/>
            <a:chOff x="3419475" y="752475"/>
            <a:chExt cx="5353050" cy="5353050"/>
          </a:xfrm>
        </p:grpSpPr>
        <p:sp>
          <p:nvSpPr>
            <p:cNvPr id="205" name="Freeform: Shape 204">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206" name="Group 205">
              <a:extLst/>
            </p:cNvPr>
            <p:cNvGrpSpPr/>
            <p:nvPr/>
          </p:nvGrpSpPr>
          <p:grpSpPr>
            <a:xfrm>
              <a:off x="3505202" y="836611"/>
              <a:ext cx="5094518" cy="5143275"/>
              <a:chOff x="3505202" y="836611"/>
              <a:chExt cx="5094518" cy="5143275"/>
            </a:xfrm>
            <a:solidFill>
              <a:schemeClr val="bg1"/>
            </a:solidFill>
          </p:grpSpPr>
          <p:sp>
            <p:nvSpPr>
              <p:cNvPr id="209" name="Rectangle 208">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0" name="Rectangle 209">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1" name="Rectangle 210">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2" name="Rectangle 211">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3" name="Rectangle 212">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4" name="Rectangle 213">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5" name="Rectangle 214">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6" name="Rectangle 215">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7" name="Rectangle 21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8" name="Rectangle 217">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9" name="Rectangle 218">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20" name="Rectangle 219">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207" name="Oval 206">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2740" name="TextBox 207"/>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0</a:t>
              </a:r>
            </a:p>
          </p:txBody>
        </p:sp>
      </p:grpSp>
      <p:pic>
        <p:nvPicPr>
          <p:cNvPr id="221" name="Shape">
            <a:hlinkClick r:id="" action="ppaction://media"/>
          </p:cNvPr>
          <p:cNvPicPr>
            <a:picLocks noRot="1" noChangeAspect="1"/>
          </p:cNvPicPr>
          <p:nvPr>
            <a:audioFile r:link="rId1"/>
          </p:nvPr>
        </p:nvPicPr>
        <p:blipFill>
          <a:blip r:embed="rId7"/>
          <a:srcRect/>
          <a:stretch>
            <a:fillRect/>
          </a:stretch>
        </p:blipFill>
        <p:spPr bwMode="auto">
          <a:xfrm>
            <a:off x="-941388" y="1693863"/>
            <a:ext cx="609600" cy="609600"/>
          </a:xfrm>
          <a:prstGeom prst="rect">
            <a:avLst/>
          </a:prstGeom>
          <a:noFill/>
          <a:ln w="9525">
            <a:noFill/>
            <a:miter lim="800000"/>
            <a:headEnd/>
            <a:tailEnd/>
          </a:ln>
        </p:spPr>
      </p:pic>
      <p:sp>
        <p:nvSpPr>
          <p:cNvPr id="72725" name="TextBox 221"/>
          <p:cNvSpPr txBox="1">
            <a:spLocks noChangeArrowheads="1"/>
          </p:cNvSpPr>
          <p:nvPr/>
        </p:nvSpPr>
        <p:spPr bwMode="auto">
          <a:xfrm>
            <a:off x="7259638" y="6299200"/>
            <a:ext cx="3670300" cy="369888"/>
          </a:xfrm>
          <a:prstGeom prst="rect">
            <a:avLst/>
          </a:prstGeom>
          <a:noFill/>
          <a:ln w="9525">
            <a:noFill/>
            <a:miter lim="800000"/>
            <a:headEnd/>
            <a:tailEnd/>
          </a:ln>
        </p:spPr>
        <p:txBody>
          <a:bodyPr>
            <a:spAutoFit/>
          </a:bodyPr>
          <a:lstStyle/>
          <a:p>
            <a:pPr algn="r"/>
            <a:r>
              <a:rPr lang="fr-FR" b="1">
                <a:solidFill>
                  <a:srgbClr val="FFFFFF"/>
                </a:solidFill>
                <a:latin typeface="Montserrat"/>
              </a:rPr>
              <a:t>nguyenngocduong.vn</a:t>
            </a:r>
          </a:p>
        </p:txBody>
      </p:sp>
      <p:sp>
        <p:nvSpPr>
          <p:cNvPr id="72726" name="TextBox 223"/>
          <p:cNvSpPr txBox="1">
            <a:spLocks noChangeArrowheads="1"/>
          </p:cNvSpPr>
          <p:nvPr/>
        </p:nvSpPr>
        <p:spPr bwMode="auto">
          <a:xfrm>
            <a:off x="1879600" y="2181225"/>
            <a:ext cx="8432800" cy="1570038"/>
          </a:xfrm>
          <a:prstGeom prst="rect">
            <a:avLst/>
          </a:prstGeom>
          <a:noFill/>
          <a:ln w="9525">
            <a:noFill/>
            <a:miter lim="800000"/>
            <a:headEnd/>
            <a:tailEnd/>
          </a:ln>
        </p:spPr>
        <p:txBody>
          <a:bodyPr>
            <a:spAutoFit/>
          </a:bodyPr>
          <a:lstStyle/>
          <a:p>
            <a:pPr algn="ctr"/>
            <a:r>
              <a:rPr lang="vi-VN" sz="3200" b="1">
                <a:solidFill>
                  <a:srgbClr val="FFFFFF"/>
                </a:solidFill>
                <a:latin typeface="Montserrat"/>
                <a:cs typeface="Calibri" pitchFamily="34" charset="0"/>
              </a:rPr>
              <a:t>Sách của Lương Thế Vinh được dạy trong nhà trường trong bao nhiêu năm?</a:t>
            </a:r>
          </a:p>
        </p:txBody>
      </p:sp>
      <p:grpSp>
        <p:nvGrpSpPr>
          <p:cNvPr id="72727" name="Group 224"/>
          <p:cNvGrpSpPr>
            <a:grpSpLocks/>
          </p:cNvGrpSpPr>
          <p:nvPr/>
        </p:nvGrpSpPr>
        <p:grpSpPr bwMode="auto">
          <a:xfrm>
            <a:off x="2022475" y="3740150"/>
            <a:ext cx="3438525" cy="1098550"/>
            <a:chOff x="333828" y="1584291"/>
            <a:chExt cx="11524343" cy="4847772"/>
          </a:xfrm>
        </p:grpSpPr>
        <p:pic>
          <p:nvPicPr>
            <p:cNvPr id="72735" name="Picture 225"/>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2736" name="Picture 226"/>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2728" name="Group 227"/>
          <p:cNvGrpSpPr>
            <a:grpSpLocks/>
          </p:cNvGrpSpPr>
          <p:nvPr/>
        </p:nvGrpSpPr>
        <p:grpSpPr bwMode="auto">
          <a:xfrm>
            <a:off x="6753225" y="3732213"/>
            <a:ext cx="3438525" cy="1098550"/>
            <a:chOff x="333828" y="1584291"/>
            <a:chExt cx="11524343" cy="4847772"/>
          </a:xfrm>
        </p:grpSpPr>
        <p:pic>
          <p:nvPicPr>
            <p:cNvPr id="72733" name="Picture 228"/>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2734" name="Picture 229"/>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sp>
        <p:nvSpPr>
          <p:cNvPr id="72729" name="TextBox 230"/>
          <p:cNvSpPr txBox="1">
            <a:spLocks noChangeArrowheads="1"/>
          </p:cNvSpPr>
          <p:nvPr/>
        </p:nvSpPr>
        <p:spPr bwMode="auto">
          <a:xfrm>
            <a:off x="2489200" y="4081463"/>
            <a:ext cx="2613025" cy="400050"/>
          </a:xfrm>
          <a:prstGeom prst="rect">
            <a:avLst/>
          </a:prstGeom>
          <a:noFill/>
          <a:ln w="9525">
            <a:noFill/>
            <a:miter lim="800000"/>
            <a:headEnd/>
            <a:tailEnd/>
          </a:ln>
        </p:spPr>
        <p:txBody>
          <a:bodyPr>
            <a:spAutoFit/>
          </a:bodyPr>
          <a:lstStyle/>
          <a:p>
            <a:r>
              <a:rPr lang="en-US" sz="2000" b="1">
                <a:solidFill>
                  <a:schemeClr val="bg1"/>
                </a:solidFill>
                <a:latin typeface="Montserrat"/>
                <a:cs typeface="Calibri" pitchFamily="34" charset="0"/>
              </a:rPr>
              <a:t>A. </a:t>
            </a:r>
            <a:r>
              <a:rPr lang="vi-VN" sz="2000" b="1">
                <a:solidFill>
                  <a:schemeClr val="bg1"/>
                </a:solidFill>
                <a:latin typeface="Montserrat"/>
                <a:cs typeface="Calibri" pitchFamily="34" charset="0"/>
              </a:rPr>
              <a:t>Gần 300 năm</a:t>
            </a:r>
            <a:endParaRPr lang="fr-FR" sz="2800">
              <a:solidFill>
                <a:schemeClr val="bg1"/>
              </a:solidFill>
              <a:latin typeface="Montserrat"/>
            </a:endParaRPr>
          </a:p>
        </p:txBody>
      </p:sp>
      <p:sp>
        <p:nvSpPr>
          <p:cNvPr id="72730" name="TextBox 231"/>
          <p:cNvSpPr txBox="1">
            <a:spLocks noChangeArrowheads="1"/>
          </p:cNvSpPr>
          <p:nvPr/>
        </p:nvSpPr>
        <p:spPr bwMode="auto">
          <a:xfrm>
            <a:off x="2489200" y="5194300"/>
            <a:ext cx="2613025" cy="400050"/>
          </a:xfrm>
          <a:prstGeom prst="rect">
            <a:avLst/>
          </a:prstGeom>
          <a:noFill/>
          <a:ln w="9525">
            <a:noFill/>
            <a:miter lim="800000"/>
            <a:headEnd/>
            <a:tailEnd/>
          </a:ln>
        </p:spPr>
        <p:txBody>
          <a:bodyPr>
            <a:spAutoFit/>
          </a:bodyPr>
          <a:lstStyle/>
          <a:p>
            <a:r>
              <a:rPr lang="en-US" sz="2000" b="1">
                <a:solidFill>
                  <a:schemeClr val="bg1"/>
                </a:solidFill>
                <a:latin typeface="Montserrat"/>
                <a:cs typeface="Calibri" pitchFamily="34" charset="0"/>
              </a:rPr>
              <a:t>C. </a:t>
            </a:r>
            <a:r>
              <a:rPr lang="vi-VN" sz="2000" b="1">
                <a:solidFill>
                  <a:schemeClr val="bg1"/>
                </a:solidFill>
                <a:latin typeface="Montserrat"/>
                <a:cs typeface="Calibri" pitchFamily="34" charset="0"/>
              </a:rPr>
              <a:t>Gần 400 năm</a:t>
            </a:r>
            <a:endParaRPr lang="fr-FR" sz="2800">
              <a:solidFill>
                <a:schemeClr val="bg1"/>
              </a:solidFill>
              <a:latin typeface="Montserrat"/>
            </a:endParaRPr>
          </a:p>
        </p:txBody>
      </p:sp>
      <p:sp>
        <p:nvSpPr>
          <p:cNvPr id="72731" name="TextBox 232"/>
          <p:cNvSpPr txBox="1">
            <a:spLocks noChangeArrowheads="1"/>
          </p:cNvSpPr>
          <p:nvPr/>
        </p:nvSpPr>
        <p:spPr bwMode="auto">
          <a:xfrm>
            <a:off x="7140575" y="4081463"/>
            <a:ext cx="2678113" cy="400050"/>
          </a:xfrm>
          <a:prstGeom prst="rect">
            <a:avLst/>
          </a:prstGeom>
          <a:noFill/>
          <a:ln w="9525">
            <a:noFill/>
            <a:miter lim="800000"/>
            <a:headEnd/>
            <a:tailEnd/>
          </a:ln>
        </p:spPr>
        <p:txBody>
          <a:bodyPr>
            <a:spAutoFit/>
          </a:bodyPr>
          <a:lstStyle/>
          <a:p>
            <a:r>
              <a:rPr lang="en-US" sz="2000" b="1">
                <a:solidFill>
                  <a:schemeClr val="bg1"/>
                </a:solidFill>
                <a:latin typeface="Montserrat"/>
                <a:cs typeface="Calibri" pitchFamily="34" charset="0"/>
              </a:rPr>
              <a:t>B. </a:t>
            </a:r>
            <a:r>
              <a:rPr lang="vi-VN" sz="2000" b="1">
                <a:solidFill>
                  <a:schemeClr val="bg1"/>
                </a:solidFill>
                <a:latin typeface="Montserrat"/>
                <a:cs typeface="Calibri" pitchFamily="34" charset="0"/>
              </a:rPr>
              <a:t>Gần 500 năm</a:t>
            </a:r>
            <a:endParaRPr lang="fr-FR" sz="2800">
              <a:solidFill>
                <a:schemeClr val="bg1"/>
              </a:solidFill>
              <a:latin typeface="Montserrat"/>
            </a:endParaRPr>
          </a:p>
        </p:txBody>
      </p:sp>
      <p:sp>
        <p:nvSpPr>
          <p:cNvPr id="72732" name="TextBox 233"/>
          <p:cNvSpPr txBox="1">
            <a:spLocks noChangeArrowheads="1"/>
          </p:cNvSpPr>
          <p:nvPr/>
        </p:nvSpPr>
        <p:spPr bwMode="auto">
          <a:xfrm>
            <a:off x="7140575" y="5194300"/>
            <a:ext cx="3327400" cy="400050"/>
          </a:xfrm>
          <a:prstGeom prst="rect">
            <a:avLst/>
          </a:prstGeom>
          <a:noFill/>
          <a:ln w="9525">
            <a:noFill/>
            <a:miter lim="800000"/>
            <a:headEnd/>
            <a:tailEnd/>
          </a:ln>
        </p:spPr>
        <p:txBody>
          <a:bodyPr>
            <a:spAutoFit/>
          </a:bodyPr>
          <a:lstStyle/>
          <a:p>
            <a:r>
              <a:rPr lang="en-US" sz="2000" b="1">
                <a:solidFill>
                  <a:schemeClr val="bg1"/>
                </a:solidFill>
                <a:latin typeface="Montserrat"/>
                <a:cs typeface="Calibri" pitchFamily="34" charset="0"/>
              </a:rPr>
              <a:t>D. </a:t>
            </a:r>
            <a:r>
              <a:rPr lang="vi-VN" sz="2000" b="1">
                <a:solidFill>
                  <a:schemeClr val="bg1"/>
                </a:solidFill>
                <a:latin typeface="Montserrat"/>
                <a:cs typeface="Calibri" pitchFamily="34" charset="0"/>
              </a:rPr>
              <a:t>Gần 600 năm</a:t>
            </a:r>
            <a:endParaRPr lang="fr-FR" sz="2800">
              <a:solidFill>
                <a:schemeClr val="bg1"/>
              </a:solidFill>
              <a:latin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5336" fill="hold"/>
                                        <p:tgtEl>
                                          <p:spTgt spid="221"/>
                                        </p:tgtEl>
                                      </p:cBhvr>
                                    </p:cmd>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000"/>
                                  </p:stCondLst>
                                  <p:childTnLst>
                                    <p:set>
                                      <p:cBhvr>
                                        <p:cTn id="21" dur="1" fill="hold">
                                          <p:stCondLst>
                                            <p:cond delay="0"/>
                                          </p:stCondLst>
                                        </p:cTn>
                                        <p:tgtEl>
                                          <p:spTgt spid="51"/>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1000"/>
                                  </p:stCondLst>
                                  <p:childTnLst>
                                    <p:set>
                                      <p:cBhvr>
                                        <p:cTn id="24" dur="1" fill="hold">
                                          <p:stCondLst>
                                            <p:cond delay="0"/>
                                          </p:stCondLst>
                                        </p:cTn>
                                        <p:tgtEl>
                                          <p:spTgt spid="68"/>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1000"/>
                                  </p:stCondLst>
                                  <p:childTnLst>
                                    <p:set>
                                      <p:cBhvr>
                                        <p:cTn id="27" dur="1" fill="hold">
                                          <p:stCondLst>
                                            <p:cond delay="0"/>
                                          </p:stCondLst>
                                        </p:cTn>
                                        <p:tgtEl>
                                          <p:spTgt spid="85"/>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nodeType="afterEffect">
                                  <p:stCondLst>
                                    <p:cond delay="1000"/>
                                  </p:stCondLst>
                                  <p:childTnLst>
                                    <p:set>
                                      <p:cBhvr>
                                        <p:cTn id="30" dur="1" fill="hold">
                                          <p:stCondLst>
                                            <p:cond delay="0"/>
                                          </p:stCondLst>
                                        </p:cTn>
                                        <p:tgtEl>
                                          <p:spTgt spid="102"/>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1000"/>
                                  </p:stCondLst>
                                  <p:childTnLst>
                                    <p:set>
                                      <p:cBhvr>
                                        <p:cTn id="33" dur="1" fill="hold">
                                          <p:stCondLst>
                                            <p:cond delay="0"/>
                                          </p:stCondLst>
                                        </p:cTn>
                                        <p:tgtEl>
                                          <p:spTgt spid="119"/>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1000"/>
                                  </p:stCondLst>
                                  <p:childTnLst>
                                    <p:set>
                                      <p:cBhvr>
                                        <p:cTn id="36" dur="1" fill="hold">
                                          <p:stCondLst>
                                            <p:cond delay="0"/>
                                          </p:stCondLst>
                                        </p:cTn>
                                        <p:tgtEl>
                                          <p:spTgt spid="136"/>
                                        </p:tgtEl>
                                        <p:attrNameLst>
                                          <p:attrName>style.visibility</p:attrName>
                                        </p:attrNameLst>
                                      </p:cBhvr>
                                      <p:to>
                                        <p:strVal val="visible"/>
                                      </p:to>
                                    </p:set>
                                  </p:childTnLst>
                                </p:cTn>
                              </p:par>
                            </p:childTnLst>
                          </p:cTn>
                        </p:par>
                        <p:par>
                          <p:cTn id="37" fill="hold">
                            <p:stCondLst>
                              <p:cond delay="6000"/>
                            </p:stCondLst>
                            <p:childTnLst>
                              <p:par>
                                <p:cTn id="38" presetID="1" presetClass="entr" presetSubtype="0" fill="hold" nodeType="afterEffect">
                                  <p:stCondLst>
                                    <p:cond delay="1000"/>
                                  </p:stCondLst>
                                  <p:childTnLst>
                                    <p:set>
                                      <p:cBhvr>
                                        <p:cTn id="39" dur="1" fill="hold">
                                          <p:stCondLst>
                                            <p:cond delay="0"/>
                                          </p:stCondLst>
                                        </p:cTn>
                                        <p:tgtEl>
                                          <p:spTgt spid="153"/>
                                        </p:tgtEl>
                                        <p:attrNameLst>
                                          <p:attrName>style.visibility</p:attrName>
                                        </p:attrNameLst>
                                      </p:cBhvr>
                                      <p:to>
                                        <p:strVal val="visible"/>
                                      </p:to>
                                    </p:set>
                                  </p:childTnLst>
                                </p:cTn>
                              </p:par>
                            </p:childTnLst>
                          </p:cTn>
                        </p:par>
                        <p:par>
                          <p:cTn id="40" fill="hold">
                            <p:stCondLst>
                              <p:cond delay="7000"/>
                            </p:stCondLst>
                            <p:childTnLst>
                              <p:par>
                                <p:cTn id="41" presetID="1" presetClass="entr" presetSubtype="0" fill="hold" nodeType="afterEffect">
                                  <p:stCondLst>
                                    <p:cond delay="1000"/>
                                  </p:stCondLst>
                                  <p:childTnLst>
                                    <p:set>
                                      <p:cBhvr>
                                        <p:cTn id="42" dur="1" fill="hold">
                                          <p:stCondLst>
                                            <p:cond delay="0"/>
                                          </p:stCondLst>
                                        </p:cTn>
                                        <p:tgtEl>
                                          <p:spTgt spid="170"/>
                                        </p:tgtEl>
                                        <p:attrNameLst>
                                          <p:attrName>style.visibility</p:attrName>
                                        </p:attrNameLst>
                                      </p:cBhvr>
                                      <p:to>
                                        <p:strVal val="visible"/>
                                      </p:to>
                                    </p:set>
                                  </p:childTnLst>
                                </p:cTn>
                              </p:par>
                            </p:childTnLst>
                          </p:cTn>
                        </p:par>
                        <p:par>
                          <p:cTn id="43" fill="hold">
                            <p:stCondLst>
                              <p:cond delay="8000"/>
                            </p:stCondLst>
                            <p:childTnLst>
                              <p:par>
                                <p:cTn id="44" presetID="1" presetClass="entr" presetSubtype="0" fill="hold" nodeType="afterEffect">
                                  <p:stCondLst>
                                    <p:cond delay="1000"/>
                                  </p:stCondLst>
                                  <p:childTnLst>
                                    <p:set>
                                      <p:cBhvr>
                                        <p:cTn id="45" dur="1" fill="hold">
                                          <p:stCondLst>
                                            <p:cond delay="0"/>
                                          </p:stCondLst>
                                        </p:cTn>
                                        <p:tgtEl>
                                          <p:spTgt spid="187"/>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221"/>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Gold Texture Background Image"/>
          <p:cNvPicPr>
            <a:picLocks noChangeAspect="1" noChangeArrowheads="1"/>
          </p:cNvPicPr>
          <p:nvPr/>
        </p:nvPicPr>
        <p:blipFill>
          <a:blip r:embed="rId3"/>
          <a:srcRect/>
          <a:stretch>
            <a:fillRect/>
          </a:stretch>
        </p:blipFill>
        <p:spPr bwMode="auto">
          <a:xfrm>
            <a:off x="61913" y="0"/>
            <a:ext cx="12192000" cy="6858000"/>
          </a:xfrm>
          <a:prstGeom prst="rect">
            <a:avLst/>
          </a:prstGeom>
          <a:noFill/>
          <a:ln w="9525">
            <a:noFill/>
            <a:miter lim="800000"/>
            <a:headEnd/>
            <a:tailEnd/>
          </a:ln>
        </p:spPr>
      </p:pic>
      <p:grpSp>
        <p:nvGrpSpPr>
          <p:cNvPr id="11" name="Group 10">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p:cNvPr>
            <p:cNvPicPr>
              <a:picLocks noChangeAspect="1"/>
            </p:cNvPicPr>
            <p:nvPr/>
          </p:nvPicPr>
          <p:blipFill rotWithShape="1">
            <a:blip r:embed="rId4">
              <a:extLst/>
            </a:blip>
            <a:srcRect b="8917"/>
            <a:stretch/>
          </p:blipFill>
          <p:spPr>
            <a:xfrm>
              <a:off x="1482427" y="1858247"/>
              <a:ext cx="9349696" cy="4233063"/>
            </a:xfrm>
            <a:prstGeom prst="rect">
              <a:avLst/>
            </a:prstGeom>
          </p:spPr>
        </p:pic>
        <p:pic>
          <p:nvPicPr>
            <p:cNvPr id="15" name="Picture 14">
              <a:extLst/>
            </p:cNvPr>
            <p:cNvPicPr>
              <a:picLocks noChangeAspect="1"/>
            </p:cNvPicPr>
            <p:nvPr/>
          </p:nvPicPr>
          <p:blipFill rotWithShape="1">
            <a:blip r:embed="rId5">
              <a:extLst/>
            </a:blip>
            <a:srcRect l="2619" t="21800" r="2857" b="7491"/>
            <a:stretch/>
          </p:blipFill>
          <p:spPr>
            <a:xfrm>
              <a:off x="333828" y="1584291"/>
              <a:ext cx="11524343" cy="4847772"/>
            </a:xfrm>
            <a:prstGeom prst="rect">
              <a:avLst/>
            </a:prstGeom>
          </p:spPr>
        </p:pic>
      </p:grpSp>
      <p:sp>
        <p:nvSpPr>
          <p:cNvPr id="18" name="TextBox 17">
            <a:extLst/>
          </p:cNvPr>
          <p:cNvSpPr txBox="1"/>
          <p:nvPr/>
        </p:nvSpPr>
        <p:spPr>
          <a:xfrm>
            <a:off x="4241800" y="852330"/>
            <a:ext cx="3759200" cy="830997"/>
          </a:xfrm>
          <a:prstGeom prst="rect">
            <a:avLst/>
          </a:prstGeom>
          <a:noFill/>
        </p:spPr>
        <p:txBody>
          <a:bodyPr>
            <a:spAutoFit/>
            <a:scene3d>
              <a:camera prst="orthographicFront"/>
              <a:lightRig rig="threePt" dir="t"/>
            </a:scene3d>
            <a:sp3d extrusionH="57150">
              <a:bevelT w="38100" h="38100" prst="angle"/>
            </a:sp3d>
          </a:bodyPr>
          <a:lstStyle/>
          <a:p>
            <a:pPr algn="ctr" fontAlgn="auto">
              <a:spcBef>
                <a:spcPts val="0"/>
              </a:spcBef>
              <a:spcAft>
                <a:spcPts val="0"/>
              </a:spcAft>
              <a:defRPr/>
            </a:pPr>
            <a:r>
              <a:rPr lang="fr-FR" sz="4800" b="1">
                <a:solidFill>
                  <a:srgbClr val="FFC000"/>
                </a:solidFill>
                <a:effectLst>
                  <a:glow rad="228600">
                    <a:srgbClr val="FFC000">
                      <a:satMod val="175000"/>
                      <a:alpha val="40000"/>
                    </a:srgb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a:t>
            </a:r>
          </a:p>
        </p:txBody>
      </p:sp>
      <p:pic>
        <p:nvPicPr>
          <p:cNvPr id="20" name="Picture 19" descr="Logo&#10;&#10;Description automatically generated">
            <a:extLst/>
          </p:cNvPr>
          <p:cNvPicPr>
            <a:picLocks noChangeAspect="1"/>
          </p:cNvPicPr>
          <p:nvPr/>
        </p:nvPicPr>
        <p:blipFill>
          <a:blip r:embed="rId6"/>
          <a:stretch>
            <a:fillRect/>
          </a:stretch>
        </p:blipFill>
        <p:spPr>
          <a:xfrm>
            <a:off x="9242425" y="280988"/>
            <a:ext cx="2473325" cy="2473325"/>
          </a:xfrm>
          <a:prstGeom prst="rect">
            <a:avLst/>
          </a:prstGeom>
          <a:effectLst>
            <a:outerShdw blurRad="50800" dist="38100" dir="5400000" algn="t" rotWithShape="0">
              <a:prstClr val="black">
                <a:alpha val="40000"/>
              </a:prstClr>
            </a:outerShdw>
          </a:effectLst>
        </p:spPr>
      </p:pic>
      <p:pic>
        <p:nvPicPr>
          <p:cNvPr id="34" name="Shape">
            <a:hlinkClick r:id="" action="ppaction://media"/>
          </p:cNvPr>
          <p:cNvPicPr>
            <a:picLocks noRot="1" noChangeAspect="1"/>
          </p:cNvPicPr>
          <p:nvPr>
            <a:audioFile r:link="rId1"/>
          </p:nvPr>
        </p:nvPicPr>
        <p:blipFill>
          <a:blip r:embed="rId7"/>
          <a:srcRect/>
          <a:stretch>
            <a:fillRect/>
          </a:stretch>
        </p:blipFill>
        <p:spPr bwMode="auto">
          <a:xfrm>
            <a:off x="-914400" y="833438"/>
            <a:ext cx="609600" cy="609600"/>
          </a:xfrm>
          <a:prstGeom prst="rect">
            <a:avLst/>
          </a:prstGeom>
          <a:noFill/>
          <a:ln w="9525">
            <a:noFill/>
            <a:miter lim="800000"/>
            <a:headEnd/>
            <a:tailEnd/>
          </a:ln>
        </p:spPr>
      </p:pic>
      <p:sp>
        <p:nvSpPr>
          <p:cNvPr id="73734" name="TextBox 34"/>
          <p:cNvSpPr txBox="1">
            <a:spLocks noChangeArrowheads="1"/>
          </p:cNvSpPr>
          <p:nvPr/>
        </p:nvSpPr>
        <p:spPr bwMode="auto">
          <a:xfrm>
            <a:off x="7259638" y="6299200"/>
            <a:ext cx="3670300" cy="369888"/>
          </a:xfrm>
          <a:prstGeom prst="rect">
            <a:avLst/>
          </a:prstGeom>
          <a:noFill/>
          <a:ln w="9525">
            <a:noFill/>
            <a:miter lim="800000"/>
            <a:headEnd/>
            <a:tailEnd/>
          </a:ln>
        </p:spPr>
        <p:txBody>
          <a:bodyPr>
            <a:spAutoFit/>
          </a:bodyPr>
          <a:lstStyle/>
          <a:p>
            <a:pPr algn="r"/>
            <a:r>
              <a:rPr lang="fr-FR" b="1">
                <a:solidFill>
                  <a:srgbClr val="FFFFFF"/>
                </a:solidFill>
                <a:latin typeface="Montserrat"/>
              </a:rPr>
              <a:t>nguyenngocduong.vn</a:t>
            </a:r>
          </a:p>
        </p:txBody>
      </p:sp>
      <p:sp>
        <p:nvSpPr>
          <p:cNvPr id="73735" name="TextBox 36"/>
          <p:cNvSpPr txBox="1">
            <a:spLocks noChangeArrowheads="1"/>
          </p:cNvSpPr>
          <p:nvPr/>
        </p:nvSpPr>
        <p:spPr bwMode="auto">
          <a:xfrm>
            <a:off x="1879600" y="2181225"/>
            <a:ext cx="8432800" cy="1570038"/>
          </a:xfrm>
          <a:prstGeom prst="rect">
            <a:avLst/>
          </a:prstGeom>
          <a:noFill/>
          <a:ln w="9525">
            <a:noFill/>
            <a:miter lim="800000"/>
            <a:headEnd/>
            <a:tailEnd/>
          </a:ln>
        </p:spPr>
        <p:txBody>
          <a:bodyPr>
            <a:spAutoFit/>
          </a:bodyPr>
          <a:lstStyle/>
          <a:p>
            <a:pPr algn="ctr"/>
            <a:r>
              <a:rPr lang="vi-VN" sz="3200" b="1">
                <a:solidFill>
                  <a:srgbClr val="FFFFFF"/>
                </a:solidFill>
                <a:latin typeface="Montserrat"/>
                <a:cs typeface="Calibri" pitchFamily="34" charset="0"/>
              </a:rPr>
              <a:t>Sách của Lương Thế Vinh được dạy trong nhà trường trong bao nhiêu năm?</a:t>
            </a:r>
          </a:p>
        </p:txBody>
      </p:sp>
      <p:grpSp>
        <p:nvGrpSpPr>
          <p:cNvPr id="73736" name="Group 37"/>
          <p:cNvGrpSpPr>
            <a:grpSpLocks/>
          </p:cNvGrpSpPr>
          <p:nvPr/>
        </p:nvGrpSpPr>
        <p:grpSpPr bwMode="auto">
          <a:xfrm>
            <a:off x="2022475" y="3740150"/>
            <a:ext cx="3438525" cy="1098550"/>
            <a:chOff x="333828" y="1584291"/>
            <a:chExt cx="11524343" cy="4847772"/>
          </a:xfrm>
        </p:grpSpPr>
        <p:pic>
          <p:nvPicPr>
            <p:cNvPr id="73750" name="Picture 38"/>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3751" name="Picture 39"/>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3737" name="Group 40"/>
          <p:cNvGrpSpPr>
            <a:grpSpLocks/>
          </p:cNvGrpSpPr>
          <p:nvPr/>
        </p:nvGrpSpPr>
        <p:grpSpPr bwMode="auto">
          <a:xfrm>
            <a:off x="6753225" y="3732213"/>
            <a:ext cx="3438525" cy="1098550"/>
            <a:chOff x="333828" y="1584291"/>
            <a:chExt cx="11524343" cy="4847772"/>
          </a:xfrm>
        </p:grpSpPr>
        <p:pic>
          <p:nvPicPr>
            <p:cNvPr id="73748" name="Picture 41"/>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3749" name="Picture 42"/>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3738" name="Group 43"/>
          <p:cNvGrpSpPr>
            <a:grpSpLocks/>
          </p:cNvGrpSpPr>
          <p:nvPr/>
        </p:nvGrpSpPr>
        <p:grpSpPr bwMode="auto">
          <a:xfrm>
            <a:off x="2028825" y="4852988"/>
            <a:ext cx="3436938" cy="1098550"/>
            <a:chOff x="333828" y="1584291"/>
            <a:chExt cx="11524343" cy="4847772"/>
          </a:xfrm>
        </p:grpSpPr>
        <p:pic>
          <p:nvPicPr>
            <p:cNvPr id="73746" name="Picture 44"/>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3747" name="Picture 45"/>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3739" name="Group 46"/>
          <p:cNvGrpSpPr>
            <a:grpSpLocks/>
          </p:cNvGrpSpPr>
          <p:nvPr/>
        </p:nvGrpSpPr>
        <p:grpSpPr bwMode="auto">
          <a:xfrm>
            <a:off x="6759575" y="4846638"/>
            <a:ext cx="3436938" cy="1096962"/>
            <a:chOff x="333828" y="1584291"/>
            <a:chExt cx="11524343" cy="4847772"/>
          </a:xfrm>
        </p:grpSpPr>
        <p:pic>
          <p:nvPicPr>
            <p:cNvPr id="73744" name="Picture 47"/>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3745" name="Picture 48"/>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sp>
        <p:nvSpPr>
          <p:cNvPr id="73740" name="TextBox 49"/>
          <p:cNvSpPr txBox="1">
            <a:spLocks noChangeArrowheads="1"/>
          </p:cNvSpPr>
          <p:nvPr/>
        </p:nvSpPr>
        <p:spPr bwMode="auto">
          <a:xfrm>
            <a:off x="2489200" y="4081463"/>
            <a:ext cx="2613025" cy="400050"/>
          </a:xfrm>
          <a:prstGeom prst="rect">
            <a:avLst/>
          </a:prstGeom>
          <a:noFill/>
          <a:ln w="9525">
            <a:noFill/>
            <a:miter lim="800000"/>
            <a:headEnd/>
            <a:tailEnd/>
          </a:ln>
        </p:spPr>
        <p:txBody>
          <a:bodyPr>
            <a:spAutoFit/>
          </a:bodyPr>
          <a:lstStyle/>
          <a:p>
            <a:r>
              <a:rPr lang="en-US" sz="2000" b="1">
                <a:solidFill>
                  <a:srgbClr val="FFFFFF"/>
                </a:solidFill>
                <a:latin typeface="Montserrat"/>
                <a:cs typeface="Calibri" pitchFamily="34" charset="0"/>
              </a:rPr>
              <a:t>A. </a:t>
            </a:r>
            <a:r>
              <a:rPr lang="vi-VN" sz="2000" b="1">
                <a:solidFill>
                  <a:srgbClr val="FFFFFF"/>
                </a:solidFill>
                <a:latin typeface="Montserrat"/>
                <a:cs typeface="Calibri" pitchFamily="34" charset="0"/>
              </a:rPr>
              <a:t>Gần 300 năm</a:t>
            </a:r>
            <a:endParaRPr lang="fr-FR" sz="2800">
              <a:solidFill>
                <a:srgbClr val="FFFFFF"/>
              </a:solidFill>
              <a:latin typeface="Montserrat"/>
            </a:endParaRPr>
          </a:p>
        </p:txBody>
      </p:sp>
      <p:sp>
        <p:nvSpPr>
          <p:cNvPr id="51" name="TextBox 50"/>
          <p:cNvSpPr txBox="1">
            <a:spLocks noChangeArrowheads="1"/>
          </p:cNvSpPr>
          <p:nvPr/>
        </p:nvSpPr>
        <p:spPr bwMode="auto">
          <a:xfrm>
            <a:off x="2489200" y="5194300"/>
            <a:ext cx="2613025" cy="400050"/>
          </a:xfrm>
          <a:prstGeom prst="rect">
            <a:avLst/>
          </a:prstGeom>
          <a:noFill/>
          <a:ln w="9525">
            <a:noFill/>
            <a:miter lim="800000"/>
            <a:headEnd/>
            <a:tailEnd/>
          </a:ln>
        </p:spPr>
        <p:txBody>
          <a:bodyPr>
            <a:spAutoFit/>
          </a:bodyPr>
          <a:lstStyle/>
          <a:p>
            <a:r>
              <a:rPr lang="en-US" sz="2000" b="1">
                <a:solidFill>
                  <a:srgbClr val="FFC000"/>
                </a:solidFill>
                <a:latin typeface="Montserrat"/>
                <a:cs typeface="Calibri" pitchFamily="34" charset="0"/>
              </a:rPr>
              <a:t>C. </a:t>
            </a:r>
            <a:r>
              <a:rPr lang="vi-VN" sz="2000" b="1">
                <a:solidFill>
                  <a:srgbClr val="FFC000"/>
                </a:solidFill>
                <a:latin typeface="Montserrat"/>
                <a:cs typeface="Calibri" pitchFamily="34" charset="0"/>
              </a:rPr>
              <a:t>Gần 400 năm</a:t>
            </a:r>
            <a:endParaRPr lang="fr-FR" sz="2800">
              <a:solidFill>
                <a:srgbClr val="FFC000"/>
              </a:solidFill>
              <a:latin typeface="Montserrat"/>
            </a:endParaRPr>
          </a:p>
        </p:txBody>
      </p:sp>
      <p:sp>
        <p:nvSpPr>
          <p:cNvPr id="73742" name="TextBox 51"/>
          <p:cNvSpPr txBox="1">
            <a:spLocks noChangeArrowheads="1"/>
          </p:cNvSpPr>
          <p:nvPr/>
        </p:nvSpPr>
        <p:spPr bwMode="auto">
          <a:xfrm>
            <a:off x="7140575" y="4081463"/>
            <a:ext cx="2678113" cy="400050"/>
          </a:xfrm>
          <a:prstGeom prst="rect">
            <a:avLst/>
          </a:prstGeom>
          <a:noFill/>
          <a:ln w="9525">
            <a:noFill/>
            <a:miter lim="800000"/>
            <a:headEnd/>
            <a:tailEnd/>
          </a:ln>
        </p:spPr>
        <p:txBody>
          <a:bodyPr>
            <a:spAutoFit/>
          </a:bodyPr>
          <a:lstStyle/>
          <a:p>
            <a:r>
              <a:rPr lang="en-US" sz="2000" b="1">
                <a:solidFill>
                  <a:srgbClr val="FFFFFF"/>
                </a:solidFill>
                <a:latin typeface="Montserrat"/>
                <a:cs typeface="Calibri" pitchFamily="34" charset="0"/>
              </a:rPr>
              <a:t>B. </a:t>
            </a:r>
            <a:r>
              <a:rPr lang="vi-VN" sz="2000" b="1">
                <a:solidFill>
                  <a:srgbClr val="FFFFFF"/>
                </a:solidFill>
                <a:latin typeface="Montserrat"/>
                <a:cs typeface="Calibri" pitchFamily="34" charset="0"/>
              </a:rPr>
              <a:t>Gần 500 năm</a:t>
            </a:r>
            <a:endParaRPr lang="fr-FR" sz="2800">
              <a:solidFill>
                <a:srgbClr val="FFFFFF"/>
              </a:solidFill>
              <a:latin typeface="Montserrat"/>
            </a:endParaRPr>
          </a:p>
        </p:txBody>
      </p:sp>
      <p:sp>
        <p:nvSpPr>
          <p:cNvPr id="73743" name="TextBox 52"/>
          <p:cNvSpPr txBox="1">
            <a:spLocks noChangeArrowheads="1"/>
          </p:cNvSpPr>
          <p:nvPr/>
        </p:nvSpPr>
        <p:spPr bwMode="auto">
          <a:xfrm>
            <a:off x="7140575" y="5194300"/>
            <a:ext cx="3327400" cy="400050"/>
          </a:xfrm>
          <a:prstGeom prst="rect">
            <a:avLst/>
          </a:prstGeom>
          <a:noFill/>
          <a:ln w="9525">
            <a:noFill/>
            <a:miter lim="800000"/>
            <a:headEnd/>
            <a:tailEnd/>
          </a:ln>
        </p:spPr>
        <p:txBody>
          <a:bodyPr>
            <a:spAutoFit/>
          </a:bodyPr>
          <a:lstStyle/>
          <a:p>
            <a:r>
              <a:rPr lang="en-US" sz="2000" b="1">
                <a:solidFill>
                  <a:srgbClr val="FFFFFF"/>
                </a:solidFill>
                <a:latin typeface="Montserrat"/>
                <a:cs typeface="Calibri" pitchFamily="34" charset="0"/>
              </a:rPr>
              <a:t>D. </a:t>
            </a:r>
            <a:r>
              <a:rPr lang="vi-VN" sz="2000" b="1">
                <a:solidFill>
                  <a:srgbClr val="FFFFFF"/>
                </a:solidFill>
                <a:latin typeface="Montserrat"/>
                <a:cs typeface="Calibri" pitchFamily="34" charset="0"/>
              </a:rPr>
              <a:t>Gần 600 năm</a:t>
            </a:r>
            <a:endParaRPr lang="fr-FR" sz="2800">
              <a:solidFill>
                <a:srgbClr val="FFFFFF"/>
              </a:solidFill>
              <a:latin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 presetClass="mediacall" presetSubtype="0" fill="hold" nodeType="withEffect">
                                  <p:stCondLst>
                                    <p:cond delay="0"/>
                                  </p:stCondLst>
                                  <p:childTnLst>
                                    <p:cmd type="call" cmd="playFrom(0.0)">
                                      <p:cBhvr>
                                        <p:cTn id="12" dur="2657" fill="hold"/>
                                        <p:tgtEl>
                                          <p:spTgt spid="34"/>
                                        </p:tgtEl>
                                      </p:cBhvr>
                                    </p:cmd>
                                  </p:childTnLst>
                                </p:cTn>
                              </p:par>
                              <p:par>
                                <p:cTn id="13" presetID="14" presetClass="entr" presetSubtype="10" repeatCount="indefinite"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randombar(horizontal)">
                                      <p:cBhvr>
                                        <p:cTn id="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4"/>
                </p:tgtEl>
              </p:cMediaNode>
            </p:audio>
          </p:childTnLst>
        </p:cTn>
      </p:par>
    </p:tnLst>
    <p:bldLst>
      <p:bldP spid="5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Gold Texture Background Image"/>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grpSp>
        <p:nvGrpSpPr>
          <p:cNvPr id="11" name="Group 10">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p:cNvPr>
            <p:cNvPicPr>
              <a:picLocks noChangeAspect="1"/>
            </p:cNvPicPr>
            <p:nvPr/>
          </p:nvPicPr>
          <p:blipFill rotWithShape="1">
            <a:blip r:embed="rId4">
              <a:extLst/>
            </a:blip>
            <a:srcRect b="8917"/>
            <a:stretch/>
          </p:blipFill>
          <p:spPr>
            <a:xfrm>
              <a:off x="1482427" y="1858247"/>
              <a:ext cx="9349696" cy="4233063"/>
            </a:xfrm>
            <a:prstGeom prst="rect">
              <a:avLst/>
            </a:prstGeom>
          </p:spPr>
        </p:pic>
        <p:pic>
          <p:nvPicPr>
            <p:cNvPr id="15" name="Picture 14">
              <a:extLst/>
            </p:cNvPr>
            <p:cNvPicPr>
              <a:picLocks noChangeAspect="1"/>
            </p:cNvPicPr>
            <p:nvPr/>
          </p:nvPicPr>
          <p:blipFill rotWithShape="1">
            <a:blip r:embed="rId5">
              <a:extLst/>
            </a:blip>
            <a:srcRect l="2619" t="21800" r="2857" b="7491"/>
            <a:stretch/>
          </p:blipFill>
          <p:spPr>
            <a:xfrm>
              <a:off x="333828" y="1584291"/>
              <a:ext cx="11524343" cy="4847772"/>
            </a:xfrm>
            <a:prstGeom prst="rect">
              <a:avLst/>
            </a:prstGeom>
          </p:spPr>
        </p:pic>
      </p:grpSp>
      <p:sp>
        <p:nvSpPr>
          <p:cNvPr id="18" name="TextBox 17">
            <a:extLst/>
          </p:cNvPr>
          <p:cNvSpPr txBox="1"/>
          <p:nvPr/>
        </p:nvSpPr>
        <p:spPr>
          <a:xfrm>
            <a:off x="4241800" y="852330"/>
            <a:ext cx="3759200" cy="830997"/>
          </a:xfrm>
          <a:prstGeom prst="rect">
            <a:avLst/>
          </a:prstGeom>
          <a:noFill/>
        </p:spPr>
        <p:txBody>
          <a:bodyPr>
            <a:spAutoFit/>
            <a:scene3d>
              <a:camera prst="orthographicFront"/>
              <a:lightRig rig="threePt" dir="t"/>
            </a:scene3d>
            <a:sp3d extrusionH="57150">
              <a:bevelT w="38100" h="38100" prst="angle"/>
            </a:sp3d>
          </a:bodyPr>
          <a:lstStyle/>
          <a:p>
            <a:pPr algn="ctr" fontAlgn="auto">
              <a:spcBef>
                <a:spcPts val="0"/>
              </a:spcBef>
              <a:spcAft>
                <a:spcPts val="0"/>
              </a:spcAft>
              <a:defRPr/>
            </a:pPr>
            <a:r>
              <a:rPr lang="fr-FR" sz="4800" b="1">
                <a:solidFill>
                  <a:srgbClr val="FFC000"/>
                </a:solidFill>
                <a:effectLst>
                  <a:glow rad="228600">
                    <a:srgbClr val="FFC000">
                      <a:satMod val="175000"/>
                      <a:alpha val="40000"/>
                    </a:srgb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4</a:t>
            </a:r>
          </a:p>
        </p:txBody>
      </p:sp>
      <p:pic>
        <p:nvPicPr>
          <p:cNvPr id="20" name="Picture 19" descr="Logo&#10;&#10;Description automatically generated">
            <a:extLst/>
          </p:cNvPr>
          <p:cNvPicPr>
            <a:picLocks noChangeAspect="1"/>
          </p:cNvPicPr>
          <p:nvPr/>
        </p:nvPicPr>
        <p:blipFill>
          <a:blip r:embed="rId6"/>
          <a:stretch>
            <a:fillRect/>
          </a:stretch>
        </p:blipFill>
        <p:spPr>
          <a:xfrm>
            <a:off x="9242425" y="280988"/>
            <a:ext cx="2473325" cy="2473325"/>
          </a:xfrm>
          <a:prstGeom prst="rect">
            <a:avLst/>
          </a:prstGeom>
          <a:effectLst>
            <a:outerShdw blurRad="50800" dist="38100" dir="5400000" algn="t" rotWithShape="0">
              <a:prstClr val="black">
                <a:alpha val="40000"/>
              </a:prstClr>
            </a:outerShdw>
          </a:effectLst>
        </p:spPr>
      </p:pic>
      <p:grpSp>
        <p:nvGrpSpPr>
          <p:cNvPr id="74757" name="Group 15"/>
          <p:cNvGrpSpPr>
            <a:grpSpLocks/>
          </p:cNvGrpSpPr>
          <p:nvPr/>
        </p:nvGrpSpPr>
        <p:grpSpPr bwMode="auto">
          <a:xfrm>
            <a:off x="2022475" y="3740150"/>
            <a:ext cx="3438525" cy="1098550"/>
            <a:chOff x="333828" y="1584291"/>
            <a:chExt cx="11524343" cy="4847772"/>
          </a:xfrm>
        </p:grpSpPr>
        <p:pic>
          <p:nvPicPr>
            <p:cNvPr id="74853" name="Picture 16"/>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4854" name="Picture 18"/>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4758" name="Group 20"/>
          <p:cNvGrpSpPr>
            <a:grpSpLocks/>
          </p:cNvGrpSpPr>
          <p:nvPr/>
        </p:nvGrpSpPr>
        <p:grpSpPr bwMode="auto">
          <a:xfrm>
            <a:off x="6753225" y="3732213"/>
            <a:ext cx="3438525" cy="1098550"/>
            <a:chOff x="333828" y="1584291"/>
            <a:chExt cx="11524343" cy="4847772"/>
          </a:xfrm>
        </p:grpSpPr>
        <p:pic>
          <p:nvPicPr>
            <p:cNvPr id="74851" name="Picture 21"/>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4852" name="Picture 22"/>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4759" name="Group 23"/>
          <p:cNvGrpSpPr>
            <a:grpSpLocks/>
          </p:cNvGrpSpPr>
          <p:nvPr/>
        </p:nvGrpSpPr>
        <p:grpSpPr bwMode="auto">
          <a:xfrm>
            <a:off x="2028825" y="4852988"/>
            <a:ext cx="3436938" cy="1098550"/>
            <a:chOff x="333828" y="1584291"/>
            <a:chExt cx="11524343" cy="4847772"/>
          </a:xfrm>
        </p:grpSpPr>
        <p:pic>
          <p:nvPicPr>
            <p:cNvPr id="74849" name="Picture 24"/>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4850" name="Picture 25"/>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4760" name="Group 26"/>
          <p:cNvGrpSpPr>
            <a:grpSpLocks/>
          </p:cNvGrpSpPr>
          <p:nvPr/>
        </p:nvGrpSpPr>
        <p:grpSpPr bwMode="auto">
          <a:xfrm>
            <a:off x="6759575" y="4846638"/>
            <a:ext cx="3436938" cy="1096962"/>
            <a:chOff x="333828" y="1584291"/>
            <a:chExt cx="11524343" cy="4847772"/>
          </a:xfrm>
        </p:grpSpPr>
        <p:pic>
          <p:nvPicPr>
            <p:cNvPr id="74847" name="Picture 27"/>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4848" name="Picture 28"/>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37" name="Group 36"/>
          <p:cNvGrpSpPr>
            <a:grpSpLocks/>
          </p:cNvGrpSpPr>
          <p:nvPr/>
        </p:nvGrpSpPr>
        <p:grpSpPr bwMode="auto">
          <a:xfrm>
            <a:off x="5232400" y="3967163"/>
            <a:ext cx="1779588" cy="1779587"/>
            <a:chOff x="3419475" y="752475"/>
            <a:chExt cx="5353050" cy="5353050"/>
          </a:xfrm>
        </p:grpSpPr>
        <p:sp>
          <p:nvSpPr>
            <p:cNvPr id="38" name="Freeform: Shape 37">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39" name="Group 38">
              <a:extLst/>
            </p:cNvPr>
            <p:cNvGrpSpPr/>
            <p:nvPr/>
          </p:nvGrpSpPr>
          <p:grpSpPr>
            <a:xfrm>
              <a:off x="3505202" y="836611"/>
              <a:ext cx="5094518" cy="5143275"/>
              <a:chOff x="3505202" y="836611"/>
              <a:chExt cx="5094518" cy="5143275"/>
            </a:xfrm>
            <a:solidFill>
              <a:schemeClr val="bg1"/>
            </a:solidFill>
          </p:grpSpPr>
          <p:sp>
            <p:nvSpPr>
              <p:cNvPr id="42" name="Rectangle 41">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3" name="Rectangle 42">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4" name="Rectangle 43">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5" name="Rectangle 44">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6" name="Rectangle 45">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7" name="Rectangle 4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8" name="Rectangle 47">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49" name="Rectangle 48">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50" name="Rectangle 49">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51" name="Rectangle 50">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52" name="Rectangle 51">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53" name="Rectangle 52">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40" name="Oval 39">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4846" name="TextBox 40"/>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10</a:t>
              </a:r>
            </a:p>
          </p:txBody>
        </p:sp>
      </p:grpSp>
      <p:grpSp>
        <p:nvGrpSpPr>
          <p:cNvPr id="54" name="Group 53"/>
          <p:cNvGrpSpPr>
            <a:grpSpLocks/>
          </p:cNvGrpSpPr>
          <p:nvPr/>
        </p:nvGrpSpPr>
        <p:grpSpPr bwMode="auto">
          <a:xfrm>
            <a:off x="5232400" y="3967163"/>
            <a:ext cx="1779588" cy="1779587"/>
            <a:chOff x="3419475" y="752475"/>
            <a:chExt cx="5353050" cy="5353050"/>
          </a:xfrm>
        </p:grpSpPr>
        <p:sp>
          <p:nvSpPr>
            <p:cNvPr id="55" name="Freeform: Shape 54">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56" name="Group 55">
              <a:extLst/>
            </p:cNvPr>
            <p:cNvGrpSpPr/>
            <p:nvPr/>
          </p:nvGrpSpPr>
          <p:grpSpPr>
            <a:xfrm>
              <a:off x="3505202" y="836611"/>
              <a:ext cx="5094518" cy="5143275"/>
              <a:chOff x="3505202" y="836611"/>
              <a:chExt cx="5094518" cy="5143275"/>
            </a:xfrm>
            <a:solidFill>
              <a:schemeClr val="bg1"/>
            </a:solidFill>
          </p:grpSpPr>
          <p:sp>
            <p:nvSpPr>
              <p:cNvPr id="59" name="Rectangle 58">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0" name="Rectangle 59">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1" name="Rectangle 60">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2" name="Rectangle 61">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3" name="Rectangle 62">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4" name="Rectangle 63">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5" name="Rectangle 64">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6" name="Rectangle 65">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7" name="Rectangle 66">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8" name="Rectangle 67">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69" name="Rectangle 68">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0" name="Rectangle 69">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57" name="Oval 56">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4842" name="TextBox 57"/>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9</a:t>
              </a:r>
            </a:p>
          </p:txBody>
        </p:sp>
      </p:grpSp>
      <p:grpSp>
        <p:nvGrpSpPr>
          <p:cNvPr id="71" name="Group 70"/>
          <p:cNvGrpSpPr>
            <a:grpSpLocks/>
          </p:cNvGrpSpPr>
          <p:nvPr/>
        </p:nvGrpSpPr>
        <p:grpSpPr bwMode="auto">
          <a:xfrm>
            <a:off x="5232400" y="3967163"/>
            <a:ext cx="1779588" cy="1779587"/>
            <a:chOff x="3419475" y="752475"/>
            <a:chExt cx="5353050" cy="5353050"/>
          </a:xfrm>
        </p:grpSpPr>
        <p:sp>
          <p:nvSpPr>
            <p:cNvPr id="72" name="Freeform: Shape 71">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73" name="Group 72">
              <a:extLst/>
            </p:cNvPr>
            <p:cNvGrpSpPr/>
            <p:nvPr/>
          </p:nvGrpSpPr>
          <p:grpSpPr>
            <a:xfrm>
              <a:off x="3505202" y="836611"/>
              <a:ext cx="5094518" cy="5143275"/>
              <a:chOff x="3505202" y="836611"/>
              <a:chExt cx="5094518" cy="5143275"/>
            </a:xfrm>
            <a:solidFill>
              <a:schemeClr val="bg1"/>
            </a:solidFill>
          </p:grpSpPr>
          <p:sp>
            <p:nvSpPr>
              <p:cNvPr id="76" name="Rectangle 75">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7" name="Rectangle 76">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8" name="Rectangle 77">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9" name="Rectangle 78">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0" name="Rectangle 79">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1" name="Rectangle 80">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2" name="Rectangle 81">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3" name="Rectangle 82">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4" name="Rectangle 83">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5" name="Rectangle 84">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6" name="Rectangle 85">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87" name="Rectangle 86">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74" name="Oval 73">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4838" name="TextBox 74"/>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8</a:t>
              </a:r>
            </a:p>
          </p:txBody>
        </p:sp>
      </p:grpSp>
      <p:grpSp>
        <p:nvGrpSpPr>
          <p:cNvPr id="88" name="Group 87"/>
          <p:cNvGrpSpPr>
            <a:grpSpLocks/>
          </p:cNvGrpSpPr>
          <p:nvPr/>
        </p:nvGrpSpPr>
        <p:grpSpPr bwMode="auto">
          <a:xfrm>
            <a:off x="5232400" y="3967163"/>
            <a:ext cx="1779588" cy="1779587"/>
            <a:chOff x="3419475" y="752475"/>
            <a:chExt cx="5353050" cy="5353050"/>
          </a:xfrm>
        </p:grpSpPr>
        <p:sp>
          <p:nvSpPr>
            <p:cNvPr id="89" name="Freeform: Shape 88">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90" name="Group 89">
              <a:extLst/>
            </p:cNvPr>
            <p:cNvGrpSpPr/>
            <p:nvPr/>
          </p:nvGrpSpPr>
          <p:grpSpPr>
            <a:xfrm>
              <a:off x="3505202" y="836611"/>
              <a:ext cx="5094518" cy="5143275"/>
              <a:chOff x="3505202" y="836611"/>
              <a:chExt cx="5094518" cy="5143275"/>
            </a:xfrm>
            <a:solidFill>
              <a:schemeClr val="bg1"/>
            </a:solidFill>
          </p:grpSpPr>
          <p:sp>
            <p:nvSpPr>
              <p:cNvPr id="93" name="Rectangle 92">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4" name="Rectangle 93">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5" name="Rectangle 94">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6" name="Rectangle 95">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7" name="Rectangle 96">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8" name="Rectangle 97">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99" name="Rectangle 98">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00" name="Rectangle 99">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01" name="Rectangle 100">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02" name="Rectangle 101">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03" name="Rectangle 102">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04" name="Rectangle 103">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91" name="Oval 90">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4834" name="TextBox 91"/>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7</a:t>
              </a:r>
            </a:p>
          </p:txBody>
        </p:sp>
      </p:grpSp>
      <p:grpSp>
        <p:nvGrpSpPr>
          <p:cNvPr id="105" name="Group 104"/>
          <p:cNvGrpSpPr>
            <a:grpSpLocks/>
          </p:cNvGrpSpPr>
          <p:nvPr/>
        </p:nvGrpSpPr>
        <p:grpSpPr bwMode="auto">
          <a:xfrm>
            <a:off x="5232400" y="3967163"/>
            <a:ext cx="1779588" cy="1779587"/>
            <a:chOff x="3419475" y="752475"/>
            <a:chExt cx="5353050" cy="5353050"/>
          </a:xfrm>
        </p:grpSpPr>
        <p:sp>
          <p:nvSpPr>
            <p:cNvPr id="106" name="Freeform: Shape 105">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07" name="Group 106">
              <a:extLst/>
            </p:cNvPr>
            <p:cNvGrpSpPr/>
            <p:nvPr/>
          </p:nvGrpSpPr>
          <p:grpSpPr>
            <a:xfrm>
              <a:off x="3505202" y="836611"/>
              <a:ext cx="5094518" cy="5143275"/>
              <a:chOff x="3505202" y="836611"/>
              <a:chExt cx="5094518" cy="5143275"/>
            </a:xfrm>
            <a:solidFill>
              <a:schemeClr val="bg1"/>
            </a:solidFill>
          </p:grpSpPr>
          <p:sp>
            <p:nvSpPr>
              <p:cNvPr id="110" name="Rectangle 109">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1" name="Rectangle 110">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2" name="Rectangle 111">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3" name="Rectangle 112">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4" name="Rectangle 113">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5" name="Rectangle 114">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6" name="Rectangle 115">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7" name="Rectangle 116">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8" name="Rectangle 117">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19" name="Rectangle 118">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20" name="Rectangle 119">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21" name="Rectangle 120">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08" name="Oval 107">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4830" name="TextBox 108"/>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6</a:t>
              </a:r>
            </a:p>
          </p:txBody>
        </p:sp>
      </p:grpSp>
      <p:grpSp>
        <p:nvGrpSpPr>
          <p:cNvPr id="122" name="Group 121"/>
          <p:cNvGrpSpPr>
            <a:grpSpLocks/>
          </p:cNvGrpSpPr>
          <p:nvPr/>
        </p:nvGrpSpPr>
        <p:grpSpPr bwMode="auto">
          <a:xfrm>
            <a:off x="5232400" y="3967163"/>
            <a:ext cx="1779588" cy="1779587"/>
            <a:chOff x="3419475" y="752475"/>
            <a:chExt cx="5353050" cy="5353050"/>
          </a:xfrm>
        </p:grpSpPr>
        <p:sp>
          <p:nvSpPr>
            <p:cNvPr id="123" name="Freeform: Shape 122">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24" name="Group 123">
              <a:extLst/>
            </p:cNvPr>
            <p:cNvGrpSpPr/>
            <p:nvPr/>
          </p:nvGrpSpPr>
          <p:grpSpPr>
            <a:xfrm>
              <a:off x="3505202" y="836611"/>
              <a:ext cx="5094518" cy="5143275"/>
              <a:chOff x="3505202" y="836611"/>
              <a:chExt cx="5094518" cy="5143275"/>
            </a:xfrm>
            <a:solidFill>
              <a:schemeClr val="bg1"/>
            </a:solidFill>
          </p:grpSpPr>
          <p:sp>
            <p:nvSpPr>
              <p:cNvPr id="127" name="Rectangle 126">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28" name="Rectangle 127">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29" name="Rectangle 128">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0" name="Rectangle 129">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1" name="Rectangle 130">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2" name="Rectangle 131">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3" name="Rectangle 132">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4" name="Rectangle 133">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5" name="Rectangle 134">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6" name="Rectangle 135">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7" name="Rectangle 136">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38" name="Rectangle 137">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25" name="Oval 124">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4826" name="TextBox 125"/>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5</a:t>
              </a:r>
            </a:p>
          </p:txBody>
        </p:sp>
      </p:grpSp>
      <p:grpSp>
        <p:nvGrpSpPr>
          <p:cNvPr id="139" name="Group 138"/>
          <p:cNvGrpSpPr>
            <a:grpSpLocks/>
          </p:cNvGrpSpPr>
          <p:nvPr/>
        </p:nvGrpSpPr>
        <p:grpSpPr bwMode="auto">
          <a:xfrm>
            <a:off x="5232400" y="3967163"/>
            <a:ext cx="1779588" cy="1779587"/>
            <a:chOff x="3419475" y="752475"/>
            <a:chExt cx="5353050" cy="5353050"/>
          </a:xfrm>
        </p:grpSpPr>
        <p:sp>
          <p:nvSpPr>
            <p:cNvPr id="140" name="Freeform: Shape 139">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41" name="Group 140">
              <a:extLst/>
            </p:cNvPr>
            <p:cNvGrpSpPr/>
            <p:nvPr/>
          </p:nvGrpSpPr>
          <p:grpSpPr>
            <a:xfrm>
              <a:off x="3505202" y="836611"/>
              <a:ext cx="5094518" cy="5143275"/>
              <a:chOff x="3505202" y="836611"/>
              <a:chExt cx="5094518" cy="5143275"/>
            </a:xfrm>
            <a:solidFill>
              <a:schemeClr val="bg1"/>
            </a:solidFill>
          </p:grpSpPr>
          <p:sp>
            <p:nvSpPr>
              <p:cNvPr id="144" name="Rectangle 143">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5" name="Rectangle 144">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6" name="Rectangle 145">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7" name="Rectangle 146">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8" name="Rectangle 147">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49" name="Rectangle 148">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50" name="Rectangle 149">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51" name="Rectangle 150">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52" name="Rectangle 151">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53" name="Rectangle 152">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54" name="Rectangle 153">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55" name="Rectangle 154">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42" name="Oval 141">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4822" name="TextBox 142"/>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4</a:t>
              </a:r>
            </a:p>
          </p:txBody>
        </p:sp>
      </p:grpSp>
      <p:grpSp>
        <p:nvGrpSpPr>
          <p:cNvPr id="156" name="Group 155"/>
          <p:cNvGrpSpPr>
            <a:grpSpLocks/>
          </p:cNvGrpSpPr>
          <p:nvPr/>
        </p:nvGrpSpPr>
        <p:grpSpPr bwMode="auto">
          <a:xfrm>
            <a:off x="5232400" y="3967163"/>
            <a:ext cx="1779588" cy="1779587"/>
            <a:chOff x="3419475" y="752475"/>
            <a:chExt cx="5353050" cy="5353050"/>
          </a:xfrm>
        </p:grpSpPr>
        <p:sp>
          <p:nvSpPr>
            <p:cNvPr id="157" name="Freeform: Shape 156">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58" name="Group 157">
              <a:extLst/>
            </p:cNvPr>
            <p:cNvGrpSpPr/>
            <p:nvPr/>
          </p:nvGrpSpPr>
          <p:grpSpPr>
            <a:xfrm>
              <a:off x="3505202" y="836611"/>
              <a:ext cx="5094518" cy="5143275"/>
              <a:chOff x="3505202" y="836611"/>
              <a:chExt cx="5094518" cy="5143275"/>
            </a:xfrm>
            <a:solidFill>
              <a:schemeClr val="bg1"/>
            </a:solidFill>
          </p:grpSpPr>
          <p:sp>
            <p:nvSpPr>
              <p:cNvPr id="161" name="Rectangle 160">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2" name="Rectangle 161">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3" name="Rectangle 162">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4" name="Rectangle 163">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5" name="Rectangle 164">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6" name="Rectangle 165">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7" name="Rectangle 166">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8" name="Rectangle 167">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69" name="Rectangle 168">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70" name="Rectangle 169">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71" name="Rectangle 170">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72" name="Rectangle 171">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59" name="Oval 158">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4818" name="TextBox 159"/>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3</a:t>
              </a:r>
            </a:p>
          </p:txBody>
        </p:sp>
      </p:grpSp>
      <p:grpSp>
        <p:nvGrpSpPr>
          <p:cNvPr id="173" name="Group 172"/>
          <p:cNvGrpSpPr>
            <a:grpSpLocks/>
          </p:cNvGrpSpPr>
          <p:nvPr/>
        </p:nvGrpSpPr>
        <p:grpSpPr bwMode="auto">
          <a:xfrm>
            <a:off x="5232400" y="3967163"/>
            <a:ext cx="1779588" cy="1779587"/>
            <a:chOff x="3419475" y="752475"/>
            <a:chExt cx="5353050" cy="5353050"/>
          </a:xfrm>
        </p:grpSpPr>
        <p:sp>
          <p:nvSpPr>
            <p:cNvPr id="174" name="Freeform: Shape 173">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75" name="Group 174">
              <a:extLst/>
            </p:cNvPr>
            <p:cNvGrpSpPr/>
            <p:nvPr/>
          </p:nvGrpSpPr>
          <p:grpSpPr>
            <a:xfrm>
              <a:off x="3505202" y="836611"/>
              <a:ext cx="5094518" cy="5143275"/>
              <a:chOff x="3505202" y="836611"/>
              <a:chExt cx="5094518" cy="5143275"/>
            </a:xfrm>
            <a:solidFill>
              <a:schemeClr val="bg1"/>
            </a:solidFill>
          </p:grpSpPr>
          <p:sp>
            <p:nvSpPr>
              <p:cNvPr id="178" name="Rectangle 177">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79" name="Rectangle 178">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0" name="Rectangle 179">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1" name="Rectangle 180">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2" name="Rectangle 181">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3" name="Rectangle 182">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4" name="Rectangle 183">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5" name="Rectangle 184">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6" name="Rectangle 185">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7" name="Rectangle 186">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8" name="Rectangle 187">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89" name="Rectangle 188">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76" name="Oval 175">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4814" name="TextBox 176"/>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2</a:t>
              </a:r>
            </a:p>
          </p:txBody>
        </p:sp>
      </p:grpSp>
      <p:grpSp>
        <p:nvGrpSpPr>
          <p:cNvPr id="190" name="Group 189"/>
          <p:cNvGrpSpPr>
            <a:grpSpLocks/>
          </p:cNvGrpSpPr>
          <p:nvPr/>
        </p:nvGrpSpPr>
        <p:grpSpPr bwMode="auto">
          <a:xfrm>
            <a:off x="5232400" y="3967163"/>
            <a:ext cx="1779588" cy="1779587"/>
            <a:chOff x="3419475" y="752475"/>
            <a:chExt cx="5353050" cy="5353050"/>
          </a:xfrm>
        </p:grpSpPr>
        <p:sp>
          <p:nvSpPr>
            <p:cNvPr id="191" name="Freeform: Shape 190">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192" name="Group 191">
              <a:extLst/>
            </p:cNvPr>
            <p:cNvGrpSpPr/>
            <p:nvPr/>
          </p:nvGrpSpPr>
          <p:grpSpPr>
            <a:xfrm>
              <a:off x="3505202" y="836611"/>
              <a:ext cx="5094518" cy="5143275"/>
              <a:chOff x="3505202" y="836611"/>
              <a:chExt cx="5094518" cy="5143275"/>
            </a:xfrm>
            <a:solidFill>
              <a:schemeClr val="bg1"/>
            </a:solidFill>
          </p:grpSpPr>
          <p:sp>
            <p:nvSpPr>
              <p:cNvPr id="195" name="Rectangle 194">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6" name="Rectangle 195">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7" name="Rectangle 196">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8" name="Rectangle 197">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199" name="Rectangle 198">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00" name="Rectangle 199">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01" name="Rectangle 200">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02" name="Rectangle 201">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03" name="Rectangle 202">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04" name="Rectangle 203">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05" name="Rectangle 204">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06" name="Rectangle 205">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193" name="Oval 192">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4810" name="TextBox 193"/>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1</a:t>
              </a:r>
            </a:p>
          </p:txBody>
        </p:sp>
      </p:grpSp>
      <p:grpSp>
        <p:nvGrpSpPr>
          <p:cNvPr id="207" name="Group 206"/>
          <p:cNvGrpSpPr>
            <a:grpSpLocks/>
          </p:cNvGrpSpPr>
          <p:nvPr/>
        </p:nvGrpSpPr>
        <p:grpSpPr bwMode="auto">
          <a:xfrm>
            <a:off x="5232400" y="3967163"/>
            <a:ext cx="1779588" cy="1779587"/>
            <a:chOff x="3419475" y="752475"/>
            <a:chExt cx="5353050" cy="5353050"/>
          </a:xfrm>
        </p:grpSpPr>
        <p:sp>
          <p:nvSpPr>
            <p:cNvPr id="208" name="Freeform: Shape 207">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nvGrpSpPr>
            <p:cNvPr id="209" name="Group 208">
              <a:extLst/>
            </p:cNvPr>
            <p:cNvGrpSpPr/>
            <p:nvPr/>
          </p:nvGrpSpPr>
          <p:grpSpPr>
            <a:xfrm>
              <a:off x="3505202" y="836611"/>
              <a:ext cx="5094518" cy="5143275"/>
              <a:chOff x="3505202" y="836611"/>
              <a:chExt cx="5094518" cy="5143275"/>
            </a:xfrm>
            <a:solidFill>
              <a:schemeClr val="bg1"/>
            </a:solidFill>
          </p:grpSpPr>
          <p:sp>
            <p:nvSpPr>
              <p:cNvPr id="212" name="Rectangle 211">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3" name="Rectangle 212">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4" name="Rectangle 213">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5" name="Rectangle 214">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6" name="Rectangle 215">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7" name="Rectangle 216">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8" name="Rectangle 217">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19" name="Rectangle 218">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20" name="Rectangle 219">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21" name="Rectangle 220">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22" name="Rectangle 221">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223" name="Rectangle 222">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grpSp>
        <p:sp>
          <p:nvSpPr>
            <p:cNvPr id="210" name="Oval 209">
              <a:extLst/>
            </p:cNvPr>
            <p:cNvSpPr/>
            <p:nvPr/>
          </p:nvSpPr>
          <p:spPr>
            <a:xfrm>
              <a:off x="3882675" y="1206122"/>
              <a:ext cx="4412325" cy="44123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900">
                <a:solidFill>
                  <a:prstClr val="white"/>
                </a:solidFill>
              </a:endParaRPr>
            </a:p>
          </p:txBody>
        </p:sp>
        <p:sp>
          <p:nvSpPr>
            <p:cNvPr id="74806" name="TextBox 210"/>
            <p:cNvSpPr txBox="1">
              <a:spLocks noChangeArrowheads="1"/>
            </p:cNvSpPr>
            <p:nvPr/>
          </p:nvSpPr>
          <p:spPr bwMode="auto">
            <a:xfrm>
              <a:off x="4295032" y="1712142"/>
              <a:ext cx="3659989" cy="3263515"/>
            </a:xfrm>
            <a:prstGeom prst="rect">
              <a:avLst/>
            </a:prstGeom>
            <a:noFill/>
            <a:ln w="9525">
              <a:noFill/>
              <a:miter lim="800000"/>
              <a:headEnd/>
              <a:tailEnd/>
            </a:ln>
          </p:spPr>
          <p:txBody>
            <a:bodyPr>
              <a:spAutoFit/>
            </a:bodyPr>
            <a:lstStyle/>
            <a:p>
              <a:pPr algn="ctr"/>
              <a:r>
                <a:rPr lang="en-US" sz="7200" b="1">
                  <a:solidFill>
                    <a:srgbClr val="262626"/>
                  </a:solidFill>
                  <a:latin typeface="Agency FB" pitchFamily="34" charset="0"/>
                </a:rPr>
                <a:t>0</a:t>
              </a:r>
            </a:p>
          </p:txBody>
        </p:sp>
      </p:grpSp>
      <p:pic>
        <p:nvPicPr>
          <p:cNvPr id="224" name="Shape">
            <a:hlinkClick r:id="" action="ppaction://media"/>
          </p:cNvPr>
          <p:cNvPicPr>
            <a:picLocks noRot="1" noChangeAspect="1"/>
          </p:cNvPicPr>
          <p:nvPr>
            <a:audioFile r:link="rId1"/>
          </p:nvPr>
        </p:nvPicPr>
        <p:blipFill>
          <a:blip r:embed="rId7"/>
          <a:srcRect/>
          <a:stretch>
            <a:fillRect/>
          </a:stretch>
        </p:blipFill>
        <p:spPr bwMode="auto">
          <a:xfrm>
            <a:off x="-941388" y="1693863"/>
            <a:ext cx="609600" cy="609600"/>
          </a:xfrm>
          <a:prstGeom prst="rect">
            <a:avLst/>
          </a:prstGeom>
          <a:noFill/>
          <a:ln w="9525">
            <a:noFill/>
            <a:miter lim="800000"/>
            <a:headEnd/>
            <a:tailEnd/>
          </a:ln>
        </p:spPr>
      </p:pic>
      <p:sp>
        <p:nvSpPr>
          <p:cNvPr id="74773" name="TextBox 224"/>
          <p:cNvSpPr txBox="1">
            <a:spLocks noChangeArrowheads="1"/>
          </p:cNvSpPr>
          <p:nvPr/>
        </p:nvSpPr>
        <p:spPr bwMode="auto">
          <a:xfrm>
            <a:off x="7259638" y="6299200"/>
            <a:ext cx="3670300" cy="369888"/>
          </a:xfrm>
          <a:prstGeom prst="rect">
            <a:avLst/>
          </a:prstGeom>
          <a:noFill/>
          <a:ln w="9525">
            <a:noFill/>
            <a:miter lim="800000"/>
            <a:headEnd/>
            <a:tailEnd/>
          </a:ln>
        </p:spPr>
        <p:txBody>
          <a:bodyPr>
            <a:spAutoFit/>
          </a:bodyPr>
          <a:lstStyle/>
          <a:p>
            <a:pPr algn="r"/>
            <a:r>
              <a:rPr lang="fr-FR" b="1">
                <a:solidFill>
                  <a:srgbClr val="FFFFFF"/>
                </a:solidFill>
                <a:latin typeface="Montserrat"/>
              </a:rPr>
              <a:t>nguyenngocduong.vn</a:t>
            </a:r>
          </a:p>
        </p:txBody>
      </p:sp>
      <p:grpSp>
        <p:nvGrpSpPr>
          <p:cNvPr id="74774" name="Group 226"/>
          <p:cNvGrpSpPr>
            <a:grpSpLocks/>
          </p:cNvGrpSpPr>
          <p:nvPr/>
        </p:nvGrpSpPr>
        <p:grpSpPr bwMode="auto">
          <a:xfrm>
            <a:off x="6753225" y="3732213"/>
            <a:ext cx="3438525" cy="1098550"/>
            <a:chOff x="333828" y="1584291"/>
            <a:chExt cx="11524343" cy="4847772"/>
          </a:xfrm>
        </p:grpSpPr>
        <p:pic>
          <p:nvPicPr>
            <p:cNvPr id="74801" name="Picture 227"/>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4802" name="Picture 228"/>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4775" name="Group 229"/>
          <p:cNvGrpSpPr>
            <a:grpSpLocks/>
          </p:cNvGrpSpPr>
          <p:nvPr/>
        </p:nvGrpSpPr>
        <p:grpSpPr bwMode="auto">
          <a:xfrm>
            <a:off x="6759575" y="4846638"/>
            <a:ext cx="3436938" cy="1096962"/>
            <a:chOff x="333828" y="1584291"/>
            <a:chExt cx="11524343" cy="4847772"/>
          </a:xfrm>
        </p:grpSpPr>
        <p:pic>
          <p:nvPicPr>
            <p:cNvPr id="74799" name="Picture 230"/>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4800" name="Picture 231"/>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sp>
        <p:nvSpPr>
          <p:cNvPr id="74776" name="TextBox 232"/>
          <p:cNvSpPr txBox="1">
            <a:spLocks noChangeArrowheads="1"/>
          </p:cNvSpPr>
          <p:nvPr/>
        </p:nvSpPr>
        <p:spPr bwMode="auto">
          <a:xfrm>
            <a:off x="7140575" y="4081463"/>
            <a:ext cx="2678113" cy="400050"/>
          </a:xfrm>
          <a:prstGeom prst="rect">
            <a:avLst/>
          </a:prstGeom>
          <a:noFill/>
          <a:ln w="9525">
            <a:noFill/>
            <a:miter lim="800000"/>
            <a:headEnd/>
            <a:tailEnd/>
          </a:ln>
        </p:spPr>
        <p:txBody>
          <a:bodyPr>
            <a:spAutoFit/>
          </a:bodyPr>
          <a:lstStyle/>
          <a:p>
            <a:r>
              <a:rPr lang="en-US" sz="2000" b="1">
                <a:solidFill>
                  <a:srgbClr val="FFFFFF"/>
                </a:solidFill>
                <a:latin typeface="Montserrat"/>
                <a:cs typeface="Calibri" pitchFamily="34" charset="0"/>
              </a:rPr>
              <a:t>B. </a:t>
            </a:r>
            <a:r>
              <a:rPr lang="vi-VN" sz="2000" b="1">
                <a:solidFill>
                  <a:srgbClr val="FFFFFF"/>
                </a:solidFill>
                <a:latin typeface="Montserrat"/>
                <a:cs typeface="Calibri" pitchFamily="34" charset="0"/>
              </a:rPr>
              <a:t>Gần 500 năm</a:t>
            </a:r>
            <a:endParaRPr lang="fr-FR" sz="2800">
              <a:solidFill>
                <a:srgbClr val="FFFFFF"/>
              </a:solidFill>
              <a:latin typeface="Montserrat"/>
            </a:endParaRPr>
          </a:p>
        </p:txBody>
      </p:sp>
      <p:sp>
        <p:nvSpPr>
          <p:cNvPr id="74777" name="TextBox 233"/>
          <p:cNvSpPr txBox="1">
            <a:spLocks noChangeArrowheads="1"/>
          </p:cNvSpPr>
          <p:nvPr/>
        </p:nvSpPr>
        <p:spPr bwMode="auto">
          <a:xfrm>
            <a:off x="7140575" y="5194300"/>
            <a:ext cx="3327400" cy="400050"/>
          </a:xfrm>
          <a:prstGeom prst="rect">
            <a:avLst/>
          </a:prstGeom>
          <a:noFill/>
          <a:ln w="9525">
            <a:noFill/>
            <a:miter lim="800000"/>
            <a:headEnd/>
            <a:tailEnd/>
          </a:ln>
        </p:spPr>
        <p:txBody>
          <a:bodyPr>
            <a:spAutoFit/>
          </a:bodyPr>
          <a:lstStyle/>
          <a:p>
            <a:r>
              <a:rPr lang="en-US" sz="2000" b="1">
                <a:solidFill>
                  <a:srgbClr val="FFFFFF"/>
                </a:solidFill>
                <a:latin typeface="Montserrat"/>
                <a:cs typeface="Calibri" pitchFamily="34" charset="0"/>
              </a:rPr>
              <a:t>D. </a:t>
            </a:r>
            <a:r>
              <a:rPr lang="vi-VN" sz="2000" b="1">
                <a:solidFill>
                  <a:srgbClr val="FFFFFF"/>
                </a:solidFill>
                <a:latin typeface="Montserrat"/>
                <a:cs typeface="Calibri" pitchFamily="34" charset="0"/>
              </a:rPr>
              <a:t>Gần 600 năm</a:t>
            </a:r>
            <a:endParaRPr lang="fr-FR" sz="2800">
              <a:solidFill>
                <a:srgbClr val="FFFFFF"/>
              </a:solidFill>
              <a:latin typeface="Montserrat"/>
            </a:endParaRPr>
          </a:p>
        </p:txBody>
      </p:sp>
      <p:sp>
        <p:nvSpPr>
          <p:cNvPr id="74778" name="TextBox 234"/>
          <p:cNvSpPr txBox="1">
            <a:spLocks noChangeArrowheads="1"/>
          </p:cNvSpPr>
          <p:nvPr/>
        </p:nvSpPr>
        <p:spPr bwMode="auto">
          <a:xfrm>
            <a:off x="1879600" y="2181225"/>
            <a:ext cx="8432800" cy="1077913"/>
          </a:xfrm>
          <a:prstGeom prst="rect">
            <a:avLst/>
          </a:prstGeom>
          <a:noFill/>
          <a:ln w="9525">
            <a:noFill/>
            <a:miter lim="800000"/>
            <a:headEnd/>
            <a:tailEnd/>
          </a:ln>
        </p:spPr>
        <p:txBody>
          <a:bodyPr>
            <a:spAutoFit/>
          </a:bodyPr>
          <a:lstStyle/>
          <a:p>
            <a:pPr algn="ctr"/>
            <a:r>
              <a:rPr lang="vi-VN" sz="3200" b="1">
                <a:solidFill>
                  <a:srgbClr val="FFFFFF"/>
                </a:solidFill>
                <a:latin typeface="Montserrat"/>
                <a:cs typeface="Calibri" pitchFamily="34" charset="0"/>
              </a:rPr>
              <a:t>Trạng nguyên Lương Thế Vinh như thế nào</a:t>
            </a:r>
            <a:r>
              <a:rPr lang="en-US" sz="3200" b="1">
                <a:solidFill>
                  <a:srgbClr val="FFFFFF"/>
                </a:solidFill>
                <a:latin typeface="Montserrat"/>
                <a:cs typeface="Calibri" pitchFamily="34" charset="0"/>
              </a:rPr>
              <a:t>?</a:t>
            </a:r>
            <a:endParaRPr lang="fr-FR" sz="4000">
              <a:solidFill>
                <a:srgbClr val="FFFFFF"/>
              </a:solidFill>
              <a:latin typeface="Montserrat"/>
            </a:endParaRPr>
          </a:p>
        </p:txBody>
      </p:sp>
      <p:grpSp>
        <p:nvGrpSpPr>
          <p:cNvPr id="74779" name="Group 235"/>
          <p:cNvGrpSpPr>
            <a:grpSpLocks/>
          </p:cNvGrpSpPr>
          <p:nvPr/>
        </p:nvGrpSpPr>
        <p:grpSpPr bwMode="auto">
          <a:xfrm>
            <a:off x="1879600" y="3740150"/>
            <a:ext cx="3581400" cy="1098550"/>
            <a:chOff x="333828" y="1584291"/>
            <a:chExt cx="11524343" cy="4847772"/>
          </a:xfrm>
        </p:grpSpPr>
        <p:pic>
          <p:nvPicPr>
            <p:cNvPr id="74797" name="Picture 236"/>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4798" name="Picture 237"/>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4780" name="Group 238"/>
          <p:cNvGrpSpPr>
            <a:grpSpLocks/>
          </p:cNvGrpSpPr>
          <p:nvPr/>
        </p:nvGrpSpPr>
        <p:grpSpPr bwMode="auto">
          <a:xfrm>
            <a:off x="6753225" y="3732213"/>
            <a:ext cx="3990975" cy="1098550"/>
            <a:chOff x="333828" y="1584291"/>
            <a:chExt cx="11524343" cy="4847772"/>
          </a:xfrm>
        </p:grpSpPr>
        <p:pic>
          <p:nvPicPr>
            <p:cNvPr id="74795" name="Picture 239"/>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4796" name="Picture 240"/>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4781" name="Group 241"/>
          <p:cNvGrpSpPr>
            <a:grpSpLocks/>
          </p:cNvGrpSpPr>
          <p:nvPr/>
        </p:nvGrpSpPr>
        <p:grpSpPr bwMode="auto">
          <a:xfrm>
            <a:off x="1879600" y="4852988"/>
            <a:ext cx="3586163" cy="1098550"/>
            <a:chOff x="333828" y="1584291"/>
            <a:chExt cx="11524343" cy="4847772"/>
          </a:xfrm>
        </p:grpSpPr>
        <p:pic>
          <p:nvPicPr>
            <p:cNvPr id="74793" name="Picture 242"/>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4794" name="Picture 243"/>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4782" name="Group 244"/>
          <p:cNvGrpSpPr>
            <a:grpSpLocks/>
          </p:cNvGrpSpPr>
          <p:nvPr/>
        </p:nvGrpSpPr>
        <p:grpSpPr bwMode="auto">
          <a:xfrm>
            <a:off x="6759575" y="4846638"/>
            <a:ext cx="3984625" cy="1096962"/>
            <a:chOff x="333828" y="1584291"/>
            <a:chExt cx="11524343" cy="4847772"/>
          </a:xfrm>
        </p:grpSpPr>
        <p:pic>
          <p:nvPicPr>
            <p:cNvPr id="74791" name="Picture 245"/>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4792" name="Picture 246"/>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sp>
        <p:nvSpPr>
          <p:cNvPr id="74783" name="TextBox 247"/>
          <p:cNvSpPr txBox="1">
            <a:spLocks noChangeArrowheads="1"/>
          </p:cNvSpPr>
          <p:nvPr/>
        </p:nvSpPr>
        <p:spPr bwMode="auto">
          <a:xfrm>
            <a:off x="2846388" y="4059238"/>
            <a:ext cx="2500312" cy="400050"/>
          </a:xfrm>
          <a:prstGeom prst="rect">
            <a:avLst/>
          </a:prstGeom>
          <a:noFill/>
          <a:ln w="9525">
            <a:noFill/>
            <a:miter lim="800000"/>
            <a:headEnd/>
            <a:tailEnd/>
          </a:ln>
        </p:spPr>
        <p:txBody>
          <a:bodyPr>
            <a:spAutoFit/>
          </a:bodyPr>
          <a:lstStyle/>
          <a:p>
            <a:r>
              <a:rPr lang="vi-VN" sz="2000" b="1">
                <a:solidFill>
                  <a:srgbClr val="FFFFFF"/>
                </a:solidFill>
                <a:latin typeface="Montserrat"/>
                <a:cs typeface="Calibri" pitchFamily="34" charset="0"/>
              </a:rPr>
              <a:t>Rất chăm ngoan</a:t>
            </a:r>
            <a:endParaRPr lang="fr-FR" sz="2800">
              <a:solidFill>
                <a:srgbClr val="FFFFFF"/>
              </a:solidFill>
              <a:latin typeface="Montserrat"/>
            </a:endParaRPr>
          </a:p>
        </p:txBody>
      </p:sp>
      <p:sp>
        <p:nvSpPr>
          <p:cNvPr id="74784" name="TextBox 248"/>
          <p:cNvSpPr txBox="1">
            <a:spLocks noChangeArrowheads="1"/>
          </p:cNvSpPr>
          <p:nvPr/>
        </p:nvSpPr>
        <p:spPr bwMode="auto">
          <a:xfrm>
            <a:off x="3013075" y="5073650"/>
            <a:ext cx="2344738" cy="400050"/>
          </a:xfrm>
          <a:prstGeom prst="rect">
            <a:avLst/>
          </a:prstGeom>
          <a:noFill/>
          <a:ln w="9525">
            <a:noFill/>
            <a:miter lim="800000"/>
            <a:headEnd/>
            <a:tailEnd/>
          </a:ln>
        </p:spPr>
        <p:txBody>
          <a:bodyPr>
            <a:spAutoFit/>
          </a:bodyPr>
          <a:lstStyle/>
          <a:p>
            <a:r>
              <a:rPr lang="vi-VN" sz="2000" b="1">
                <a:solidFill>
                  <a:srgbClr val="FFFFFF"/>
                </a:solidFill>
                <a:latin typeface="Montserrat"/>
              </a:rPr>
              <a:t>Rất gan dạ</a:t>
            </a:r>
            <a:endParaRPr lang="fr-FR" sz="2800">
              <a:solidFill>
                <a:srgbClr val="FFFFFF"/>
              </a:solidFill>
              <a:latin typeface="Montserrat"/>
            </a:endParaRPr>
          </a:p>
        </p:txBody>
      </p:sp>
      <p:sp>
        <p:nvSpPr>
          <p:cNvPr id="74785" name="TextBox 249"/>
          <p:cNvSpPr txBox="1">
            <a:spLocks noChangeArrowheads="1"/>
          </p:cNvSpPr>
          <p:nvPr/>
        </p:nvSpPr>
        <p:spPr bwMode="auto">
          <a:xfrm>
            <a:off x="7632700" y="4089400"/>
            <a:ext cx="2647950" cy="400050"/>
          </a:xfrm>
          <a:prstGeom prst="rect">
            <a:avLst/>
          </a:prstGeom>
          <a:noFill/>
          <a:ln w="9525">
            <a:noFill/>
            <a:miter lim="800000"/>
            <a:headEnd/>
            <a:tailEnd/>
          </a:ln>
        </p:spPr>
        <p:txBody>
          <a:bodyPr>
            <a:spAutoFit/>
          </a:bodyPr>
          <a:lstStyle/>
          <a:p>
            <a:r>
              <a:rPr lang="vi-VN" sz="2000" b="1">
                <a:solidFill>
                  <a:schemeClr val="bg1"/>
                </a:solidFill>
                <a:latin typeface="Montserrat"/>
                <a:cs typeface="Calibri" pitchFamily="34" charset="0"/>
              </a:rPr>
              <a:t>Rất thông minh</a:t>
            </a:r>
            <a:endParaRPr lang="fr-FR" sz="2800">
              <a:solidFill>
                <a:schemeClr val="bg1"/>
              </a:solidFill>
              <a:latin typeface="Montserrat"/>
            </a:endParaRPr>
          </a:p>
        </p:txBody>
      </p:sp>
      <p:sp>
        <p:nvSpPr>
          <p:cNvPr id="74786" name="TextBox 250"/>
          <p:cNvSpPr txBox="1">
            <a:spLocks noChangeArrowheads="1"/>
          </p:cNvSpPr>
          <p:nvPr/>
        </p:nvSpPr>
        <p:spPr bwMode="auto">
          <a:xfrm>
            <a:off x="7664450" y="5062538"/>
            <a:ext cx="2432050" cy="400050"/>
          </a:xfrm>
          <a:prstGeom prst="rect">
            <a:avLst/>
          </a:prstGeom>
          <a:noFill/>
          <a:ln w="9525">
            <a:noFill/>
            <a:miter lim="800000"/>
            <a:headEnd/>
            <a:tailEnd/>
          </a:ln>
        </p:spPr>
        <p:txBody>
          <a:bodyPr>
            <a:spAutoFit/>
          </a:bodyPr>
          <a:lstStyle/>
          <a:p>
            <a:r>
              <a:rPr lang="vi-VN" sz="2000" b="1">
                <a:solidFill>
                  <a:srgbClr val="FFFFFF"/>
                </a:solidFill>
                <a:latin typeface="Montserrat"/>
                <a:cs typeface="Calibri" pitchFamily="34" charset="0"/>
              </a:rPr>
              <a:t>Rất dũng cảm</a:t>
            </a:r>
            <a:endParaRPr lang="fr-FR" sz="2800">
              <a:solidFill>
                <a:srgbClr val="FFFFFF"/>
              </a:solidFill>
              <a:latin typeface="Montserrat"/>
            </a:endParaRPr>
          </a:p>
        </p:txBody>
      </p:sp>
      <p:sp>
        <p:nvSpPr>
          <p:cNvPr id="74787" name="TextBox 251"/>
          <p:cNvSpPr txBox="1">
            <a:spLocks noChangeArrowheads="1"/>
          </p:cNvSpPr>
          <p:nvPr/>
        </p:nvSpPr>
        <p:spPr bwMode="auto">
          <a:xfrm>
            <a:off x="2251075" y="4068763"/>
            <a:ext cx="692150" cy="400050"/>
          </a:xfrm>
          <a:prstGeom prst="rect">
            <a:avLst/>
          </a:prstGeom>
          <a:noFill/>
          <a:ln w="9525">
            <a:noFill/>
            <a:miter lim="800000"/>
            <a:headEnd/>
            <a:tailEnd/>
          </a:ln>
        </p:spPr>
        <p:txBody>
          <a:bodyPr>
            <a:spAutoFit/>
          </a:bodyPr>
          <a:lstStyle/>
          <a:p>
            <a:pPr algn="r"/>
            <a:r>
              <a:rPr lang="fr-FR" sz="2000" b="1">
                <a:solidFill>
                  <a:srgbClr val="FFFFFF"/>
                </a:solidFill>
                <a:latin typeface="Montserrat"/>
              </a:rPr>
              <a:t>A.</a:t>
            </a:r>
          </a:p>
        </p:txBody>
      </p:sp>
      <p:sp>
        <p:nvSpPr>
          <p:cNvPr id="74788" name="TextBox 252"/>
          <p:cNvSpPr txBox="1">
            <a:spLocks noChangeArrowheads="1"/>
          </p:cNvSpPr>
          <p:nvPr/>
        </p:nvSpPr>
        <p:spPr bwMode="auto">
          <a:xfrm>
            <a:off x="2486025" y="5092700"/>
            <a:ext cx="527050" cy="400050"/>
          </a:xfrm>
          <a:prstGeom prst="rect">
            <a:avLst/>
          </a:prstGeom>
          <a:noFill/>
          <a:ln w="9525">
            <a:noFill/>
            <a:miter lim="800000"/>
            <a:headEnd/>
            <a:tailEnd/>
          </a:ln>
        </p:spPr>
        <p:txBody>
          <a:bodyPr>
            <a:spAutoFit/>
          </a:bodyPr>
          <a:lstStyle/>
          <a:p>
            <a:pPr algn="r"/>
            <a:r>
              <a:rPr lang="fr-FR" sz="2000" b="1">
                <a:solidFill>
                  <a:srgbClr val="FFFFFF"/>
                </a:solidFill>
                <a:latin typeface="Montserrat"/>
              </a:rPr>
              <a:t>C.</a:t>
            </a:r>
          </a:p>
        </p:txBody>
      </p:sp>
      <p:sp>
        <p:nvSpPr>
          <p:cNvPr id="74789" name="TextBox 253"/>
          <p:cNvSpPr txBox="1">
            <a:spLocks noChangeArrowheads="1"/>
          </p:cNvSpPr>
          <p:nvPr/>
        </p:nvSpPr>
        <p:spPr bwMode="auto">
          <a:xfrm>
            <a:off x="7137400" y="4068763"/>
            <a:ext cx="527050" cy="400050"/>
          </a:xfrm>
          <a:prstGeom prst="rect">
            <a:avLst/>
          </a:prstGeom>
          <a:noFill/>
          <a:ln w="9525">
            <a:noFill/>
            <a:miter lim="800000"/>
            <a:headEnd/>
            <a:tailEnd/>
          </a:ln>
        </p:spPr>
        <p:txBody>
          <a:bodyPr>
            <a:spAutoFit/>
          </a:bodyPr>
          <a:lstStyle/>
          <a:p>
            <a:pPr algn="r"/>
            <a:r>
              <a:rPr lang="fr-FR" sz="2000" b="1">
                <a:solidFill>
                  <a:schemeClr val="bg1"/>
                </a:solidFill>
                <a:latin typeface="Montserrat"/>
              </a:rPr>
              <a:t>B.</a:t>
            </a:r>
          </a:p>
        </p:txBody>
      </p:sp>
      <p:sp>
        <p:nvSpPr>
          <p:cNvPr id="74790" name="TextBox 254"/>
          <p:cNvSpPr txBox="1">
            <a:spLocks noChangeArrowheads="1"/>
          </p:cNvSpPr>
          <p:nvPr/>
        </p:nvSpPr>
        <p:spPr bwMode="auto">
          <a:xfrm>
            <a:off x="7137400" y="5092700"/>
            <a:ext cx="527050" cy="400050"/>
          </a:xfrm>
          <a:prstGeom prst="rect">
            <a:avLst/>
          </a:prstGeom>
          <a:noFill/>
          <a:ln w="9525">
            <a:noFill/>
            <a:miter lim="800000"/>
            <a:headEnd/>
            <a:tailEnd/>
          </a:ln>
        </p:spPr>
        <p:txBody>
          <a:bodyPr>
            <a:spAutoFit/>
          </a:bodyPr>
          <a:lstStyle/>
          <a:p>
            <a:pPr algn="r"/>
            <a:r>
              <a:rPr lang="fr-FR" sz="2000" b="1">
                <a:solidFill>
                  <a:srgbClr val="FFFFFF"/>
                </a:solidFill>
                <a:latin typeface="Montserrat"/>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5336" fill="hold"/>
                                        <p:tgtEl>
                                          <p:spTgt spid="224"/>
                                        </p:tgtEl>
                                      </p:cBhvr>
                                    </p:cmd>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000"/>
                                  </p:stCondLst>
                                  <p:childTnLst>
                                    <p:set>
                                      <p:cBhvr>
                                        <p:cTn id="21" dur="1" fill="hold">
                                          <p:stCondLst>
                                            <p:cond delay="0"/>
                                          </p:stCondLst>
                                        </p:cTn>
                                        <p:tgtEl>
                                          <p:spTgt spid="54"/>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1000"/>
                                  </p:stCondLst>
                                  <p:childTnLst>
                                    <p:set>
                                      <p:cBhvr>
                                        <p:cTn id="24" dur="1" fill="hold">
                                          <p:stCondLst>
                                            <p:cond delay="0"/>
                                          </p:stCondLst>
                                        </p:cTn>
                                        <p:tgtEl>
                                          <p:spTgt spid="71"/>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1000"/>
                                  </p:stCondLst>
                                  <p:childTnLst>
                                    <p:set>
                                      <p:cBhvr>
                                        <p:cTn id="27" dur="1" fill="hold">
                                          <p:stCondLst>
                                            <p:cond delay="0"/>
                                          </p:stCondLst>
                                        </p:cTn>
                                        <p:tgtEl>
                                          <p:spTgt spid="88"/>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nodeType="afterEffect">
                                  <p:stCondLst>
                                    <p:cond delay="1000"/>
                                  </p:stCondLst>
                                  <p:childTnLst>
                                    <p:set>
                                      <p:cBhvr>
                                        <p:cTn id="30" dur="1" fill="hold">
                                          <p:stCondLst>
                                            <p:cond delay="0"/>
                                          </p:stCondLst>
                                        </p:cTn>
                                        <p:tgtEl>
                                          <p:spTgt spid="105"/>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1000"/>
                                  </p:stCondLst>
                                  <p:childTnLst>
                                    <p:set>
                                      <p:cBhvr>
                                        <p:cTn id="33" dur="1" fill="hold">
                                          <p:stCondLst>
                                            <p:cond delay="0"/>
                                          </p:stCondLst>
                                        </p:cTn>
                                        <p:tgtEl>
                                          <p:spTgt spid="122"/>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1000"/>
                                  </p:stCondLst>
                                  <p:childTnLst>
                                    <p:set>
                                      <p:cBhvr>
                                        <p:cTn id="36" dur="1" fill="hold">
                                          <p:stCondLst>
                                            <p:cond delay="0"/>
                                          </p:stCondLst>
                                        </p:cTn>
                                        <p:tgtEl>
                                          <p:spTgt spid="139"/>
                                        </p:tgtEl>
                                        <p:attrNameLst>
                                          <p:attrName>style.visibility</p:attrName>
                                        </p:attrNameLst>
                                      </p:cBhvr>
                                      <p:to>
                                        <p:strVal val="visible"/>
                                      </p:to>
                                    </p:set>
                                  </p:childTnLst>
                                </p:cTn>
                              </p:par>
                            </p:childTnLst>
                          </p:cTn>
                        </p:par>
                        <p:par>
                          <p:cTn id="37" fill="hold">
                            <p:stCondLst>
                              <p:cond delay="6000"/>
                            </p:stCondLst>
                            <p:childTnLst>
                              <p:par>
                                <p:cTn id="38" presetID="1" presetClass="entr" presetSubtype="0" fill="hold" nodeType="afterEffect">
                                  <p:stCondLst>
                                    <p:cond delay="1000"/>
                                  </p:stCondLst>
                                  <p:childTnLst>
                                    <p:set>
                                      <p:cBhvr>
                                        <p:cTn id="39" dur="1" fill="hold">
                                          <p:stCondLst>
                                            <p:cond delay="0"/>
                                          </p:stCondLst>
                                        </p:cTn>
                                        <p:tgtEl>
                                          <p:spTgt spid="156"/>
                                        </p:tgtEl>
                                        <p:attrNameLst>
                                          <p:attrName>style.visibility</p:attrName>
                                        </p:attrNameLst>
                                      </p:cBhvr>
                                      <p:to>
                                        <p:strVal val="visible"/>
                                      </p:to>
                                    </p:set>
                                  </p:childTnLst>
                                </p:cTn>
                              </p:par>
                            </p:childTnLst>
                          </p:cTn>
                        </p:par>
                        <p:par>
                          <p:cTn id="40" fill="hold">
                            <p:stCondLst>
                              <p:cond delay="7000"/>
                            </p:stCondLst>
                            <p:childTnLst>
                              <p:par>
                                <p:cTn id="41" presetID="1" presetClass="entr" presetSubtype="0" fill="hold" nodeType="afterEffect">
                                  <p:stCondLst>
                                    <p:cond delay="1000"/>
                                  </p:stCondLst>
                                  <p:childTnLst>
                                    <p:set>
                                      <p:cBhvr>
                                        <p:cTn id="42" dur="1" fill="hold">
                                          <p:stCondLst>
                                            <p:cond delay="0"/>
                                          </p:stCondLst>
                                        </p:cTn>
                                        <p:tgtEl>
                                          <p:spTgt spid="173"/>
                                        </p:tgtEl>
                                        <p:attrNameLst>
                                          <p:attrName>style.visibility</p:attrName>
                                        </p:attrNameLst>
                                      </p:cBhvr>
                                      <p:to>
                                        <p:strVal val="visible"/>
                                      </p:to>
                                    </p:set>
                                  </p:childTnLst>
                                </p:cTn>
                              </p:par>
                            </p:childTnLst>
                          </p:cTn>
                        </p:par>
                        <p:par>
                          <p:cTn id="43" fill="hold">
                            <p:stCondLst>
                              <p:cond delay="8000"/>
                            </p:stCondLst>
                            <p:childTnLst>
                              <p:par>
                                <p:cTn id="44" presetID="1" presetClass="entr" presetSubtype="0" fill="hold" nodeType="afterEffect">
                                  <p:stCondLst>
                                    <p:cond delay="1000"/>
                                  </p:stCondLst>
                                  <p:childTnLst>
                                    <p:set>
                                      <p:cBhvr>
                                        <p:cTn id="45" dur="1" fill="hold">
                                          <p:stCondLst>
                                            <p:cond delay="0"/>
                                          </p:stCondLst>
                                        </p:cTn>
                                        <p:tgtEl>
                                          <p:spTgt spid="190"/>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22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Gold Texture Background Image"/>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grpSp>
        <p:nvGrpSpPr>
          <p:cNvPr id="11" name="Group 10">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p:cNvPr>
            <p:cNvPicPr>
              <a:picLocks noChangeAspect="1"/>
            </p:cNvPicPr>
            <p:nvPr/>
          </p:nvPicPr>
          <p:blipFill rotWithShape="1">
            <a:blip r:embed="rId4">
              <a:extLst/>
            </a:blip>
            <a:srcRect b="8917"/>
            <a:stretch/>
          </p:blipFill>
          <p:spPr>
            <a:xfrm>
              <a:off x="1482427" y="1858247"/>
              <a:ext cx="9349696" cy="4233063"/>
            </a:xfrm>
            <a:prstGeom prst="rect">
              <a:avLst/>
            </a:prstGeom>
          </p:spPr>
        </p:pic>
        <p:pic>
          <p:nvPicPr>
            <p:cNvPr id="15" name="Picture 14">
              <a:extLst/>
            </p:cNvPr>
            <p:cNvPicPr>
              <a:picLocks noChangeAspect="1"/>
            </p:cNvPicPr>
            <p:nvPr/>
          </p:nvPicPr>
          <p:blipFill rotWithShape="1">
            <a:blip r:embed="rId5">
              <a:extLst/>
            </a:blip>
            <a:srcRect l="2619" t="21800" r="2857" b="7491"/>
            <a:stretch/>
          </p:blipFill>
          <p:spPr>
            <a:xfrm>
              <a:off x="333828" y="1584291"/>
              <a:ext cx="11524343" cy="4847772"/>
            </a:xfrm>
            <a:prstGeom prst="rect">
              <a:avLst/>
            </a:prstGeom>
          </p:spPr>
        </p:pic>
      </p:grpSp>
      <p:sp>
        <p:nvSpPr>
          <p:cNvPr id="18" name="TextBox 17">
            <a:extLst/>
          </p:cNvPr>
          <p:cNvSpPr txBox="1"/>
          <p:nvPr/>
        </p:nvSpPr>
        <p:spPr>
          <a:xfrm>
            <a:off x="4241800" y="852330"/>
            <a:ext cx="3759200" cy="830997"/>
          </a:xfrm>
          <a:prstGeom prst="rect">
            <a:avLst/>
          </a:prstGeom>
          <a:noFill/>
        </p:spPr>
        <p:txBody>
          <a:bodyPr>
            <a:spAutoFit/>
            <a:scene3d>
              <a:camera prst="orthographicFront"/>
              <a:lightRig rig="threePt" dir="t"/>
            </a:scene3d>
            <a:sp3d extrusionH="57150">
              <a:bevelT w="38100" h="38100" prst="angle"/>
            </a:sp3d>
          </a:bodyPr>
          <a:lstStyle/>
          <a:p>
            <a:pPr algn="ctr" fontAlgn="auto">
              <a:spcBef>
                <a:spcPts val="0"/>
              </a:spcBef>
              <a:spcAft>
                <a:spcPts val="0"/>
              </a:spcAft>
              <a:defRPr/>
            </a:pPr>
            <a:r>
              <a:rPr lang="fr-FR" sz="4800" b="1">
                <a:solidFill>
                  <a:srgbClr val="FFC000"/>
                </a:solidFill>
                <a:effectLst>
                  <a:glow rad="228600">
                    <a:srgbClr val="FFC000">
                      <a:satMod val="175000"/>
                      <a:alpha val="40000"/>
                    </a:srgb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4</a:t>
            </a:r>
          </a:p>
        </p:txBody>
      </p:sp>
      <p:pic>
        <p:nvPicPr>
          <p:cNvPr id="20" name="Picture 19" descr="Logo&#10;&#10;Description automatically generated">
            <a:extLst/>
          </p:cNvPr>
          <p:cNvPicPr>
            <a:picLocks noChangeAspect="1"/>
          </p:cNvPicPr>
          <p:nvPr/>
        </p:nvPicPr>
        <p:blipFill>
          <a:blip r:embed="rId6"/>
          <a:stretch>
            <a:fillRect/>
          </a:stretch>
        </p:blipFill>
        <p:spPr>
          <a:xfrm>
            <a:off x="9242425" y="280988"/>
            <a:ext cx="2473325" cy="2473325"/>
          </a:xfrm>
          <a:prstGeom prst="rect">
            <a:avLst/>
          </a:prstGeom>
          <a:effectLst>
            <a:outerShdw blurRad="50800" dist="38100" dir="5400000" algn="t" rotWithShape="0">
              <a:prstClr val="black">
                <a:alpha val="40000"/>
              </a:prstClr>
            </a:outerShdw>
          </a:effectLst>
        </p:spPr>
      </p:pic>
      <p:pic>
        <p:nvPicPr>
          <p:cNvPr id="37" name="Shape">
            <a:hlinkClick r:id="" action="ppaction://media"/>
          </p:cNvPr>
          <p:cNvPicPr>
            <a:picLocks noRot="1" noChangeAspect="1"/>
          </p:cNvPicPr>
          <p:nvPr>
            <a:audioFile r:link="rId1"/>
          </p:nvPr>
        </p:nvPicPr>
        <p:blipFill>
          <a:blip r:embed="rId7"/>
          <a:srcRect/>
          <a:stretch>
            <a:fillRect/>
          </a:stretch>
        </p:blipFill>
        <p:spPr bwMode="auto">
          <a:xfrm>
            <a:off x="-914400" y="833438"/>
            <a:ext cx="609600" cy="609600"/>
          </a:xfrm>
          <a:prstGeom prst="rect">
            <a:avLst/>
          </a:prstGeom>
          <a:noFill/>
          <a:ln w="9525">
            <a:noFill/>
            <a:miter lim="800000"/>
            <a:headEnd/>
            <a:tailEnd/>
          </a:ln>
        </p:spPr>
      </p:pic>
      <p:sp>
        <p:nvSpPr>
          <p:cNvPr id="75782" name="TextBox 37"/>
          <p:cNvSpPr txBox="1">
            <a:spLocks noChangeArrowheads="1"/>
          </p:cNvSpPr>
          <p:nvPr/>
        </p:nvSpPr>
        <p:spPr bwMode="auto">
          <a:xfrm>
            <a:off x="7259638" y="6299200"/>
            <a:ext cx="3670300" cy="369888"/>
          </a:xfrm>
          <a:prstGeom prst="rect">
            <a:avLst/>
          </a:prstGeom>
          <a:noFill/>
          <a:ln w="9525">
            <a:noFill/>
            <a:miter lim="800000"/>
            <a:headEnd/>
            <a:tailEnd/>
          </a:ln>
        </p:spPr>
        <p:txBody>
          <a:bodyPr>
            <a:spAutoFit/>
          </a:bodyPr>
          <a:lstStyle/>
          <a:p>
            <a:pPr algn="r"/>
            <a:r>
              <a:rPr lang="fr-FR" b="1">
                <a:solidFill>
                  <a:srgbClr val="FFFFFF"/>
                </a:solidFill>
                <a:latin typeface="Montserrat"/>
              </a:rPr>
              <a:t>nguyenngocduong.vn</a:t>
            </a:r>
          </a:p>
        </p:txBody>
      </p:sp>
      <p:sp>
        <p:nvSpPr>
          <p:cNvPr id="75783" name="TextBox 39"/>
          <p:cNvSpPr txBox="1">
            <a:spLocks noChangeArrowheads="1"/>
          </p:cNvSpPr>
          <p:nvPr/>
        </p:nvSpPr>
        <p:spPr bwMode="auto">
          <a:xfrm>
            <a:off x="1879600" y="2181225"/>
            <a:ext cx="8432800" cy="1077913"/>
          </a:xfrm>
          <a:prstGeom prst="rect">
            <a:avLst/>
          </a:prstGeom>
          <a:noFill/>
          <a:ln w="9525">
            <a:noFill/>
            <a:miter lim="800000"/>
            <a:headEnd/>
            <a:tailEnd/>
          </a:ln>
        </p:spPr>
        <p:txBody>
          <a:bodyPr>
            <a:spAutoFit/>
          </a:bodyPr>
          <a:lstStyle/>
          <a:p>
            <a:pPr algn="ctr"/>
            <a:r>
              <a:rPr lang="vi-VN" sz="3200" b="1">
                <a:solidFill>
                  <a:srgbClr val="FFFFFF"/>
                </a:solidFill>
                <a:latin typeface="Montserrat"/>
                <a:cs typeface="Calibri" pitchFamily="34" charset="0"/>
              </a:rPr>
              <a:t>Trạng nguyên Lương Thế Vinh như thế nào</a:t>
            </a:r>
            <a:r>
              <a:rPr lang="en-US" sz="3200" b="1">
                <a:solidFill>
                  <a:srgbClr val="FFFFFF"/>
                </a:solidFill>
                <a:latin typeface="Montserrat"/>
                <a:cs typeface="Calibri" pitchFamily="34" charset="0"/>
              </a:rPr>
              <a:t>?</a:t>
            </a:r>
            <a:endParaRPr lang="fr-FR" sz="4000">
              <a:solidFill>
                <a:srgbClr val="FFFFFF"/>
              </a:solidFill>
              <a:latin typeface="Montserrat"/>
            </a:endParaRPr>
          </a:p>
        </p:txBody>
      </p:sp>
      <p:grpSp>
        <p:nvGrpSpPr>
          <p:cNvPr id="75784" name="Group 40"/>
          <p:cNvGrpSpPr>
            <a:grpSpLocks/>
          </p:cNvGrpSpPr>
          <p:nvPr/>
        </p:nvGrpSpPr>
        <p:grpSpPr bwMode="auto">
          <a:xfrm>
            <a:off x="1879600" y="3740150"/>
            <a:ext cx="3581400" cy="1098550"/>
            <a:chOff x="333828" y="1584291"/>
            <a:chExt cx="11524343" cy="4847772"/>
          </a:xfrm>
        </p:grpSpPr>
        <p:pic>
          <p:nvPicPr>
            <p:cNvPr id="75802" name="Picture 41"/>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5803" name="Picture 42"/>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5785" name="Group 43"/>
          <p:cNvGrpSpPr>
            <a:grpSpLocks/>
          </p:cNvGrpSpPr>
          <p:nvPr/>
        </p:nvGrpSpPr>
        <p:grpSpPr bwMode="auto">
          <a:xfrm>
            <a:off x="6753225" y="3732213"/>
            <a:ext cx="3990975" cy="1098550"/>
            <a:chOff x="333828" y="1584291"/>
            <a:chExt cx="11524343" cy="4847772"/>
          </a:xfrm>
        </p:grpSpPr>
        <p:pic>
          <p:nvPicPr>
            <p:cNvPr id="75800" name="Picture 44"/>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5801" name="Picture 45"/>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5786" name="Group 46"/>
          <p:cNvGrpSpPr>
            <a:grpSpLocks/>
          </p:cNvGrpSpPr>
          <p:nvPr/>
        </p:nvGrpSpPr>
        <p:grpSpPr bwMode="auto">
          <a:xfrm>
            <a:off x="1879600" y="4852988"/>
            <a:ext cx="3586163" cy="1098550"/>
            <a:chOff x="333828" y="1584291"/>
            <a:chExt cx="11524343" cy="4847772"/>
          </a:xfrm>
        </p:grpSpPr>
        <p:pic>
          <p:nvPicPr>
            <p:cNvPr id="75798" name="Picture 47"/>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5799" name="Picture 48"/>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grpSp>
        <p:nvGrpSpPr>
          <p:cNvPr id="75787" name="Group 49"/>
          <p:cNvGrpSpPr>
            <a:grpSpLocks/>
          </p:cNvGrpSpPr>
          <p:nvPr/>
        </p:nvGrpSpPr>
        <p:grpSpPr bwMode="auto">
          <a:xfrm>
            <a:off x="6759575" y="4846638"/>
            <a:ext cx="3984625" cy="1096962"/>
            <a:chOff x="333828" y="1584291"/>
            <a:chExt cx="11524343" cy="4847772"/>
          </a:xfrm>
        </p:grpSpPr>
        <p:pic>
          <p:nvPicPr>
            <p:cNvPr id="75796" name="Picture 50"/>
            <p:cNvPicPr>
              <a:picLocks noChangeAspect="1"/>
            </p:cNvPicPr>
            <p:nvPr/>
          </p:nvPicPr>
          <p:blipFill>
            <a:blip r:embed="rId4"/>
            <a:srcRect b="8917"/>
            <a:stretch>
              <a:fillRect/>
            </a:stretch>
          </p:blipFill>
          <p:spPr bwMode="auto">
            <a:xfrm>
              <a:off x="1482427" y="1858247"/>
              <a:ext cx="9349696" cy="4233063"/>
            </a:xfrm>
            <a:prstGeom prst="rect">
              <a:avLst/>
            </a:prstGeom>
            <a:noFill/>
            <a:ln w="9525">
              <a:noFill/>
              <a:miter lim="800000"/>
              <a:headEnd/>
              <a:tailEnd/>
            </a:ln>
          </p:spPr>
        </p:pic>
        <p:pic>
          <p:nvPicPr>
            <p:cNvPr id="75797" name="Picture 51"/>
            <p:cNvPicPr>
              <a:picLocks noChangeAspect="1"/>
            </p:cNvPicPr>
            <p:nvPr/>
          </p:nvPicPr>
          <p:blipFill>
            <a:blip r:embed="rId5"/>
            <a:srcRect l="2618" t="21800" r="2856" b="7491"/>
            <a:stretch>
              <a:fillRect/>
            </a:stretch>
          </p:blipFill>
          <p:spPr bwMode="auto">
            <a:xfrm>
              <a:off x="333828" y="1584291"/>
              <a:ext cx="11524343" cy="4847772"/>
            </a:xfrm>
            <a:prstGeom prst="rect">
              <a:avLst/>
            </a:prstGeom>
            <a:noFill/>
            <a:ln w="9525">
              <a:noFill/>
              <a:miter lim="800000"/>
              <a:headEnd/>
              <a:tailEnd/>
            </a:ln>
          </p:spPr>
        </p:pic>
      </p:grpSp>
      <p:sp>
        <p:nvSpPr>
          <p:cNvPr id="75788" name="TextBox 52"/>
          <p:cNvSpPr txBox="1">
            <a:spLocks noChangeArrowheads="1"/>
          </p:cNvSpPr>
          <p:nvPr/>
        </p:nvSpPr>
        <p:spPr bwMode="auto">
          <a:xfrm>
            <a:off x="2857500" y="4081463"/>
            <a:ext cx="2500313" cy="400050"/>
          </a:xfrm>
          <a:prstGeom prst="rect">
            <a:avLst/>
          </a:prstGeom>
          <a:noFill/>
          <a:ln w="9525">
            <a:noFill/>
            <a:miter lim="800000"/>
            <a:headEnd/>
            <a:tailEnd/>
          </a:ln>
        </p:spPr>
        <p:txBody>
          <a:bodyPr>
            <a:spAutoFit/>
          </a:bodyPr>
          <a:lstStyle/>
          <a:p>
            <a:r>
              <a:rPr lang="vi-VN" sz="2000" b="1">
                <a:solidFill>
                  <a:srgbClr val="FFFFFF"/>
                </a:solidFill>
                <a:latin typeface="Montserrat"/>
                <a:cs typeface="Calibri" pitchFamily="34" charset="0"/>
              </a:rPr>
              <a:t>Rất chăm ngoan</a:t>
            </a:r>
            <a:endParaRPr lang="fr-FR" sz="2800">
              <a:solidFill>
                <a:srgbClr val="FFFFFF"/>
              </a:solidFill>
              <a:latin typeface="Montserrat"/>
            </a:endParaRPr>
          </a:p>
        </p:txBody>
      </p:sp>
      <p:sp>
        <p:nvSpPr>
          <p:cNvPr id="75789" name="TextBox 53"/>
          <p:cNvSpPr txBox="1">
            <a:spLocks noChangeArrowheads="1"/>
          </p:cNvSpPr>
          <p:nvPr/>
        </p:nvSpPr>
        <p:spPr bwMode="auto">
          <a:xfrm>
            <a:off x="3013075" y="5073650"/>
            <a:ext cx="2344738" cy="400050"/>
          </a:xfrm>
          <a:prstGeom prst="rect">
            <a:avLst/>
          </a:prstGeom>
          <a:noFill/>
          <a:ln w="9525">
            <a:noFill/>
            <a:miter lim="800000"/>
            <a:headEnd/>
            <a:tailEnd/>
          </a:ln>
        </p:spPr>
        <p:txBody>
          <a:bodyPr>
            <a:spAutoFit/>
          </a:bodyPr>
          <a:lstStyle/>
          <a:p>
            <a:r>
              <a:rPr lang="vi-VN" sz="2000" b="1">
                <a:solidFill>
                  <a:srgbClr val="FFFFFF"/>
                </a:solidFill>
                <a:latin typeface="Montserrat"/>
              </a:rPr>
              <a:t>Rất gan dạ</a:t>
            </a:r>
            <a:endParaRPr lang="fr-FR" sz="2800">
              <a:solidFill>
                <a:srgbClr val="FFFFFF"/>
              </a:solidFill>
              <a:latin typeface="Montserrat"/>
            </a:endParaRPr>
          </a:p>
        </p:txBody>
      </p:sp>
      <p:sp>
        <p:nvSpPr>
          <p:cNvPr id="55" name="TextBox 54"/>
          <p:cNvSpPr txBox="1">
            <a:spLocks noChangeArrowheads="1"/>
          </p:cNvSpPr>
          <p:nvPr/>
        </p:nvSpPr>
        <p:spPr bwMode="auto">
          <a:xfrm>
            <a:off x="7632700" y="4089400"/>
            <a:ext cx="2647950" cy="400050"/>
          </a:xfrm>
          <a:prstGeom prst="rect">
            <a:avLst/>
          </a:prstGeom>
          <a:noFill/>
          <a:ln w="9525">
            <a:noFill/>
            <a:miter lim="800000"/>
            <a:headEnd/>
            <a:tailEnd/>
          </a:ln>
        </p:spPr>
        <p:txBody>
          <a:bodyPr>
            <a:spAutoFit/>
          </a:bodyPr>
          <a:lstStyle/>
          <a:p>
            <a:r>
              <a:rPr lang="vi-VN" sz="2000" b="1">
                <a:solidFill>
                  <a:srgbClr val="FFC000"/>
                </a:solidFill>
                <a:latin typeface="Montserrat"/>
                <a:cs typeface="Calibri" pitchFamily="34" charset="0"/>
              </a:rPr>
              <a:t>Rất thông minh</a:t>
            </a:r>
            <a:endParaRPr lang="fr-FR" sz="2800">
              <a:solidFill>
                <a:srgbClr val="FFC000"/>
              </a:solidFill>
              <a:latin typeface="Montserrat"/>
            </a:endParaRPr>
          </a:p>
        </p:txBody>
      </p:sp>
      <p:sp>
        <p:nvSpPr>
          <p:cNvPr id="75791" name="TextBox 55"/>
          <p:cNvSpPr txBox="1">
            <a:spLocks noChangeArrowheads="1"/>
          </p:cNvSpPr>
          <p:nvPr/>
        </p:nvSpPr>
        <p:spPr bwMode="auto">
          <a:xfrm>
            <a:off x="7664450" y="5062538"/>
            <a:ext cx="2432050" cy="400050"/>
          </a:xfrm>
          <a:prstGeom prst="rect">
            <a:avLst/>
          </a:prstGeom>
          <a:noFill/>
          <a:ln w="9525">
            <a:noFill/>
            <a:miter lim="800000"/>
            <a:headEnd/>
            <a:tailEnd/>
          </a:ln>
        </p:spPr>
        <p:txBody>
          <a:bodyPr>
            <a:spAutoFit/>
          </a:bodyPr>
          <a:lstStyle/>
          <a:p>
            <a:r>
              <a:rPr lang="vi-VN" sz="2000" b="1">
                <a:solidFill>
                  <a:srgbClr val="FFFFFF"/>
                </a:solidFill>
                <a:latin typeface="Montserrat"/>
                <a:cs typeface="Calibri" pitchFamily="34" charset="0"/>
              </a:rPr>
              <a:t>Rất dũng cảm</a:t>
            </a:r>
            <a:endParaRPr lang="fr-FR" sz="2800">
              <a:solidFill>
                <a:srgbClr val="FFFFFF"/>
              </a:solidFill>
              <a:latin typeface="Montserrat"/>
            </a:endParaRPr>
          </a:p>
        </p:txBody>
      </p:sp>
      <p:sp>
        <p:nvSpPr>
          <p:cNvPr id="75792" name="TextBox 56"/>
          <p:cNvSpPr txBox="1">
            <a:spLocks noChangeArrowheads="1"/>
          </p:cNvSpPr>
          <p:nvPr/>
        </p:nvSpPr>
        <p:spPr bwMode="auto">
          <a:xfrm>
            <a:off x="2455863" y="4068763"/>
            <a:ext cx="487362" cy="708025"/>
          </a:xfrm>
          <a:prstGeom prst="rect">
            <a:avLst/>
          </a:prstGeom>
          <a:noFill/>
          <a:ln w="9525">
            <a:noFill/>
            <a:miter lim="800000"/>
            <a:headEnd/>
            <a:tailEnd/>
          </a:ln>
        </p:spPr>
        <p:txBody>
          <a:bodyPr>
            <a:spAutoFit/>
          </a:bodyPr>
          <a:lstStyle/>
          <a:p>
            <a:pPr algn="r"/>
            <a:r>
              <a:rPr lang="fr-FR" sz="2000" b="1">
                <a:solidFill>
                  <a:srgbClr val="FFFFFF"/>
                </a:solidFill>
                <a:latin typeface="Montserrat"/>
              </a:rPr>
              <a:t>A.</a:t>
            </a:r>
          </a:p>
        </p:txBody>
      </p:sp>
      <p:sp>
        <p:nvSpPr>
          <p:cNvPr id="75793" name="TextBox 57"/>
          <p:cNvSpPr txBox="1">
            <a:spLocks noChangeArrowheads="1"/>
          </p:cNvSpPr>
          <p:nvPr/>
        </p:nvSpPr>
        <p:spPr bwMode="auto">
          <a:xfrm>
            <a:off x="2486025" y="5092700"/>
            <a:ext cx="527050" cy="400050"/>
          </a:xfrm>
          <a:prstGeom prst="rect">
            <a:avLst/>
          </a:prstGeom>
          <a:noFill/>
          <a:ln w="9525">
            <a:noFill/>
            <a:miter lim="800000"/>
            <a:headEnd/>
            <a:tailEnd/>
          </a:ln>
        </p:spPr>
        <p:txBody>
          <a:bodyPr>
            <a:spAutoFit/>
          </a:bodyPr>
          <a:lstStyle/>
          <a:p>
            <a:pPr algn="r"/>
            <a:r>
              <a:rPr lang="fr-FR" sz="2000" b="1">
                <a:solidFill>
                  <a:srgbClr val="FFFFFF"/>
                </a:solidFill>
                <a:latin typeface="Montserrat"/>
              </a:rPr>
              <a:t>C.</a:t>
            </a:r>
          </a:p>
        </p:txBody>
      </p:sp>
      <p:sp>
        <p:nvSpPr>
          <p:cNvPr id="75794" name="TextBox 58"/>
          <p:cNvSpPr txBox="1">
            <a:spLocks noChangeArrowheads="1"/>
          </p:cNvSpPr>
          <p:nvPr/>
        </p:nvSpPr>
        <p:spPr bwMode="auto">
          <a:xfrm>
            <a:off x="7137400" y="4068763"/>
            <a:ext cx="527050" cy="400050"/>
          </a:xfrm>
          <a:prstGeom prst="rect">
            <a:avLst/>
          </a:prstGeom>
          <a:noFill/>
          <a:ln w="9525">
            <a:noFill/>
            <a:miter lim="800000"/>
            <a:headEnd/>
            <a:tailEnd/>
          </a:ln>
        </p:spPr>
        <p:txBody>
          <a:bodyPr>
            <a:spAutoFit/>
          </a:bodyPr>
          <a:lstStyle/>
          <a:p>
            <a:pPr algn="r"/>
            <a:r>
              <a:rPr lang="fr-FR" sz="2000" b="1">
                <a:solidFill>
                  <a:srgbClr val="FFC000"/>
                </a:solidFill>
                <a:latin typeface="Montserrat"/>
              </a:rPr>
              <a:t>B.</a:t>
            </a:r>
          </a:p>
        </p:txBody>
      </p:sp>
      <p:sp>
        <p:nvSpPr>
          <p:cNvPr id="75795" name="TextBox 59"/>
          <p:cNvSpPr txBox="1">
            <a:spLocks noChangeArrowheads="1"/>
          </p:cNvSpPr>
          <p:nvPr/>
        </p:nvSpPr>
        <p:spPr bwMode="auto">
          <a:xfrm>
            <a:off x="7137400" y="5092700"/>
            <a:ext cx="527050" cy="400050"/>
          </a:xfrm>
          <a:prstGeom prst="rect">
            <a:avLst/>
          </a:prstGeom>
          <a:noFill/>
          <a:ln w="9525">
            <a:noFill/>
            <a:miter lim="800000"/>
            <a:headEnd/>
            <a:tailEnd/>
          </a:ln>
        </p:spPr>
        <p:txBody>
          <a:bodyPr>
            <a:spAutoFit/>
          </a:bodyPr>
          <a:lstStyle/>
          <a:p>
            <a:pPr algn="r"/>
            <a:r>
              <a:rPr lang="fr-FR" sz="2000" b="1">
                <a:solidFill>
                  <a:srgbClr val="FFFFFF"/>
                </a:solidFill>
                <a:latin typeface="Montserrat"/>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 presetClass="mediacall" presetSubtype="0" fill="hold" nodeType="withEffect">
                                  <p:stCondLst>
                                    <p:cond delay="0"/>
                                  </p:stCondLst>
                                  <p:childTnLst>
                                    <p:cmd type="call" cmd="playFrom(0.0)">
                                      <p:cBhvr>
                                        <p:cTn id="12" dur="2657" fill="hold"/>
                                        <p:tgtEl>
                                          <p:spTgt spid="37"/>
                                        </p:tgtEl>
                                      </p:cBhvr>
                                    </p:cmd>
                                  </p:childTnLst>
                                </p:cTn>
                              </p:par>
                              <p:par>
                                <p:cTn id="13" presetID="14" presetClass="entr" presetSubtype="10" repeatCount="indefinite"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5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Gold Texture Background Image"/>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18" name="TextBox 17">
            <a:extLst/>
          </p:cNvPr>
          <p:cNvSpPr txBox="1"/>
          <p:nvPr/>
        </p:nvSpPr>
        <p:spPr>
          <a:xfrm>
            <a:off x="1977390" y="2463960"/>
            <a:ext cx="7863840" cy="1569660"/>
          </a:xfrm>
          <a:prstGeom prst="rect">
            <a:avLst/>
          </a:prstGeom>
          <a:noFill/>
        </p:spPr>
        <p:txBody>
          <a:bodyPr>
            <a:spAutoFit/>
            <a:scene3d>
              <a:camera prst="orthographicFront"/>
              <a:lightRig rig="threePt" dir="t"/>
            </a:scene3d>
            <a:sp3d extrusionH="57150">
              <a:bevelT w="38100" h="38100" prst="angle"/>
            </a:sp3d>
          </a:bodyPr>
          <a:lstStyle/>
          <a:p>
            <a:pPr algn="ctr" fontAlgn="auto">
              <a:spcBef>
                <a:spcPts val="0"/>
              </a:spcBef>
              <a:spcAft>
                <a:spcPts val="0"/>
              </a:spcAft>
              <a:defRPr/>
            </a:pPr>
            <a:r>
              <a:rPr lang="vi-VN" sz="4800" b="1" dirty="0">
                <a:solidFill>
                  <a:srgbClr val="FF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Chúc mừng bạn!</a:t>
            </a:r>
          </a:p>
          <a:p>
            <a:pPr algn="ctr" fontAlgn="auto">
              <a:spcBef>
                <a:spcPts val="0"/>
              </a:spcBef>
              <a:spcAft>
                <a:spcPts val="0"/>
              </a:spcAft>
              <a:defRPr/>
            </a:pPr>
            <a:r>
              <a:rPr lang="vi-VN" sz="4800" b="1" dirty="0" smtClean="0">
                <a:solidFill>
                  <a:srgbClr val="FF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B</a:t>
            </a:r>
            <a:r>
              <a:rPr lang="en-US" sz="4800" b="1" dirty="0">
                <a:solidFill>
                  <a:srgbClr val="FF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ạ</a:t>
            </a:r>
            <a:r>
              <a:rPr lang="vi-VN" sz="4800" b="1" dirty="0" smtClean="0">
                <a:solidFill>
                  <a:srgbClr val="FF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n </a:t>
            </a:r>
            <a:r>
              <a:rPr lang="vi-VN" sz="4800" b="1" dirty="0">
                <a:solidFill>
                  <a:srgbClr val="FF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là người chiến thắng</a:t>
            </a:r>
            <a:endParaRPr lang="fr-FR" sz="4800" b="1" dirty="0">
              <a:solidFill>
                <a:srgbClr val="FF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a:extLst/>
          </p:cNvPr>
          <p:cNvPicPr>
            <a:picLocks noChangeAspect="1"/>
          </p:cNvPicPr>
          <p:nvPr/>
        </p:nvPicPr>
        <p:blipFill>
          <a:blip r:embed="rId4"/>
          <a:stretch>
            <a:fillRect/>
          </a:stretch>
        </p:blipFill>
        <p:spPr>
          <a:xfrm>
            <a:off x="9242425" y="280988"/>
            <a:ext cx="2473325" cy="2473325"/>
          </a:xfrm>
          <a:prstGeom prst="rect">
            <a:avLst/>
          </a:prstGeom>
          <a:effectLst>
            <a:outerShdw blurRad="50800" dist="38100" dir="5400000" algn="t" rotWithShape="0">
              <a:prstClr val="black">
                <a:alpha val="40000"/>
              </a:prstClr>
            </a:outerShdw>
          </a:effectLst>
        </p:spPr>
      </p:pic>
      <p:pic>
        <p:nvPicPr>
          <p:cNvPr id="224" name="Shape">
            <a:hlinkClick r:id="" action="ppaction://media"/>
          </p:cNvPr>
          <p:cNvPicPr>
            <a:picLocks noRot="1" noChangeAspect="1"/>
          </p:cNvPicPr>
          <p:nvPr>
            <a:audioFile r:link="rId1"/>
          </p:nvPr>
        </p:nvPicPr>
        <p:blipFill>
          <a:blip r:embed="rId5"/>
          <a:srcRect/>
          <a:stretch>
            <a:fillRect/>
          </a:stretch>
        </p:blipFill>
        <p:spPr bwMode="auto">
          <a:xfrm>
            <a:off x="-941388" y="1693863"/>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10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 presetClass="mediacall" presetSubtype="0" fill="hold" nodeType="withEffect">
                                  <p:stCondLst>
                                    <p:cond delay="0"/>
                                  </p:stCondLst>
                                  <p:childTnLst>
                                    <p:cmd type="call" cmd="playFrom(0.0)">
                                      <p:cBhvr>
                                        <p:cTn id="12" dur="15336" fill="hold"/>
                                        <p:tgtEl>
                                          <p:spTgt spid="224"/>
                                        </p:tgtEl>
                                      </p:cBhvr>
                                    </p:cmd>
                                  </p:childTnLst>
                                </p:cTn>
                              </p:par>
                              <p:par>
                                <p:cTn id="13" presetID="32" presetClass="emph" presetSubtype="0" repeatCount="indefinite" fill="hold" grpId="0" nodeType="withEffect">
                                  <p:stCondLst>
                                    <p:cond delay="1000"/>
                                  </p:stCondLst>
                                  <p:childTnLst>
                                    <p:animRot by="120000">
                                      <p:cBhvr>
                                        <p:cTn id="14" dur="120" fill="hold">
                                          <p:stCondLst>
                                            <p:cond delay="0"/>
                                          </p:stCondLst>
                                        </p:cTn>
                                        <p:tgtEl>
                                          <p:spTgt spid="18"/>
                                        </p:tgtEl>
                                        <p:attrNameLst>
                                          <p:attrName>r</p:attrName>
                                        </p:attrNameLst>
                                      </p:cBhvr>
                                    </p:animRot>
                                    <p:animRot by="-240000">
                                      <p:cBhvr>
                                        <p:cTn id="15" dur="240" fill="hold">
                                          <p:stCondLst>
                                            <p:cond delay="240"/>
                                          </p:stCondLst>
                                        </p:cTn>
                                        <p:tgtEl>
                                          <p:spTgt spid="18"/>
                                        </p:tgtEl>
                                        <p:attrNameLst>
                                          <p:attrName>r</p:attrName>
                                        </p:attrNameLst>
                                      </p:cBhvr>
                                    </p:animRot>
                                    <p:animRot by="240000">
                                      <p:cBhvr>
                                        <p:cTn id="16" dur="240" fill="hold">
                                          <p:stCondLst>
                                            <p:cond delay="480"/>
                                          </p:stCondLst>
                                        </p:cTn>
                                        <p:tgtEl>
                                          <p:spTgt spid="18"/>
                                        </p:tgtEl>
                                        <p:attrNameLst>
                                          <p:attrName>r</p:attrName>
                                        </p:attrNameLst>
                                      </p:cBhvr>
                                    </p:animRot>
                                    <p:animRot by="-240000">
                                      <p:cBhvr>
                                        <p:cTn id="17" dur="240" fill="hold">
                                          <p:stCondLst>
                                            <p:cond delay="720"/>
                                          </p:stCondLst>
                                        </p:cTn>
                                        <p:tgtEl>
                                          <p:spTgt spid="18"/>
                                        </p:tgtEl>
                                        <p:attrNameLst>
                                          <p:attrName>r</p:attrName>
                                        </p:attrNameLst>
                                      </p:cBhvr>
                                    </p:animRot>
                                    <p:animRot by="120000">
                                      <p:cBhvr>
                                        <p:cTn id="18" dur="240" fill="hold">
                                          <p:stCondLst>
                                            <p:cond delay="960"/>
                                          </p:stCondLst>
                                        </p:cTn>
                                        <p:tgtEl>
                                          <p:spTgt spid="18"/>
                                        </p:tgtEl>
                                        <p:attrNameLst>
                                          <p:attrName>r</p:attrName>
                                        </p:attrNameLst>
                                      </p:cBhvr>
                                    </p:animRot>
                                  </p:childTnLst>
                                </p:cTn>
                              </p:par>
                              <p:par>
                                <p:cTn id="19" presetID="26" presetClass="emph" presetSubtype="0" repeatCount="indefinite" fill="hold" nodeType="withEffect">
                                  <p:stCondLst>
                                    <p:cond delay="1000"/>
                                  </p:stCondLst>
                                  <p:childTnLst>
                                    <p:animEffect transition="out" filter="fade">
                                      <p:cBhvr>
                                        <p:cTn id="20" dur="1100" tmFilter="0, 0; .2, .5; .8, .5; 1, 0"/>
                                        <p:tgtEl>
                                          <p:spTgt spid="224"/>
                                        </p:tgtEl>
                                      </p:cBhvr>
                                    </p:animEffect>
                                    <p:animScale>
                                      <p:cBhvr>
                                        <p:cTn id="21" dur="550" autoRev="1" fill="hold"/>
                                        <p:tgtEl>
                                          <p:spTgt spid="2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24"/>
                </p:tgtEl>
              </p:cMediaNode>
            </p:audio>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p:cNvPicPr>
            <a:picLocks noChangeAspect="1"/>
          </p:cNvPicPr>
          <p:nvPr/>
        </p:nvPicPr>
        <p:blipFill>
          <a:blip r:embed="rId3"/>
          <a:srcRect l="19443" t="23451" r="28038"/>
          <a:stretch>
            <a:fillRect/>
          </a:stretch>
        </p:blipFill>
        <p:spPr bwMode="auto">
          <a:xfrm>
            <a:off x="2865438" y="784225"/>
            <a:ext cx="6313487" cy="5792788"/>
          </a:xfrm>
          <a:prstGeom prst="rect">
            <a:avLst/>
          </a:prstGeom>
          <a:noFill/>
          <a:ln w="9525">
            <a:noFill/>
            <a:miter lim="800000"/>
            <a:headEnd/>
            <a:tailEnd/>
          </a:ln>
        </p:spPr>
      </p:pic>
      <p:sp>
        <p:nvSpPr>
          <p:cNvPr id="9" name="Rectangle 8"/>
          <p:cNvSpPr/>
          <p:nvPr/>
        </p:nvSpPr>
        <p:spPr>
          <a:xfrm>
            <a:off x="287338" y="668338"/>
            <a:ext cx="1619250" cy="6667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dirty="0">
                <a:solidFill>
                  <a:schemeClr val="tx1"/>
                </a:solidFill>
              </a:rPr>
              <a:t>bàn</a:t>
            </a:r>
            <a:endParaRPr lang="en-US" sz="3200" dirty="0">
              <a:solidFill>
                <a:schemeClr val="tx1"/>
              </a:solidFill>
            </a:endParaRPr>
          </a:p>
        </p:txBody>
      </p:sp>
      <p:sp>
        <p:nvSpPr>
          <p:cNvPr id="10" name="Rectangle 9"/>
          <p:cNvSpPr/>
          <p:nvPr/>
        </p:nvSpPr>
        <p:spPr>
          <a:xfrm>
            <a:off x="287338" y="1582738"/>
            <a:ext cx="1619250" cy="6667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dirty="0">
                <a:solidFill>
                  <a:schemeClr val="tx1"/>
                </a:solidFill>
              </a:rPr>
              <a:t>ghế </a:t>
            </a:r>
            <a:endParaRPr lang="en-US" sz="3200" dirty="0">
              <a:solidFill>
                <a:schemeClr val="tx1"/>
              </a:solidFill>
            </a:endParaRPr>
          </a:p>
        </p:txBody>
      </p:sp>
      <p:sp>
        <p:nvSpPr>
          <p:cNvPr id="11" name="Rectangle 10"/>
          <p:cNvSpPr/>
          <p:nvPr/>
        </p:nvSpPr>
        <p:spPr>
          <a:xfrm>
            <a:off x="287338" y="2497138"/>
            <a:ext cx="2044700" cy="66675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dirty="0">
                <a:solidFill>
                  <a:schemeClr val="tx1"/>
                </a:solidFill>
              </a:rPr>
              <a:t>giá sách</a:t>
            </a:r>
            <a:endParaRPr lang="en-US" sz="3200" dirty="0">
              <a:solidFill>
                <a:schemeClr val="tx1"/>
              </a:solidFill>
            </a:endParaRPr>
          </a:p>
        </p:txBody>
      </p:sp>
      <p:sp>
        <p:nvSpPr>
          <p:cNvPr id="12" name="Rectangle 11"/>
          <p:cNvSpPr/>
          <p:nvPr/>
        </p:nvSpPr>
        <p:spPr>
          <a:xfrm>
            <a:off x="9467850" y="620713"/>
            <a:ext cx="2620963" cy="66833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dirty="0">
                <a:solidFill>
                  <a:schemeClr val="tx1"/>
                </a:solidFill>
              </a:rPr>
              <a:t>máy vi tính</a:t>
            </a:r>
            <a:endParaRPr lang="en-US" sz="3200" dirty="0">
              <a:solidFill>
                <a:schemeClr val="tx1"/>
              </a:solidFill>
            </a:endParaRPr>
          </a:p>
        </p:txBody>
      </p:sp>
      <p:sp>
        <p:nvSpPr>
          <p:cNvPr id="13" name="Rectangle 12"/>
          <p:cNvSpPr/>
          <p:nvPr/>
        </p:nvSpPr>
        <p:spPr>
          <a:xfrm>
            <a:off x="287338" y="3551238"/>
            <a:ext cx="2028825" cy="66833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dirty="0">
                <a:solidFill>
                  <a:schemeClr val="tx1"/>
                </a:solidFill>
              </a:rPr>
              <a:t>bút</a:t>
            </a:r>
            <a:endParaRPr lang="en-US" sz="3200" dirty="0">
              <a:solidFill>
                <a:schemeClr val="tx1"/>
              </a:solidFill>
            </a:endParaRPr>
          </a:p>
        </p:txBody>
      </p:sp>
      <p:sp>
        <p:nvSpPr>
          <p:cNvPr id="14" name="Rectangle 13"/>
          <p:cNvSpPr/>
          <p:nvPr/>
        </p:nvSpPr>
        <p:spPr>
          <a:xfrm>
            <a:off x="260350" y="4605338"/>
            <a:ext cx="2028825" cy="66833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dirty="0">
                <a:solidFill>
                  <a:schemeClr val="tx1"/>
                </a:solidFill>
              </a:rPr>
              <a:t>lọ bút</a:t>
            </a:r>
            <a:endParaRPr lang="en-US" sz="3200" dirty="0">
              <a:solidFill>
                <a:schemeClr val="tx1"/>
              </a:solidFill>
            </a:endParaRPr>
          </a:p>
        </p:txBody>
      </p:sp>
      <p:sp>
        <p:nvSpPr>
          <p:cNvPr id="15" name="Rectangle 14"/>
          <p:cNvSpPr/>
          <p:nvPr/>
        </p:nvSpPr>
        <p:spPr>
          <a:xfrm>
            <a:off x="9286875" y="3584575"/>
            <a:ext cx="2611438" cy="66833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dirty="0">
                <a:solidFill>
                  <a:schemeClr val="tx1"/>
                </a:solidFill>
              </a:rPr>
              <a:t>Sách vở</a:t>
            </a:r>
            <a:endParaRPr lang="en-US" sz="3200" dirty="0">
              <a:solidFill>
                <a:schemeClr val="tx1"/>
              </a:solidFill>
            </a:endParaRPr>
          </a:p>
        </p:txBody>
      </p:sp>
      <p:sp>
        <p:nvSpPr>
          <p:cNvPr id="16" name="Rectangle 15"/>
          <p:cNvSpPr/>
          <p:nvPr/>
        </p:nvSpPr>
        <p:spPr>
          <a:xfrm>
            <a:off x="10455275" y="1752600"/>
            <a:ext cx="1438275" cy="66833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dirty="0">
                <a:solidFill>
                  <a:schemeClr val="tx1"/>
                </a:solidFill>
              </a:rPr>
              <a:t>giấy</a:t>
            </a:r>
            <a:endParaRPr lang="en-US" sz="3200" dirty="0">
              <a:solidFill>
                <a:schemeClr val="tx1"/>
              </a:solidFill>
            </a:endParaRPr>
          </a:p>
        </p:txBody>
      </p:sp>
      <p:sp>
        <p:nvSpPr>
          <p:cNvPr id="17" name="Rectangle 16"/>
          <p:cNvSpPr/>
          <p:nvPr/>
        </p:nvSpPr>
        <p:spPr>
          <a:xfrm>
            <a:off x="287338" y="5795963"/>
            <a:ext cx="3536950" cy="66833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dirty="0">
                <a:solidFill>
                  <a:schemeClr val="tx1"/>
                </a:solidFill>
              </a:rPr>
              <a:t>hộp đựng đồ dùng</a:t>
            </a:r>
            <a:endParaRPr lang="en-US" sz="3200" dirty="0">
              <a:solidFill>
                <a:schemeClr val="tx1"/>
              </a:solidFill>
            </a:endParaRPr>
          </a:p>
        </p:txBody>
      </p:sp>
      <p:sp>
        <p:nvSpPr>
          <p:cNvPr id="18" name="Rectangle 17"/>
          <p:cNvSpPr/>
          <p:nvPr/>
        </p:nvSpPr>
        <p:spPr>
          <a:xfrm>
            <a:off x="9713913" y="2749550"/>
            <a:ext cx="2179637" cy="66833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dirty="0">
                <a:solidFill>
                  <a:schemeClr val="tx1"/>
                </a:solidFill>
              </a:rPr>
              <a:t>đồ chơi</a:t>
            </a:r>
            <a:endParaRPr lang="en-US" sz="3200" dirty="0">
              <a:solidFill>
                <a:schemeClr val="tx1"/>
              </a:solidFill>
            </a:endParaRPr>
          </a:p>
        </p:txBody>
      </p:sp>
      <p:sp>
        <p:nvSpPr>
          <p:cNvPr id="19" name="Rectangle 18"/>
          <p:cNvSpPr/>
          <p:nvPr/>
        </p:nvSpPr>
        <p:spPr>
          <a:xfrm>
            <a:off x="8956675" y="4691063"/>
            <a:ext cx="2921000" cy="7588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dirty="0">
                <a:solidFill>
                  <a:schemeClr val="tx1"/>
                </a:solidFill>
              </a:rPr>
              <a:t>thùng rác</a:t>
            </a:r>
            <a:endParaRPr lang="en-US" sz="3200" dirty="0">
              <a:solidFill>
                <a:schemeClr val="tx1"/>
              </a:solidFill>
            </a:endParaRPr>
          </a:p>
        </p:txBody>
      </p:sp>
      <p:sp>
        <p:nvSpPr>
          <p:cNvPr id="30" name="Rectangle 29"/>
          <p:cNvSpPr/>
          <p:nvPr/>
        </p:nvSpPr>
        <p:spPr>
          <a:xfrm>
            <a:off x="7318375" y="1119188"/>
            <a:ext cx="1579563" cy="2606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5" name="Picture 34"/>
          <p:cNvPicPr>
            <a:picLocks noChangeAspect="1"/>
          </p:cNvPicPr>
          <p:nvPr/>
        </p:nvPicPr>
        <p:blipFill>
          <a:blip r:embed="rId4"/>
          <a:srcRect/>
          <a:stretch>
            <a:fillRect/>
          </a:stretch>
        </p:blipFill>
        <p:spPr bwMode="auto">
          <a:xfrm>
            <a:off x="7132638" y="784225"/>
            <a:ext cx="1803400" cy="2800350"/>
          </a:xfrm>
          <a:prstGeom prst="rect">
            <a:avLst/>
          </a:prstGeom>
          <a:noFill/>
          <a:ln w="9525">
            <a:noFill/>
            <a:miter lim="800000"/>
            <a:headEnd/>
            <a:tailEnd/>
          </a:ln>
        </p:spPr>
      </p:pic>
      <p:pic>
        <p:nvPicPr>
          <p:cNvPr id="36" name="Picture 35"/>
          <p:cNvPicPr>
            <a:picLocks noChangeAspect="1"/>
          </p:cNvPicPr>
          <p:nvPr/>
        </p:nvPicPr>
        <p:blipFill>
          <a:blip r:embed="rId5"/>
          <a:srcRect/>
          <a:stretch>
            <a:fillRect/>
          </a:stretch>
        </p:blipFill>
        <p:spPr bwMode="auto">
          <a:xfrm>
            <a:off x="3956050" y="2995613"/>
            <a:ext cx="2179638" cy="2994025"/>
          </a:xfrm>
          <a:prstGeom prst="rect">
            <a:avLst/>
          </a:prstGeom>
          <a:noFill/>
          <a:ln w="9525">
            <a:noFill/>
            <a:miter lim="800000"/>
            <a:headEnd/>
            <a:tailEnd/>
          </a:ln>
        </p:spPr>
      </p:pic>
      <p:pic>
        <p:nvPicPr>
          <p:cNvPr id="37" name="Picture 36"/>
          <p:cNvPicPr>
            <a:picLocks noChangeAspect="1"/>
          </p:cNvPicPr>
          <p:nvPr/>
        </p:nvPicPr>
        <p:blipFill>
          <a:blip r:embed="rId6"/>
          <a:srcRect/>
          <a:stretch>
            <a:fillRect/>
          </a:stretch>
        </p:blipFill>
        <p:spPr bwMode="auto">
          <a:xfrm>
            <a:off x="3179763" y="4492625"/>
            <a:ext cx="898525" cy="1081088"/>
          </a:xfrm>
          <a:prstGeom prst="rect">
            <a:avLst/>
          </a:prstGeom>
          <a:noFill/>
          <a:ln w="9525">
            <a:noFill/>
            <a:miter lim="800000"/>
            <a:headEnd/>
            <a:tailEnd/>
          </a:ln>
        </p:spPr>
      </p:pic>
      <p:pic>
        <p:nvPicPr>
          <p:cNvPr id="38" name="Picture 37"/>
          <p:cNvPicPr>
            <a:picLocks noChangeAspect="1"/>
          </p:cNvPicPr>
          <p:nvPr/>
        </p:nvPicPr>
        <p:blipFill>
          <a:blip r:embed="rId7"/>
          <a:srcRect/>
          <a:stretch>
            <a:fillRect/>
          </a:stretch>
        </p:blipFill>
        <p:spPr bwMode="auto">
          <a:xfrm>
            <a:off x="6880225" y="3282950"/>
            <a:ext cx="809625" cy="442913"/>
          </a:xfrm>
          <a:prstGeom prst="rect">
            <a:avLst/>
          </a:prstGeom>
          <a:noFill/>
          <a:ln w="9525">
            <a:noFill/>
            <a:miter lim="800000"/>
            <a:headEnd/>
            <a:tailEnd/>
          </a:ln>
        </p:spPr>
      </p:pic>
      <p:pic>
        <p:nvPicPr>
          <p:cNvPr id="39" name="Picture 38"/>
          <p:cNvPicPr>
            <a:picLocks noChangeAspect="1"/>
          </p:cNvPicPr>
          <p:nvPr/>
        </p:nvPicPr>
        <p:blipFill>
          <a:blip r:embed="rId8"/>
          <a:srcRect r="30009" b="39432"/>
          <a:stretch>
            <a:fillRect/>
          </a:stretch>
        </p:blipFill>
        <p:spPr bwMode="auto">
          <a:xfrm>
            <a:off x="4433888" y="2363788"/>
            <a:ext cx="1303337" cy="768350"/>
          </a:xfrm>
          <a:prstGeom prst="rect">
            <a:avLst/>
          </a:prstGeom>
          <a:noFill/>
          <a:ln w="9525">
            <a:noFill/>
            <a:miter lim="800000"/>
            <a:headEnd/>
            <a:tailEnd/>
          </a:ln>
        </p:spPr>
      </p:pic>
      <p:pic>
        <p:nvPicPr>
          <p:cNvPr id="40" name="Picture 39"/>
          <p:cNvPicPr>
            <a:picLocks noChangeAspect="1"/>
          </p:cNvPicPr>
          <p:nvPr/>
        </p:nvPicPr>
        <p:blipFill>
          <a:blip r:embed="rId9"/>
          <a:srcRect/>
          <a:stretch>
            <a:fillRect/>
          </a:stretch>
        </p:blipFill>
        <p:spPr bwMode="auto">
          <a:xfrm>
            <a:off x="5905500" y="2925763"/>
            <a:ext cx="488950" cy="468312"/>
          </a:xfrm>
          <a:prstGeom prst="rect">
            <a:avLst/>
          </a:prstGeom>
          <a:noFill/>
          <a:ln w="9525">
            <a:noFill/>
            <a:miter lim="800000"/>
            <a:headEnd/>
            <a:tailEnd/>
          </a:ln>
        </p:spPr>
      </p:pic>
      <p:pic>
        <p:nvPicPr>
          <p:cNvPr id="41" name="Picture 40"/>
          <p:cNvPicPr>
            <a:picLocks noChangeAspect="1"/>
          </p:cNvPicPr>
          <p:nvPr/>
        </p:nvPicPr>
        <p:blipFill>
          <a:blip r:embed="rId10"/>
          <a:srcRect l="10664" t="-2768" r="-6657" b="2"/>
          <a:stretch>
            <a:fillRect/>
          </a:stretch>
        </p:blipFill>
        <p:spPr bwMode="auto">
          <a:xfrm>
            <a:off x="6389688" y="2306638"/>
            <a:ext cx="857250" cy="1235075"/>
          </a:xfrm>
          <a:prstGeom prst="rect">
            <a:avLst/>
          </a:prstGeom>
          <a:noFill/>
          <a:ln w="9525">
            <a:noFill/>
            <a:miter lim="800000"/>
            <a:headEnd/>
            <a:tailEnd/>
          </a:ln>
        </p:spPr>
      </p:pic>
      <p:pic>
        <p:nvPicPr>
          <p:cNvPr id="43" name="Picture 42"/>
          <p:cNvPicPr>
            <a:picLocks noChangeAspect="1"/>
          </p:cNvPicPr>
          <p:nvPr/>
        </p:nvPicPr>
        <p:blipFill>
          <a:blip r:embed="rId11"/>
          <a:srcRect l="11850"/>
          <a:stretch>
            <a:fillRect/>
          </a:stretch>
        </p:blipFill>
        <p:spPr bwMode="auto">
          <a:xfrm>
            <a:off x="5810250" y="3473450"/>
            <a:ext cx="2654300" cy="2436813"/>
          </a:xfrm>
          <a:prstGeom prst="rect">
            <a:avLst/>
          </a:prstGeom>
          <a:noFill/>
          <a:ln w="9525">
            <a:noFill/>
            <a:miter lim="800000"/>
            <a:headEnd/>
            <a:tailEnd/>
          </a:ln>
        </p:spPr>
      </p:pic>
      <p:pic>
        <p:nvPicPr>
          <p:cNvPr id="44" name="Picture 43"/>
          <p:cNvPicPr>
            <a:picLocks noChangeAspect="1"/>
          </p:cNvPicPr>
          <p:nvPr/>
        </p:nvPicPr>
        <p:blipFill>
          <a:blip r:embed="rId12"/>
          <a:srcRect/>
          <a:stretch>
            <a:fillRect/>
          </a:stretch>
        </p:blipFill>
        <p:spPr bwMode="auto">
          <a:xfrm>
            <a:off x="5992813" y="2497138"/>
            <a:ext cx="276225" cy="441325"/>
          </a:xfrm>
          <a:prstGeom prst="rect">
            <a:avLst/>
          </a:prstGeom>
          <a:noFill/>
          <a:ln w="9525">
            <a:noFill/>
            <a:miter lim="800000"/>
            <a:headEnd/>
            <a:tailEnd/>
          </a:ln>
        </p:spPr>
      </p:pic>
      <p:pic>
        <p:nvPicPr>
          <p:cNvPr id="2" name="Picture 1"/>
          <p:cNvPicPr>
            <a:picLocks noChangeAspect="1"/>
          </p:cNvPicPr>
          <p:nvPr/>
        </p:nvPicPr>
        <p:blipFill>
          <a:blip r:embed="rId13"/>
          <a:srcRect/>
          <a:stretch>
            <a:fillRect/>
          </a:stretch>
        </p:blipFill>
        <p:spPr bwMode="auto">
          <a:xfrm>
            <a:off x="7383463" y="1155700"/>
            <a:ext cx="542925" cy="696913"/>
          </a:xfrm>
          <a:prstGeom prst="rect">
            <a:avLst/>
          </a:prstGeom>
          <a:noFill/>
          <a:ln w="9525">
            <a:noFill/>
            <a:miter lim="800000"/>
            <a:headEnd/>
            <a:tailEnd/>
          </a:ln>
        </p:spPr>
      </p:pic>
      <p:pic>
        <p:nvPicPr>
          <p:cNvPr id="3" name="Picture 2"/>
          <p:cNvPicPr>
            <a:picLocks noChangeAspect="1"/>
          </p:cNvPicPr>
          <p:nvPr/>
        </p:nvPicPr>
        <p:blipFill>
          <a:blip r:embed="rId14"/>
          <a:srcRect/>
          <a:stretch>
            <a:fillRect/>
          </a:stretch>
        </p:blipFill>
        <p:spPr bwMode="auto">
          <a:xfrm>
            <a:off x="7781925" y="1803400"/>
            <a:ext cx="604838" cy="787400"/>
          </a:xfrm>
          <a:prstGeom prst="rect">
            <a:avLst/>
          </a:prstGeom>
          <a:noFill/>
          <a:ln w="9525">
            <a:noFill/>
            <a:miter lim="800000"/>
            <a:headEnd/>
            <a:tailEnd/>
          </a:ln>
        </p:spPr>
      </p:pic>
      <p:pic>
        <p:nvPicPr>
          <p:cNvPr id="4" name="Picture 3"/>
          <p:cNvPicPr>
            <a:picLocks noChangeAspect="1"/>
          </p:cNvPicPr>
          <p:nvPr/>
        </p:nvPicPr>
        <p:blipFill>
          <a:blip r:embed="rId15"/>
          <a:srcRect/>
          <a:stretch>
            <a:fillRect/>
          </a:stretch>
        </p:blipFill>
        <p:spPr bwMode="auto">
          <a:xfrm>
            <a:off x="7599363" y="2757488"/>
            <a:ext cx="723900" cy="738187"/>
          </a:xfrm>
          <a:prstGeom prst="rect">
            <a:avLst/>
          </a:prstGeom>
          <a:noFill/>
          <a:ln w="9525">
            <a:noFill/>
            <a:miter lim="800000"/>
            <a:headEnd/>
            <a:tailEnd/>
          </a:ln>
        </p:spPr>
      </p:pic>
      <p:sp>
        <p:nvSpPr>
          <p:cNvPr id="27" name="Rectangle 26"/>
          <p:cNvSpPr/>
          <p:nvPr/>
        </p:nvSpPr>
        <p:spPr>
          <a:xfrm>
            <a:off x="10467975" y="6011863"/>
            <a:ext cx="1412875" cy="66833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dirty="0">
                <a:solidFill>
                  <a:schemeClr val="tx1"/>
                </a:solidFill>
              </a:rPr>
              <a:t>đèn</a:t>
            </a:r>
            <a:endParaRPr lang="en-US" sz="3200" dirty="0">
              <a:solidFill>
                <a:schemeClr val="tx1"/>
              </a:solidFill>
            </a:endParaRPr>
          </a:p>
        </p:txBody>
      </p:sp>
      <p:sp>
        <p:nvSpPr>
          <p:cNvPr id="37915" name="TextBox 27"/>
          <p:cNvSpPr txBox="1">
            <a:spLocks noChangeArrowheads="1"/>
          </p:cNvSpPr>
          <p:nvPr/>
        </p:nvSpPr>
        <p:spPr bwMode="auto">
          <a:xfrm>
            <a:off x="1265238" y="-28575"/>
            <a:ext cx="9501187" cy="523875"/>
          </a:xfrm>
          <a:prstGeom prst="rect">
            <a:avLst/>
          </a:prstGeom>
          <a:noFill/>
          <a:ln w="9525">
            <a:noFill/>
            <a:miter lim="800000"/>
            <a:headEnd/>
            <a:tailEnd/>
          </a:ln>
        </p:spPr>
        <p:txBody>
          <a:bodyPr>
            <a:spAutoFit/>
          </a:bodyPr>
          <a:lstStyle/>
          <a:p>
            <a:r>
              <a:rPr lang="vi-VN" sz="2800">
                <a:latin typeface="UTM Avo"/>
              </a:rPr>
              <a:t> 1. Hãy nói tên một số đồ vật trong góc học tập dưới đây: </a:t>
            </a:r>
            <a:endParaRPr lang="en-US" sz="2800">
              <a:latin typeface="UTM Av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heel(1)">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1"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randombar(horizontal)">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43"/>
                    </p:tgtEl>
                  </p:cond>
                </p:stCondLst>
                <p:endSync evt="end" delay="0">
                  <p:rtn val="all"/>
                </p:endSync>
                <p:childTnLst>
                  <p:par>
                    <p:cTn id="64" fill="hold">
                      <p:stCondLst>
                        <p:cond delay="0"/>
                      </p:stCondLst>
                      <p:childTnLst>
                        <p:par>
                          <p:cTn id="65" fill="hold">
                            <p:stCondLst>
                              <p:cond delay="0"/>
                            </p:stCondLst>
                            <p:childTnLst>
                              <p:par>
                                <p:cTn id="66" presetID="14" presetClass="entr" presetSubtype="10" fill="hold" grpId="1"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randombar(horizontal)">
                                      <p:cBhvr>
                                        <p:cTn id="68" dur="500"/>
                                        <p:tgtEl>
                                          <p:spTgt spid="9"/>
                                        </p:tgtEl>
                                      </p:cBhvr>
                                    </p:animEffect>
                                  </p:childTnLst>
                                </p:cTn>
                              </p:par>
                            </p:childTnLst>
                          </p:cTn>
                        </p:par>
                      </p:childTnLst>
                    </p:cTn>
                  </p:par>
                </p:childTnLst>
              </p:cTn>
              <p:nextCondLst>
                <p:cond evt="onClick" delay="0">
                  <p:tgtEl>
                    <p:spTgt spid="43"/>
                  </p:tgtEl>
                </p:cond>
              </p:nextCondLst>
            </p:seq>
            <p:seq concurrent="1" nextAc="seek">
              <p:cTn id="69" restart="whenNotActive" fill="hold" evtFilter="cancelBubble" nodeType="interactiveSeq">
                <p:stCondLst>
                  <p:cond evt="onClick" delay="0">
                    <p:tgtEl>
                      <p:spTgt spid="36"/>
                    </p:tgtEl>
                  </p:cond>
                </p:stCondLst>
                <p:endSync evt="end" delay="0">
                  <p:rtn val="all"/>
                </p:endSync>
                <p:childTnLst>
                  <p:par>
                    <p:cTn id="70" fill="hold">
                      <p:stCondLst>
                        <p:cond delay="0"/>
                      </p:stCondLst>
                      <p:childTnLst>
                        <p:par>
                          <p:cTn id="71" fill="hold">
                            <p:stCondLst>
                              <p:cond delay="0"/>
                            </p:stCondLst>
                            <p:childTnLst>
                              <p:par>
                                <p:cTn id="72" presetID="14" presetClass="entr" presetSubtype="10" fill="hold" grpId="1"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randombar(horizontal)">
                                      <p:cBhvr>
                                        <p:cTn id="74" dur="500"/>
                                        <p:tgtEl>
                                          <p:spTgt spid="10"/>
                                        </p:tgtEl>
                                      </p:cBhvr>
                                    </p:animEffect>
                                  </p:childTnLst>
                                </p:cTn>
                              </p:par>
                            </p:childTnLst>
                          </p:cTn>
                        </p:par>
                      </p:childTnLst>
                    </p:cTn>
                  </p:par>
                </p:childTnLst>
              </p:cTn>
              <p:nextCondLst>
                <p:cond evt="onClick" delay="0">
                  <p:tgtEl>
                    <p:spTgt spid="36"/>
                  </p:tgtEl>
                </p:cond>
              </p:nextCondLst>
            </p:seq>
            <p:seq concurrent="1" nextAc="seek">
              <p:cTn id="75" restart="whenNotActive" fill="hold" evtFilter="cancelBubble" nodeType="interactiveSeq">
                <p:stCondLst>
                  <p:cond evt="onClick" delay="0">
                    <p:tgtEl>
                      <p:spTgt spid="35"/>
                    </p:tgtEl>
                  </p:cond>
                </p:stCondLst>
                <p:endSync evt="end" delay="0">
                  <p:rtn val="all"/>
                </p:endSync>
                <p:childTnLst>
                  <p:par>
                    <p:cTn id="76" fill="hold">
                      <p:stCondLst>
                        <p:cond delay="0"/>
                      </p:stCondLst>
                      <p:childTnLst>
                        <p:par>
                          <p:cTn id="77" fill="hold">
                            <p:stCondLst>
                              <p:cond delay="0"/>
                            </p:stCondLst>
                            <p:childTnLst>
                              <p:par>
                                <p:cTn id="78" presetID="14" presetClass="entr" presetSubtype="10" fill="hold" grpId="1"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randombar(horizontal)">
                                      <p:cBhvr>
                                        <p:cTn id="80" dur="500"/>
                                        <p:tgtEl>
                                          <p:spTgt spid="11"/>
                                        </p:tgtEl>
                                      </p:cBhvr>
                                    </p:animEffect>
                                  </p:childTnLst>
                                </p:cTn>
                              </p:par>
                            </p:childTnLst>
                          </p:cTn>
                        </p:par>
                      </p:childTnLst>
                    </p:cTn>
                  </p:par>
                </p:childTnLst>
              </p:cTn>
              <p:nextCondLst>
                <p:cond evt="onClick" delay="0">
                  <p:tgtEl>
                    <p:spTgt spid="35"/>
                  </p:tgtEl>
                </p:cond>
              </p:nextCondLst>
            </p:seq>
            <p:seq concurrent="1" nextAc="seek">
              <p:cTn id="81" restart="whenNotActive" fill="hold" evtFilter="cancelBubble" nodeType="interactiveSeq">
                <p:stCondLst>
                  <p:cond evt="onClick" delay="0">
                    <p:tgtEl>
                      <p:spTgt spid="37"/>
                    </p:tgtEl>
                  </p:cond>
                </p:stCondLst>
                <p:endSync evt="end" delay="0">
                  <p:rtn val="all"/>
                </p:endSync>
                <p:childTnLst>
                  <p:par>
                    <p:cTn id="82" fill="hold">
                      <p:stCondLst>
                        <p:cond delay="0"/>
                      </p:stCondLst>
                      <p:childTnLst>
                        <p:par>
                          <p:cTn id="83" fill="hold">
                            <p:stCondLst>
                              <p:cond delay="0"/>
                            </p:stCondLst>
                            <p:childTnLst>
                              <p:par>
                                <p:cTn id="84" presetID="14" presetClass="entr" presetSubtype="10" fill="hold" grpId="1"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randombar(horizontal)">
                                      <p:cBhvr>
                                        <p:cTn id="86" dur="500"/>
                                        <p:tgtEl>
                                          <p:spTgt spid="19"/>
                                        </p:tgtEl>
                                      </p:cBhvr>
                                    </p:animEffect>
                                  </p:childTnLst>
                                </p:cTn>
                              </p:par>
                            </p:childTnLst>
                          </p:cTn>
                        </p:par>
                      </p:childTnLst>
                    </p:cTn>
                  </p:par>
                </p:childTnLst>
              </p:cTn>
              <p:nextCondLst>
                <p:cond evt="onClick" delay="0">
                  <p:tgtEl>
                    <p:spTgt spid="37"/>
                  </p:tgtEl>
                </p:cond>
              </p:nextCondLst>
            </p:seq>
            <p:seq concurrent="1" nextAc="seek">
              <p:cTn id="87" restart="whenNotActive" fill="hold" evtFilter="cancelBubble" nodeType="interactiveSeq">
                <p:stCondLst>
                  <p:cond evt="onClick" delay="0">
                    <p:tgtEl>
                      <p:spTgt spid="44"/>
                    </p:tgtEl>
                  </p:cond>
                </p:stCondLst>
                <p:endSync evt="end" delay="0">
                  <p:rtn val="all"/>
                </p:endSync>
                <p:childTnLst>
                  <p:par>
                    <p:cTn id="88" fill="hold">
                      <p:stCondLst>
                        <p:cond delay="0"/>
                      </p:stCondLst>
                      <p:childTnLst>
                        <p:par>
                          <p:cTn id="89" fill="hold">
                            <p:stCondLst>
                              <p:cond delay="0"/>
                            </p:stCondLst>
                            <p:childTnLst>
                              <p:par>
                                <p:cTn id="90" presetID="14" presetClass="entr" presetSubtype="10" fill="hold" grpId="1"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randombar(horizontal)">
                                      <p:cBhvr>
                                        <p:cTn id="92" dur="500"/>
                                        <p:tgtEl>
                                          <p:spTgt spid="13"/>
                                        </p:tgtEl>
                                      </p:cBhvr>
                                    </p:animEffect>
                                  </p:childTnLst>
                                </p:cTn>
                              </p:par>
                            </p:childTnLst>
                          </p:cTn>
                        </p:par>
                      </p:childTnLst>
                    </p:cTn>
                  </p:par>
                </p:childTnLst>
              </p:cTn>
              <p:nextCondLst>
                <p:cond evt="onClick" delay="0">
                  <p:tgtEl>
                    <p:spTgt spid="44"/>
                  </p:tgtEl>
                </p:cond>
              </p:nextCondLst>
            </p:seq>
            <p:seq concurrent="1" nextAc="seek">
              <p:cTn id="93" restart="whenNotActive" fill="hold" evtFilter="cancelBubble" nodeType="interactiveSeq">
                <p:stCondLst>
                  <p:cond evt="onClick" delay="0">
                    <p:tgtEl>
                      <p:spTgt spid="40"/>
                    </p:tgtEl>
                  </p:cond>
                </p:stCondLst>
                <p:endSync evt="end" delay="0">
                  <p:rtn val="all"/>
                </p:endSync>
                <p:childTnLst>
                  <p:par>
                    <p:cTn id="94" fill="hold">
                      <p:stCondLst>
                        <p:cond delay="0"/>
                      </p:stCondLst>
                      <p:childTnLst>
                        <p:par>
                          <p:cTn id="95" fill="hold">
                            <p:stCondLst>
                              <p:cond delay="0"/>
                            </p:stCondLst>
                            <p:childTnLst>
                              <p:par>
                                <p:cTn id="96" presetID="14" presetClass="entr" presetSubtype="10" fill="hold" grpId="1"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randombar(horizontal)">
                                      <p:cBhvr>
                                        <p:cTn id="98" dur="500"/>
                                        <p:tgtEl>
                                          <p:spTgt spid="14"/>
                                        </p:tgtEl>
                                      </p:cBhvr>
                                    </p:animEffect>
                                  </p:childTnLst>
                                </p:cTn>
                              </p:par>
                            </p:childTnLst>
                          </p:cTn>
                        </p:par>
                      </p:childTnLst>
                    </p:cTn>
                  </p:par>
                </p:childTnLst>
              </p:cTn>
              <p:nextCondLst>
                <p:cond evt="onClick" delay="0">
                  <p:tgtEl>
                    <p:spTgt spid="40"/>
                  </p:tgtEl>
                </p:cond>
              </p:nextCondLst>
            </p:seq>
            <p:seq concurrent="1" nextAc="seek">
              <p:cTn id="99" restart="whenNotActive" fill="hold" evtFilter="cancelBubble" nodeType="interactiveSeq">
                <p:stCondLst>
                  <p:cond evt="onClick" delay="0">
                    <p:tgtEl>
                      <p:spTgt spid="39"/>
                    </p:tgtEl>
                  </p:cond>
                </p:stCondLst>
                <p:endSync evt="end" delay="0">
                  <p:rtn val="all"/>
                </p:endSync>
                <p:childTnLst>
                  <p:par>
                    <p:cTn id="100" fill="hold">
                      <p:stCondLst>
                        <p:cond delay="0"/>
                      </p:stCondLst>
                      <p:childTnLst>
                        <p:par>
                          <p:cTn id="101" fill="hold">
                            <p:stCondLst>
                              <p:cond delay="0"/>
                            </p:stCondLst>
                            <p:childTnLst>
                              <p:par>
                                <p:cTn id="102" presetID="14" presetClass="entr" presetSubtype="10" fill="hold" grpId="1" nodeType="click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randombar(horizontal)">
                                      <p:cBhvr>
                                        <p:cTn id="104" dur="500"/>
                                        <p:tgtEl>
                                          <p:spTgt spid="12"/>
                                        </p:tgtEl>
                                      </p:cBhvr>
                                    </p:animEffect>
                                  </p:childTnLst>
                                </p:cTn>
                              </p:par>
                            </p:childTnLst>
                          </p:cTn>
                        </p:par>
                      </p:childTnLst>
                    </p:cTn>
                  </p:par>
                </p:childTnLst>
              </p:cTn>
              <p:nextCondLst>
                <p:cond evt="onClick" delay="0">
                  <p:tgtEl>
                    <p:spTgt spid="39"/>
                  </p:tgtEl>
                </p:cond>
              </p:nextCondLst>
            </p:seq>
            <p:seq concurrent="1" nextAc="seek">
              <p:cTn id="105" restart="whenNotActive" fill="hold" evtFilter="cancelBubble" nodeType="interactiveSeq">
                <p:stCondLst>
                  <p:cond evt="onClick" delay="0">
                    <p:tgtEl>
                      <p:spTgt spid="38"/>
                    </p:tgtEl>
                  </p:cond>
                </p:stCondLst>
                <p:endSync evt="end" delay="0">
                  <p:rtn val="all"/>
                </p:endSync>
                <p:childTnLst>
                  <p:par>
                    <p:cTn id="106" fill="hold">
                      <p:stCondLst>
                        <p:cond delay="0"/>
                      </p:stCondLst>
                      <p:childTnLst>
                        <p:par>
                          <p:cTn id="107" fill="hold">
                            <p:stCondLst>
                              <p:cond delay="0"/>
                            </p:stCondLst>
                            <p:childTnLst>
                              <p:par>
                                <p:cTn id="108" presetID="14" presetClass="entr" presetSubtype="10" fill="hold" grpId="1" nodeType="click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randombar(horizontal)">
                                      <p:cBhvr>
                                        <p:cTn id="110" dur="500"/>
                                        <p:tgtEl>
                                          <p:spTgt spid="16"/>
                                        </p:tgtEl>
                                      </p:cBhvr>
                                    </p:animEffect>
                                  </p:childTnLst>
                                </p:cTn>
                              </p:par>
                            </p:childTnLst>
                          </p:cTn>
                        </p:par>
                      </p:childTnLst>
                    </p:cTn>
                  </p:par>
                </p:childTnLst>
              </p:cTn>
              <p:nextCondLst>
                <p:cond evt="onClick" delay="0">
                  <p:tgtEl>
                    <p:spTgt spid="38"/>
                  </p:tgtEl>
                </p:cond>
              </p:nextCondLst>
            </p:seq>
            <p:seq concurrent="1" nextAc="seek">
              <p:cTn id="111" restart="whenNotActive" fill="hold" evtFilter="cancelBubble" nodeType="interactiveSeq">
                <p:stCondLst>
                  <p:cond evt="onClick" delay="0">
                    <p:tgtEl>
                      <p:spTgt spid="2"/>
                    </p:tgtEl>
                  </p:cond>
                </p:stCondLst>
                <p:endSync evt="end" delay="0">
                  <p:rtn val="all"/>
                </p:endSync>
                <p:childTnLst>
                  <p:par>
                    <p:cTn id="112" fill="hold">
                      <p:stCondLst>
                        <p:cond delay="0"/>
                      </p:stCondLst>
                      <p:childTnLst>
                        <p:par>
                          <p:cTn id="113" fill="hold">
                            <p:stCondLst>
                              <p:cond delay="0"/>
                            </p:stCondLst>
                            <p:childTnLst>
                              <p:par>
                                <p:cTn id="114" presetID="14" presetClass="entr" presetSubtype="10" fill="hold" grpId="1" nodeType="click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randombar(horizontal)">
                                      <p:cBhvr>
                                        <p:cTn id="116" dur="500"/>
                                        <p:tgtEl>
                                          <p:spTgt spid="18"/>
                                        </p:tgtEl>
                                      </p:cBhvr>
                                    </p:animEffect>
                                  </p:childTnLst>
                                </p:cTn>
                              </p:par>
                            </p:childTnLst>
                          </p:cTn>
                        </p:par>
                      </p:childTnLst>
                    </p:cTn>
                  </p:par>
                </p:childTnLst>
              </p:cTn>
              <p:nextCondLst>
                <p:cond evt="onClick" delay="0">
                  <p:tgtEl>
                    <p:spTgt spid="2"/>
                  </p:tgtEl>
                </p:cond>
              </p:nextCondLst>
            </p:seq>
            <p:seq concurrent="1" nextAc="seek">
              <p:cTn id="117" restart="whenNotActive" fill="hold" evtFilter="cancelBubble" nodeType="interactiveSeq">
                <p:stCondLst>
                  <p:cond evt="onClick" delay="0">
                    <p:tgtEl>
                      <p:spTgt spid="3"/>
                    </p:tgtEl>
                  </p:cond>
                </p:stCondLst>
                <p:endSync evt="end" delay="0">
                  <p:rtn val="all"/>
                </p:endSync>
                <p:childTnLst>
                  <p:par>
                    <p:cTn id="118" fill="hold">
                      <p:stCondLst>
                        <p:cond delay="0"/>
                      </p:stCondLst>
                      <p:childTnLst>
                        <p:par>
                          <p:cTn id="119" fill="hold">
                            <p:stCondLst>
                              <p:cond delay="0"/>
                            </p:stCondLst>
                            <p:childTnLst>
                              <p:par>
                                <p:cTn id="120" presetID="14" presetClass="entr" presetSubtype="10" fill="hold" grpId="1" nodeType="click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randombar(horizontal)">
                                      <p:cBhvr>
                                        <p:cTn id="122" dur="500"/>
                                        <p:tgtEl>
                                          <p:spTgt spid="15"/>
                                        </p:tgtEl>
                                      </p:cBhvr>
                                    </p:animEffect>
                                  </p:childTnLst>
                                </p:cTn>
                              </p:par>
                            </p:childTnLst>
                          </p:cTn>
                        </p:par>
                      </p:childTnLst>
                    </p:cTn>
                  </p:par>
                </p:childTnLst>
              </p:cTn>
              <p:nextCondLst>
                <p:cond evt="onClick" delay="0">
                  <p:tgtEl>
                    <p:spTgt spid="3"/>
                  </p:tgtEl>
                </p:cond>
              </p:nextCondLst>
            </p:seq>
            <p:seq concurrent="1" nextAc="seek">
              <p:cTn id="123" restart="whenNotActive" fill="hold" evtFilter="cancelBubble" nodeType="interactiveSeq">
                <p:stCondLst>
                  <p:cond evt="onClick" delay="0">
                    <p:tgtEl>
                      <p:spTgt spid="4"/>
                    </p:tgtEl>
                  </p:cond>
                </p:stCondLst>
                <p:endSync evt="end" delay="0">
                  <p:rtn val="all"/>
                </p:endSync>
                <p:childTnLst>
                  <p:par>
                    <p:cTn id="124" fill="hold">
                      <p:stCondLst>
                        <p:cond delay="0"/>
                      </p:stCondLst>
                      <p:childTnLst>
                        <p:par>
                          <p:cTn id="125" fill="hold">
                            <p:stCondLst>
                              <p:cond delay="0"/>
                            </p:stCondLst>
                            <p:childTnLst>
                              <p:par>
                                <p:cTn id="126" presetID="14" presetClass="entr" presetSubtype="10" fill="hold" grpId="1" nodeType="click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randombar(horizontal)">
                                      <p:cBhvr>
                                        <p:cTn id="128" dur="500"/>
                                        <p:tgtEl>
                                          <p:spTgt spid="17"/>
                                        </p:tgtEl>
                                      </p:cBhvr>
                                    </p:animEffect>
                                  </p:childTnLst>
                                </p:cTn>
                              </p:par>
                            </p:childTnLst>
                          </p:cTn>
                        </p:par>
                      </p:childTnLst>
                    </p:cTn>
                  </p:par>
                </p:childTnLst>
              </p:cTn>
              <p:nextCondLst>
                <p:cond evt="onClick" delay="0">
                  <p:tgtEl>
                    <p:spTgt spid="4"/>
                  </p:tgtEl>
                </p:cond>
              </p:nextCondLst>
            </p:seq>
            <p:seq concurrent="1" nextAc="seek">
              <p:cTn id="129" restart="whenNotActive" fill="hold" evtFilter="cancelBubble" nodeType="interactiveSeq">
                <p:stCondLst>
                  <p:cond evt="onClick" delay="0">
                    <p:tgtEl>
                      <p:spTgt spid="41"/>
                    </p:tgtEl>
                  </p:cond>
                </p:stCondLst>
                <p:endSync evt="end" delay="0">
                  <p:rtn val="all"/>
                </p:endSync>
                <p:childTnLst>
                  <p:par>
                    <p:cTn id="130" fill="hold">
                      <p:stCondLst>
                        <p:cond delay="0"/>
                      </p:stCondLst>
                      <p:childTnLst>
                        <p:par>
                          <p:cTn id="131" fill="hold">
                            <p:stCondLst>
                              <p:cond delay="0"/>
                            </p:stCondLst>
                            <p:childTnLst>
                              <p:par>
                                <p:cTn id="132" presetID="14" presetClass="entr" presetSubtype="10" fill="hold" grpId="0" nodeType="clickEffect">
                                  <p:stCondLst>
                                    <p:cond delay="0"/>
                                  </p:stCondLst>
                                  <p:childTnLst>
                                    <p:set>
                                      <p:cBhvr>
                                        <p:cTn id="133" dur="1" fill="hold">
                                          <p:stCondLst>
                                            <p:cond delay="0"/>
                                          </p:stCondLst>
                                        </p:cTn>
                                        <p:tgtEl>
                                          <p:spTgt spid="27"/>
                                        </p:tgtEl>
                                        <p:attrNameLst>
                                          <p:attrName>style.visibility</p:attrName>
                                        </p:attrNameLst>
                                      </p:cBhvr>
                                      <p:to>
                                        <p:strVal val="visible"/>
                                      </p:to>
                                    </p:set>
                                    <p:animEffect transition="in" filter="randombar(horizontal)">
                                      <p:cBhvr>
                                        <p:cTn id="134" dur="500"/>
                                        <p:tgtEl>
                                          <p:spTgt spid="27"/>
                                        </p:tgtEl>
                                      </p:cBhvr>
                                    </p:animEffect>
                                  </p:childTnLst>
                                </p:cTn>
                              </p:par>
                            </p:childTnLst>
                          </p:cTn>
                        </p:par>
                      </p:childTnLst>
                    </p:cTn>
                  </p:par>
                </p:childTnLst>
              </p:cTn>
              <p:nextCondLst>
                <p:cond evt="onClick" delay="0">
                  <p:tgtEl>
                    <p:spTgt spid="41"/>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7" grpId="0" animBg="1"/>
      <p:bldP spid="27"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p:cNvPicPr>
          <p:nvPr/>
        </p:nvPicPr>
        <p:blipFill>
          <a:blip r:embed="rId2"/>
          <a:srcRect l="18150" t="15115" r="-2" b="51982"/>
          <a:stretch>
            <a:fillRect/>
          </a:stretch>
        </p:blipFill>
        <p:spPr bwMode="auto">
          <a:xfrm>
            <a:off x="50800" y="422275"/>
            <a:ext cx="12192000" cy="892175"/>
          </a:xfrm>
          <a:prstGeom prst="rect">
            <a:avLst/>
          </a:prstGeom>
          <a:noFill/>
          <a:ln w="9525">
            <a:noFill/>
            <a:miter lim="800000"/>
            <a:headEnd/>
            <a:tailEnd/>
          </a:ln>
        </p:spPr>
      </p:pic>
      <p:pic>
        <p:nvPicPr>
          <p:cNvPr id="39938" name="Picture 2"/>
          <p:cNvPicPr>
            <a:picLocks noChangeAspect="1"/>
          </p:cNvPicPr>
          <p:nvPr/>
        </p:nvPicPr>
        <p:blipFill>
          <a:blip r:embed="rId3"/>
          <a:srcRect/>
          <a:stretch>
            <a:fillRect/>
          </a:stretch>
        </p:blipFill>
        <p:spPr bwMode="auto">
          <a:xfrm>
            <a:off x="93663" y="4818063"/>
            <a:ext cx="1871662" cy="2039937"/>
          </a:xfrm>
          <a:prstGeom prst="rect">
            <a:avLst/>
          </a:prstGeom>
          <a:noFill/>
          <a:ln w="9525">
            <a:noFill/>
            <a:miter lim="800000"/>
            <a:headEnd/>
            <a:tailEnd/>
          </a:ln>
        </p:spPr>
      </p:pic>
      <p:pic>
        <p:nvPicPr>
          <p:cNvPr id="39939" name="Picture 4"/>
          <p:cNvPicPr>
            <a:picLocks noChangeAspect="1"/>
          </p:cNvPicPr>
          <p:nvPr/>
        </p:nvPicPr>
        <p:blipFill>
          <a:blip r:embed="rId4"/>
          <a:srcRect/>
          <a:stretch>
            <a:fillRect/>
          </a:stretch>
        </p:blipFill>
        <p:spPr bwMode="auto">
          <a:xfrm>
            <a:off x="2665413" y="5532438"/>
            <a:ext cx="898525" cy="1081087"/>
          </a:xfrm>
          <a:prstGeom prst="rect">
            <a:avLst/>
          </a:prstGeom>
          <a:noFill/>
          <a:ln w="9525">
            <a:noFill/>
            <a:miter lim="800000"/>
            <a:headEnd/>
            <a:tailEnd/>
          </a:ln>
        </p:spPr>
      </p:pic>
      <p:pic>
        <p:nvPicPr>
          <p:cNvPr id="39940" name="Picture 6"/>
          <p:cNvPicPr>
            <a:picLocks noChangeAspect="1"/>
          </p:cNvPicPr>
          <p:nvPr/>
        </p:nvPicPr>
        <p:blipFill>
          <a:blip r:embed="rId5"/>
          <a:srcRect/>
          <a:stretch>
            <a:fillRect/>
          </a:stretch>
        </p:blipFill>
        <p:spPr bwMode="auto">
          <a:xfrm>
            <a:off x="3943350" y="5611813"/>
            <a:ext cx="1349375" cy="922337"/>
          </a:xfrm>
          <a:prstGeom prst="rect">
            <a:avLst/>
          </a:prstGeom>
          <a:noFill/>
          <a:ln w="9525">
            <a:noFill/>
            <a:miter lim="800000"/>
            <a:headEnd/>
            <a:tailEnd/>
          </a:ln>
        </p:spPr>
      </p:pic>
      <p:pic>
        <p:nvPicPr>
          <p:cNvPr id="39941" name="Picture 7"/>
          <p:cNvPicPr>
            <a:picLocks noChangeAspect="1"/>
          </p:cNvPicPr>
          <p:nvPr/>
        </p:nvPicPr>
        <p:blipFill>
          <a:blip r:embed="rId6"/>
          <a:srcRect l="10664" t="-2768" r="-6657" b="2"/>
          <a:stretch>
            <a:fillRect/>
          </a:stretch>
        </p:blipFill>
        <p:spPr bwMode="auto">
          <a:xfrm>
            <a:off x="5672138" y="5221288"/>
            <a:ext cx="857250" cy="1233487"/>
          </a:xfrm>
          <a:prstGeom prst="rect">
            <a:avLst/>
          </a:prstGeom>
          <a:noFill/>
          <a:ln w="9525">
            <a:noFill/>
            <a:miter lim="800000"/>
            <a:headEnd/>
            <a:tailEnd/>
          </a:ln>
        </p:spPr>
      </p:pic>
      <p:pic>
        <p:nvPicPr>
          <p:cNvPr id="39942" name="Picture 8"/>
          <p:cNvPicPr>
            <a:picLocks noChangeAspect="1"/>
          </p:cNvPicPr>
          <p:nvPr/>
        </p:nvPicPr>
        <p:blipFill>
          <a:blip r:embed="rId7"/>
          <a:srcRect/>
          <a:stretch>
            <a:fillRect/>
          </a:stretch>
        </p:blipFill>
        <p:spPr bwMode="auto">
          <a:xfrm>
            <a:off x="6543675" y="5753100"/>
            <a:ext cx="731838" cy="701675"/>
          </a:xfrm>
          <a:prstGeom prst="rect">
            <a:avLst/>
          </a:prstGeom>
          <a:noFill/>
          <a:ln w="9525">
            <a:noFill/>
            <a:miter lim="800000"/>
            <a:headEnd/>
            <a:tailEnd/>
          </a:ln>
        </p:spPr>
      </p:pic>
      <p:pic>
        <p:nvPicPr>
          <p:cNvPr id="39943" name="Picture 9"/>
          <p:cNvPicPr>
            <a:picLocks noChangeAspect="1"/>
          </p:cNvPicPr>
          <p:nvPr/>
        </p:nvPicPr>
        <p:blipFill>
          <a:blip r:embed="rId8"/>
          <a:srcRect/>
          <a:stretch>
            <a:fillRect/>
          </a:stretch>
        </p:blipFill>
        <p:spPr bwMode="auto">
          <a:xfrm>
            <a:off x="7477125" y="5656263"/>
            <a:ext cx="1520825" cy="833437"/>
          </a:xfrm>
          <a:prstGeom prst="rect">
            <a:avLst/>
          </a:prstGeom>
          <a:noFill/>
          <a:ln w="9525">
            <a:noFill/>
            <a:miter lim="800000"/>
            <a:headEnd/>
            <a:tailEnd/>
          </a:ln>
        </p:spPr>
      </p:pic>
      <p:pic>
        <p:nvPicPr>
          <p:cNvPr id="39944" name="Picture 10"/>
          <p:cNvPicPr>
            <a:picLocks noChangeAspect="1"/>
          </p:cNvPicPr>
          <p:nvPr/>
        </p:nvPicPr>
        <p:blipFill>
          <a:blip r:embed="rId9"/>
          <a:srcRect/>
          <a:stretch>
            <a:fillRect/>
          </a:stretch>
        </p:blipFill>
        <p:spPr bwMode="auto">
          <a:xfrm>
            <a:off x="10937875" y="4468813"/>
            <a:ext cx="1254125" cy="2127250"/>
          </a:xfrm>
          <a:prstGeom prst="rect">
            <a:avLst/>
          </a:prstGeom>
          <a:noFill/>
          <a:ln w="9525">
            <a:noFill/>
            <a:miter lim="800000"/>
            <a:headEnd/>
            <a:tailEnd/>
          </a:ln>
        </p:spPr>
      </p:pic>
      <p:pic>
        <p:nvPicPr>
          <p:cNvPr id="39945" name="Picture 11"/>
          <p:cNvPicPr>
            <a:picLocks noChangeAspect="1"/>
          </p:cNvPicPr>
          <p:nvPr/>
        </p:nvPicPr>
        <p:blipFill>
          <a:blip r:embed="rId10"/>
          <a:srcRect t="2" r="1785" b="-2962"/>
          <a:stretch>
            <a:fillRect/>
          </a:stretch>
        </p:blipFill>
        <p:spPr bwMode="auto">
          <a:xfrm>
            <a:off x="9459913" y="5532438"/>
            <a:ext cx="1227137" cy="1135062"/>
          </a:xfrm>
          <a:prstGeom prst="rect">
            <a:avLst/>
          </a:prstGeom>
          <a:noFill/>
          <a:ln w="9525">
            <a:noFill/>
            <a:miter lim="800000"/>
            <a:headEnd/>
            <a:tailEnd/>
          </a:ln>
        </p:spPr>
      </p:pic>
      <p:sp>
        <p:nvSpPr>
          <p:cNvPr id="13" name="TextBox 12"/>
          <p:cNvSpPr txBox="1">
            <a:spLocks noChangeArrowheads="1"/>
          </p:cNvSpPr>
          <p:nvPr/>
        </p:nvSpPr>
        <p:spPr bwMode="auto">
          <a:xfrm>
            <a:off x="1314450" y="1393825"/>
            <a:ext cx="8224838" cy="523875"/>
          </a:xfrm>
          <a:prstGeom prst="rect">
            <a:avLst/>
          </a:prstGeom>
          <a:noFill/>
          <a:ln w="9525">
            <a:noFill/>
            <a:miter lim="800000"/>
            <a:headEnd/>
            <a:tailEnd/>
          </a:ln>
        </p:spPr>
        <p:txBody>
          <a:bodyPr>
            <a:spAutoFit/>
          </a:bodyPr>
          <a:lstStyle/>
          <a:p>
            <a:r>
              <a:rPr lang="vi-VN" sz="2800">
                <a:latin typeface="UTM Avo"/>
              </a:rPr>
              <a:t>M  Quyển sách cho em nhiều kiến thức.</a:t>
            </a:r>
            <a:endParaRPr lang="en-US" sz="2800">
              <a:latin typeface="UTM Avo"/>
            </a:endParaRPr>
          </a:p>
        </p:txBody>
      </p:sp>
      <p:sp>
        <p:nvSpPr>
          <p:cNvPr id="14" name="Oval 13"/>
          <p:cNvSpPr/>
          <p:nvPr/>
        </p:nvSpPr>
        <p:spPr>
          <a:xfrm>
            <a:off x="1235075" y="1425575"/>
            <a:ext cx="615950" cy="492125"/>
          </a:xfrm>
          <a:prstGeom prst="ellipse">
            <a:avLst/>
          </a:prstGeom>
          <a:solidFill>
            <a:schemeClr val="accent4">
              <a:lumMod val="75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400" dirty="0">
                <a:solidFill>
                  <a:schemeClr val="tx1"/>
                </a:solidFill>
              </a:rPr>
              <a:t>M</a:t>
            </a:r>
          </a:p>
        </p:txBody>
      </p:sp>
      <p:sp>
        <p:nvSpPr>
          <p:cNvPr id="15" name="TextBox 14"/>
          <p:cNvSpPr txBox="1">
            <a:spLocks noChangeArrowheads="1"/>
          </p:cNvSpPr>
          <p:nvPr/>
        </p:nvSpPr>
        <p:spPr bwMode="auto">
          <a:xfrm>
            <a:off x="1749425" y="2133600"/>
            <a:ext cx="8224838" cy="522288"/>
          </a:xfrm>
          <a:prstGeom prst="rect">
            <a:avLst/>
          </a:prstGeom>
          <a:noFill/>
          <a:ln w="9525">
            <a:noFill/>
            <a:miter lim="800000"/>
            <a:headEnd/>
            <a:tailEnd/>
          </a:ln>
        </p:spPr>
        <p:txBody>
          <a:bodyPr>
            <a:spAutoFit/>
          </a:bodyPr>
          <a:lstStyle/>
          <a:p>
            <a:r>
              <a:rPr lang="vi-VN" sz="2800">
                <a:latin typeface="UTM Avo"/>
              </a:rPr>
              <a:t> Em luôn vứt rác vào thùng rác. </a:t>
            </a:r>
            <a:endParaRPr lang="en-US" sz="2800">
              <a:latin typeface="UTM Avo"/>
            </a:endParaRPr>
          </a:p>
        </p:txBody>
      </p:sp>
      <p:sp>
        <p:nvSpPr>
          <p:cNvPr id="16" name="TextBox 15"/>
          <p:cNvSpPr txBox="1">
            <a:spLocks noChangeArrowheads="1"/>
          </p:cNvSpPr>
          <p:nvPr/>
        </p:nvSpPr>
        <p:spPr bwMode="auto">
          <a:xfrm>
            <a:off x="1749425" y="2935288"/>
            <a:ext cx="8224838" cy="523875"/>
          </a:xfrm>
          <a:prstGeom prst="rect">
            <a:avLst/>
          </a:prstGeom>
          <a:noFill/>
          <a:ln w="9525">
            <a:noFill/>
            <a:miter lim="800000"/>
            <a:headEnd/>
            <a:tailEnd/>
          </a:ln>
        </p:spPr>
        <p:txBody>
          <a:bodyPr>
            <a:spAutoFit/>
          </a:bodyPr>
          <a:lstStyle/>
          <a:p>
            <a:r>
              <a:rPr lang="vi-VN" sz="2800">
                <a:latin typeface="UTM Avo"/>
              </a:rPr>
              <a:t> Đèn điện dùng để chiếu sáng.</a:t>
            </a:r>
            <a:endParaRPr lang="en-US" sz="2800">
              <a:latin typeface="UTM Av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
          <p:cNvSpPr txBox="1">
            <a:spLocks noChangeArrowheads="1"/>
          </p:cNvSpPr>
          <p:nvPr/>
        </p:nvSpPr>
        <p:spPr bwMode="auto">
          <a:xfrm>
            <a:off x="446088" y="606425"/>
            <a:ext cx="11155362" cy="523875"/>
          </a:xfrm>
          <a:prstGeom prst="rect">
            <a:avLst/>
          </a:prstGeom>
          <a:noFill/>
          <a:ln w="9525">
            <a:noFill/>
            <a:miter lim="800000"/>
            <a:headEnd/>
            <a:tailEnd/>
          </a:ln>
        </p:spPr>
        <p:txBody>
          <a:bodyPr>
            <a:spAutoFit/>
          </a:bodyPr>
          <a:lstStyle/>
          <a:p>
            <a:r>
              <a:rPr lang="vi-VN" sz="2800" b="1">
                <a:latin typeface="UTM Avo"/>
              </a:rPr>
              <a:t> 3. </a:t>
            </a:r>
            <a:r>
              <a:rPr lang="vi-VN" sz="2800">
                <a:latin typeface="UTM Avo"/>
              </a:rPr>
              <a:t>Theo em, ai đã làm ra ( sáng tạo ra) những đồ vật ấy?</a:t>
            </a:r>
            <a:endParaRPr lang="en-US" sz="2800">
              <a:latin typeface="UTM Avo"/>
            </a:endParaRPr>
          </a:p>
        </p:txBody>
      </p:sp>
      <p:sp>
        <p:nvSpPr>
          <p:cNvPr id="5" name="Rectangle 4"/>
          <p:cNvSpPr>
            <a:spLocks noChangeArrowheads="1"/>
          </p:cNvSpPr>
          <p:nvPr/>
        </p:nvSpPr>
        <p:spPr bwMode="auto">
          <a:xfrm>
            <a:off x="993775" y="1357313"/>
            <a:ext cx="10607675" cy="1076325"/>
          </a:xfrm>
          <a:prstGeom prst="rect">
            <a:avLst/>
          </a:prstGeom>
          <a:noFill/>
          <a:ln w="9525">
            <a:noFill/>
            <a:miter lim="800000"/>
            <a:headEnd/>
            <a:tailEnd/>
          </a:ln>
        </p:spPr>
        <p:txBody>
          <a:bodyPr>
            <a:spAutoFit/>
          </a:bodyPr>
          <a:lstStyle/>
          <a:p>
            <a:r>
              <a:rPr lang="vi-VN" sz="3200">
                <a:solidFill>
                  <a:srgbClr val="C00000"/>
                </a:solidFill>
                <a:latin typeface="UTM Avo"/>
              </a:rPr>
              <a:t>Các kĩ sư (nhà sáng chế) và công nhân (thợ) đã làm ra những đồ dùng ấy.</a:t>
            </a:r>
            <a:endParaRPr lang="en-US" sz="3200">
              <a:solidFill>
                <a:srgbClr val="C00000"/>
              </a:solidFill>
              <a:latin typeface="UTM Avo"/>
            </a:endParaRPr>
          </a:p>
        </p:txBody>
      </p:sp>
      <p:pic>
        <p:nvPicPr>
          <p:cNvPr id="6" name="Picture 5"/>
          <p:cNvPicPr>
            <a:picLocks noChangeAspect="1"/>
          </p:cNvPicPr>
          <p:nvPr/>
        </p:nvPicPr>
        <p:blipFill>
          <a:blip r:embed="rId2"/>
          <a:srcRect/>
          <a:stretch>
            <a:fillRect/>
          </a:stretch>
        </p:blipFill>
        <p:spPr bwMode="auto">
          <a:xfrm>
            <a:off x="4468813" y="3241675"/>
            <a:ext cx="3481387" cy="3616325"/>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220663" y="3063875"/>
            <a:ext cx="3094037" cy="3660775"/>
          </a:xfrm>
          <a:prstGeom prst="rect">
            <a:avLst/>
          </a:prstGeom>
          <a:noFill/>
          <a:ln w="9525">
            <a:noFill/>
            <a:miter lim="800000"/>
            <a:headEnd/>
            <a:tailEnd/>
          </a:ln>
        </p:spPr>
      </p:pic>
      <p:sp>
        <p:nvSpPr>
          <p:cNvPr id="8" name="Notched Right Arrow 7"/>
          <p:cNvSpPr/>
          <p:nvPr/>
        </p:nvSpPr>
        <p:spPr>
          <a:xfrm>
            <a:off x="3497263" y="4264025"/>
            <a:ext cx="663575" cy="319088"/>
          </a:xfrm>
          <a:prstGeom prst="notchedRightArrow">
            <a:avLst/>
          </a:prstGeom>
          <a:solidFill>
            <a:srgbClr val="FF770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Notched Right Arrow 8"/>
          <p:cNvSpPr/>
          <p:nvPr/>
        </p:nvSpPr>
        <p:spPr>
          <a:xfrm>
            <a:off x="8150225" y="4264025"/>
            <a:ext cx="754063" cy="309563"/>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1"/>
          <p:cNvPicPr>
            <a:picLocks noChangeAspect="1"/>
          </p:cNvPicPr>
          <p:nvPr/>
        </p:nvPicPr>
        <p:blipFill>
          <a:blip r:embed="rId4"/>
          <a:srcRect/>
          <a:stretch>
            <a:fillRect/>
          </a:stretch>
        </p:blipFill>
        <p:spPr bwMode="auto">
          <a:xfrm>
            <a:off x="9104313" y="2660650"/>
            <a:ext cx="3087687" cy="4070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p:cNvPicPr>
          <p:nvPr/>
        </p:nvPicPr>
        <p:blipFill>
          <a:blip r:embed="rId2"/>
          <a:srcRect/>
          <a:stretch>
            <a:fillRect/>
          </a:stretch>
        </p:blipFill>
        <p:spPr bwMode="auto">
          <a:xfrm>
            <a:off x="0" y="404813"/>
            <a:ext cx="12192000" cy="6453187"/>
          </a:xfrm>
          <a:prstGeom prst="rect">
            <a:avLst/>
          </a:prstGeom>
          <a:noFill/>
          <a:ln w="9525">
            <a:noFill/>
            <a:miter lim="800000"/>
            <a:headEnd/>
            <a:tailEnd/>
          </a:ln>
        </p:spPr>
      </p:pic>
      <p:pic>
        <p:nvPicPr>
          <p:cNvPr id="41986" name="Picture 1"/>
          <p:cNvPicPr>
            <a:picLocks noChangeAspect="1"/>
          </p:cNvPicPr>
          <p:nvPr/>
        </p:nvPicPr>
        <p:blipFill>
          <a:blip r:embed="rId3"/>
          <a:srcRect b="38501"/>
          <a:stretch>
            <a:fillRect/>
          </a:stretch>
        </p:blipFill>
        <p:spPr bwMode="auto">
          <a:xfrm>
            <a:off x="0" y="0"/>
            <a:ext cx="6640513" cy="6858000"/>
          </a:xfrm>
          <a:prstGeom prst="rect">
            <a:avLst/>
          </a:prstGeom>
          <a:noFill/>
          <a:ln w="9525">
            <a:noFill/>
            <a:miter lim="800000"/>
            <a:headEnd/>
            <a:tailEnd/>
          </a:ln>
        </p:spPr>
      </p:pic>
      <p:pic>
        <p:nvPicPr>
          <p:cNvPr id="41987" name="Picture 4"/>
          <p:cNvPicPr>
            <a:picLocks noChangeAspect="1"/>
          </p:cNvPicPr>
          <p:nvPr/>
        </p:nvPicPr>
        <p:blipFill>
          <a:blip r:embed="rId4"/>
          <a:srcRect t="60172"/>
          <a:stretch>
            <a:fillRect/>
          </a:stretch>
        </p:blipFill>
        <p:spPr bwMode="auto">
          <a:xfrm>
            <a:off x="6640513" y="1177925"/>
            <a:ext cx="5534025" cy="402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p:cNvPr>
          <p:cNvSpPr/>
          <p:nvPr/>
        </p:nvSpPr>
        <p:spPr>
          <a:xfrm>
            <a:off x="2627313" y="792163"/>
            <a:ext cx="6940550" cy="646112"/>
          </a:xfrm>
          <a:prstGeom prst="rect">
            <a:avLst/>
          </a:prstGeom>
        </p:spPr>
        <p:txBody>
          <a:bodyPr wrap="none">
            <a:spAutoFit/>
          </a:bodyPr>
          <a:lstStyle/>
          <a:p>
            <a:pPr algn="ctr" fontAlgn="auto">
              <a:spcBef>
                <a:spcPts val="0"/>
              </a:spcBef>
              <a:spcAft>
                <a:spcPts val="0"/>
              </a:spcAft>
              <a:defRPr/>
            </a:pPr>
            <a:r>
              <a:rPr lang="en-US" sz="3600" b="1" dirty="0" err="1">
                <a:solidFill>
                  <a:srgbClr val="FF0000"/>
                </a:solidFill>
                <a:latin typeface="+mj-lt"/>
                <a:cs typeface="Arial" panose="020B0604020202020204" pitchFamily="34" charset="0"/>
              </a:rPr>
              <a:t>Bài</a:t>
            </a:r>
            <a:r>
              <a:rPr lang="en-US" sz="3600" b="1" dirty="0">
                <a:solidFill>
                  <a:srgbClr val="FF0000"/>
                </a:solidFill>
                <a:latin typeface="+mj-lt"/>
                <a:cs typeface="Arial" panose="020B0604020202020204" pitchFamily="34" charset="0"/>
              </a:rPr>
              <a:t> </a:t>
            </a:r>
            <a:r>
              <a:rPr lang="en-US" sz="3600" b="1" dirty="0" err="1">
                <a:solidFill>
                  <a:srgbClr val="FF0000"/>
                </a:solidFill>
                <a:latin typeface="+mj-lt"/>
                <a:cs typeface="Arial" panose="020B0604020202020204" pitchFamily="34" charset="0"/>
              </a:rPr>
              <a:t>đọc</a:t>
            </a:r>
            <a:r>
              <a:rPr lang="en-US" sz="3600" b="1" dirty="0">
                <a:solidFill>
                  <a:srgbClr val="FF0000"/>
                </a:solidFill>
                <a:latin typeface="+mj-lt"/>
                <a:cs typeface="Arial" panose="020B0604020202020204" pitchFamily="34" charset="0"/>
              </a:rPr>
              <a:t> </a:t>
            </a:r>
            <a:r>
              <a:rPr lang="vi-VN" sz="3600" b="1" dirty="0">
                <a:solidFill>
                  <a:srgbClr val="FF0000"/>
                </a:solidFill>
                <a:latin typeface="+mj-lt"/>
                <a:cs typeface="Arial" panose="020B0604020202020204" pitchFamily="34" charset="0"/>
              </a:rPr>
              <a:t>1: Ông Trạng giỏi tính toán </a:t>
            </a:r>
            <a:endParaRPr lang="en-US" sz="3600" b="1" dirty="0">
              <a:solidFill>
                <a:srgbClr val="FF0000"/>
              </a:solidFill>
              <a:latin typeface="+mj-lt"/>
              <a:cs typeface="Arial" panose="020B0604020202020204" pitchFamily="34" charset="0"/>
            </a:endParaRPr>
          </a:p>
        </p:txBody>
      </p:sp>
      <p:pic>
        <p:nvPicPr>
          <p:cNvPr id="43010" name="Picture 1"/>
          <p:cNvPicPr>
            <a:picLocks noChangeAspect="1"/>
          </p:cNvPicPr>
          <p:nvPr/>
        </p:nvPicPr>
        <p:blipFill>
          <a:blip r:embed="rId2"/>
          <a:srcRect t="26836" b="39166"/>
          <a:stretch>
            <a:fillRect/>
          </a:stretch>
        </p:blipFill>
        <p:spPr bwMode="auto">
          <a:xfrm>
            <a:off x="788988" y="1839913"/>
            <a:ext cx="10023475" cy="48577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8"/>
          <p:cNvPicPr>
            <a:picLocks noChangeAspect="1"/>
          </p:cNvPicPr>
          <p:nvPr/>
        </p:nvPicPr>
        <p:blipFill>
          <a:blip r:embed="rId2"/>
          <a:srcRect/>
          <a:stretch>
            <a:fillRect/>
          </a:stretch>
        </p:blipFill>
        <p:spPr bwMode="auto">
          <a:xfrm>
            <a:off x="3024188" y="1203325"/>
            <a:ext cx="6005512" cy="4775200"/>
          </a:xfrm>
          <a:prstGeom prst="rect">
            <a:avLst/>
          </a:prstGeom>
          <a:noFill/>
          <a:ln w="9525">
            <a:noFill/>
            <a:miter lim="800000"/>
            <a:headEnd/>
            <a:tailEnd/>
          </a:ln>
        </p:spPr>
      </p:pic>
      <p:sp>
        <p:nvSpPr>
          <p:cNvPr id="10" name="Rectangle 9">
            <a:extLst/>
          </p:cNvPr>
          <p:cNvSpPr/>
          <p:nvPr/>
        </p:nvSpPr>
        <p:spPr>
          <a:xfrm>
            <a:off x="4146728" y="2475268"/>
            <a:ext cx="4051118" cy="2554545"/>
          </a:xfrm>
          <a:prstGeom prst="rect">
            <a:avLst/>
          </a:prstGeom>
          <a:noFill/>
        </p:spPr>
        <p:txBody>
          <a:bodyPr>
            <a:spAutoFit/>
          </a:bodyPr>
          <a:lstStyle/>
          <a:p>
            <a:pPr algn="ctr" defTabSz="457200" fontAlgn="auto">
              <a:spcBef>
                <a:spcPts val="0"/>
              </a:spcBef>
              <a:spcAft>
                <a:spcPts val="0"/>
              </a:spcAft>
              <a:defRPr/>
            </a:pPr>
            <a:r>
              <a:rPr lang="vi-VN" sz="80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Luyện đọc</a:t>
            </a:r>
            <a:endParaRPr lang="en-US" sz="80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UTM Avo"/>
              <a:cs typeface="Times New Roman" pitchFamily="18" charset="0"/>
            </a:endParaRPr>
          </a:p>
        </p:txBody>
      </p:sp>
      <p:pic>
        <p:nvPicPr>
          <p:cNvPr id="11" name="55"/>
          <p:cNvPicPr>
            <a:picLocks noChangeAspect="1"/>
          </p:cNvPicPr>
          <p:nvPr/>
        </p:nvPicPr>
        <p:blipFill>
          <a:blip r:embed="rId3"/>
          <a:srcRect/>
          <a:stretch>
            <a:fillRect/>
          </a:stretch>
        </p:blipFill>
        <p:spPr bwMode="auto">
          <a:xfrm>
            <a:off x="182563" y="3373438"/>
            <a:ext cx="3548062" cy="3313112"/>
          </a:xfrm>
          <a:prstGeom prst="rect">
            <a:avLst/>
          </a:prstGeom>
          <a:noFill/>
          <a:ln w="9525">
            <a:noFill/>
            <a:miter lim="800000"/>
            <a:headEnd/>
            <a:tailEnd/>
          </a:ln>
        </p:spPr>
      </p:pic>
      <p:pic>
        <p:nvPicPr>
          <p:cNvPr id="12" name="54"/>
          <p:cNvPicPr>
            <a:picLocks noChangeAspect="1"/>
          </p:cNvPicPr>
          <p:nvPr/>
        </p:nvPicPr>
        <p:blipFill>
          <a:blip r:embed="rId4"/>
          <a:srcRect/>
          <a:stretch>
            <a:fillRect/>
          </a:stretch>
        </p:blipFill>
        <p:spPr bwMode="auto">
          <a:xfrm>
            <a:off x="7864475" y="3592513"/>
            <a:ext cx="3592513" cy="3265487"/>
          </a:xfrm>
          <a:prstGeom prst="rect">
            <a:avLst/>
          </a:prstGeom>
          <a:noFill/>
          <a:ln w="9525">
            <a:noFill/>
            <a:miter lim="800000"/>
            <a:headEnd/>
            <a:tailEnd/>
          </a:ln>
        </p:spPr>
      </p:pic>
      <p:pic>
        <p:nvPicPr>
          <p:cNvPr id="13" name="42"/>
          <p:cNvPicPr>
            <a:picLocks noChangeAspect="1"/>
          </p:cNvPicPr>
          <p:nvPr/>
        </p:nvPicPr>
        <p:blipFill>
          <a:blip r:embed="rId5"/>
          <a:srcRect/>
          <a:stretch>
            <a:fillRect/>
          </a:stretch>
        </p:blipFill>
        <p:spPr bwMode="auto">
          <a:xfrm>
            <a:off x="1968500" y="495300"/>
            <a:ext cx="2178050" cy="32908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5222</TotalTime>
  <Words>2027</Words>
  <Application>Microsoft Office PowerPoint</Application>
  <PresentationFormat>Widescreen</PresentationFormat>
  <Paragraphs>230</Paragraphs>
  <Slides>40</Slides>
  <Notes>4</Notes>
  <HiddenSlides>0</HiddenSlides>
  <MMClips>11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Agency FB</vt:lpstr>
      <vt:lpstr>Arial</vt:lpstr>
      <vt:lpstr>Calibri</vt:lpstr>
      <vt:lpstr>Calibri Light</vt:lpstr>
      <vt:lpstr>等线</vt:lpstr>
      <vt:lpstr>Montserrat</vt:lpstr>
      <vt:lpstr>Open Sans Extrabold</vt:lpstr>
      <vt:lpstr>Times New Roman</vt:lpstr>
      <vt:lpstr>UTM Avo</vt:lpstr>
      <vt:lpstr>4_Office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Nguyetcva@outlook.com</cp:lastModifiedBy>
  <cp:revision>147</cp:revision>
  <dcterms:created xsi:type="dcterms:W3CDTF">2021-11-01T08:16:43Z</dcterms:created>
  <dcterms:modified xsi:type="dcterms:W3CDTF">2025-11-24T08:22:06Z</dcterms:modified>
</cp:coreProperties>
</file>