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58" r:id="rId7"/>
    <p:sldId id="269" r:id="rId8"/>
    <p:sldId id="270" r:id="rId9"/>
    <p:sldId id="272" r:id="rId10"/>
    <p:sldId id="268" r:id="rId11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98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C9B247-E021-462A-AD7C-AEAE0F158543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8B644D-6BB5-4E1F-BE52-F03B0D16B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A55104D9-3681-4790-858F-C1B1986CF5D7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50B6-6755-4215-AF85-407EC430D40B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D781-31D7-4647-BBB8-E48C4A4B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AACC-6B98-4F9A-A35E-F3DD035DE665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89A2-6214-4D8C-AA82-32AD4D23F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8DB6-423F-405F-B872-7FDAC1F62ABF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9BA3-1128-46B1-9B63-C331D7D61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05EA-B912-42AF-9025-3756D6B62658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906E-7D6B-45DE-B558-11A7B3D6F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E75A-8420-429E-8FD5-5E5825313C8C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03EC-8AF2-43A5-BAB9-63E262AA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9ED8-1035-49DB-B8DA-DC1CB0097FFE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8177-46DF-4FE5-BE9D-22E0BD4D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C7BC-B22A-4968-8ABF-424BCC260D3E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8592-DEBF-4150-B439-FD6164F7D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E8F5-7B31-4BFD-8720-0C8EAA8717EE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9E90-BB0E-40BD-9FE0-54246EAB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400E-5368-44BB-8B81-EB68E11B004F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A87C-6786-4E09-A796-8ADC413F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42D4-4D97-4C8B-BA0A-33E867E08132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349C-05DB-4894-801E-79A0534D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CC89-2A5F-428B-AA96-9150C03DE708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A2A5-14B5-493D-BEFB-67E9E82B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EB2C44-3982-48BE-9CED-A1B4160AE9DC}" type="datetimeFigureOut">
              <a:rPr lang="en-US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D45CD-3CA2-49E6-8EC5-E2E6B6EC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5208588"/>
            <a:ext cx="44450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498512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EM HAM HỌC HỎI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460625"/>
            <a:ext cx="1147127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6019800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4263688" y="30797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892425" y="6715125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1639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1639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850" y="1524000"/>
            <a:ext cx="108378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just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Em đồng tình hay không đồng tình với hành vi, biểu hiện nào sau đây? Vì sao?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27150" y="3048000"/>
            <a:ext cx="1046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Bình không tập trung lắng nghe cô giáo giảng bài.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41438" y="3843338"/>
            <a:ext cx="11064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Dũng thường xuyên đặt câu hỏi nhờ cô giáo giải đáp.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41438" y="4645025"/>
            <a:ext cx="12936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Huệ có thói quen đọc sách và chia sẻ điều đọc được với bạn bè.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55725" y="5435600"/>
            <a:ext cx="13166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Trúc hay quan sát, lắng nghe những hiện tượng trong cuộc sống xung quanh.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3752850"/>
            <a:ext cx="81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12325" t="8023" b="-2"/>
          <a:stretch>
            <a:fillRect/>
          </a:stretch>
        </p:blipFill>
        <p:spPr bwMode="auto">
          <a:xfrm>
            <a:off x="1052513" y="3024188"/>
            <a:ext cx="8143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4503738"/>
            <a:ext cx="81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5313363"/>
            <a:ext cx="81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1741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1741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6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5050" y="1524000"/>
            <a:ext cx="118284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Xử lí tình huống</a:t>
            </a: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288" t="11938" r="1933" b="44783"/>
          <a:stretch>
            <a:fillRect/>
          </a:stretch>
        </p:blipFill>
        <p:spPr bwMode="auto">
          <a:xfrm>
            <a:off x="1128713" y="2501900"/>
            <a:ext cx="139334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1843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1843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0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1035050" y="1524000"/>
            <a:ext cx="118284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Xử lí tình huống</a:t>
            </a: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(T2)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288" t="59694" r="1933"/>
          <a:stretch>
            <a:fillRect/>
          </a:stretch>
        </p:blipFill>
        <p:spPr bwMode="auto">
          <a:xfrm>
            <a:off x="1062038" y="2273300"/>
            <a:ext cx="145875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95363"/>
            <a:ext cx="8420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1946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1946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6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(T3)</a:t>
            </a:r>
          </a:p>
        </p:txBody>
      </p:sp>
      <p:pic>
        <p:nvPicPr>
          <p:cNvPr id="19460" name="Picture 2" descr="Tạo dựng môi trường, hình thành thói quen đọc sách trong gia đình và nhà  trường | baotintuc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4087813"/>
            <a:ext cx="537686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Kỹ năng làm việc nhóm và những yếu tố cần thiế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5313" y="482600"/>
            <a:ext cx="5080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89+ Ảnh Làm Việc Nhóm Đẹp, Độc Đáo, Năng Lượng Nhất"/>
          <p:cNvPicPr>
            <a:picLocks noChangeAspect="1" noChangeArrowheads="1"/>
          </p:cNvPicPr>
          <p:nvPr/>
        </p:nvPicPr>
        <p:blipFill>
          <a:blip r:embed="rId5"/>
          <a:srcRect l="5428" t="6366" r="3883" b="7729"/>
          <a:stretch>
            <a:fillRect/>
          </a:stretch>
        </p:blipFill>
        <p:spPr bwMode="auto">
          <a:xfrm>
            <a:off x="6843713" y="4156075"/>
            <a:ext cx="891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243513" y="0"/>
            <a:ext cx="3489325" cy="925513"/>
            <a:chOff x="4539228" y="172432"/>
            <a:chExt cx="3430112" cy="925970"/>
          </a:xfrm>
        </p:grpSpPr>
        <p:grpSp>
          <p:nvGrpSpPr>
            <p:cNvPr id="2048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30112" cy="925970"/>
              <a:chOff x="4539228" y="172432"/>
              <a:chExt cx="3430112" cy="925970"/>
            </a:xfrm>
          </p:grpSpPr>
          <p:sp>
            <p:nvSpPr>
              <p:cNvPr id="2048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8" name="TextBox 5"/>
              <p:cNvSpPr txBox="1">
                <a:spLocks noChangeArrowheads="1"/>
              </p:cNvSpPr>
              <p:nvPr/>
            </p:nvSpPr>
            <p:spPr bwMode="auto">
              <a:xfrm>
                <a:off x="6717770" y="640976"/>
                <a:ext cx="1251570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131" y="1052341"/>
              <a:ext cx="10112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823913" y="1809750"/>
            <a:ext cx="118268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Đọc một cuốn sách mà em yêu thích và ghi lại vào sổ tay những điều em đã học được từ quyển sách ấy.</a:t>
            </a: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(T3)</a:t>
            </a:r>
          </a:p>
        </p:txBody>
      </p:sp>
      <p:pic>
        <p:nvPicPr>
          <p:cNvPr id="20484" name="Picture 2" descr="Người Trung Quốc đọc sách nhiều hơn trong năm 2021 | Đời sống | Vietnam+  (VietnamPlu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1113" y="3406775"/>
            <a:ext cx="6343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2150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151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2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1035050" y="1524000"/>
            <a:ext cx="143430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Quan sát môi trường xung quanh và ghi chép lại những điều mới mẻ.</a:t>
            </a:r>
          </a:p>
        </p:txBody>
      </p:sp>
      <p:sp>
        <p:nvSpPr>
          <p:cNvPr id="21507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(T3)</a:t>
            </a:r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43113" y="22225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5237163" y="0"/>
            <a:ext cx="3502025" cy="930275"/>
            <a:chOff x="4539228" y="172432"/>
            <a:chExt cx="3441894" cy="930735"/>
          </a:xfrm>
        </p:grpSpPr>
        <p:grpSp>
          <p:nvGrpSpPr>
            <p:cNvPr id="22532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534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5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626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223" y="1052342"/>
              <a:ext cx="1009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EM HAM HỌC HỎI (T3)</a:t>
            </a:r>
          </a:p>
        </p:txBody>
      </p:sp>
      <p:pic>
        <p:nvPicPr>
          <p:cNvPr id="2253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752600"/>
            <a:ext cx="125396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208</Words>
  <Application>Microsoft Office PowerPoint</Application>
  <PresentationFormat>Custom</PresentationFormat>
  <Paragraphs>28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184</cp:revision>
  <dcterms:created xsi:type="dcterms:W3CDTF">2022-07-10T01:37:20Z</dcterms:created>
  <dcterms:modified xsi:type="dcterms:W3CDTF">2022-11-20T07:58:10Z</dcterms:modified>
</cp:coreProperties>
</file>