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60" r:id="rId4"/>
    <p:sldId id="270" r:id="rId5"/>
    <p:sldId id="271" r:id="rId6"/>
    <p:sldId id="272" r:id="rId7"/>
    <p:sldId id="257" r:id="rId8"/>
    <p:sldId id="261" r:id="rId9"/>
    <p:sldId id="264" r:id="rId10"/>
    <p:sldId id="269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386" y="5676900"/>
            <a:ext cx="7085374" cy="35338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54099" y="1934175"/>
            <a:ext cx="1390569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99774" y="-1237102"/>
            <a:ext cx="3228105" cy="3030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0877" y="8769027"/>
            <a:ext cx="3114616" cy="216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386" y="5676900"/>
            <a:ext cx="7085374" cy="35338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54099" y="1934175"/>
            <a:ext cx="1390569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99774" y="-1237102"/>
            <a:ext cx="3228105" cy="3030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0877" y="8769027"/>
            <a:ext cx="3114616" cy="21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8475" y="4911814"/>
            <a:ext cx="1054718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2"/>
              </a:lnSpc>
            </a:pPr>
            <a:r>
              <a:rPr lang="en-US" sz="110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VỀ ÔNG BÀ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09938"/>
            <a:ext cx="18288000" cy="2677062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63600" y="3430086"/>
            <a:ext cx="4364458" cy="527427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82766" y="5981700"/>
            <a:ext cx="1539853" cy="296125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57400" y="1739743"/>
            <a:ext cx="9029334" cy="65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8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834947" y="8965689"/>
            <a:ext cx="589479" cy="195074"/>
            <a:chOff x="0" y="0"/>
            <a:chExt cx="1297145" cy="429260"/>
          </a:xfrm>
        </p:grpSpPr>
        <p:sp>
          <p:nvSpPr>
            <p:cNvPr id="14" name="Freeform 1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1"/>
          <p:cNvSpPr txBox="1"/>
          <p:nvPr/>
        </p:nvSpPr>
        <p:spPr>
          <a:xfrm>
            <a:off x="2057400" y="3430086"/>
            <a:ext cx="9029334" cy="61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7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7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sp>
        <p:nvSpPr>
          <p:cNvPr id="4" name="TextBox 4"/>
          <p:cNvSpPr txBox="1"/>
          <p:nvPr/>
        </p:nvSpPr>
        <p:spPr>
          <a:xfrm>
            <a:off x="5880316" y="507154"/>
            <a:ext cx="690563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0"/>
              </a:lnSpc>
            </a:pP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905000" y="1859924"/>
            <a:ext cx="15125700" cy="7703176"/>
            <a:chOff x="0" y="0"/>
            <a:chExt cx="3425798" cy="878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342035" y="2095500"/>
            <a:ext cx="99822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526000" y="9160763"/>
            <a:ext cx="589479" cy="195074"/>
            <a:chOff x="0" y="0"/>
            <a:chExt cx="1297145" cy="429260"/>
          </a:xfrm>
        </p:grpSpPr>
        <p:sp>
          <p:nvSpPr>
            <p:cNvPr id="15" name="Freeform 15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4282010"/>
            <a:ext cx="48006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sp>
        <p:nvSpPr>
          <p:cNvPr id="4" name="TextBox 4"/>
          <p:cNvSpPr txBox="1"/>
          <p:nvPr/>
        </p:nvSpPr>
        <p:spPr>
          <a:xfrm>
            <a:off x="5880316" y="507154"/>
            <a:ext cx="690563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0"/>
              </a:lnSpc>
            </a:pP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905000" y="1859924"/>
            <a:ext cx="15125700" cy="7703176"/>
            <a:chOff x="0" y="0"/>
            <a:chExt cx="3425798" cy="878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485467" y="2166770"/>
            <a:ext cx="11964765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526000" y="9160763"/>
            <a:ext cx="589479" cy="195074"/>
            <a:chOff x="0" y="0"/>
            <a:chExt cx="1297145" cy="429260"/>
          </a:xfrm>
        </p:grpSpPr>
        <p:sp>
          <p:nvSpPr>
            <p:cNvPr id="15" name="Freeform 15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11503"/>
          <a:stretch/>
        </p:blipFill>
        <p:spPr>
          <a:xfrm>
            <a:off x="3866013" y="5347952"/>
            <a:ext cx="4762500" cy="3452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4458258"/>
            <a:ext cx="3848100" cy="49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sp>
        <p:nvSpPr>
          <p:cNvPr id="4" name="TextBox 4"/>
          <p:cNvSpPr txBox="1"/>
          <p:nvPr/>
        </p:nvSpPr>
        <p:spPr>
          <a:xfrm>
            <a:off x="5880316" y="507154"/>
            <a:ext cx="690563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0"/>
              </a:lnSpc>
            </a:pP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905000" y="1859924"/>
            <a:ext cx="15125700" cy="7703176"/>
            <a:chOff x="0" y="0"/>
            <a:chExt cx="3425798" cy="878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485467" y="2166770"/>
            <a:ext cx="11964765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526000" y="9160763"/>
            <a:ext cx="589479" cy="195074"/>
            <a:chOff x="0" y="0"/>
            <a:chExt cx="1297145" cy="429260"/>
          </a:xfrm>
        </p:grpSpPr>
        <p:sp>
          <p:nvSpPr>
            <p:cNvPr id="15" name="Freeform 15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58258"/>
            <a:ext cx="3581400" cy="4615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 b="11637"/>
          <a:stretch/>
        </p:blipFill>
        <p:spPr>
          <a:xfrm>
            <a:off x="9730358" y="4445957"/>
            <a:ext cx="5719874" cy="46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sp>
        <p:nvSpPr>
          <p:cNvPr id="4" name="TextBox 4"/>
          <p:cNvSpPr txBox="1"/>
          <p:nvPr/>
        </p:nvSpPr>
        <p:spPr>
          <a:xfrm>
            <a:off x="5880316" y="507154"/>
            <a:ext cx="690563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0"/>
              </a:lnSpc>
            </a:pP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905000" y="1859924"/>
            <a:ext cx="15125700" cy="7703176"/>
            <a:chOff x="0" y="0"/>
            <a:chExt cx="3425798" cy="878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590801" y="2166770"/>
            <a:ext cx="141732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526000" y="9160763"/>
            <a:ext cx="589479" cy="195074"/>
            <a:chOff x="0" y="0"/>
            <a:chExt cx="1297145" cy="429260"/>
          </a:xfrm>
        </p:grpSpPr>
        <p:sp>
          <p:nvSpPr>
            <p:cNvPr id="15" name="Freeform 15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45" y="4756527"/>
            <a:ext cx="4136134" cy="3690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99" y="4587870"/>
            <a:ext cx="5352381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1186895" y="2845641"/>
            <a:ext cx="16040100" cy="6129913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568395" y="1041460"/>
            <a:ext cx="7277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5925800" y="81915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30857" y="2400300"/>
            <a:ext cx="2548593" cy="2510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77" y="3431822"/>
            <a:ext cx="10514735" cy="4739741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8600" y="7790653"/>
            <a:ext cx="4113435" cy="205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197351" y="3009900"/>
            <a:ext cx="13601700" cy="6117455"/>
            <a:chOff x="0" y="0"/>
            <a:chExt cx="3673411" cy="26867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73411" cy="2686723"/>
            </a:xfrm>
            <a:custGeom>
              <a:avLst/>
              <a:gdLst/>
              <a:ahLst/>
              <a:cxnLst/>
              <a:rect l="l" t="t" r="r" b="b"/>
              <a:pathLst>
                <a:path w="3673411" h="2686723">
                  <a:moveTo>
                    <a:pt x="3548951" y="2686723"/>
                  </a:moveTo>
                  <a:lnTo>
                    <a:pt x="124460" y="2686723"/>
                  </a:lnTo>
                  <a:cubicBezTo>
                    <a:pt x="55880" y="2686723"/>
                    <a:pt x="0" y="2630843"/>
                    <a:pt x="0" y="2562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8951" y="0"/>
                  </a:lnTo>
                  <a:cubicBezTo>
                    <a:pt x="3617531" y="0"/>
                    <a:pt x="3673411" y="55880"/>
                    <a:pt x="3673411" y="124460"/>
                  </a:cubicBezTo>
                  <a:lnTo>
                    <a:pt x="3673411" y="2562263"/>
                  </a:lnTo>
                  <a:cubicBezTo>
                    <a:pt x="3673411" y="2630843"/>
                    <a:pt x="3617531" y="2686723"/>
                    <a:pt x="3548951" y="26867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619919" y="495300"/>
            <a:ext cx="12756564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4991100"/>
            <a:ext cx="3525498" cy="482119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6459200" y="9410700"/>
            <a:ext cx="589479" cy="195074"/>
            <a:chOff x="0" y="0"/>
            <a:chExt cx="1297145" cy="429260"/>
          </a:xfrm>
        </p:grpSpPr>
        <p:sp>
          <p:nvSpPr>
            <p:cNvPr id="14" name="Freeform 1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57500"/>
            <a:ext cx="9906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057400" y="1562100"/>
            <a:ext cx="13944600" cy="7049078"/>
            <a:chOff x="0" y="0"/>
            <a:chExt cx="2510304" cy="18678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10304" cy="1867847"/>
            </a:xfrm>
            <a:custGeom>
              <a:avLst/>
              <a:gdLst/>
              <a:ahLst/>
              <a:cxnLst/>
              <a:rect l="l" t="t" r="r" b="b"/>
              <a:pathLst>
                <a:path w="2510304" h="1867847">
                  <a:moveTo>
                    <a:pt x="2385844" y="1867847"/>
                  </a:moveTo>
                  <a:lnTo>
                    <a:pt x="124460" y="1867847"/>
                  </a:lnTo>
                  <a:cubicBezTo>
                    <a:pt x="55880" y="1867847"/>
                    <a:pt x="0" y="1811967"/>
                    <a:pt x="0" y="17433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85844" y="0"/>
                  </a:lnTo>
                  <a:cubicBezTo>
                    <a:pt x="2454424" y="0"/>
                    <a:pt x="2510304" y="55880"/>
                    <a:pt x="2510304" y="124460"/>
                  </a:cubicBezTo>
                  <a:lnTo>
                    <a:pt x="2510304" y="1743387"/>
                  </a:lnTo>
                  <a:cubicBezTo>
                    <a:pt x="2510304" y="1811967"/>
                    <a:pt x="2454424" y="1867847"/>
                    <a:pt x="2385844" y="18678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648200" y="2598312"/>
            <a:ext cx="8229600" cy="590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400" b="1" dirty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002000" y="9182100"/>
            <a:ext cx="589479" cy="195074"/>
            <a:chOff x="0" y="0"/>
            <a:chExt cx="1297145" cy="429260"/>
          </a:xfrm>
        </p:grpSpPr>
        <p:sp>
          <p:nvSpPr>
            <p:cNvPr id="17" name="Freeform 17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5753100"/>
            <a:ext cx="3862885" cy="41149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30400" y="647700"/>
            <a:ext cx="2265620" cy="212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161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5</cp:revision>
  <dcterms:created xsi:type="dcterms:W3CDTF">2006-08-16T00:00:00Z</dcterms:created>
  <dcterms:modified xsi:type="dcterms:W3CDTF">2025-11-23T15:05:44Z</dcterms:modified>
  <dc:identifier>DAEsDt4166s</dc:identifier>
</cp:coreProperties>
</file>