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6" r:id="rId3"/>
    <p:sldId id="262" r:id="rId4"/>
    <p:sldId id="257" r:id="rId5"/>
    <p:sldId id="273" r:id="rId6"/>
    <p:sldId id="259" r:id="rId7"/>
    <p:sldId id="263" r:id="rId8"/>
    <p:sldId id="270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128440" y="3162300"/>
            <a:ext cx="14031118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37" y="6314311"/>
            <a:ext cx="5809524" cy="3895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92266" y="4907548"/>
            <a:ext cx="6886053" cy="688605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DCED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0" y="-1976176"/>
            <a:ext cx="5285853" cy="5285853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9" name="Freeform 9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240831" y="1883256"/>
            <a:ext cx="15827969" cy="7373569"/>
            <a:chOff x="0" y="0"/>
            <a:chExt cx="5396230" cy="6348730"/>
          </a:xfrm>
        </p:grpSpPr>
        <p:sp>
          <p:nvSpPr>
            <p:cNvPr id="23" name="Freeform 23"/>
            <p:cNvSpPr/>
            <p:nvPr/>
          </p:nvSpPr>
          <p:spPr>
            <a:xfrm>
              <a:off x="11430" y="6102350"/>
              <a:ext cx="5373370" cy="236220"/>
            </a:xfrm>
            <a:custGeom>
              <a:avLst/>
              <a:gdLst/>
              <a:ahLst/>
              <a:cxnLst/>
              <a:rect l="l" t="t" r="r" b="b"/>
              <a:pathLst>
                <a:path w="5373370" h="236220">
                  <a:moveTo>
                    <a:pt x="4269740" y="0"/>
                  </a:moveTo>
                  <a:lnTo>
                    <a:pt x="5372100" y="0"/>
                  </a:lnTo>
                  <a:lnTo>
                    <a:pt x="5372100" y="236220"/>
                  </a:lnTo>
                  <a:lnTo>
                    <a:pt x="5373370" y="236220"/>
                  </a:lnTo>
                  <a:lnTo>
                    <a:pt x="0" y="236220"/>
                  </a:lnTo>
                  <a:lnTo>
                    <a:pt x="0" y="0"/>
                  </a:lnTo>
                  <a:lnTo>
                    <a:pt x="4206240" y="0"/>
                  </a:lnTo>
                  <a:moveTo>
                    <a:pt x="4206240" y="0"/>
                  </a:moveTo>
                  <a:lnTo>
                    <a:pt x="426847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11430" y="11430"/>
              <a:ext cx="5373370" cy="6327140"/>
            </a:xfrm>
            <a:custGeom>
              <a:avLst/>
              <a:gdLst/>
              <a:ahLst/>
              <a:cxnLst/>
              <a:rect l="l" t="t" r="r" b="b"/>
              <a:pathLst>
                <a:path w="5373370" h="6327140">
                  <a:moveTo>
                    <a:pt x="1908810" y="6327140"/>
                  </a:moveTo>
                  <a:lnTo>
                    <a:pt x="346710" y="6327140"/>
                  </a:lnTo>
                  <a:lnTo>
                    <a:pt x="346710" y="6090920"/>
                  </a:lnTo>
                  <a:lnTo>
                    <a:pt x="1908810" y="6090920"/>
                  </a:lnTo>
                  <a:lnTo>
                    <a:pt x="1908810" y="6327140"/>
                  </a:lnTo>
                  <a:close/>
                  <a:moveTo>
                    <a:pt x="5373370" y="0"/>
                  </a:moveTo>
                  <a:lnTo>
                    <a:pt x="0" y="0"/>
                  </a:lnTo>
                  <a:lnTo>
                    <a:pt x="0" y="459740"/>
                  </a:lnTo>
                  <a:lnTo>
                    <a:pt x="5372100" y="459740"/>
                  </a:lnTo>
                  <a:lnTo>
                    <a:pt x="5372100" y="0"/>
                  </a:lnTo>
                  <a:lnTo>
                    <a:pt x="5373370" y="0"/>
                  </a:lnTo>
                  <a:close/>
                </a:path>
              </a:pathLst>
            </a:custGeom>
            <a:solidFill>
              <a:srgbClr val="E4B9B7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198120" y="160020"/>
              <a:ext cx="650240" cy="162560"/>
            </a:xfrm>
            <a:custGeom>
              <a:avLst/>
              <a:gdLst/>
              <a:ahLst/>
              <a:cxnLst/>
              <a:rect l="l" t="t" r="r" b="b"/>
              <a:pathLst>
                <a:path w="650240" h="162560">
                  <a:moveTo>
                    <a:pt x="162560" y="81280"/>
                  </a:moveTo>
                  <a:cubicBezTo>
                    <a:pt x="162560" y="125730"/>
                    <a:pt x="125730" y="162560"/>
                    <a:pt x="81280" y="162560"/>
                  </a:cubicBezTo>
                  <a:cubicBezTo>
                    <a:pt x="36830" y="162560"/>
                    <a:pt x="0" y="125730"/>
                    <a:pt x="0" y="81280"/>
                  </a:cubicBezTo>
                  <a:cubicBezTo>
                    <a:pt x="0" y="36830"/>
                    <a:pt x="36830" y="0"/>
                    <a:pt x="81280" y="0"/>
                  </a:cubicBezTo>
                  <a:cubicBezTo>
                    <a:pt x="125730" y="0"/>
                    <a:pt x="162560" y="36830"/>
                    <a:pt x="162560" y="81280"/>
                  </a:cubicBezTo>
                  <a:close/>
                  <a:moveTo>
                    <a:pt x="650240" y="81280"/>
                  </a:moveTo>
                  <a:cubicBezTo>
                    <a:pt x="650240" y="125730"/>
                    <a:pt x="613410" y="162560"/>
                    <a:pt x="568960" y="162560"/>
                  </a:cubicBezTo>
                  <a:cubicBezTo>
                    <a:pt x="524510" y="162560"/>
                    <a:pt x="487680" y="125730"/>
                    <a:pt x="487680" y="81280"/>
                  </a:cubicBezTo>
                  <a:cubicBezTo>
                    <a:pt x="487680" y="36830"/>
                    <a:pt x="524510" y="0"/>
                    <a:pt x="568960" y="0"/>
                  </a:cubicBezTo>
                  <a:cubicBezTo>
                    <a:pt x="614680" y="0"/>
                    <a:pt x="650240" y="36830"/>
                    <a:pt x="650240" y="81280"/>
                  </a:cubicBezTo>
                  <a:close/>
                  <a:moveTo>
                    <a:pt x="406400" y="81280"/>
                  </a:moveTo>
                  <a:cubicBezTo>
                    <a:pt x="406400" y="125730"/>
                    <a:pt x="369570" y="162560"/>
                    <a:pt x="325120" y="162560"/>
                  </a:cubicBezTo>
                  <a:cubicBezTo>
                    <a:pt x="280670" y="162560"/>
                    <a:pt x="243840" y="125730"/>
                    <a:pt x="243840" y="81280"/>
                  </a:cubicBezTo>
                  <a:cubicBezTo>
                    <a:pt x="243840" y="36830"/>
                    <a:pt x="280670" y="0"/>
                    <a:pt x="325120" y="0"/>
                  </a:cubicBezTo>
                  <a:cubicBezTo>
                    <a:pt x="369570" y="0"/>
                    <a:pt x="406400" y="36830"/>
                    <a:pt x="406400" y="8128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71120" y="6151880"/>
              <a:ext cx="5253990" cy="134620"/>
            </a:xfrm>
            <a:custGeom>
              <a:avLst/>
              <a:gdLst/>
              <a:ahLst/>
              <a:cxnLst/>
              <a:rect l="l" t="t" r="r" b="b"/>
              <a:pathLst>
                <a:path w="5253990" h="134620">
                  <a:moveTo>
                    <a:pt x="116840" y="0"/>
                  </a:moveTo>
                  <a:lnTo>
                    <a:pt x="116840" y="134620"/>
                  </a:lnTo>
                  <a:lnTo>
                    <a:pt x="0" y="67310"/>
                  </a:lnTo>
                  <a:lnTo>
                    <a:pt x="116840" y="0"/>
                  </a:lnTo>
                  <a:close/>
                  <a:moveTo>
                    <a:pt x="5137150" y="0"/>
                  </a:moveTo>
                  <a:lnTo>
                    <a:pt x="5137150" y="134620"/>
                  </a:lnTo>
                  <a:lnTo>
                    <a:pt x="5253990" y="67310"/>
                  </a:lnTo>
                  <a:lnTo>
                    <a:pt x="513715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5396230" cy="6348730"/>
            </a:xfrm>
            <a:custGeom>
              <a:avLst/>
              <a:gdLst/>
              <a:ahLst/>
              <a:cxnLst/>
              <a:rect l="l" t="t" r="r" b="b"/>
              <a:pathLst>
                <a:path w="5396230" h="6348730">
                  <a:moveTo>
                    <a:pt x="5384800" y="0"/>
                  </a:moveTo>
                  <a:lnTo>
                    <a:pt x="11430" y="0"/>
                  </a:lnTo>
                  <a:cubicBezTo>
                    <a:pt x="5080" y="0"/>
                    <a:pt x="0" y="5080"/>
                    <a:pt x="0" y="11430"/>
                  </a:cubicBezTo>
                  <a:lnTo>
                    <a:pt x="0" y="471170"/>
                  </a:lnTo>
                  <a:lnTo>
                    <a:pt x="0" y="6101080"/>
                  </a:lnTo>
                  <a:lnTo>
                    <a:pt x="0" y="6337300"/>
                  </a:lnTo>
                  <a:cubicBezTo>
                    <a:pt x="0" y="6343650"/>
                    <a:pt x="5080" y="6348730"/>
                    <a:pt x="11430" y="6348730"/>
                  </a:cubicBezTo>
                  <a:lnTo>
                    <a:pt x="247650" y="6348730"/>
                  </a:lnTo>
                  <a:lnTo>
                    <a:pt x="356870" y="6348730"/>
                  </a:lnTo>
                  <a:lnTo>
                    <a:pt x="1918970" y="6348730"/>
                  </a:lnTo>
                  <a:lnTo>
                    <a:pt x="5146040" y="6348730"/>
                  </a:lnTo>
                  <a:lnTo>
                    <a:pt x="5384800" y="6348730"/>
                  </a:lnTo>
                  <a:cubicBezTo>
                    <a:pt x="5391150" y="6348730"/>
                    <a:pt x="5396230" y="6343650"/>
                    <a:pt x="5396230" y="6337300"/>
                  </a:cubicBezTo>
                  <a:lnTo>
                    <a:pt x="5396230" y="6101080"/>
                  </a:lnTo>
                  <a:lnTo>
                    <a:pt x="5396230" y="471170"/>
                  </a:lnTo>
                  <a:lnTo>
                    <a:pt x="5396230" y="11430"/>
                  </a:lnTo>
                  <a:cubicBezTo>
                    <a:pt x="5396230" y="5080"/>
                    <a:pt x="5391150" y="0"/>
                    <a:pt x="5384800" y="0"/>
                  </a:cubicBezTo>
                  <a:close/>
                  <a:moveTo>
                    <a:pt x="5135880" y="6113780"/>
                  </a:moveTo>
                  <a:lnTo>
                    <a:pt x="5135880" y="6327140"/>
                  </a:lnTo>
                  <a:lnTo>
                    <a:pt x="1931670" y="6327140"/>
                  </a:lnTo>
                  <a:lnTo>
                    <a:pt x="1931670" y="6113780"/>
                  </a:lnTo>
                  <a:lnTo>
                    <a:pt x="5135880" y="6113780"/>
                  </a:lnTo>
                  <a:close/>
                  <a:moveTo>
                    <a:pt x="1920240" y="6089650"/>
                  </a:moveTo>
                  <a:lnTo>
                    <a:pt x="358140" y="6089650"/>
                  </a:lnTo>
                  <a:lnTo>
                    <a:pt x="248920" y="6089650"/>
                  </a:lnTo>
                  <a:lnTo>
                    <a:pt x="22860" y="6089650"/>
                  </a:lnTo>
                  <a:lnTo>
                    <a:pt x="22860" y="482600"/>
                  </a:lnTo>
                  <a:lnTo>
                    <a:pt x="5372100" y="482600"/>
                  </a:lnTo>
                  <a:lnTo>
                    <a:pt x="5372100" y="6089650"/>
                  </a:lnTo>
                  <a:lnTo>
                    <a:pt x="5147310" y="6089650"/>
                  </a:lnTo>
                  <a:lnTo>
                    <a:pt x="1920240" y="6089650"/>
                  </a:lnTo>
                  <a:close/>
                  <a:moveTo>
                    <a:pt x="346710" y="6113780"/>
                  </a:moveTo>
                  <a:lnTo>
                    <a:pt x="346710" y="6327140"/>
                  </a:lnTo>
                  <a:lnTo>
                    <a:pt x="260350" y="6327140"/>
                  </a:lnTo>
                  <a:lnTo>
                    <a:pt x="260350" y="6113780"/>
                  </a:lnTo>
                  <a:lnTo>
                    <a:pt x="346710" y="6113780"/>
                  </a:lnTo>
                  <a:close/>
                  <a:moveTo>
                    <a:pt x="22860" y="22860"/>
                  </a:moveTo>
                  <a:lnTo>
                    <a:pt x="5372100" y="22860"/>
                  </a:lnTo>
                  <a:lnTo>
                    <a:pt x="5372100" y="458470"/>
                  </a:lnTo>
                  <a:lnTo>
                    <a:pt x="22860" y="458470"/>
                  </a:lnTo>
                  <a:lnTo>
                    <a:pt x="22860" y="22860"/>
                  </a:lnTo>
                  <a:close/>
                  <a:moveTo>
                    <a:pt x="22860" y="6327140"/>
                  </a:moveTo>
                  <a:lnTo>
                    <a:pt x="22860" y="6113780"/>
                  </a:lnTo>
                  <a:lnTo>
                    <a:pt x="236220" y="6113780"/>
                  </a:lnTo>
                  <a:lnTo>
                    <a:pt x="236220" y="6327140"/>
                  </a:lnTo>
                  <a:lnTo>
                    <a:pt x="22860" y="6327140"/>
                  </a:lnTo>
                  <a:close/>
                  <a:moveTo>
                    <a:pt x="369570" y="6327140"/>
                  </a:moveTo>
                  <a:lnTo>
                    <a:pt x="369570" y="6113780"/>
                  </a:lnTo>
                  <a:lnTo>
                    <a:pt x="1908810" y="6113780"/>
                  </a:lnTo>
                  <a:lnTo>
                    <a:pt x="1908810" y="6327140"/>
                  </a:lnTo>
                  <a:lnTo>
                    <a:pt x="369570" y="6327140"/>
                  </a:lnTo>
                  <a:close/>
                  <a:moveTo>
                    <a:pt x="5372100" y="6327140"/>
                  </a:moveTo>
                  <a:lnTo>
                    <a:pt x="5158740" y="6327140"/>
                  </a:lnTo>
                  <a:lnTo>
                    <a:pt x="5158740" y="6113780"/>
                  </a:lnTo>
                  <a:lnTo>
                    <a:pt x="5372100" y="6113780"/>
                  </a:lnTo>
                  <a:lnTo>
                    <a:pt x="5372100" y="6327140"/>
                  </a:lnTo>
                  <a:close/>
                  <a:moveTo>
                    <a:pt x="279400" y="148590"/>
                  </a:moveTo>
                  <a:cubicBezTo>
                    <a:pt x="228600" y="148590"/>
                    <a:pt x="186690" y="190500"/>
                    <a:pt x="186690" y="241300"/>
                  </a:cubicBezTo>
                  <a:cubicBezTo>
                    <a:pt x="186690" y="292100"/>
                    <a:pt x="228600" y="334010"/>
                    <a:pt x="279400" y="334010"/>
                  </a:cubicBezTo>
                  <a:cubicBezTo>
                    <a:pt x="330200" y="334010"/>
                    <a:pt x="372110" y="292100"/>
                    <a:pt x="372110" y="241300"/>
                  </a:cubicBezTo>
                  <a:cubicBezTo>
                    <a:pt x="372110" y="190500"/>
                    <a:pt x="330200" y="148590"/>
                    <a:pt x="279400" y="148590"/>
                  </a:cubicBezTo>
                  <a:close/>
                  <a:moveTo>
                    <a:pt x="279400" y="311150"/>
                  </a:moveTo>
                  <a:cubicBezTo>
                    <a:pt x="241300" y="311150"/>
                    <a:pt x="209550" y="280670"/>
                    <a:pt x="209550" y="241300"/>
                  </a:cubicBezTo>
                  <a:cubicBezTo>
                    <a:pt x="209550" y="201930"/>
                    <a:pt x="240030" y="171450"/>
                    <a:pt x="279400" y="171450"/>
                  </a:cubicBezTo>
                  <a:cubicBezTo>
                    <a:pt x="318770" y="171450"/>
                    <a:pt x="349250" y="201930"/>
                    <a:pt x="349250" y="241300"/>
                  </a:cubicBezTo>
                  <a:cubicBezTo>
                    <a:pt x="349250" y="280670"/>
                    <a:pt x="317500" y="311150"/>
                    <a:pt x="279400" y="311150"/>
                  </a:cubicBezTo>
                  <a:close/>
                  <a:moveTo>
                    <a:pt x="523240" y="148590"/>
                  </a:moveTo>
                  <a:cubicBezTo>
                    <a:pt x="472440" y="148590"/>
                    <a:pt x="430530" y="190500"/>
                    <a:pt x="430530" y="241300"/>
                  </a:cubicBezTo>
                  <a:cubicBezTo>
                    <a:pt x="430530" y="292100"/>
                    <a:pt x="472440" y="334010"/>
                    <a:pt x="523240" y="334010"/>
                  </a:cubicBezTo>
                  <a:cubicBezTo>
                    <a:pt x="574040" y="334010"/>
                    <a:pt x="615950" y="292100"/>
                    <a:pt x="615950" y="241300"/>
                  </a:cubicBezTo>
                  <a:cubicBezTo>
                    <a:pt x="615950" y="190500"/>
                    <a:pt x="574040" y="148590"/>
                    <a:pt x="523240" y="148590"/>
                  </a:cubicBezTo>
                  <a:close/>
                  <a:moveTo>
                    <a:pt x="523240" y="311150"/>
                  </a:moveTo>
                  <a:cubicBezTo>
                    <a:pt x="485140" y="311150"/>
                    <a:pt x="453390" y="280670"/>
                    <a:pt x="453390" y="241300"/>
                  </a:cubicBezTo>
                  <a:cubicBezTo>
                    <a:pt x="453390" y="201930"/>
                    <a:pt x="483870" y="171450"/>
                    <a:pt x="523240" y="171450"/>
                  </a:cubicBezTo>
                  <a:cubicBezTo>
                    <a:pt x="562610" y="171450"/>
                    <a:pt x="593090" y="201930"/>
                    <a:pt x="593090" y="241300"/>
                  </a:cubicBezTo>
                  <a:cubicBezTo>
                    <a:pt x="593090" y="280670"/>
                    <a:pt x="561340" y="311150"/>
                    <a:pt x="523240" y="311150"/>
                  </a:cubicBezTo>
                  <a:close/>
                  <a:moveTo>
                    <a:pt x="767080" y="148590"/>
                  </a:moveTo>
                  <a:cubicBezTo>
                    <a:pt x="716280" y="148590"/>
                    <a:pt x="674370" y="190500"/>
                    <a:pt x="674370" y="241300"/>
                  </a:cubicBezTo>
                  <a:cubicBezTo>
                    <a:pt x="674370" y="292100"/>
                    <a:pt x="716280" y="334010"/>
                    <a:pt x="767080" y="334010"/>
                  </a:cubicBezTo>
                  <a:cubicBezTo>
                    <a:pt x="817880" y="334010"/>
                    <a:pt x="859790" y="292100"/>
                    <a:pt x="859790" y="241300"/>
                  </a:cubicBezTo>
                  <a:cubicBezTo>
                    <a:pt x="859790" y="190500"/>
                    <a:pt x="819150" y="148590"/>
                    <a:pt x="767080" y="148590"/>
                  </a:cubicBezTo>
                  <a:close/>
                  <a:moveTo>
                    <a:pt x="767080" y="311150"/>
                  </a:moveTo>
                  <a:cubicBezTo>
                    <a:pt x="728980" y="311150"/>
                    <a:pt x="697230" y="280670"/>
                    <a:pt x="697230" y="241300"/>
                  </a:cubicBezTo>
                  <a:cubicBezTo>
                    <a:pt x="697230" y="201930"/>
                    <a:pt x="727710" y="171450"/>
                    <a:pt x="767080" y="171450"/>
                  </a:cubicBezTo>
                  <a:cubicBezTo>
                    <a:pt x="805180" y="171450"/>
                    <a:pt x="836930" y="201930"/>
                    <a:pt x="836930" y="241300"/>
                  </a:cubicBezTo>
                  <a:cubicBezTo>
                    <a:pt x="836930" y="280670"/>
                    <a:pt x="806450" y="311150"/>
                    <a:pt x="767080" y="3111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80790" y="7367285"/>
            <a:ext cx="1279852" cy="127985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5724296" y="7489109"/>
            <a:ext cx="592839" cy="1100397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2116580" y="6068316"/>
            <a:ext cx="14011374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VÀ HÁT VỀ ÔNG BÀ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795840" y="3655020"/>
            <a:ext cx="6652854" cy="556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7200" u="none" spc="21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u="none" spc="2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95600" y="4336039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6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6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32527" y="8863876"/>
            <a:ext cx="5513743" cy="551374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52" name="TextBox 19"/>
          <p:cNvSpPr txBox="1"/>
          <p:nvPr/>
        </p:nvSpPr>
        <p:spPr>
          <a:xfrm>
            <a:off x="990600" y="1764910"/>
            <a:ext cx="10059208" cy="765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4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95897"/>
            <a:ext cx="7366686" cy="629153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992" y="4265712"/>
            <a:ext cx="7848600" cy="5339184"/>
          </a:xfrm>
          <a:prstGeom prst="rect">
            <a:avLst/>
          </a:prstGeom>
        </p:spPr>
      </p:pic>
      <p:pic>
        <p:nvPicPr>
          <p:cNvPr id="55" name="BaChau-HaiThuy-421896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42282" y="862019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793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9710" y="2497304"/>
            <a:ext cx="2756493" cy="381900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 rot="-5400000">
            <a:off x="3228745" y="5562370"/>
            <a:ext cx="8087186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15" y="1983118"/>
            <a:ext cx="4648200" cy="7010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48600" y="1983118"/>
            <a:ext cx="9448800" cy="645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9710" y="2497304"/>
            <a:ext cx="2756493" cy="381900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 rot="-5400000">
            <a:off x="3228745" y="5562370"/>
            <a:ext cx="8087186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15" y="1983118"/>
            <a:ext cx="4648200" cy="70104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608359" y="1507973"/>
            <a:ext cx="9144000" cy="781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Hiên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20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à kể cho cháu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nghe câu nguyện ngày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xưa: Thạch Sanh,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Tấm Cám, v.v...)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Bạn nhỏ nằm nghe bà kể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mà ngỡ vào giấc mộng mơ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989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58641" y="2846813"/>
            <a:ext cx="5398979" cy="539897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34" name="TextBox 19"/>
          <p:cNvSpPr txBox="1"/>
          <p:nvPr/>
        </p:nvSpPr>
        <p:spPr>
          <a:xfrm>
            <a:off x="1066800" y="2024481"/>
            <a:ext cx="16916400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endParaRPr lang="en-US" sz="4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705100"/>
            <a:ext cx="11502133" cy="6798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71684" y="8441865"/>
            <a:ext cx="5194233" cy="519423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66750" y="1472355"/>
            <a:ext cx="16954500" cy="2147146"/>
            <a:chOff x="0" y="0"/>
            <a:chExt cx="85883929" cy="15195489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85739147" cy="15050710"/>
            </a:xfrm>
            <a:custGeom>
              <a:avLst/>
              <a:gdLst/>
              <a:ahLst/>
              <a:cxnLst/>
              <a:rect l="l" t="t" r="r" b="b"/>
              <a:pathLst>
                <a:path w="85739147" h="15050710">
                  <a:moveTo>
                    <a:pt x="0" y="0"/>
                  </a:moveTo>
                  <a:lnTo>
                    <a:pt x="85739147" y="0"/>
                  </a:lnTo>
                  <a:lnTo>
                    <a:pt x="85739147" y="15050710"/>
                  </a:lnTo>
                  <a:lnTo>
                    <a:pt x="0" y="15050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D486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85883930" cy="15195490"/>
            </a:xfrm>
            <a:custGeom>
              <a:avLst/>
              <a:gdLst/>
              <a:ahLst/>
              <a:cxnLst/>
              <a:rect l="l" t="t" r="r" b="b"/>
              <a:pathLst>
                <a:path w="85883930" h="15195490">
                  <a:moveTo>
                    <a:pt x="85739151" y="15050709"/>
                  </a:moveTo>
                  <a:lnTo>
                    <a:pt x="85883930" y="15050709"/>
                  </a:lnTo>
                  <a:lnTo>
                    <a:pt x="85883930" y="15195490"/>
                  </a:lnTo>
                  <a:lnTo>
                    <a:pt x="85739151" y="15195490"/>
                  </a:lnTo>
                  <a:lnTo>
                    <a:pt x="85739151" y="1505070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5050709"/>
                  </a:lnTo>
                  <a:lnTo>
                    <a:pt x="0" y="15050709"/>
                  </a:lnTo>
                  <a:lnTo>
                    <a:pt x="0" y="144780"/>
                  </a:lnTo>
                  <a:close/>
                  <a:moveTo>
                    <a:pt x="0" y="15050709"/>
                  </a:moveTo>
                  <a:lnTo>
                    <a:pt x="144780" y="15050709"/>
                  </a:lnTo>
                  <a:lnTo>
                    <a:pt x="144780" y="15195490"/>
                  </a:lnTo>
                  <a:lnTo>
                    <a:pt x="0" y="15195490"/>
                  </a:lnTo>
                  <a:lnTo>
                    <a:pt x="0" y="15050709"/>
                  </a:lnTo>
                  <a:close/>
                  <a:moveTo>
                    <a:pt x="85739151" y="144780"/>
                  </a:moveTo>
                  <a:lnTo>
                    <a:pt x="85883930" y="144780"/>
                  </a:lnTo>
                  <a:lnTo>
                    <a:pt x="85883930" y="15050709"/>
                  </a:lnTo>
                  <a:lnTo>
                    <a:pt x="85739151" y="15050709"/>
                  </a:lnTo>
                  <a:lnTo>
                    <a:pt x="85739151" y="144780"/>
                  </a:lnTo>
                  <a:close/>
                  <a:moveTo>
                    <a:pt x="144780" y="15050709"/>
                  </a:moveTo>
                  <a:lnTo>
                    <a:pt x="85739151" y="15050709"/>
                  </a:lnTo>
                  <a:lnTo>
                    <a:pt x="85739151" y="15195490"/>
                  </a:lnTo>
                  <a:lnTo>
                    <a:pt x="144780" y="15195490"/>
                  </a:lnTo>
                  <a:lnTo>
                    <a:pt x="144780" y="15050709"/>
                  </a:lnTo>
                  <a:close/>
                  <a:moveTo>
                    <a:pt x="85739151" y="0"/>
                  </a:moveTo>
                  <a:lnTo>
                    <a:pt x="85883930" y="0"/>
                  </a:lnTo>
                  <a:lnTo>
                    <a:pt x="85883930" y="144780"/>
                  </a:lnTo>
                  <a:lnTo>
                    <a:pt x="85739151" y="144780"/>
                  </a:lnTo>
                  <a:lnTo>
                    <a:pt x="8573915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5739151" y="0"/>
                  </a:lnTo>
                  <a:lnTo>
                    <a:pt x="8573915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46" name="TextBox 19"/>
          <p:cNvSpPr txBox="1"/>
          <p:nvPr/>
        </p:nvSpPr>
        <p:spPr>
          <a:xfrm>
            <a:off x="1359801" y="2024481"/>
            <a:ext cx="16916400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1472354"/>
            <a:ext cx="16954500" cy="8147896"/>
            <a:chOff x="0" y="0"/>
            <a:chExt cx="32818334" cy="157716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18335" cy="15771645"/>
            </a:xfrm>
            <a:custGeom>
              <a:avLst/>
              <a:gdLst/>
              <a:ahLst/>
              <a:cxnLst/>
              <a:rect l="l" t="t" r="r" b="b"/>
              <a:pathLst>
                <a:path w="32818335" h="15771645">
                  <a:moveTo>
                    <a:pt x="0" y="0"/>
                  </a:moveTo>
                  <a:lnTo>
                    <a:pt x="0" y="15771645"/>
                  </a:lnTo>
                  <a:lnTo>
                    <a:pt x="32818335" y="15771645"/>
                  </a:lnTo>
                  <a:lnTo>
                    <a:pt x="32818335" y="0"/>
                  </a:lnTo>
                  <a:lnTo>
                    <a:pt x="0" y="0"/>
                  </a:lnTo>
                  <a:close/>
                  <a:moveTo>
                    <a:pt x="32757374" y="15710684"/>
                  </a:moveTo>
                  <a:lnTo>
                    <a:pt x="59690" y="15710684"/>
                  </a:lnTo>
                  <a:lnTo>
                    <a:pt x="59690" y="59690"/>
                  </a:lnTo>
                  <a:lnTo>
                    <a:pt x="32757374" y="59690"/>
                  </a:lnTo>
                  <a:lnTo>
                    <a:pt x="32757374" y="157106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666750"/>
            <a:ext cx="16954500" cy="866314"/>
            <a:chOff x="0" y="0"/>
            <a:chExt cx="90918020" cy="4645584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90773240" cy="4500804"/>
            </a:xfrm>
            <a:custGeom>
              <a:avLst/>
              <a:gdLst/>
              <a:ahLst/>
              <a:cxnLst/>
              <a:rect l="l" t="t" r="r" b="b"/>
              <a:pathLst>
                <a:path w="90773240" h="4500804">
                  <a:moveTo>
                    <a:pt x="0" y="0"/>
                  </a:moveTo>
                  <a:lnTo>
                    <a:pt x="90773240" y="0"/>
                  </a:lnTo>
                  <a:lnTo>
                    <a:pt x="90773240" y="4500804"/>
                  </a:lnTo>
                  <a:lnTo>
                    <a:pt x="0" y="450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ED8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90918023" cy="4645584"/>
            </a:xfrm>
            <a:custGeom>
              <a:avLst/>
              <a:gdLst/>
              <a:ahLst/>
              <a:cxnLst/>
              <a:rect l="l" t="t" r="r" b="b"/>
              <a:pathLst>
                <a:path w="90918023" h="4645584">
                  <a:moveTo>
                    <a:pt x="90773238" y="4500804"/>
                  </a:moveTo>
                  <a:lnTo>
                    <a:pt x="90918023" y="4500804"/>
                  </a:lnTo>
                  <a:lnTo>
                    <a:pt x="90918023" y="4645584"/>
                  </a:lnTo>
                  <a:lnTo>
                    <a:pt x="90773238" y="4645584"/>
                  </a:lnTo>
                  <a:lnTo>
                    <a:pt x="90773238" y="450080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500804"/>
                  </a:lnTo>
                  <a:lnTo>
                    <a:pt x="0" y="4500804"/>
                  </a:lnTo>
                  <a:lnTo>
                    <a:pt x="0" y="144780"/>
                  </a:lnTo>
                  <a:close/>
                  <a:moveTo>
                    <a:pt x="0" y="4500804"/>
                  </a:moveTo>
                  <a:lnTo>
                    <a:pt x="144780" y="4500804"/>
                  </a:lnTo>
                  <a:lnTo>
                    <a:pt x="144780" y="4645584"/>
                  </a:lnTo>
                  <a:lnTo>
                    <a:pt x="0" y="4645584"/>
                  </a:lnTo>
                  <a:lnTo>
                    <a:pt x="0" y="4500804"/>
                  </a:lnTo>
                  <a:close/>
                  <a:moveTo>
                    <a:pt x="90773238" y="144780"/>
                  </a:moveTo>
                  <a:lnTo>
                    <a:pt x="90918023" y="144780"/>
                  </a:lnTo>
                  <a:lnTo>
                    <a:pt x="90918023" y="4500804"/>
                  </a:lnTo>
                  <a:lnTo>
                    <a:pt x="90773238" y="4500804"/>
                  </a:lnTo>
                  <a:lnTo>
                    <a:pt x="90773238" y="144780"/>
                  </a:lnTo>
                  <a:close/>
                  <a:moveTo>
                    <a:pt x="144780" y="4500804"/>
                  </a:moveTo>
                  <a:lnTo>
                    <a:pt x="90773238" y="4500804"/>
                  </a:lnTo>
                  <a:lnTo>
                    <a:pt x="90773238" y="4645584"/>
                  </a:lnTo>
                  <a:lnTo>
                    <a:pt x="144780" y="4645584"/>
                  </a:lnTo>
                  <a:lnTo>
                    <a:pt x="144780" y="4500804"/>
                  </a:lnTo>
                  <a:close/>
                  <a:moveTo>
                    <a:pt x="90773238" y="0"/>
                  </a:moveTo>
                  <a:lnTo>
                    <a:pt x="90918023" y="0"/>
                  </a:lnTo>
                  <a:lnTo>
                    <a:pt x="90918023" y="144780"/>
                  </a:lnTo>
                  <a:lnTo>
                    <a:pt x="90773238" y="144780"/>
                  </a:lnTo>
                  <a:lnTo>
                    <a:pt x="907732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773238" y="0"/>
                  </a:lnTo>
                  <a:lnTo>
                    <a:pt x="907732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19200" y="959306"/>
            <a:ext cx="281202" cy="281202"/>
            <a:chOff x="0" y="0"/>
            <a:chExt cx="495300" cy="4953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4B9B7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742282" y="959306"/>
            <a:ext cx="281202" cy="281202"/>
            <a:chOff x="0" y="0"/>
            <a:chExt cx="495300" cy="4953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486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265364" y="959306"/>
            <a:ext cx="281202" cy="281202"/>
            <a:chOff x="0" y="0"/>
            <a:chExt cx="495300" cy="4953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AE4BA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59710" y="945362"/>
            <a:ext cx="309090" cy="30909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128440" y="2848113"/>
            <a:ext cx="14031118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99" y="6286500"/>
            <a:ext cx="4953000" cy="44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5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212</Words>
  <Application>Microsoft Office PowerPoint</Application>
  <PresentationFormat>Custom</PresentationFormat>
  <Paragraphs>21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8</cp:revision>
  <dcterms:created xsi:type="dcterms:W3CDTF">2006-08-16T00:00:00Z</dcterms:created>
  <dcterms:modified xsi:type="dcterms:W3CDTF">2025-11-23T15:04:34Z</dcterms:modified>
  <dc:identifier>DAEsDt4166s</dc:identifier>
</cp:coreProperties>
</file>