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71" r:id="rId2"/>
    <p:sldId id="263" r:id="rId3"/>
    <p:sldId id="256" r:id="rId4"/>
    <p:sldId id="270" r:id="rId5"/>
    <p:sldId id="257" r:id="rId6"/>
    <p:sldId id="258" r:id="rId7"/>
    <p:sldId id="274" r:id="rId8"/>
    <p:sldId id="260" r:id="rId9"/>
    <p:sldId id="262" r:id="rId10"/>
    <p:sldId id="278" r:id="rId11"/>
    <p:sldId id="279" r:id="rId12"/>
    <p:sldId id="275" r:id="rId13"/>
    <p:sldId id="264" r:id="rId14"/>
    <p:sldId id="280" r:id="rId15"/>
    <p:sldId id="281" r:id="rId16"/>
    <p:sldId id="276" r:id="rId17"/>
    <p:sldId id="261" r:id="rId18"/>
    <p:sldId id="282" r:id="rId19"/>
    <p:sldId id="283" r:id="rId20"/>
    <p:sldId id="284" r:id="rId21"/>
    <p:sldId id="285" r:id="rId22"/>
    <p:sldId id="266" r:id="rId23"/>
    <p:sldId id="286" r:id="rId24"/>
    <p:sldId id="259" r:id="rId25"/>
    <p:sldId id="272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E61C6-8E40-4E73-BBCA-A31488FBC672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1BBA-15C4-4E81-AC72-E7AFD0FB5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1BBA-15C4-4E81-AC72-E7AFD0FB54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0.png"/><Relationship Id="rId5" Type="http://schemas.openxmlformats.org/officeDocument/2006/relationships/image" Target="../media/image13.png"/><Relationship Id="rId15" Type="http://schemas.openxmlformats.org/officeDocument/2006/relationships/image" Target="../media/image52.png"/><Relationship Id="rId10" Type="http://schemas.openxmlformats.org/officeDocument/2006/relationships/image" Target="../media/image26.svg"/><Relationship Id="rId4" Type="http://schemas.openxmlformats.org/officeDocument/2006/relationships/image" Target="../media/image2.svg"/><Relationship Id="rId9" Type="http://schemas.openxmlformats.org/officeDocument/2006/relationships/image" Target="../media/image25.png"/><Relationship Id="rId1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0.png"/><Relationship Id="rId5" Type="http://schemas.openxmlformats.org/officeDocument/2006/relationships/image" Target="../media/image13.png"/><Relationship Id="rId15" Type="http://schemas.openxmlformats.org/officeDocument/2006/relationships/image" Target="../media/image52.png"/><Relationship Id="rId10" Type="http://schemas.openxmlformats.org/officeDocument/2006/relationships/image" Target="../media/image26.svg"/><Relationship Id="rId4" Type="http://schemas.openxmlformats.org/officeDocument/2006/relationships/image" Target="../media/image2.svg"/><Relationship Id="rId9" Type="http://schemas.openxmlformats.org/officeDocument/2006/relationships/image" Target="../media/image25.png"/><Relationship Id="rId1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6.svg"/><Relationship Id="rId1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65.sv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2.svg"/><Relationship Id="rId5" Type="http://schemas.openxmlformats.org/officeDocument/2006/relationships/image" Target="../media/image63.svg"/><Relationship Id="rId10" Type="http://schemas.openxmlformats.org/officeDocument/2006/relationships/image" Target="../media/image11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65.sv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2.svg"/><Relationship Id="rId5" Type="http://schemas.openxmlformats.org/officeDocument/2006/relationships/image" Target="../media/image63.svg"/><Relationship Id="rId10" Type="http://schemas.openxmlformats.org/officeDocument/2006/relationships/image" Target="../media/image11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65.sv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2.svg"/><Relationship Id="rId5" Type="http://schemas.openxmlformats.org/officeDocument/2006/relationships/image" Target="../media/image63.svg"/><Relationship Id="rId10" Type="http://schemas.openxmlformats.org/officeDocument/2006/relationships/image" Target="../media/image11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6.svg"/><Relationship Id="rId1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.sv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71.svg"/><Relationship Id="rId4" Type="http://schemas.openxmlformats.org/officeDocument/2006/relationships/image" Target="../media/image2.svg"/><Relationship Id="rId9" Type="http://schemas.openxmlformats.org/officeDocument/2006/relationships/image" Target="../media/image70.png"/><Relationship Id="rId14" Type="http://schemas.openxmlformats.org/officeDocument/2006/relationships/image" Target="../media/image7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71.svg"/><Relationship Id="rId4" Type="http://schemas.openxmlformats.org/officeDocument/2006/relationships/image" Target="../media/image2.svg"/><Relationship Id="rId9" Type="http://schemas.openxmlformats.org/officeDocument/2006/relationships/image" Target="../media/image70.png"/><Relationship Id="rId14" Type="http://schemas.openxmlformats.org/officeDocument/2006/relationships/image" Target="../media/image7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72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71.svg"/><Relationship Id="rId4" Type="http://schemas.openxmlformats.org/officeDocument/2006/relationships/image" Target="../media/image2.svg"/><Relationship Id="rId9" Type="http://schemas.openxmlformats.org/officeDocument/2006/relationships/image" Target="../media/image70.png"/><Relationship Id="rId14" Type="http://schemas.openxmlformats.org/officeDocument/2006/relationships/image" Target="../media/image7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6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6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77.svg"/><Relationship Id="rId12" Type="http://schemas.openxmlformats.org/officeDocument/2006/relationships/image" Target="../media/image8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svg"/><Relationship Id="rId10" Type="http://schemas.openxmlformats.org/officeDocument/2006/relationships/image" Target="../media/image79.sv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6.svg"/><Relationship Id="rId1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png"/><Relationship Id="rId18" Type="http://schemas.openxmlformats.org/officeDocument/2006/relationships/image" Target="../media/image49.sv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45.svg"/><Relationship Id="rId17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svg"/><Relationship Id="rId1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34.svg"/><Relationship Id="rId1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6.sv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50.png"/><Relationship Id="rId5" Type="http://schemas.openxmlformats.org/officeDocument/2006/relationships/image" Target="../media/image13.png"/><Relationship Id="rId15" Type="http://schemas.openxmlformats.org/officeDocument/2006/relationships/image" Target="../media/image52.png"/><Relationship Id="rId10" Type="http://schemas.openxmlformats.org/officeDocument/2006/relationships/image" Target="../media/image26.svg"/><Relationship Id="rId4" Type="http://schemas.openxmlformats.org/officeDocument/2006/relationships/image" Target="../media/image2.svg"/><Relationship Id="rId9" Type="http://schemas.openxmlformats.org/officeDocument/2006/relationships/image" Target="../media/image25.png"/><Relationship Id="rId1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7.svg"/><Relationship Id="rId5" Type="http://schemas.openxmlformats.org/officeDocument/2006/relationships/image" Target="../media/image55.sv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22.sv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81546" y="7385080"/>
            <a:ext cx="2015669" cy="27284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99334">
            <a:off x="283881" y="605969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06419">
            <a:off x="1155814" y="7893149"/>
            <a:ext cx="1796889" cy="1840603"/>
          </a:xfrm>
          <a:prstGeom prst="rect">
            <a:avLst/>
          </a:prstGeom>
        </p:spPr>
      </p:pic>
      <p:grpSp>
        <p:nvGrpSpPr>
          <p:cNvPr id="20" name="Group 11"/>
          <p:cNvGrpSpPr/>
          <p:nvPr/>
        </p:nvGrpSpPr>
        <p:grpSpPr>
          <a:xfrm rot="173666">
            <a:off x="1196738" y="2835916"/>
            <a:ext cx="15894523" cy="4454714"/>
            <a:chOff x="0" y="0"/>
            <a:chExt cx="16556128" cy="5939618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22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sp>
        <p:nvSpPr>
          <p:cNvPr id="23" name="TextBox 16"/>
          <p:cNvSpPr txBox="1"/>
          <p:nvPr/>
        </p:nvSpPr>
        <p:spPr>
          <a:xfrm>
            <a:off x="2358333" y="3344721"/>
            <a:ext cx="13571334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24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92348" y="2770469"/>
            <a:ext cx="1179486" cy="1284589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625468">
            <a:off x="14943771" y="529301"/>
            <a:ext cx="2320417" cy="1957852"/>
          </a:xfrm>
          <a:prstGeom prst="rect">
            <a:avLst/>
          </a:prstGeom>
        </p:spPr>
      </p:pic>
      <p:pic>
        <p:nvPicPr>
          <p:cNvPr id="26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64287" y="6153628"/>
            <a:ext cx="1048508" cy="1030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66700"/>
            <a:ext cx="16268700" cy="9829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785939" y="7675144"/>
            <a:ext cx="2572245" cy="26620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8762" y="229851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03390" y="266700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263397" y="631785"/>
            <a:ext cx="779930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9450" y="1649247"/>
            <a:ext cx="12877800" cy="794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qua?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	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TRẦN LÊ VĂN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/>
          <a:stretch/>
        </p:blipFill>
        <p:spPr>
          <a:xfrm>
            <a:off x="9495362" y="1551653"/>
            <a:ext cx="4440776" cy="2449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/>
          <a:stretch/>
        </p:blipFill>
        <p:spPr>
          <a:xfrm>
            <a:off x="13698013" y="5756299"/>
            <a:ext cx="4199462" cy="315495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95729" y="1714500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2500313" y="4231889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495728" y="6906212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8885551" y="4229435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8911173" y="6910991"/>
            <a:ext cx="666393" cy="66639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13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1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66700"/>
            <a:ext cx="16268700" cy="9829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785939" y="7675144"/>
            <a:ext cx="2572245" cy="26620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8762" y="229851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03390" y="266700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263397" y="631785"/>
            <a:ext cx="7799305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9450" y="1649247"/>
            <a:ext cx="12877800" cy="794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qua?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	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TRẦN LÊ VĂN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/>
          <a:stretch/>
        </p:blipFill>
        <p:spPr>
          <a:xfrm>
            <a:off x="9495362" y="1551653"/>
            <a:ext cx="4440776" cy="2449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/>
          <a:stretch/>
        </p:blipFill>
        <p:spPr>
          <a:xfrm>
            <a:off x="13698013" y="5756299"/>
            <a:ext cx="4199462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4" y="4970603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1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0107" y="2284330"/>
            <a:ext cx="16725900" cy="5795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8623420" y="717307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0276" y="360876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18946" y="1481298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4713189" y="6415972"/>
            <a:ext cx="2187303" cy="26633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276990" y="3809759"/>
            <a:ext cx="111661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42516" y="5174301"/>
            <a:ext cx="98010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Bố của bạn nhỏ làm công việc viết truyện.</a:t>
            </a:r>
            <a:endParaRPr lang="en-US" sz="38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0107" y="2284330"/>
            <a:ext cx="16725900" cy="5795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8623420" y="717307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0276" y="360876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18946" y="1481298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4713189" y="6415972"/>
            <a:ext cx="2187303" cy="26633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268431" y="3428684"/>
            <a:ext cx="111661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59435" y="4211276"/>
            <a:ext cx="110262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Bạn nhỏ thắc mắc sao những lúc bố kể chuyện nghe không hay bằng bà.</a:t>
            </a:r>
            <a:endParaRPr lang="en-US" sz="38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638300"/>
            <a:ext cx="17348807" cy="7848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88922">
            <a:off x="8623421" y="254366"/>
            <a:ext cx="1639271" cy="29560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0276" y="3608765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18946" y="1481298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4713189" y="6415972"/>
            <a:ext cx="2187303" cy="26633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962397" y="2545023"/>
            <a:ext cx="1296131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hay?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98471" y="4703272"/>
            <a:ext cx="78928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a</a:t>
            </a:r>
            <a:r>
              <a:rPr lang="en-US" sz="3800" dirty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 Vì bà biết nhiều chuyện hơn bố.</a:t>
            </a:r>
          </a:p>
          <a:p>
            <a:pPr>
              <a:lnSpc>
                <a:spcPct val="200000"/>
              </a:lnSpc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b</a:t>
            </a:r>
            <a:r>
              <a:rPr lang="en-US" sz="3800" dirty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 Vì bà kể chuyện rất tự nhiên.</a:t>
            </a:r>
          </a:p>
          <a:p>
            <a:pPr>
              <a:lnSpc>
                <a:spcPct val="200000"/>
              </a:lnSpc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c</a:t>
            </a:r>
            <a:r>
              <a:rPr lang="en-US" sz="3800" dirty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</a:rPr>
              <a:t> Vì cả hai lí do trên.</a:t>
            </a:r>
          </a:p>
        </p:txBody>
      </p:sp>
      <p:sp>
        <p:nvSpPr>
          <p:cNvPr id="13" name="Oval 12"/>
          <p:cNvSpPr/>
          <p:nvPr/>
        </p:nvSpPr>
        <p:spPr>
          <a:xfrm>
            <a:off x="4648200" y="7429500"/>
            <a:ext cx="748637" cy="7486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4" y="4970603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9127" y="2797273"/>
            <a:ext cx="2033143" cy="1371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84732" y="626893"/>
            <a:ext cx="2033143" cy="137144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0"/>
          <a:stretch/>
        </p:blipFill>
        <p:spPr>
          <a:xfrm>
            <a:off x="2046336" y="4198973"/>
            <a:ext cx="14462028" cy="523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0700" y="4406701"/>
            <a:ext cx="14973300" cy="46770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07341" y="406020"/>
            <a:ext cx="1267542" cy="12453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32252" y="3988766"/>
            <a:ext cx="2033143" cy="1371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5425" y="-2810116"/>
            <a:ext cx="3785616" cy="41148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076574" y="5762808"/>
            <a:ext cx="12401551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rgbClr val="276493"/>
                </a:solidFill>
              </a:rPr>
              <a:t>- Những câu chuyện của bà: </a:t>
            </a:r>
            <a:r>
              <a:rPr lang="vi-VN" sz="4500" dirty="0">
                <a:solidFill>
                  <a:srgbClr val="276493"/>
                </a:solidFill>
              </a:rPr>
              <a:t>thú vị, hấp dẫn, lôi cuốn, cuốn hút, v.v...</a:t>
            </a:r>
            <a:endParaRPr lang="en-US" sz="4500" dirty="0">
              <a:solidFill>
                <a:srgbClr val="276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0700" y="4406701"/>
            <a:ext cx="14973300" cy="46770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07341" y="406020"/>
            <a:ext cx="1267542" cy="12453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32252" y="3988766"/>
            <a:ext cx="2033143" cy="1371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5425" y="-2810116"/>
            <a:ext cx="3785616" cy="41148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67087" y="5712341"/>
            <a:ext cx="11553826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rgbClr val="276493"/>
                </a:solidFill>
              </a:rPr>
              <a:t>- Kho chuyện của bà: </a:t>
            </a:r>
            <a:r>
              <a:rPr lang="vi-VN" sz="4500" dirty="0">
                <a:solidFill>
                  <a:srgbClr val="276493"/>
                </a:solidFill>
              </a:rPr>
              <a:t>vô tận, bạt ngàn, nhiều vô kể,...</a:t>
            </a:r>
            <a:endParaRPr lang="en-US" sz="4500" dirty="0">
              <a:solidFill>
                <a:srgbClr val="276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1" y="1096906"/>
            <a:ext cx="152400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781121" y="196468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6667898" y="2198813"/>
            <a:ext cx="6591082" cy="103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4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6568" r="17429" b="11665"/>
          <a:stretch/>
        </p:blipFill>
        <p:spPr>
          <a:xfrm>
            <a:off x="14045142" y="5076948"/>
            <a:ext cx="3975979" cy="52100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98956" y="3761779"/>
            <a:ext cx="12134175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0" b="24400"/>
          <a:stretch/>
        </p:blipFill>
        <p:spPr>
          <a:xfrm>
            <a:off x="137872" y="6388743"/>
            <a:ext cx="714375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5400" y="974861"/>
            <a:ext cx="15963900" cy="28242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0700" y="4406701"/>
            <a:ext cx="14973300" cy="46770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07341" y="406020"/>
            <a:ext cx="1267542" cy="12453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32252" y="3988766"/>
            <a:ext cx="2033143" cy="13714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5425" y="-2810116"/>
            <a:ext cx="3785616" cy="41148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386655" y="1843691"/>
            <a:ext cx="137813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1. Tìm thêm những từ ngữ phù hợp để nói về:</a:t>
            </a:r>
            <a:endParaRPr lang="en-US" sz="4800" b="1" i="1" dirty="0">
              <a:solidFill>
                <a:srgbClr val="276493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150393" y="5684477"/>
            <a:ext cx="12253913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rgbClr val="276493"/>
                </a:solidFill>
              </a:rPr>
              <a:t>- Cách kể chuyện của bà: </a:t>
            </a:r>
            <a:r>
              <a:rPr lang="vi-VN" sz="4500" dirty="0">
                <a:solidFill>
                  <a:srgbClr val="276493"/>
                </a:solidFill>
              </a:rPr>
              <a:t>tự nhiên, hồn nhiên, dễ thương, v.v...</a:t>
            </a:r>
            <a:endParaRPr lang="en-US" sz="4500" dirty="0">
              <a:solidFill>
                <a:srgbClr val="276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6497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88922">
            <a:off x="9077678" y="-128889"/>
            <a:ext cx="1639271" cy="295606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861956" y="2493604"/>
            <a:ext cx="1207071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2. Đặt câu hỏi cho bộ phận câu in đậm: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612747" y="7112575"/>
            <a:ext cx="3134566" cy="32440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20409" y="781851"/>
            <a:ext cx="1267542" cy="124536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46519"/>
              </p:ext>
            </p:extLst>
          </p:nvPr>
        </p:nvGraphicFramePr>
        <p:xfrm>
          <a:off x="3612514" y="4014148"/>
          <a:ext cx="12192000" cy="3547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0443">
                  <a:extLst>
                    <a:ext uri="{9D8B030D-6E8A-4147-A177-3AD203B41FA5}">
                      <a16:colId xmlns:a16="http://schemas.microsoft.com/office/drawing/2014/main" val="1823795441"/>
                    </a:ext>
                  </a:extLst>
                </a:gridCol>
                <a:gridCol w="6111557">
                  <a:extLst>
                    <a:ext uri="{9D8B030D-6E8A-4147-A177-3AD203B41FA5}">
                      <a16:colId xmlns:a16="http://schemas.microsoft.com/office/drawing/2014/main" val="2433777567"/>
                    </a:ext>
                  </a:extLst>
                </a:gridCol>
              </a:tblGrid>
              <a:tr h="1773709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/>
                        <a:t>Bà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800" baseline="0" dirty="0"/>
                        <a:t>rất hiền.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94753"/>
                  </a:ext>
                </a:extLst>
              </a:tr>
              <a:tr h="1773709">
                <a:tc>
                  <a:txBody>
                    <a:bodyPr/>
                    <a:lstStyle/>
                    <a:p>
                      <a:pPr algn="ctr"/>
                      <a:r>
                        <a:rPr lang="vi-VN" sz="3800" b="1" dirty="0">
                          <a:solidFill>
                            <a:srgbClr val="FF0000"/>
                          </a:solidFill>
                        </a:rPr>
                        <a:t>Ai (con</a:t>
                      </a:r>
                      <a:r>
                        <a:rPr lang="vi-VN" sz="3800" b="1" baseline="0" dirty="0">
                          <a:solidFill>
                            <a:srgbClr val="FF0000"/>
                          </a:solidFill>
                        </a:rPr>
                        <a:t> gì, cái gì)</a:t>
                      </a:r>
                      <a:endParaRPr lang="en-US" sz="3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800" b="1" dirty="0">
                          <a:solidFill>
                            <a:srgbClr val="FF0000"/>
                          </a:solidFill>
                        </a:rPr>
                        <a:t>thế nào?</a:t>
                      </a:r>
                      <a:endParaRPr lang="en-US" sz="3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0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6497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88922">
            <a:off x="9077678" y="-128889"/>
            <a:ext cx="1639271" cy="295606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733800" y="2397262"/>
            <a:ext cx="12070714" cy="618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2. Đặt câu hỏi cho bộ phận câu in đậm:</a:t>
            </a:r>
          </a:p>
          <a:p>
            <a:pPr>
              <a:lnSpc>
                <a:spcPct val="2500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	</a:t>
            </a:r>
            <a:r>
              <a:rPr lang="vi-VN" sz="4800" dirty="0">
                <a:solidFill>
                  <a:srgbClr val="276493"/>
                </a:solidFill>
              </a:rPr>
              <a:t>a. Chuyện của bà </a:t>
            </a:r>
            <a:r>
              <a:rPr lang="vi-VN" sz="4800" b="1" dirty="0">
                <a:solidFill>
                  <a:srgbClr val="FF0000"/>
                </a:solidFill>
              </a:rPr>
              <a:t>rất hay</a:t>
            </a:r>
            <a:r>
              <a:rPr lang="vi-VN" sz="4800" dirty="0">
                <a:solidFill>
                  <a:srgbClr val="276493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b. Kho chuyện của bà </a:t>
            </a:r>
            <a:r>
              <a:rPr lang="vi-VN" sz="4800" b="1" dirty="0">
                <a:solidFill>
                  <a:srgbClr val="FF0000"/>
                </a:solidFill>
              </a:rPr>
              <a:t>rất phong phú</a:t>
            </a:r>
            <a:r>
              <a:rPr lang="vi-VN" sz="4800" dirty="0">
                <a:solidFill>
                  <a:srgbClr val="276493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c. Cách kể chuyện của bà </a:t>
            </a:r>
            <a:r>
              <a:rPr lang="vi-VN" sz="4800" b="1" dirty="0">
                <a:solidFill>
                  <a:srgbClr val="FF0000"/>
                </a:solidFill>
              </a:rPr>
              <a:t>rất tự nhiên</a:t>
            </a:r>
            <a:r>
              <a:rPr lang="vi-VN" sz="4800" dirty="0">
                <a:solidFill>
                  <a:srgbClr val="276493"/>
                </a:solidFill>
              </a:rPr>
              <a:t>.</a:t>
            </a:r>
            <a:endParaRPr lang="en-US" sz="4800" dirty="0">
              <a:solidFill>
                <a:srgbClr val="276493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612747" y="7112575"/>
            <a:ext cx="3134566" cy="32440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20409" y="781851"/>
            <a:ext cx="1267542" cy="124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649700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88922">
            <a:off x="9077678" y="-128889"/>
            <a:ext cx="1639271" cy="295606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318193" y="2321513"/>
            <a:ext cx="12070714" cy="618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2. Đặt câu hỏi cho bộ phận câu in đậm:</a:t>
            </a:r>
          </a:p>
          <a:p>
            <a:pPr>
              <a:lnSpc>
                <a:spcPct val="250000"/>
              </a:lnSpc>
            </a:pPr>
            <a:r>
              <a:rPr lang="vi-VN" sz="4800" b="1" i="1" dirty="0">
                <a:solidFill>
                  <a:srgbClr val="276493"/>
                </a:solidFill>
              </a:rPr>
              <a:t>	</a:t>
            </a:r>
            <a:r>
              <a:rPr lang="vi-VN" sz="4800" dirty="0">
                <a:solidFill>
                  <a:srgbClr val="276493"/>
                </a:solidFill>
              </a:rPr>
              <a:t>a. =&gt; Chuyện của bà thế nào?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b. =&gt; Kho chuyện của bà thế nào?</a:t>
            </a:r>
          </a:p>
          <a:p>
            <a:pPr>
              <a:lnSpc>
                <a:spcPct val="250000"/>
              </a:lnSpc>
            </a:pPr>
            <a:r>
              <a:rPr lang="vi-VN" sz="4800" dirty="0">
                <a:solidFill>
                  <a:srgbClr val="276493"/>
                </a:solidFill>
              </a:rPr>
              <a:t>	c. =&gt; Cách kể chuyện của bà thế nào?</a:t>
            </a:r>
            <a:endParaRPr lang="en-US" sz="4800" dirty="0">
              <a:solidFill>
                <a:srgbClr val="276493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612747" y="7112575"/>
            <a:ext cx="3134566" cy="32440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20409" y="781851"/>
            <a:ext cx="1267542" cy="1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5493" y="601747"/>
            <a:ext cx="12813375" cy="79879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18161" y="-2518632"/>
            <a:ext cx="3785616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12004" y="6316501"/>
            <a:ext cx="2678881" cy="36262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746680" y="8020489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592361" y="7285118"/>
            <a:ext cx="3321689" cy="303179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987190" y="2560932"/>
            <a:ext cx="8313620" cy="8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vi-VN" sz="6400" b="1" dirty="0">
                <a:solidFill>
                  <a:srgbClr val="276493"/>
                </a:solidFill>
              </a:rPr>
              <a:t>CỦNG CỐ, DẶN DÒ</a:t>
            </a:r>
            <a:endParaRPr lang="en-US" sz="6400" b="1" dirty="0">
              <a:solidFill>
                <a:srgbClr val="276493"/>
              </a:solidFill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906419">
            <a:off x="2174853" y="355304"/>
            <a:ext cx="1796889" cy="184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81546" y="7385080"/>
            <a:ext cx="2015669" cy="27284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99334">
            <a:off x="283881" y="605969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06419">
            <a:off x="1155814" y="7893149"/>
            <a:ext cx="1796889" cy="1840603"/>
          </a:xfrm>
          <a:prstGeom prst="rect">
            <a:avLst/>
          </a:prstGeom>
        </p:spPr>
      </p:pic>
      <p:grpSp>
        <p:nvGrpSpPr>
          <p:cNvPr id="20" name="Group 11"/>
          <p:cNvGrpSpPr/>
          <p:nvPr/>
        </p:nvGrpSpPr>
        <p:grpSpPr>
          <a:xfrm rot="173666">
            <a:off x="1196738" y="2835916"/>
            <a:ext cx="15894523" cy="4454714"/>
            <a:chOff x="0" y="0"/>
            <a:chExt cx="16556128" cy="5939618"/>
          </a:xfrm>
        </p:grpSpPr>
        <p:pic>
          <p:nvPicPr>
            <p:cNvPr id="21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22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sp>
        <p:nvSpPr>
          <p:cNvPr id="23" name="TextBox 16"/>
          <p:cNvSpPr txBox="1"/>
          <p:nvPr/>
        </p:nvSpPr>
        <p:spPr>
          <a:xfrm>
            <a:off x="2358333" y="3344721"/>
            <a:ext cx="1357133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24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92348" y="2770469"/>
            <a:ext cx="1179486" cy="1284589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625468">
            <a:off x="14943771" y="529301"/>
            <a:ext cx="2320417" cy="1957852"/>
          </a:xfrm>
          <a:prstGeom prst="rect">
            <a:avLst/>
          </a:prstGeom>
        </p:spPr>
      </p:pic>
      <p:pic>
        <p:nvPicPr>
          <p:cNvPr id="26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64287" y="6153628"/>
            <a:ext cx="1048508" cy="10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5177053" y="-1702927"/>
            <a:ext cx="5975840" cy="136928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7658099"/>
            <a:ext cx="2181260" cy="26551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5049506" y="-1684331"/>
            <a:ext cx="6010340" cy="136086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40041" y="6287030"/>
            <a:ext cx="397592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8720" y="1281589"/>
            <a:ext cx="1688988" cy="1747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896793">
            <a:off x="16886293" y="3823246"/>
            <a:ext cx="1241207" cy="15686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906556">
            <a:off x="15118822" y="1160000"/>
            <a:ext cx="1984869" cy="21633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37539" y="261781"/>
            <a:ext cx="1833877" cy="14070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5108621" y="5786872"/>
            <a:ext cx="1798456" cy="217659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595035" y="4942726"/>
            <a:ext cx="13119696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84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TAY YÊU THƯƠNG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32560" y="3797793"/>
            <a:ext cx="6264824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5" y="4879516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685800" y="266700"/>
            <a:ext cx="163068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3797490"/>
            <a:ext cx="9397810" cy="648951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44000" y="3028263"/>
            <a:ext cx="8102410" cy="692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368761" y="3275434"/>
            <a:ext cx="9493621" cy="327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7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KỂ CHUYỆN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935452" y="3011393"/>
            <a:ext cx="12417096" cy="445471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39084" y="5026354"/>
            <a:ext cx="10609828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7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27690" y="6707547"/>
            <a:ext cx="797131" cy="783181"/>
          </a:xfrm>
          <a:prstGeom prst="rect">
            <a:avLst/>
          </a:prstGeom>
        </p:spPr>
      </p:pic>
      <p:pic>
        <p:nvPicPr>
          <p:cNvPr id="21" name="Picture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078402" y="5738634"/>
            <a:ext cx="3180898" cy="3519666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127427" y="2470281"/>
            <a:ext cx="2033143" cy="1371448"/>
          </a:xfrm>
          <a:prstGeom prst="rect">
            <a:avLst/>
          </a:prstGeom>
        </p:spPr>
      </p:pic>
      <p:pic>
        <p:nvPicPr>
          <p:cNvPr id="23" name="Picture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684803" y="1383860"/>
            <a:ext cx="2477112" cy="26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266700"/>
            <a:ext cx="16268700" cy="9829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-785939" y="7675144"/>
            <a:ext cx="2572245" cy="26620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8762" y="229851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03390" y="266700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042969" y="642109"/>
            <a:ext cx="6294577" cy="90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KỂ CHUYỆN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9450" y="1649247"/>
            <a:ext cx="12877800" cy="794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qua?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	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TRẦN LÊ VĂN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/>
          <a:stretch/>
        </p:blipFill>
        <p:spPr>
          <a:xfrm>
            <a:off x="9495362" y="1551653"/>
            <a:ext cx="4440776" cy="2449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3"/>
          <a:stretch/>
        </p:blipFill>
        <p:spPr>
          <a:xfrm>
            <a:off x="13698013" y="5756299"/>
            <a:ext cx="4199462" cy="315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46504" y="1914525"/>
            <a:ext cx="6754393" cy="90968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324100"/>
            <a:ext cx="6754393" cy="96834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24094" y="3180590"/>
            <a:ext cx="1163603" cy="10832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41898" y="2577793"/>
            <a:ext cx="1163603" cy="10832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3370" y="3995970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692217" y="3441014"/>
            <a:ext cx="1342210" cy="66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70438" y="956426"/>
            <a:ext cx="5183713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4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47786" y="7959132"/>
            <a:ext cx="480137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CẶM CỤI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endParaRPr lang="en-US" sz="3200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11252594" y="2825104"/>
            <a:ext cx="1342210" cy="66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0" y="4832015"/>
            <a:ext cx="3970565" cy="28913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7" y="3736685"/>
            <a:ext cx="3328697" cy="3328697"/>
          </a:xfrm>
          <a:prstGeom prst="rect">
            <a:avLst/>
          </a:prstGeom>
        </p:spPr>
      </p:pic>
      <p:sp>
        <p:nvSpPr>
          <p:cNvPr id="28" name="TextBox 24"/>
          <p:cNvSpPr txBox="1"/>
          <p:nvPr/>
        </p:nvSpPr>
        <p:spPr>
          <a:xfrm>
            <a:off x="9620963" y="7328450"/>
            <a:ext cx="4801377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NHIÊN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3200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899</Words>
  <Application>Microsoft Office PowerPoint</Application>
  <PresentationFormat>Custom</PresentationFormat>
  <Paragraphs>114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14</cp:revision>
  <dcterms:created xsi:type="dcterms:W3CDTF">2006-08-16T00:00:00Z</dcterms:created>
  <dcterms:modified xsi:type="dcterms:W3CDTF">2025-11-23T15:03:38Z</dcterms:modified>
  <dc:identifier>DAEsAij5lo8</dc:identifier>
</cp:coreProperties>
</file>