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59" r:id="rId4"/>
    <p:sldId id="272" r:id="rId5"/>
    <p:sldId id="273" r:id="rId6"/>
    <p:sldId id="258" r:id="rId7"/>
    <p:sldId id="263" r:id="rId8"/>
    <p:sldId id="274" r:id="rId9"/>
    <p:sldId id="275" r:id="rId10"/>
    <p:sldId id="276" r:id="rId11"/>
    <p:sldId id="277" r:id="rId12"/>
    <p:sldId id="278" r:id="rId13"/>
    <p:sldId id="257" r:id="rId14"/>
    <p:sldId id="271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659"/>
    <a:srgbClr val="2C7643"/>
    <a:srgbClr val="296D3E"/>
    <a:srgbClr val="4B6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5796" y="1408659"/>
            <a:ext cx="1066800" cy="1066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7544467"/>
            <a:ext cx="18288000" cy="2742533"/>
          </a:xfrm>
          <a:prstGeom prst="rect">
            <a:avLst/>
          </a:prstGeom>
          <a:solidFill>
            <a:srgbClr val="EDECED"/>
          </a:solidFill>
        </p:spPr>
      </p:sp>
      <p:sp>
        <p:nvSpPr>
          <p:cNvPr id="6" name="TextBox 6"/>
          <p:cNvSpPr txBox="1"/>
          <p:nvPr/>
        </p:nvSpPr>
        <p:spPr>
          <a:xfrm>
            <a:off x="1828800" y="2602598"/>
            <a:ext cx="14630400" cy="2633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7200" b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20181" y="4686300"/>
            <a:ext cx="3498030" cy="48339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" y="5396865"/>
            <a:ext cx="5241674" cy="4221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096000" y="1432651"/>
            <a:ext cx="4471645" cy="55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6400" b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10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89248">
            <a:off x="14562142" y="755763"/>
            <a:ext cx="4077460" cy="13344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11200" y="6057900"/>
            <a:ext cx="3749602" cy="38984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6800" y="2324100"/>
            <a:ext cx="9069543" cy="6283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80"/>
              </a:lnSpc>
            </a:pP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096000" y="1432651"/>
            <a:ext cx="4471645" cy="55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6400" b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11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89248">
            <a:off x="14562142" y="755763"/>
            <a:ext cx="4077460" cy="13344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11200" y="6057900"/>
            <a:ext cx="3749602" cy="3898452"/>
          </a:xfrm>
          <a:prstGeom prst="rect">
            <a:avLst/>
          </a:prstGeom>
        </p:spPr>
      </p:pic>
      <p:sp>
        <p:nvSpPr>
          <p:cNvPr id="7" name="TextBox 14"/>
          <p:cNvSpPr txBox="1"/>
          <p:nvPr/>
        </p:nvSpPr>
        <p:spPr>
          <a:xfrm>
            <a:off x="4648200" y="2324100"/>
            <a:ext cx="8763000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89248">
            <a:off x="14616044" y="201588"/>
            <a:ext cx="4077460" cy="133444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342074"/>
              </p:ext>
            </p:extLst>
          </p:nvPr>
        </p:nvGraphicFramePr>
        <p:xfrm>
          <a:off x="2798209" y="2046974"/>
          <a:ext cx="5455483" cy="72591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5483">
                  <a:extLst>
                    <a:ext uri="{9D8B030D-6E8A-4147-A177-3AD203B41FA5}">
                      <a16:colId xmlns:a16="http://schemas.microsoft.com/office/drawing/2014/main" val="1868594797"/>
                    </a:ext>
                  </a:extLst>
                </a:gridCol>
              </a:tblGrid>
              <a:tr h="1100199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5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BIẾT NHỮNG GÌ?</a:t>
                      </a:r>
                      <a:endParaRPr lang="en-US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720603"/>
                  </a:ext>
                </a:extLst>
              </a:tr>
              <a:tr h="1100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H,I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3353602"/>
                  </a:ext>
                </a:extLst>
              </a:tr>
              <a:tr h="1100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421706"/>
                  </a:ext>
                </a:extLst>
              </a:tr>
              <a:tr h="11958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Khen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đáp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khen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3131061"/>
                  </a:ext>
                </a:extLst>
              </a:tr>
              <a:tr h="1100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Dấu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phẩy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132584"/>
                  </a:ext>
                </a:extLst>
              </a:tr>
              <a:tr h="16625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Truyện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tranh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784221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685381"/>
              </p:ext>
            </p:extLst>
          </p:nvPr>
        </p:nvGraphicFramePr>
        <p:xfrm>
          <a:off x="9074624" y="2046972"/>
          <a:ext cx="6553200" cy="7259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1868594797"/>
                    </a:ext>
                  </a:extLst>
                </a:gridCol>
              </a:tblGrid>
              <a:tr h="97326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LÀM ĐƯỢC NHỮNG GÌ?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720603"/>
                  </a:ext>
                </a:extLst>
              </a:tr>
              <a:tr h="9732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H, I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3353602"/>
                  </a:ext>
                </a:extLst>
              </a:tr>
              <a:tr h="9732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421706"/>
                  </a:ext>
                </a:extLst>
              </a:tr>
              <a:tr h="9732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đáp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khen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3131061"/>
                  </a:ext>
                </a:extLst>
              </a:tr>
              <a:tr h="9732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dấu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phẩy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132584"/>
                  </a:ext>
                </a:extLst>
              </a:tr>
              <a:tr h="22146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Kể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chuyện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tả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dựa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gợi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ý;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đặt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giản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7842217"/>
                  </a:ext>
                </a:extLst>
              </a:tr>
            </a:tbl>
          </a:graphicData>
        </a:graphic>
      </p:graphicFrame>
      <p:pic>
        <p:nvPicPr>
          <p:cNvPr id="1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91199">
            <a:off x="-1675962" y="8687298"/>
            <a:ext cx="4828443" cy="1580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098" y="7603324"/>
            <a:ext cx="3232206" cy="26836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04830" y="650636"/>
            <a:ext cx="111395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2612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795695"/>
            <a:ext cx="18288000" cy="2491305"/>
          </a:xfrm>
          <a:prstGeom prst="rect">
            <a:avLst/>
          </a:prstGeom>
          <a:solidFill>
            <a:srgbClr val="EDECE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19400" y="6340164"/>
            <a:ext cx="6471396" cy="36828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048247" y="6340164"/>
            <a:ext cx="5446015" cy="373299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38924" y="649375"/>
            <a:ext cx="11810151" cy="11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6400" b="1" dirty="0">
                <a:solidFill>
                  <a:srgbClr val="F75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5796" y="1408659"/>
            <a:ext cx="1066800" cy="1066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7544467"/>
            <a:ext cx="18288000" cy="2742533"/>
          </a:xfrm>
          <a:prstGeom prst="rect">
            <a:avLst/>
          </a:prstGeom>
          <a:solidFill>
            <a:srgbClr val="EDECED"/>
          </a:solidFill>
        </p:spPr>
      </p:sp>
      <p:sp>
        <p:nvSpPr>
          <p:cNvPr id="6" name="TextBox 6"/>
          <p:cNvSpPr txBox="1"/>
          <p:nvPr/>
        </p:nvSpPr>
        <p:spPr>
          <a:xfrm>
            <a:off x="1828800" y="2626876"/>
            <a:ext cx="14630400" cy="2633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7200" b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  <a:p>
            <a:pPr algn="ctr">
              <a:lnSpc>
                <a:spcPts val="10800"/>
              </a:lnSpc>
            </a:pPr>
            <a:r>
              <a:rPr lang="en-US" sz="7200" b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BÀI HỌC SAU!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20181" y="4686300"/>
            <a:ext cx="3498030" cy="48339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" y="5396865"/>
            <a:ext cx="5241674" cy="422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28054"/>
            <a:ext cx="18288000" cy="1658946"/>
          </a:xfrm>
          <a:prstGeom prst="rect">
            <a:avLst/>
          </a:prstGeom>
          <a:solidFill>
            <a:srgbClr val="EDECED"/>
          </a:solidFill>
        </p:spPr>
      </p:sp>
      <p:sp>
        <p:nvSpPr>
          <p:cNvPr id="3" name="TextBox 3"/>
          <p:cNvSpPr txBox="1"/>
          <p:nvPr/>
        </p:nvSpPr>
        <p:spPr>
          <a:xfrm>
            <a:off x="9135100" y="3371000"/>
            <a:ext cx="52578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6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6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6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en-US" sz="6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07827" y="3683123"/>
            <a:ext cx="3028971" cy="49323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334" y="3683123"/>
            <a:ext cx="3253990" cy="51875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3079" y="6051056"/>
            <a:ext cx="5029200" cy="40507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18342">
            <a:off x="4887162" y="-403216"/>
            <a:ext cx="4828443" cy="15802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184407">
            <a:off x="16343639" y="7016310"/>
            <a:ext cx="3593022" cy="136534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5747032" y="2122997"/>
            <a:ext cx="12033937" cy="5575987"/>
            <a:chOff x="-3819873" y="-835524"/>
            <a:chExt cx="16045250" cy="7434649"/>
          </a:xfrm>
        </p:grpSpPr>
        <p:sp>
          <p:nvSpPr>
            <p:cNvPr id="10" name="TextBox 10"/>
            <p:cNvSpPr txBox="1"/>
            <p:nvPr/>
          </p:nvSpPr>
          <p:spPr>
            <a:xfrm>
              <a:off x="-3819873" y="1914083"/>
              <a:ext cx="16045250" cy="46850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667"/>
                </a:lnSpc>
              </a:pPr>
              <a:r>
                <a:rPr lang="en-US" sz="8600" b="1" dirty="0">
                  <a:solidFill>
                    <a:srgbClr val="1D4E8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ĐỐ VỀ ĐỒ DÙNG HỌC TẬP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1422492" y="-835524"/>
              <a:ext cx="11250486" cy="818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7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7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20724" r="6306"/>
          <a:stretch/>
        </p:blipFill>
        <p:spPr>
          <a:xfrm>
            <a:off x="3428998" y="2933700"/>
            <a:ext cx="11201401" cy="36744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6743700"/>
            <a:ext cx="13792200" cy="224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LcPeriod"/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599" y="1770084"/>
            <a:ext cx="7696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ĐỐ VỀ ĐỒ DÙNG HỌC TẬP</a:t>
            </a:r>
          </a:p>
        </p:txBody>
      </p:sp>
      <p:sp>
        <p:nvSpPr>
          <p:cNvPr id="12" name="TextBox 19"/>
          <p:cNvSpPr txBox="1"/>
          <p:nvPr/>
        </p:nvSpPr>
        <p:spPr>
          <a:xfrm>
            <a:off x="762000" y="454104"/>
            <a:ext cx="378727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endParaRPr lang="en-US" sz="4800" b="1" i="1" dirty="0">
              <a:solidFill>
                <a:srgbClr val="1D4E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95400" y="1485900"/>
            <a:ext cx="15011400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                            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				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M?</a:t>
            </a:r>
          </a:p>
        </p:txBody>
      </p:sp>
      <p:sp>
        <p:nvSpPr>
          <p:cNvPr id="2" name="Oval 1"/>
          <p:cNvSpPr/>
          <p:nvPr/>
        </p:nvSpPr>
        <p:spPr>
          <a:xfrm>
            <a:off x="3124200" y="427971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124200" y="7734300"/>
            <a:ext cx="685800" cy="6858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" name="TextBox 19"/>
          <p:cNvSpPr txBox="1"/>
          <p:nvPr/>
        </p:nvSpPr>
        <p:spPr>
          <a:xfrm>
            <a:off x="762000" y="454104"/>
            <a:ext cx="378727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endParaRPr lang="en-US" sz="4800" b="1" i="1" dirty="0">
              <a:solidFill>
                <a:srgbClr val="1D4E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61306" y="7048501"/>
            <a:ext cx="2926694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762000" y="454104"/>
            <a:ext cx="378727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endParaRPr lang="en-US" sz="4800" b="1" i="1" dirty="0">
              <a:solidFill>
                <a:srgbClr val="1D4E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399" y="1714500"/>
            <a:ext cx="7696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ĐỐ NHAU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9" b="10896"/>
          <a:stretch/>
        </p:blipFill>
        <p:spPr>
          <a:xfrm>
            <a:off x="4364037" y="2933700"/>
            <a:ext cx="9178925" cy="693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20200" y="69723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41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904261"/>
            <a:ext cx="18288000" cy="3382739"/>
          </a:xfrm>
          <a:prstGeom prst="rect">
            <a:avLst/>
          </a:prstGeom>
          <a:solidFill>
            <a:srgbClr val="EDECED"/>
          </a:solidFill>
        </p:spPr>
      </p:sp>
      <p:sp>
        <p:nvSpPr>
          <p:cNvPr id="19" name="TextBox 19"/>
          <p:cNvSpPr txBox="1"/>
          <p:nvPr/>
        </p:nvSpPr>
        <p:spPr>
          <a:xfrm>
            <a:off x="1394326" y="713052"/>
            <a:ext cx="150876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26" y="3848100"/>
            <a:ext cx="16508313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96114" y="1104900"/>
            <a:ext cx="1345762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1D4E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4800" b="1" i="1" dirty="0">
              <a:solidFill>
                <a:srgbClr val="1D4E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3" b="16581"/>
          <a:stretch/>
        </p:blipFill>
        <p:spPr>
          <a:xfrm>
            <a:off x="3898105" y="2857500"/>
            <a:ext cx="10053637" cy="558858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924923" y="3467100"/>
            <a:ext cx="1590677" cy="609600"/>
          </a:xfrm>
          <a:prstGeom prst="rect">
            <a:avLst/>
          </a:prstGeom>
          <a:solidFill>
            <a:srgbClr val="2E7659"/>
          </a:solidFill>
          <a:ln>
            <a:solidFill>
              <a:srgbClr val="2E76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795695"/>
            <a:ext cx="18288000" cy="2491305"/>
          </a:xfrm>
          <a:prstGeom prst="rect">
            <a:avLst/>
          </a:prstGeom>
          <a:solidFill>
            <a:srgbClr val="EDECE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48928" y="5518230"/>
            <a:ext cx="8003868" cy="45549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894067" y="5518230"/>
            <a:ext cx="7345004" cy="503466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38925" y="2728790"/>
            <a:ext cx="11810151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8600" b="1" dirty="0">
                <a:solidFill>
                  <a:srgbClr val="F75B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ĐÁNH GIÁ</a:t>
            </a:r>
          </a:p>
        </p:txBody>
      </p:sp>
    </p:spTree>
    <p:extLst>
      <p:ext uri="{BB962C8B-B14F-4D97-AF65-F5344CB8AC3E}">
        <p14:creationId xmlns:p14="http://schemas.microsoft.com/office/powerpoint/2010/main" val="377842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/>
          <p:cNvSpPr/>
          <p:nvPr/>
        </p:nvSpPr>
        <p:spPr>
          <a:xfrm>
            <a:off x="1981200" y="2019300"/>
            <a:ext cx="14478000" cy="6248400"/>
          </a:xfrm>
          <a:prstGeom prst="rect">
            <a:avLst/>
          </a:prstGeom>
          <a:solidFill>
            <a:srgbClr val="EDECED"/>
          </a:solidFill>
        </p:spPr>
      </p:sp>
      <p:pic>
        <p:nvPicPr>
          <p:cNvPr id="30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23" y="7137083"/>
            <a:ext cx="4491519" cy="3012064"/>
          </a:xfrm>
          <a:prstGeom prst="rect">
            <a:avLst/>
          </a:prstGeom>
        </p:spPr>
      </p:pic>
      <p:sp>
        <p:nvSpPr>
          <p:cNvPr id="31" name="TextBox 2"/>
          <p:cNvSpPr txBox="1"/>
          <p:nvPr/>
        </p:nvSpPr>
        <p:spPr>
          <a:xfrm>
            <a:off x="3352800" y="3467100"/>
            <a:ext cx="117348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11,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46556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420</Words>
  <Application>Microsoft Office PowerPoint</Application>
  <PresentationFormat>Custom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11</cp:revision>
  <dcterms:created xsi:type="dcterms:W3CDTF">2006-08-16T00:00:00Z</dcterms:created>
  <dcterms:modified xsi:type="dcterms:W3CDTF">2025-11-23T15:08:39Z</dcterms:modified>
  <dc:identifier>DAEsAij5lo8</dc:identifier>
</cp:coreProperties>
</file>