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73" r:id="rId5"/>
    <p:sldId id="274" r:id="rId6"/>
    <p:sldId id="275" r:id="rId7"/>
    <p:sldId id="269" r:id="rId8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0000FF"/>
    <a:srgbClr val="CC009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667" y="-101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3487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612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5529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6048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500" b="1" smtClean="0">
                <a:solidFill>
                  <a:srgbClr val="FF0066"/>
                </a:solidFill>
                <a:latin typeface="Times New Roman" pitchFamily="18" charset="0"/>
              </a:rPr>
              <a:t>……</a:t>
            </a:r>
            <a:endParaRPr lang="en-US" altLang="en-US" sz="3500" b="1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585119" y="4343401"/>
            <a:ext cx="13716000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33: LUYỆN TẬP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784" y="7260883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048702" y="5944175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19" y="25399"/>
            <a:ext cx="16002000" cy="899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95885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33: LUYỆN  TẬP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4275" t="31250" r="21304" b="42709"/>
          <a:stretch/>
        </p:blipFill>
        <p:spPr>
          <a:xfrm>
            <a:off x="2118519" y="2590800"/>
            <a:ext cx="12344400" cy="41148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252119" y="5943600"/>
            <a:ext cx="935518" cy="914400"/>
            <a:chOff x="219324" y="3657600"/>
            <a:chExt cx="935518" cy="914400"/>
          </a:xfrm>
        </p:grpSpPr>
        <p:sp>
          <p:nvSpPr>
            <p:cNvPr id="15" name="Rounded Rectangle 14"/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04781" y="3791634"/>
              <a:ext cx="6527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</a:rPr>
                <a:t>9</a:t>
              </a:r>
              <a:r>
                <a:rPr lang="en-US" sz="3600" b="1" dirty="0" smtClean="0">
                  <a:solidFill>
                    <a:srgbClr val="FF0000"/>
                  </a:solidFill>
                </a:rPr>
                <a:t>9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071519" y="5943600"/>
            <a:ext cx="990600" cy="914400"/>
            <a:chOff x="164242" y="3657600"/>
            <a:chExt cx="990600" cy="914400"/>
          </a:xfrm>
        </p:grpSpPr>
        <p:sp>
          <p:nvSpPr>
            <p:cNvPr id="18" name="Rounded Rectangle 17"/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64242" y="3791634"/>
              <a:ext cx="88678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rgbClr val="FF0000"/>
                  </a:solidFill>
                </a:rPr>
                <a:t>482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0119519" y="6019800"/>
            <a:ext cx="935518" cy="914400"/>
            <a:chOff x="219324" y="3657600"/>
            <a:chExt cx="935518" cy="914400"/>
          </a:xfrm>
        </p:grpSpPr>
        <p:sp>
          <p:nvSpPr>
            <p:cNvPr id="21" name="Rounded Rectangle 20"/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52382" y="3791634"/>
              <a:ext cx="88678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rgbClr val="FF0000"/>
                  </a:solidFill>
                </a:rPr>
                <a:t>963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3396119" y="5943600"/>
            <a:ext cx="935518" cy="914400"/>
            <a:chOff x="219324" y="3657600"/>
            <a:chExt cx="935518" cy="914400"/>
          </a:xfrm>
        </p:grpSpPr>
        <p:sp>
          <p:nvSpPr>
            <p:cNvPr id="24" name="Rounded Rectangle 23"/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52382" y="3791634"/>
              <a:ext cx="88678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rgbClr val="FF0000"/>
                  </a:solidFill>
                </a:rPr>
                <a:t>707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95885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33: LUYỆN  TẬP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4276" t="30208" r="13689" b="29167"/>
          <a:stretch/>
        </p:blipFill>
        <p:spPr>
          <a:xfrm>
            <a:off x="2118519" y="1905000"/>
            <a:ext cx="12649200" cy="39624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645967" y="7107738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871119" y="6912114"/>
            <a:ext cx="4203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x</a:t>
            </a:r>
          </a:p>
        </p:txBody>
      </p:sp>
      <p:cxnSp>
        <p:nvCxnSpPr>
          <p:cNvPr id="25" name="Straight Connector 24"/>
          <p:cNvCxnSpPr/>
          <p:nvPr/>
        </p:nvCxnSpPr>
        <p:spPr>
          <a:xfrm flipV="1">
            <a:off x="3847726" y="7763423"/>
            <a:ext cx="1159554" cy="226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120788" y="6553200"/>
            <a:ext cx="9637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443</a:t>
            </a:r>
            <a:endParaRPr lang="en-US" sz="40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4397680" y="7772400"/>
            <a:ext cx="11498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  6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092880" y="7772400"/>
            <a:ext cx="11498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  8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94919" y="7772400"/>
            <a:ext cx="11498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  8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465367" y="7107738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4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90519" y="6912114"/>
            <a:ext cx="4203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x</a:t>
            </a:r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6667126" y="7763423"/>
            <a:ext cx="1159554" cy="226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940188" y="6553200"/>
            <a:ext cx="9637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121</a:t>
            </a:r>
            <a:endParaRPr lang="en-US" sz="40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6759880" y="7772400"/>
            <a:ext cx="13784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  484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979967" y="7107738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3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9242011" y="6912114"/>
            <a:ext cx="4203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x</a:t>
            </a:r>
          </a:p>
        </p:txBody>
      </p:sp>
      <p:cxnSp>
        <p:nvCxnSpPr>
          <p:cNvPr id="35" name="Straight Connector 34"/>
          <p:cNvCxnSpPr/>
          <p:nvPr/>
        </p:nvCxnSpPr>
        <p:spPr>
          <a:xfrm flipV="1">
            <a:off x="9264765" y="7763423"/>
            <a:ext cx="1159554" cy="226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9454788" y="6553200"/>
            <a:ext cx="9637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102</a:t>
            </a:r>
            <a:endParaRPr lang="en-US" sz="40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9274480" y="7772400"/>
            <a:ext cx="13784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  306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2570767" y="7085652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8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1832811" y="6890028"/>
            <a:ext cx="4203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x</a:t>
            </a:r>
          </a:p>
        </p:txBody>
      </p:sp>
      <p:cxnSp>
        <p:nvCxnSpPr>
          <p:cNvPr id="40" name="Straight Connector 39"/>
          <p:cNvCxnSpPr/>
          <p:nvPr/>
        </p:nvCxnSpPr>
        <p:spPr>
          <a:xfrm flipV="1">
            <a:off x="11855565" y="7741337"/>
            <a:ext cx="1159554" cy="226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2045588" y="6531114"/>
            <a:ext cx="9637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110</a:t>
            </a:r>
            <a:endParaRPr lang="en-US" sz="4000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11865280" y="7750314"/>
            <a:ext cx="13784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  880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68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6" grpId="0"/>
      <p:bldP spid="27" grpId="0"/>
      <p:bldP spid="33" grpId="0"/>
      <p:bldP spid="15" grpId="0"/>
      <p:bldP spid="21" grpId="0"/>
      <p:bldP spid="22" grpId="0"/>
      <p:bldP spid="29" grpId="0"/>
      <p:bldP spid="30" grpId="0"/>
      <p:bldP spid="32" grpId="0"/>
      <p:bldP spid="34" grpId="0"/>
      <p:bldP spid="36" grpId="0"/>
      <p:bldP spid="37" grpId="0"/>
      <p:bldP spid="38" grpId="0"/>
      <p:bldP spid="39" grpId="0"/>
      <p:bldP spid="41" grpId="0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95885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33: LUYỆN  TẬP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4274" t="32292" r="50001" b="38541"/>
          <a:stretch/>
        </p:blipFill>
        <p:spPr>
          <a:xfrm>
            <a:off x="1127920" y="1659782"/>
            <a:ext cx="9677400" cy="29884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53513" t="41667" r="36362" b="50373"/>
          <a:stretch/>
        </p:blipFill>
        <p:spPr>
          <a:xfrm>
            <a:off x="3391998" y="4953000"/>
            <a:ext cx="1774521" cy="9632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53513" t="49480" r="36531" b="40624"/>
          <a:stretch/>
        </p:blipFill>
        <p:spPr>
          <a:xfrm>
            <a:off x="3435074" y="7061775"/>
            <a:ext cx="1568332" cy="12191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69912" t="41667" r="21889" b="49295"/>
          <a:stretch/>
        </p:blipFill>
        <p:spPr>
          <a:xfrm>
            <a:off x="8671718" y="5105400"/>
            <a:ext cx="1981201" cy="88974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69912" t="49381" r="21889" b="40624"/>
          <a:stretch/>
        </p:blipFill>
        <p:spPr>
          <a:xfrm>
            <a:off x="8832648" y="7201848"/>
            <a:ext cx="1929046" cy="93905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115297" y="5867400"/>
            <a:ext cx="33466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2 </a:t>
            </a:r>
            <a:r>
              <a:rPr lang="en-US" sz="3200" dirty="0" err="1" smtClean="0"/>
              <a:t>trăm</a:t>
            </a:r>
            <a:r>
              <a:rPr lang="en-US" sz="3200" dirty="0" smtClean="0"/>
              <a:t> x 2 = 4 </a:t>
            </a:r>
            <a:r>
              <a:rPr lang="en-US" sz="3200" dirty="0" err="1" smtClean="0"/>
              <a:t>trăm</a:t>
            </a:r>
            <a:endParaRPr lang="en-US" sz="3200" dirty="0"/>
          </a:p>
        </p:txBody>
      </p:sp>
      <p:sp>
        <p:nvSpPr>
          <p:cNvPr id="15" name="TextBox 14"/>
          <p:cNvSpPr txBox="1"/>
          <p:nvPr/>
        </p:nvSpPr>
        <p:spPr>
          <a:xfrm>
            <a:off x="3115297" y="6477000"/>
            <a:ext cx="30764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Vậy</a:t>
            </a:r>
            <a:r>
              <a:rPr lang="en-US" sz="3200" dirty="0" smtClean="0"/>
              <a:t> 200 x 2 = 400</a:t>
            </a:r>
            <a:endParaRPr lang="en-US" sz="3200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7833519" y="4666567"/>
            <a:ext cx="0" cy="4325033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267697" y="7949625"/>
            <a:ext cx="33466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1</a:t>
            </a:r>
            <a:r>
              <a:rPr lang="en-US" sz="3200" dirty="0" smtClean="0"/>
              <a:t> </a:t>
            </a:r>
            <a:r>
              <a:rPr lang="en-US" sz="3200" dirty="0" err="1" smtClean="0"/>
              <a:t>trăm</a:t>
            </a:r>
            <a:r>
              <a:rPr lang="en-US" sz="3200" dirty="0" smtClean="0"/>
              <a:t> x 8 = 8 </a:t>
            </a:r>
            <a:r>
              <a:rPr lang="en-US" sz="3200" dirty="0" err="1" smtClean="0"/>
              <a:t>trăm</a:t>
            </a:r>
            <a:endParaRPr lang="en-US" sz="3200" dirty="0"/>
          </a:p>
        </p:txBody>
      </p:sp>
      <p:sp>
        <p:nvSpPr>
          <p:cNvPr id="18" name="TextBox 17"/>
          <p:cNvSpPr txBox="1"/>
          <p:nvPr/>
        </p:nvSpPr>
        <p:spPr>
          <a:xfrm>
            <a:off x="3267697" y="8483025"/>
            <a:ext cx="30764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Vậy</a:t>
            </a:r>
            <a:r>
              <a:rPr lang="en-US" sz="3200" dirty="0" smtClean="0"/>
              <a:t> 100 x 8 = 800</a:t>
            </a:r>
            <a:endParaRPr lang="en-US" sz="3200" dirty="0"/>
          </a:p>
        </p:txBody>
      </p:sp>
      <p:sp>
        <p:nvSpPr>
          <p:cNvPr id="19" name="TextBox 18"/>
          <p:cNvSpPr txBox="1"/>
          <p:nvPr/>
        </p:nvSpPr>
        <p:spPr>
          <a:xfrm>
            <a:off x="8719436" y="6019800"/>
            <a:ext cx="33466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3 </a:t>
            </a:r>
            <a:r>
              <a:rPr lang="en-US" sz="3200" dirty="0" err="1" smtClean="0"/>
              <a:t>trăm</a:t>
            </a:r>
            <a:r>
              <a:rPr lang="en-US" sz="3200" dirty="0" smtClean="0"/>
              <a:t> x 3 = 9 </a:t>
            </a:r>
            <a:r>
              <a:rPr lang="en-US" sz="3200" dirty="0" err="1" smtClean="0"/>
              <a:t>trăm</a:t>
            </a:r>
            <a:endParaRPr lang="en-US" sz="3200" dirty="0"/>
          </a:p>
        </p:txBody>
      </p:sp>
      <p:sp>
        <p:nvSpPr>
          <p:cNvPr id="20" name="TextBox 19"/>
          <p:cNvSpPr txBox="1"/>
          <p:nvPr/>
        </p:nvSpPr>
        <p:spPr>
          <a:xfrm>
            <a:off x="8795636" y="6629400"/>
            <a:ext cx="30764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Vậy</a:t>
            </a:r>
            <a:r>
              <a:rPr lang="en-US" sz="3200" dirty="0" smtClean="0"/>
              <a:t> 300 x 3 = 900</a:t>
            </a:r>
            <a:endParaRPr lang="en-US" sz="3200" dirty="0"/>
          </a:p>
        </p:txBody>
      </p:sp>
      <p:sp>
        <p:nvSpPr>
          <p:cNvPr id="21" name="TextBox 20"/>
          <p:cNvSpPr txBox="1"/>
          <p:nvPr/>
        </p:nvSpPr>
        <p:spPr>
          <a:xfrm>
            <a:off x="8668190" y="7988586"/>
            <a:ext cx="33466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4 </a:t>
            </a:r>
            <a:r>
              <a:rPr lang="en-US" sz="3200" dirty="0" err="1" smtClean="0"/>
              <a:t>trăm</a:t>
            </a:r>
            <a:r>
              <a:rPr lang="en-US" sz="3200" dirty="0" smtClean="0"/>
              <a:t> x 2 = 8 </a:t>
            </a:r>
            <a:r>
              <a:rPr lang="en-US" sz="3200" dirty="0" err="1" smtClean="0"/>
              <a:t>trăm</a:t>
            </a:r>
            <a:endParaRPr lang="en-US" sz="3200" dirty="0"/>
          </a:p>
        </p:txBody>
      </p:sp>
      <p:sp>
        <p:nvSpPr>
          <p:cNvPr id="22" name="TextBox 21"/>
          <p:cNvSpPr txBox="1"/>
          <p:nvPr/>
        </p:nvSpPr>
        <p:spPr>
          <a:xfrm>
            <a:off x="8595519" y="8635425"/>
            <a:ext cx="30764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Vậy</a:t>
            </a:r>
            <a:r>
              <a:rPr lang="en-US" sz="3200" dirty="0" smtClean="0"/>
              <a:t> 400 x 2 = 800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5683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95885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33: LUYỆN  TẬP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7204" t="30303" r="17789" b="58050"/>
          <a:stretch/>
        </p:blipFill>
        <p:spPr>
          <a:xfrm>
            <a:off x="442119" y="1828800"/>
            <a:ext cx="10591800" cy="1752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21304" t="41666" r="21889" b="12501"/>
          <a:stretch/>
        </p:blipFill>
        <p:spPr>
          <a:xfrm>
            <a:off x="11186319" y="1590484"/>
            <a:ext cx="5029200" cy="3352800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7147719" y="4001869"/>
            <a:ext cx="0" cy="4325033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880519" y="3962400"/>
            <a:ext cx="18517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 err="1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Tóm</a:t>
            </a:r>
            <a:r>
              <a:rPr lang="en-US" sz="3600" b="1" u="sng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u="sng" dirty="0" err="1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tắt</a:t>
            </a:r>
            <a:endParaRPr lang="en-US" sz="3600" b="1" u="sng" dirty="0">
              <a:solidFill>
                <a:srgbClr val="FF33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54255" y="5349895"/>
            <a:ext cx="3493264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600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1 </a:t>
            </a:r>
            <a:r>
              <a:rPr lang="en-US" sz="3600" b="1" dirty="0" err="1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vòng</a:t>
            </a:r>
            <a:r>
              <a:rPr lang="en-US" sz="3600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 : 320 m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600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3 </a:t>
            </a:r>
            <a:r>
              <a:rPr lang="en-US" sz="3600" b="1" dirty="0" err="1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vòng</a:t>
            </a:r>
            <a:r>
              <a:rPr lang="en-US" sz="3600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 : … m 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826778" y="3944034"/>
            <a:ext cx="1826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600" b="1" u="sng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u="sng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giải</a:t>
            </a:r>
            <a:endParaRPr lang="en-US" sz="3600" b="1" u="sng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16268" y="5172432"/>
            <a:ext cx="7761051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800"/>
              </a:spcBef>
              <a:spcAft>
                <a:spcPts val="1800"/>
              </a:spcAft>
            </a:pP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Đức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chạy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mét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spcBef>
                <a:spcPts val="1800"/>
              </a:spcBef>
              <a:spcAft>
                <a:spcPts val="1800"/>
              </a:spcAft>
            </a:pP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320 x 3 = 960 (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algn="ctr">
              <a:spcBef>
                <a:spcPts val="600"/>
              </a:spcBef>
              <a:spcAft>
                <a:spcPts val="1800"/>
              </a:spcAft>
            </a:pP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         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: 960 m</a:t>
            </a:r>
            <a:endParaRPr lang="en-US" sz="36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79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866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1192</TotalTime>
  <Words>213</Words>
  <Application>Microsoft Office PowerPoint</Application>
  <PresentationFormat>Custom</PresentationFormat>
  <Paragraphs>61</Paragraphs>
  <Slides>7</Slides>
  <Notes>5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181</cp:revision>
  <dcterms:created xsi:type="dcterms:W3CDTF">2022-07-10T01:37:20Z</dcterms:created>
  <dcterms:modified xsi:type="dcterms:W3CDTF">2022-08-20T09:28:03Z</dcterms:modified>
</cp:coreProperties>
</file>