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notesMasterIdLst>
    <p:notesMasterId r:id="rId33"/>
  </p:notesMasterIdLst>
  <p:sldIdLst>
    <p:sldId id="256" r:id="rId4"/>
    <p:sldId id="259" r:id="rId5"/>
    <p:sldId id="266" r:id="rId6"/>
    <p:sldId id="306" r:id="rId7"/>
    <p:sldId id="307" r:id="rId8"/>
    <p:sldId id="309" r:id="rId9"/>
    <p:sldId id="311" r:id="rId10"/>
    <p:sldId id="327" r:id="rId11"/>
    <p:sldId id="313" r:id="rId12"/>
    <p:sldId id="312" r:id="rId13"/>
    <p:sldId id="260" r:id="rId14"/>
    <p:sldId id="264" r:id="rId15"/>
    <p:sldId id="301" r:id="rId16"/>
    <p:sldId id="314" r:id="rId17"/>
    <p:sldId id="315" r:id="rId18"/>
    <p:sldId id="316" r:id="rId19"/>
    <p:sldId id="317" r:id="rId20"/>
    <p:sldId id="318" r:id="rId21"/>
    <p:sldId id="319" r:id="rId22"/>
    <p:sldId id="320" r:id="rId23"/>
    <p:sldId id="321" r:id="rId24"/>
    <p:sldId id="322" r:id="rId25"/>
    <p:sldId id="323" r:id="rId26"/>
    <p:sldId id="263" r:id="rId27"/>
    <p:sldId id="270" r:id="rId28"/>
    <p:sldId id="325" r:id="rId29"/>
    <p:sldId id="326" r:id="rId30"/>
    <p:sldId id="279" r:id="rId31"/>
    <p:sldId id="280"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Fredoka SemiBold" panose="020B0604020202020204" charset="0"/>
      <p:regular r:id="rId40"/>
      <p:bold r:id="rId41"/>
    </p:embeddedFont>
    <p:embeddedFont>
      <p:font typeface="Source Sans 3" panose="020B0604020202020204" charset="0"/>
      <p:regular r:id="rId42"/>
      <p:bold r:id="rId43"/>
      <p:italic r:id="rId44"/>
      <p:boldItalic r:id="rId45"/>
    </p:embeddedFont>
    <p:embeddedFont>
      <p:font typeface="UTM Avo" panose="02040603050506020204" pitchFamily="18" charset="0"/>
      <p:regular r:id="rId46"/>
      <p:bold r:id="rId47"/>
      <p:italic r:id="rId48"/>
      <p:boldItalic r:id="rId49"/>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1F18"/>
    <a:srgbClr val="9D2F24"/>
    <a:srgbClr val="65290D"/>
    <a:srgbClr val="FFFAF7"/>
    <a:srgbClr val="B5B3B3"/>
    <a:srgbClr val="757070"/>
    <a:srgbClr val="FF5050"/>
    <a:srgbClr val="FF9999"/>
    <a:srgbClr val="44546A"/>
    <a:srgbClr val="3FA4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11/20/2023</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11/20/2023</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11/20/2023</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11/20/2023</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11/20/2023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31079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11/20/2023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90099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11/20/2023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4957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11/20/2023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88934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11/20/2023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11402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11/20/2023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40213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11/20/2023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158870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11/20/2023</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11/20/2023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14278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11/20/2023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22520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11/20/2023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1978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11/20/2023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08863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11/20/2023</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11/20/2023</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11/20/2023</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11/20/2023</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11/20/2023</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11/20/2023</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9B35F583-0148-4553-964E-C48E0D09F0A7}" type="datetimeFigureOut">
              <a:rPr lang="en-US" smtClean="0"/>
              <a:pPr/>
              <a:t>11/20/2023</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E5E96640-AC40-4FB1-869D-32BD2614E6D2}" type="slidenum">
              <a:rPr lang="en-US" smtClean="0"/>
              <a:pPr/>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TM Avo" panose="02040603050506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TM Avo" panose="02040603050506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TM Avo" panose="02040603050506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11/20/2023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81588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hoc10.vn/doc-sach/tieng-viet-4-tap-1/1/385/86/"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85/"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tieng-viet-4-tap-1/1/385/86/" TargetMode="External"/><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hoc10.vn/doc-sach/tieng-viet-4-tap-1/1/385/86/"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18.jpg"/><Relationship Id="rId1" Type="http://schemas.openxmlformats.org/officeDocument/2006/relationships/slideLayout" Target="../slideLayouts/slideLayout23.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hoc10.vn/doc-sach/tieng-viet-4-tap-1/1/385/86/"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103031" y="2250083"/>
            <a:ext cx="11985938" cy="235783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12</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Bài đọc 1: Người cô của bé Hương</a:t>
            </a:r>
            <a:endParaRPr kumimoji="0" lang="vi-VN" sz="5200" b="1" i="0" u="none" strike="noStrike" kern="0" cap="none" spc="0" normalizeH="0" baseline="0" noProof="0" dirty="0">
              <a:ln>
                <a:noFill/>
              </a:ln>
              <a:solidFill>
                <a:srgbClr val="FF0000"/>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oogle Shape;269;p10">
            <a:extLst>
              <a:ext uri="{FF2B5EF4-FFF2-40B4-BE49-F238E27FC236}">
                <a16:creationId xmlns:a16="http://schemas.microsoft.com/office/drawing/2014/main" id="{515ADD26-1EF8-DBA9-772D-96C5FFA903C2}"/>
              </a:ext>
            </a:extLst>
          </p:cNvPr>
          <p:cNvPicPr preferRelativeResize="0"/>
          <p:nvPr/>
        </p:nvPicPr>
        <p:blipFill rotWithShape="1">
          <a:blip r:embed="rId3">
            <a:alphaModFix/>
          </a:blip>
          <a:srcRect l="9893" t="11046" r="8324" b="63582"/>
          <a:stretch/>
        </p:blipFill>
        <p:spPr>
          <a:xfrm>
            <a:off x="1313894" y="3129377"/>
            <a:ext cx="9564211" cy="3728623"/>
          </a:xfrm>
          <a:prstGeom prst="rect">
            <a:avLst/>
          </a:prstGeom>
          <a:noFill/>
          <a:ln>
            <a:noFill/>
          </a:ln>
        </p:spPr>
      </p:pic>
      <p:sp>
        <p:nvSpPr>
          <p:cNvPr id="3" name="Google Shape;270;p10">
            <a:extLst>
              <a:ext uri="{FF2B5EF4-FFF2-40B4-BE49-F238E27FC236}">
                <a16:creationId xmlns:a16="http://schemas.microsoft.com/office/drawing/2014/main" id="{308A6611-3E63-5C56-E19F-A5BC8829DF57}"/>
              </a:ext>
            </a:extLst>
          </p:cNvPr>
          <p:cNvSpPr/>
          <p:nvPr/>
        </p:nvSpPr>
        <p:spPr>
          <a:xfrm>
            <a:off x="1313894" y="1835189"/>
            <a:ext cx="9481352" cy="1231052"/>
          </a:xfrm>
          <a:prstGeom prst="rect">
            <a:avLst/>
          </a:prstGeom>
          <a:solidFill>
            <a:srgbClr val="FFFFFF"/>
          </a:solidFill>
          <a:ln w="25400" cap="flat" cmpd="sng">
            <a:solidFill>
              <a:srgbClr val="691F18"/>
            </a:solidFill>
            <a:prstDash val="solid"/>
            <a:round/>
            <a:headEnd type="none" w="sm" len="sm"/>
            <a:tailEnd type="none" w="sm" len="sm"/>
          </a:ln>
        </p:spPr>
        <p:txBody>
          <a:bodyPr spcFirstLastPara="1" wrap="square" lIns="121900" tIns="60933" rIns="121900" bIns="60933" anchor="t" anchorCtr="0">
            <a:spAutoFit/>
          </a:bodyPr>
          <a:lstStyle/>
          <a:p>
            <a:pPr lvl="0" algn="ctr">
              <a:lnSpc>
                <a:spcPct val="150000"/>
              </a:lnSpc>
              <a:buClr>
                <a:srgbClr val="000000"/>
              </a:buClr>
            </a:pPr>
            <a:r>
              <a:rPr lang="en-US" sz="2400" b="1" kern="0">
                <a:solidFill>
                  <a:srgbClr val="691F18"/>
                </a:solidFill>
                <a:latin typeface="UTM Avo" panose="02040603050506020204" pitchFamily="18" charset="0"/>
                <a:cs typeface="Arial"/>
                <a:sym typeface="Arial"/>
              </a:rPr>
              <a:t>Trong bức tranh có những nhân vật nào? </a:t>
            </a:r>
          </a:p>
          <a:p>
            <a:pPr lvl="0" algn="ctr">
              <a:lnSpc>
                <a:spcPct val="150000"/>
              </a:lnSpc>
              <a:buClr>
                <a:srgbClr val="000000"/>
              </a:buClr>
            </a:pPr>
            <a:r>
              <a:rPr lang="en-US" sz="2400" b="1" kern="0">
                <a:solidFill>
                  <a:srgbClr val="691F18"/>
                </a:solidFill>
                <a:latin typeface="UTM Avo" panose="02040603050506020204" pitchFamily="18" charset="0"/>
                <a:cs typeface="Arial"/>
                <a:sym typeface="Arial"/>
              </a:rPr>
              <a:t>Theo em, những nhân vật đó là ai? </a:t>
            </a:r>
            <a:endParaRPr lang="en-US" sz="2400" b="1" kern="0" dirty="0">
              <a:solidFill>
                <a:srgbClr val="691F18"/>
              </a:solidFill>
              <a:latin typeface="UTM Avo" panose="02040603050506020204" pitchFamily="18" charset="0"/>
              <a:cs typeface="Arial"/>
              <a:sym typeface="Arial"/>
            </a:endParaRPr>
          </a:p>
        </p:txBody>
      </p:sp>
      <p:sp>
        <p:nvSpPr>
          <p:cNvPr id="4" name="Google Shape;271;p10">
            <a:extLst>
              <a:ext uri="{FF2B5EF4-FFF2-40B4-BE49-F238E27FC236}">
                <a16:creationId xmlns:a16="http://schemas.microsoft.com/office/drawing/2014/main" id="{4FB06EA3-8FCF-D3B0-E4D4-E8A6766E8B9E}"/>
              </a:ext>
            </a:extLst>
          </p:cNvPr>
          <p:cNvSpPr/>
          <p:nvPr/>
        </p:nvSpPr>
        <p:spPr>
          <a:xfrm>
            <a:off x="10276201" y="1606096"/>
            <a:ext cx="711113" cy="711191"/>
          </a:xfrm>
          <a:prstGeom prst="ellipse">
            <a:avLst/>
          </a:prstGeom>
          <a:solidFill>
            <a:srgbClr val="9D2F24"/>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r>
              <a:rPr lang="en-US" sz="2800" b="1" kern="0">
                <a:latin typeface="UTM Avo" panose="02040603050506020204" pitchFamily="18" charset="0"/>
                <a:cs typeface="Arial"/>
                <a:sym typeface="Arial"/>
              </a:rPr>
              <a:t>?</a:t>
            </a:r>
            <a:endParaRPr lang="en-US" sz="2800" b="1" kern="0" dirty="0">
              <a:latin typeface="UTM Avo" panose="02040603050506020204" pitchFamily="18" charset="0"/>
              <a:cs typeface="Arial"/>
              <a:sym typeface="Arial"/>
            </a:endParaRPr>
          </a:p>
        </p:txBody>
      </p:sp>
    </p:spTree>
    <p:extLst>
      <p:ext uri="{BB962C8B-B14F-4D97-AF65-F5344CB8AC3E}">
        <p14:creationId xmlns:p14="http://schemas.microsoft.com/office/powerpoint/2010/main" val="39158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0C6C51C-126C-3DC6-E313-2D5A5505A2E5}"/>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DA92806F-B652-2705-A66C-CC03ACAD835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37C43DFD-53E6-8530-CF9D-0B7AABF303C5}"/>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473840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05;p14">
            <a:extLst>
              <a:ext uri="{FF2B5EF4-FFF2-40B4-BE49-F238E27FC236}">
                <a16:creationId xmlns:a16="http://schemas.microsoft.com/office/drawing/2014/main" id="{A72E5CF9-D2EC-A451-1079-B06B5D7AED58}"/>
              </a:ext>
            </a:extLst>
          </p:cNvPr>
          <p:cNvSpPr txBox="1">
            <a:spLocks/>
          </p:cNvSpPr>
          <p:nvPr/>
        </p:nvSpPr>
        <p:spPr>
          <a:xfrm>
            <a:off x="1706520" y="1530336"/>
            <a:ext cx="8778960" cy="70199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6000"/>
              <a:buFont typeface="Fredoka SemiBold"/>
              <a:buNone/>
              <a:defRPr sz="5333" b="0" i="0" u="none" strike="noStrike" cap="none">
                <a:solidFill>
                  <a:schemeClr val="dk1"/>
                </a:solidFill>
                <a:latin typeface="Fredoka SemiBold"/>
                <a:ea typeface="Fredoka SemiBold"/>
                <a:cs typeface="Fredoka SemiBold"/>
                <a:sym typeface="Fredoka SemiBold"/>
              </a:defRPr>
            </a:lvl1pPr>
            <a:lvl2pPr marR="0" lvl="1"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2pPr>
            <a:lvl3pPr marR="0" lvl="2"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3pPr>
            <a:lvl4pPr marR="0" lvl="3"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4pPr>
            <a:lvl5pPr marR="0" lvl="4"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5pPr>
            <a:lvl6pPr marR="0" lvl="5"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6pPr>
            <a:lvl7pPr marR="0" lvl="6"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7pPr>
            <a:lvl8pPr marR="0" lvl="7"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8pPr>
            <a:lvl9pPr marR="0" lvl="8"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9pPr>
          </a:lstStyle>
          <a:p>
            <a:pPr algn="ctr"/>
            <a:r>
              <a:rPr lang="vi-VN" sz="2800" b="1" kern="0" dirty="0">
                <a:solidFill>
                  <a:srgbClr val="9D2F24"/>
                </a:solidFill>
                <a:latin typeface="UTM Avo" panose="02040603050506020204" pitchFamily="18" charset="0"/>
                <a:ea typeface="Arial"/>
                <a:cs typeface="Arial"/>
                <a:sym typeface="Arial"/>
              </a:rPr>
              <a:t>ĐỌC THÀNH TIẾNG</a:t>
            </a:r>
          </a:p>
        </p:txBody>
      </p:sp>
      <p:sp>
        <p:nvSpPr>
          <p:cNvPr id="3" name="Google Shape;306;p14">
            <a:extLst>
              <a:ext uri="{FF2B5EF4-FFF2-40B4-BE49-F238E27FC236}">
                <a16:creationId xmlns:a16="http://schemas.microsoft.com/office/drawing/2014/main" id="{0FF31D23-E0B4-49B0-660D-FADA4E8757F1}"/>
              </a:ext>
            </a:extLst>
          </p:cNvPr>
          <p:cNvSpPr txBox="1">
            <a:spLocks/>
          </p:cNvSpPr>
          <p:nvPr/>
        </p:nvSpPr>
        <p:spPr>
          <a:xfrm>
            <a:off x="880533" y="2902858"/>
            <a:ext cx="10430932" cy="216262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850"/>
              <a:buFont typeface="Source Sans 3"/>
              <a:buNone/>
              <a:defRPr sz="2000" b="0" i="0" u="none" strike="noStrike" cap="none">
                <a:solidFill>
                  <a:schemeClr val="dk1"/>
                </a:solidFill>
                <a:latin typeface="Source Sans 3"/>
                <a:ea typeface="Source Sans 3"/>
                <a:cs typeface="Source Sans 3"/>
                <a:sym typeface="Source Sans 3"/>
              </a:defRPr>
            </a:lvl1pPr>
            <a:lvl2pPr marL="914400" marR="0" lvl="1"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2pPr>
            <a:lvl3pPr marL="1371600" marR="0" lvl="2"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3pPr>
            <a:lvl4pPr marL="1828800" marR="0" lvl="3"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4pPr>
            <a:lvl5pPr marL="2286000" marR="0" lvl="4"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5pPr>
            <a:lvl6pPr marL="2743200" marR="0" lvl="5"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6pPr>
            <a:lvl7pPr marL="3200400" marR="0" lvl="6"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7pPr>
            <a:lvl8pPr marL="3657600" marR="0" lvl="7"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8pPr>
            <a:lvl9pPr marL="4114800" marR="0" lvl="8"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9pPr>
          </a:lstStyle>
          <a:p>
            <a:pPr marL="380990" lvl="0" indent="-380990" algn="just">
              <a:lnSpc>
                <a:spcPct val="150000"/>
              </a:lnSpc>
              <a:buClr>
                <a:srgbClr val="303030"/>
              </a:buClr>
              <a:buFont typeface="Arial"/>
              <a:buChar char="•"/>
            </a:pPr>
            <a:r>
              <a:rPr lang="vi-VN" sz="2400" b="1" kern="0" dirty="0">
                <a:solidFill>
                  <a:srgbClr val="303030"/>
                </a:solidFill>
                <a:latin typeface="UTM Avo" panose="02040603050506020204" pitchFamily="18" charset="0"/>
                <a:ea typeface="Arial"/>
                <a:cs typeface="Arial"/>
                <a:sym typeface="Arial"/>
              </a:rPr>
              <a:t>Giọng đọc </a:t>
            </a:r>
            <a:r>
              <a:rPr lang="vi-VN" sz="2400" b="1" kern="0" dirty="0">
                <a:solidFill>
                  <a:srgbClr val="C00000"/>
                </a:solidFill>
                <a:latin typeface="UTM Avo" panose="02040603050506020204" pitchFamily="18" charset="0"/>
                <a:ea typeface="Arial"/>
                <a:cs typeface="Arial"/>
                <a:sym typeface="Arial"/>
              </a:rPr>
              <a:t>thong thả, rõ ràng, diễn cảm</a:t>
            </a:r>
            <a:r>
              <a:rPr lang="vi-VN" sz="2400" b="1" kern="0" dirty="0">
                <a:solidFill>
                  <a:srgbClr val="303030"/>
                </a:solidFill>
                <a:latin typeface="UTM Avo" panose="02040603050506020204" pitchFamily="18" charset="0"/>
                <a:ea typeface="Arial"/>
                <a:cs typeface="Arial"/>
                <a:sym typeface="Arial"/>
              </a:rPr>
              <a:t>.</a:t>
            </a:r>
          </a:p>
          <a:p>
            <a:pPr marL="380990" lvl="0" indent="-380990" algn="just">
              <a:lnSpc>
                <a:spcPct val="150000"/>
              </a:lnSpc>
              <a:buClr>
                <a:srgbClr val="303030"/>
              </a:buClr>
              <a:buFont typeface="Arial"/>
              <a:buChar char="•"/>
            </a:pPr>
            <a:r>
              <a:rPr lang="vi-VN" sz="2400" b="1" kern="0" dirty="0">
                <a:solidFill>
                  <a:srgbClr val="303030"/>
                </a:solidFill>
                <a:latin typeface="UTM Avo" panose="02040603050506020204" pitchFamily="18" charset="0"/>
                <a:ea typeface="Arial"/>
                <a:cs typeface="Arial"/>
                <a:sym typeface="Arial"/>
              </a:rPr>
              <a:t>Nhấn giọng, gây ấn tượng ở những từ ngữ thể hiện </a:t>
            </a:r>
            <a:r>
              <a:rPr lang="vi-VN" sz="2400" b="1" kern="0" dirty="0">
                <a:solidFill>
                  <a:srgbClr val="C00000"/>
                </a:solidFill>
                <a:latin typeface="UTM Avo" panose="02040603050506020204" pitchFamily="18" charset="0"/>
                <a:ea typeface="Arial"/>
                <a:cs typeface="Arial"/>
                <a:sym typeface="Arial"/>
              </a:rPr>
              <a:t>đặc điểm, tâm trạng, cảm xúc</a:t>
            </a:r>
            <a:r>
              <a:rPr lang="vi-VN" sz="2400" b="1" kern="0" dirty="0">
                <a:solidFill>
                  <a:srgbClr val="303030"/>
                </a:solidFill>
                <a:latin typeface="UTM Avo" panose="02040603050506020204" pitchFamily="18" charset="0"/>
                <a:ea typeface="Arial"/>
                <a:cs typeface="Arial"/>
                <a:sym typeface="Arial"/>
              </a:rPr>
              <a:t>: </a:t>
            </a:r>
            <a:r>
              <a:rPr lang="vi-VN" sz="2400" i="1" kern="0" dirty="0">
                <a:solidFill>
                  <a:srgbClr val="303030"/>
                </a:solidFill>
                <a:latin typeface="UTM Avo" panose="02040603050506020204" pitchFamily="18" charset="0"/>
                <a:ea typeface="Arial"/>
                <a:cs typeface="Arial"/>
                <a:sym typeface="Arial"/>
              </a:rPr>
              <a:t>chợt nhớ tới, tài giỏi, nhất trên đời, giỏi lắm, lúng túng, dày cộp, cảm động, bé tí xíu, to tướng,... </a:t>
            </a:r>
          </a:p>
        </p:txBody>
      </p:sp>
      <p:sp>
        <p:nvSpPr>
          <p:cNvPr id="4" name="Google Shape;307;p14">
            <a:extLst>
              <a:ext uri="{FF2B5EF4-FFF2-40B4-BE49-F238E27FC236}">
                <a16:creationId xmlns:a16="http://schemas.microsoft.com/office/drawing/2014/main" id="{F266AD5A-C231-93EF-C559-D6E2908152EB}"/>
              </a:ext>
            </a:extLst>
          </p:cNvPr>
          <p:cNvSpPr txBox="1"/>
          <p:nvPr/>
        </p:nvSpPr>
        <p:spPr>
          <a:xfrm>
            <a:off x="679899" y="2232335"/>
            <a:ext cx="2129426" cy="554408"/>
          </a:xfrm>
          <a:prstGeom prst="rect">
            <a:avLst/>
          </a:prstGeom>
          <a:noFill/>
          <a:ln>
            <a:noFill/>
          </a:ln>
        </p:spPr>
        <p:txBody>
          <a:bodyPr spcFirstLastPara="1" wrap="square" lIns="121900" tIns="121900" rIns="121900" bIns="121900" anchor="t" anchorCtr="0">
            <a:noAutofit/>
          </a:bodyPr>
          <a:lstStyle/>
          <a:p>
            <a:pPr algn="ctr">
              <a:buClr>
                <a:srgbClr val="303030"/>
              </a:buClr>
              <a:buSzPts val="6000"/>
              <a:buFont typeface="Arial"/>
              <a:buNone/>
            </a:pPr>
            <a:r>
              <a:rPr lang="en-US" sz="2800" b="1" kern="0" dirty="0">
                <a:solidFill>
                  <a:srgbClr val="691F18"/>
                </a:solidFill>
                <a:latin typeface="UTM Avo" panose="02040603050506020204" pitchFamily="18" charset="0"/>
                <a:cs typeface="Arial"/>
                <a:sym typeface="Arial"/>
              </a:rPr>
              <a:t>*</a:t>
            </a:r>
            <a:r>
              <a:rPr lang="vi-VN" sz="2800" b="1" u="sng" kern="0" dirty="0">
                <a:solidFill>
                  <a:srgbClr val="691F18"/>
                </a:solidFill>
                <a:latin typeface="UTM Avo" panose="02040603050506020204" pitchFamily="18" charset="0"/>
                <a:cs typeface="Arial"/>
                <a:sym typeface="Arial"/>
              </a:rPr>
              <a:t>Lưu ý:</a:t>
            </a:r>
          </a:p>
        </p:txBody>
      </p:sp>
    </p:spTree>
    <p:extLst>
      <p:ext uri="{BB962C8B-B14F-4D97-AF65-F5344CB8AC3E}">
        <p14:creationId xmlns:p14="http://schemas.microsoft.com/office/powerpoint/2010/main" val="6154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313;p15">
            <a:extLst>
              <a:ext uri="{FF2B5EF4-FFF2-40B4-BE49-F238E27FC236}">
                <a16:creationId xmlns:a16="http://schemas.microsoft.com/office/drawing/2014/main" id="{26187243-4491-44C4-7687-A66436091876}"/>
              </a:ext>
            </a:extLst>
          </p:cNvPr>
          <p:cNvSpPr txBox="1"/>
          <p:nvPr/>
        </p:nvSpPr>
        <p:spPr>
          <a:xfrm>
            <a:off x="2937038" y="2174387"/>
            <a:ext cx="6332011" cy="624064"/>
          </a:xfrm>
          <a:prstGeom prst="rect">
            <a:avLst/>
          </a:prstGeom>
          <a:noFill/>
          <a:ln>
            <a:noFill/>
          </a:ln>
        </p:spPr>
        <p:txBody>
          <a:bodyPr spcFirstLastPara="1" wrap="square" lIns="121900" tIns="121900" rIns="121900" bIns="121900" anchor="t" anchorCtr="0">
            <a:noAutofit/>
          </a:bodyPr>
          <a:lstStyle/>
          <a:p>
            <a:pPr marL="186262" algn="ctr">
              <a:lnSpc>
                <a:spcPct val="150000"/>
              </a:lnSpc>
              <a:buClr>
                <a:srgbClr val="303030"/>
              </a:buClr>
              <a:buSzPts val="1850"/>
              <a:buFont typeface="Arial"/>
              <a:buNone/>
            </a:pPr>
            <a:r>
              <a:rPr lang="en-US" sz="2400" b="1" kern="0" dirty="0" err="1">
                <a:solidFill>
                  <a:srgbClr val="65290D"/>
                </a:solidFill>
                <a:latin typeface="UTM Avo" panose="02040603050506020204" pitchFamily="18" charset="0"/>
                <a:cs typeface="Arial"/>
                <a:sym typeface="Arial"/>
              </a:rPr>
              <a:t>Giải</a:t>
            </a:r>
            <a:r>
              <a:rPr lang="en-US" sz="2400" b="1" kern="0" dirty="0">
                <a:solidFill>
                  <a:srgbClr val="65290D"/>
                </a:solidFill>
                <a:latin typeface="UTM Avo" panose="02040603050506020204" pitchFamily="18" charset="0"/>
                <a:cs typeface="Arial"/>
                <a:sym typeface="Arial"/>
              </a:rPr>
              <a:t> </a:t>
            </a:r>
            <a:r>
              <a:rPr lang="en-US" sz="2400" b="1" kern="0" dirty="0" err="1">
                <a:solidFill>
                  <a:srgbClr val="65290D"/>
                </a:solidFill>
                <a:latin typeface="UTM Avo" panose="02040603050506020204" pitchFamily="18" charset="0"/>
                <a:cs typeface="Arial"/>
                <a:sym typeface="Arial"/>
              </a:rPr>
              <a:t>nghĩa</a:t>
            </a:r>
            <a:r>
              <a:rPr lang="en-US" sz="2400" b="1" kern="0" dirty="0">
                <a:solidFill>
                  <a:srgbClr val="65290D"/>
                </a:solidFill>
                <a:latin typeface="UTM Avo" panose="02040603050506020204" pitchFamily="18" charset="0"/>
                <a:cs typeface="Arial"/>
                <a:sym typeface="Arial"/>
              </a:rPr>
              <a:t> </a:t>
            </a:r>
            <a:r>
              <a:rPr lang="en-US" sz="2400" b="1" kern="0" dirty="0" err="1">
                <a:solidFill>
                  <a:srgbClr val="65290D"/>
                </a:solidFill>
                <a:latin typeface="UTM Avo" panose="02040603050506020204" pitchFamily="18" charset="0"/>
                <a:cs typeface="Arial"/>
                <a:sym typeface="Arial"/>
              </a:rPr>
              <a:t>một</a:t>
            </a:r>
            <a:r>
              <a:rPr lang="en-US" sz="2400" b="1" kern="0" dirty="0">
                <a:solidFill>
                  <a:srgbClr val="65290D"/>
                </a:solidFill>
                <a:latin typeface="UTM Avo" panose="02040603050506020204" pitchFamily="18" charset="0"/>
                <a:cs typeface="Arial"/>
                <a:sym typeface="Arial"/>
              </a:rPr>
              <a:t> </a:t>
            </a:r>
            <a:r>
              <a:rPr lang="en-US" sz="2400" b="1" kern="0" dirty="0" err="1">
                <a:solidFill>
                  <a:srgbClr val="65290D"/>
                </a:solidFill>
                <a:latin typeface="UTM Avo" panose="02040603050506020204" pitchFamily="18" charset="0"/>
                <a:cs typeface="Arial"/>
                <a:sym typeface="Arial"/>
              </a:rPr>
              <a:t>số</a:t>
            </a:r>
            <a:r>
              <a:rPr lang="en-US" sz="2400" b="1" kern="0" dirty="0">
                <a:solidFill>
                  <a:srgbClr val="65290D"/>
                </a:solidFill>
                <a:latin typeface="UTM Avo" panose="02040603050506020204" pitchFamily="18" charset="0"/>
                <a:cs typeface="Arial"/>
                <a:sym typeface="Arial"/>
              </a:rPr>
              <a:t> </a:t>
            </a:r>
            <a:r>
              <a:rPr lang="en-US" sz="2400" b="1" kern="0" dirty="0" err="1">
                <a:solidFill>
                  <a:srgbClr val="65290D"/>
                </a:solidFill>
                <a:latin typeface="UTM Avo" panose="02040603050506020204" pitchFamily="18" charset="0"/>
                <a:cs typeface="Arial"/>
                <a:sym typeface="Arial"/>
              </a:rPr>
              <a:t>từ</a:t>
            </a:r>
            <a:r>
              <a:rPr lang="en-US" sz="2400" b="1" kern="0" dirty="0">
                <a:solidFill>
                  <a:srgbClr val="65290D"/>
                </a:solidFill>
                <a:latin typeface="UTM Avo" panose="02040603050506020204" pitchFamily="18" charset="0"/>
                <a:cs typeface="Arial"/>
                <a:sym typeface="Arial"/>
              </a:rPr>
              <a:t> </a:t>
            </a:r>
            <a:r>
              <a:rPr lang="en-US" sz="2400" b="1" kern="0" dirty="0" err="1">
                <a:solidFill>
                  <a:srgbClr val="65290D"/>
                </a:solidFill>
                <a:latin typeface="UTM Avo" panose="02040603050506020204" pitchFamily="18" charset="0"/>
                <a:cs typeface="Arial"/>
                <a:sym typeface="Arial"/>
              </a:rPr>
              <a:t>ngữ</a:t>
            </a:r>
            <a:r>
              <a:rPr lang="en-US" sz="2400" b="1" kern="0" dirty="0">
                <a:solidFill>
                  <a:srgbClr val="65290D"/>
                </a:solidFill>
                <a:latin typeface="UTM Avo" panose="02040603050506020204" pitchFamily="18" charset="0"/>
                <a:cs typeface="Arial"/>
                <a:sym typeface="Arial"/>
              </a:rPr>
              <a:t> </a:t>
            </a:r>
            <a:r>
              <a:rPr lang="en-US" sz="2400" b="1" kern="0" dirty="0" err="1">
                <a:solidFill>
                  <a:srgbClr val="65290D"/>
                </a:solidFill>
                <a:latin typeface="UTM Avo" panose="02040603050506020204" pitchFamily="18" charset="0"/>
                <a:cs typeface="Arial"/>
                <a:sym typeface="Arial"/>
              </a:rPr>
              <a:t>khó</a:t>
            </a:r>
            <a:r>
              <a:rPr lang="en-US" sz="2400" b="1" kern="0" dirty="0">
                <a:solidFill>
                  <a:srgbClr val="65290D"/>
                </a:solidFill>
                <a:latin typeface="UTM Avo" panose="02040603050506020204" pitchFamily="18" charset="0"/>
                <a:cs typeface="Arial"/>
                <a:sym typeface="Arial"/>
              </a:rPr>
              <a:t>:</a:t>
            </a:r>
          </a:p>
        </p:txBody>
      </p:sp>
      <p:grpSp>
        <p:nvGrpSpPr>
          <p:cNvPr id="4" name="Google Shape;314;p15">
            <a:extLst>
              <a:ext uri="{FF2B5EF4-FFF2-40B4-BE49-F238E27FC236}">
                <a16:creationId xmlns:a16="http://schemas.microsoft.com/office/drawing/2014/main" id="{CAEC780D-87D4-E29B-FC21-36E6A5196D43}"/>
              </a:ext>
            </a:extLst>
          </p:cNvPr>
          <p:cNvGrpSpPr/>
          <p:nvPr/>
        </p:nvGrpSpPr>
        <p:grpSpPr>
          <a:xfrm>
            <a:off x="431645" y="3679879"/>
            <a:ext cx="11328709" cy="2339048"/>
            <a:chOff x="376176" y="2259166"/>
            <a:chExt cx="8496532" cy="1754286"/>
          </a:xfrm>
        </p:grpSpPr>
        <p:sp>
          <p:nvSpPr>
            <p:cNvPr id="5" name="Google Shape;315;p15">
              <a:extLst>
                <a:ext uri="{FF2B5EF4-FFF2-40B4-BE49-F238E27FC236}">
                  <a16:creationId xmlns:a16="http://schemas.microsoft.com/office/drawing/2014/main" id="{F578F2BB-0280-84E3-B89C-BF2D41917472}"/>
                </a:ext>
              </a:extLst>
            </p:cNvPr>
            <p:cNvSpPr/>
            <p:nvPr/>
          </p:nvSpPr>
          <p:spPr>
            <a:xfrm>
              <a:off x="376176" y="2259167"/>
              <a:ext cx="2616406" cy="1754285"/>
            </a:xfrm>
            <a:prstGeom prst="rect">
              <a:avLst/>
            </a:prstGeom>
            <a:solidFill>
              <a:srgbClr val="FFFFFF"/>
            </a:solidFill>
            <a:ln w="28575" cap="flat" cmpd="sng">
              <a:solidFill>
                <a:srgbClr val="65290D"/>
              </a:solidFill>
              <a:prstDash val="solid"/>
              <a:round/>
              <a:headEnd type="none" w="sm" len="sm"/>
              <a:tailEnd type="none" w="sm" len="sm"/>
            </a:ln>
          </p:spPr>
          <p:txBody>
            <a:bodyPr spcFirstLastPara="1" wrap="square" lIns="121900" tIns="60933" rIns="121900" bIns="60933" anchor="t" anchorCtr="0">
              <a:spAutoFit/>
            </a:bodyPr>
            <a:lstStyle/>
            <a:p>
              <a:pPr marL="186262"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Lúng</a:t>
              </a:r>
              <a:r>
                <a:rPr kumimoji="0" lang="en-US" sz="2400" b="1"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 </a:t>
              </a:r>
              <a:r>
                <a:rPr kumimoji="0" lang="en-US" sz="2400" b="1"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túng</a:t>
              </a:r>
              <a:r>
                <a:rPr kumimoji="0" lang="en-US" sz="2400" b="1"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 </a:t>
              </a:r>
            </a:p>
            <a:p>
              <a:pPr marL="186262"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không</a:t>
              </a:r>
              <a:r>
                <a:rPr kumimoji="0" lang="en-US" sz="2400" b="0"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biết</a:t>
              </a:r>
              <a:r>
                <a:rPr kumimoji="0" lang="en-US" sz="2400" b="0"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nên</a:t>
              </a:r>
              <a:r>
                <a:rPr kumimoji="0" lang="en-US" sz="2400" b="0"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hành</a:t>
              </a:r>
              <a:r>
                <a:rPr kumimoji="0" lang="en-US" sz="2400" b="0"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động</a:t>
              </a:r>
              <a:r>
                <a:rPr kumimoji="0" lang="en-US" sz="2400" b="0"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ứng</a:t>
              </a:r>
              <a:r>
                <a:rPr kumimoji="0" lang="en-US" sz="2400" b="0"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xử</a:t>
              </a:r>
              <a:r>
                <a:rPr kumimoji="0" lang="en-US" sz="2400" b="0"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thế</a:t>
              </a:r>
              <a:r>
                <a:rPr kumimoji="0" lang="en-US" sz="2400" b="0"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nào</a:t>
              </a:r>
              <a:r>
                <a:rPr kumimoji="0" lang="en-US" sz="2400" b="0"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a:t>
              </a:r>
            </a:p>
          </p:txBody>
        </p:sp>
        <p:sp>
          <p:nvSpPr>
            <p:cNvPr id="6" name="Google Shape;316;p15">
              <a:extLst>
                <a:ext uri="{FF2B5EF4-FFF2-40B4-BE49-F238E27FC236}">
                  <a16:creationId xmlns:a16="http://schemas.microsoft.com/office/drawing/2014/main" id="{859B0CB0-DDB4-C744-5934-C21F143B1915}"/>
                </a:ext>
              </a:extLst>
            </p:cNvPr>
            <p:cNvSpPr/>
            <p:nvPr/>
          </p:nvSpPr>
          <p:spPr>
            <a:xfrm>
              <a:off x="3326806" y="2259167"/>
              <a:ext cx="2605839" cy="923289"/>
            </a:xfrm>
            <a:prstGeom prst="rect">
              <a:avLst/>
            </a:prstGeom>
            <a:solidFill>
              <a:srgbClr val="FFFFFF"/>
            </a:solidFill>
            <a:ln w="28575" cap="flat" cmpd="sng">
              <a:solidFill>
                <a:srgbClr val="65290D"/>
              </a:solidFill>
              <a:prstDash val="solid"/>
              <a:round/>
              <a:headEnd type="none" w="sm" len="sm"/>
              <a:tailEnd type="none" w="sm" len="sm"/>
            </a:ln>
          </p:spPr>
          <p:txBody>
            <a:bodyPr spcFirstLastPara="1" wrap="square" lIns="121900" tIns="60933" rIns="121900" bIns="60933" anchor="t" anchorCtr="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Dày</a:t>
              </a:r>
              <a:r>
                <a:rPr kumimoji="0" lang="en-US" sz="2400" b="1"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 </a:t>
              </a:r>
              <a:r>
                <a:rPr kumimoji="0" lang="en-US" sz="2400" b="1"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cộp</a:t>
              </a:r>
              <a:r>
                <a:rPr kumimoji="0" lang="en-US" sz="2400" b="1"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a:t>
              </a: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rất</a:t>
              </a:r>
              <a:r>
                <a:rPr kumimoji="0" lang="en-US" sz="2400" b="0"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 </a:t>
              </a:r>
              <a:r>
                <a:rPr kumimoji="0" lang="en-US" sz="2400" b="0" i="0" u="none" strike="noStrike" kern="0" cap="none" spc="0" normalizeH="0" baseline="0" noProof="0" dirty="0" err="1">
                  <a:ln>
                    <a:noFill/>
                  </a:ln>
                  <a:solidFill>
                    <a:srgbClr val="65290D"/>
                  </a:solidFill>
                  <a:effectLst/>
                  <a:uLnTx/>
                  <a:uFillTx/>
                  <a:latin typeface="UTM Avo" panose="02040603050506020204" pitchFamily="18" charset="0"/>
                  <a:cs typeface="Arial"/>
                  <a:sym typeface="Arial"/>
                </a:rPr>
                <a:t>dày</a:t>
              </a:r>
              <a:r>
                <a:rPr kumimoji="0" lang="en-US" sz="2400" b="0"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a:t>
              </a:r>
              <a:endParaRPr kumimoji="0" sz="2400" b="0" i="0" u="none" strike="noStrike" kern="0" cap="none" spc="0" normalizeH="0" baseline="0" noProof="0" dirty="0">
                <a:ln>
                  <a:noFill/>
                </a:ln>
                <a:solidFill>
                  <a:srgbClr val="65290D"/>
                </a:solidFill>
                <a:effectLst/>
                <a:uLnTx/>
                <a:uFillTx/>
                <a:latin typeface="UTM Avo" panose="02040603050506020204" pitchFamily="18" charset="0"/>
                <a:cs typeface="Arial"/>
                <a:sym typeface="Arial"/>
              </a:endParaRPr>
            </a:p>
          </p:txBody>
        </p:sp>
        <p:sp>
          <p:nvSpPr>
            <p:cNvPr id="7" name="Google Shape;317;p15">
              <a:extLst>
                <a:ext uri="{FF2B5EF4-FFF2-40B4-BE49-F238E27FC236}">
                  <a16:creationId xmlns:a16="http://schemas.microsoft.com/office/drawing/2014/main" id="{AC881210-1BD1-A3A9-4669-3C4B4E98EB9D}"/>
                </a:ext>
              </a:extLst>
            </p:cNvPr>
            <p:cNvSpPr/>
            <p:nvPr/>
          </p:nvSpPr>
          <p:spPr>
            <a:xfrm>
              <a:off x="6266869" y="2259166"/>
              <a:ext cx="2605839" cy="1338788"/>
            </a:xfrm>
            <a:prstGeom prst="rect">
              <a:avLst/>
            </a:prstGeom>
            <a:solidFill>
              <a:srgbClr val="FFFFFF"/>
            </a:solidFill>
            <a:ln w="28575" cap="flat" cmpd="sng">
              <a:solidFill>
                <a:srgbClr val="65290D"/>
              </a:solidFill>
              <a:prstDash val="solid"/>
              <a:round/>
              <a:headEnd type="none" w="sm" len="sm"/>
              <a:tailEnd type="none" w="sm" len="sm"/>
            </a:ln>
          </p:spPr>
          <p:txBody>
            <a:bodyPr spcFirstLastPara="1" wrap="square" lIns="121900" tIns="60933" rIns="121900" bIns="60933" anchor="t" anchorCtr="0">
              <a:spAutoFit/>
            </a:bodyPr>
            <a:lstStyle/>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Tí xíu: </a:t>
              </a: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65290D"/>
                  </a:solidFill>
                  <a:effectLst/>
                  <a:uLnTx/>
                  <a:uFillTx/>
                  <a:latin typeface="UTM Avo" panose="02040603050506020204" pitchFamily="18" charset="0"/>
                  <a:cs typeface="Arial"/>
                  <a:sym typeface="Arial"/>
                </a:rPr>
                <a:t>rất nhỏ bé nhưng xinh xắn.</a:t>
              </a:r>
            </a:p>
          </p:txBody>
        </p:sp>
      </p:grpSp>
      <p:cxnSp>
        <p:nvCxnSpPr>
          <p:cNvPr id="8" name="Google Shape;318;p15">
            <a:extLst>
              <a:ext uri="{FF2B5EF4-FFF2-40B4-BE49-F238E27FC236}">
                <a16:creationId xmlns:a16="http://schemas.microsoft.com/office/drawing/2014/main" id="{C68FC9C6-BDB5-1BB8-7B9C-5BCCF1BED07F}"/>
              </a:ext>
            </a:extLst>
          </p:cNvPr>
          <p:cNvCxnSpPr>
            <a:cxnSpLocks/>
            <a:stCxn id="3" idx="2"/>
            <a:endCxn id="6" idx="0"/>
          </p:cNvCxnSpPr>
          <p:nvPr/>
        </p:nvCxnSpPr>
        <p:spPr>
          <a:xfrm>
            <a:off x="6103044" y="2798451"/>
            <a:ext cx="0" cy="881429"/>
          </a:xfrm>
          <a:prstGeom prst="straightConnector1">
            <a:avLst/>
          </a:prstGeom>
          <a:noFill/>
          <a:ln w="28575" cap="flat" cmpd="sng">
            <a:solidFill>
              <a:srgbClr val="65290D"/>
            </a:solidFill>
            <a:prstDash val="solid"/>
            <a:round/>
            <a:headEnd type="none" w="sm" len="sm"/>
            <a:tailEnd type="triangle" w="med" len="med"/>
          </a:ln>
        </p:spPr>
      </p:cxnSp>
      <p:cxnSp>
        <p:nvCxnSpPr>
          <p:cNvPr id="9" name="Google Shape;319;p15">
            <a:extLst>
              <a:ext uri="{FF2B5EF4-FFF2-40B4-BE49-F238E27FC236}">
                <a16:creationId xmlns:a16="http://schemas.microsoft.com/office/drawing/2014/main" id="{ABA9DD27-BC49-87FC-6405-DAC8D968EBAB}"/>
              </a:ext>
            </a:extLst>
          </p:cNvPr>
          <p:cNvCxnSpPr>
            <a:endCxn id="7" idx="0"/>
          </p:cNvCxnSpPr>
          <p:nvPr/>
        </p:nvCxnSpPr>
        <p:spPr>
          <a:xfrm>
            <a:off x="6103128" y="3256278"/>
            <a:ext cx="3920000" cy="423601"/>
          </a:xfrm>
          <a:prstGeom prst="bentConnector2">
            <a:avLst/>
          </a:prstGeom>
          <a:noFill/>
          <a:ln w="28575" cap="flat" cmpd="sng">
            <a:solidFill>
              <a:srgbClr val="65290D"/>
            </a:solidFill>
            <a:prstDash val="solid"/>
            <a:round/>
            <a:headEnd type="none" w="sm" len="sm"/>
            <a:tailEnd type="triangle" w="med" len="med"/>
          </a:ln>
        </p:spPr>
      </p:cxnSp>
      <p:cxnSp>
        <p:nvCxnSpPr>
          <p:cNvPr id="16" name="Google Shape;320;p15">
            <a:extLst>
              <a:ext uri="{FF2B5EF4-FFF2-40B4-BE49-F238E27FC236}">
                <a16:creationId xmlns:a16="http://schemas.microsoft.com/office/drawing/2014/main" id="{74612C06-5429-3A47-D736-FD67F441D982}"/>
              </a:ext>
            </a:extLst>
          </p:cNvPr>
          <p:cNvCxnSpPr/>
          <p:nvPr/>
        </p:nvCxnSpPr>
        <p:spPr>
          <a:xfrm flipH="1">
            <a:off x="2172323" y="3256392"/>
            <a:ext cx="3927200" cy="423600"/>
          </a:xfrm>
          <a:prstGeom prst="bentConnector2">
            <a:avLst/>
          </a:prstGeom>
          <a:noFill/>
          <a:ln w="28575" cap="flat" cmpd="sng">
            <a:solidFill>
              <a:srgbClr val="65290D"/>
            </a:solidFill>
            <a:prstDash val="solid"/>
            <a:round/>
            <a:headEnd type="none" w="sm" len="sm"/>
            <a:tailEnd type="triangle" w="med" len="med"/>
          </a:ln>
        </p:spPr>
      </p:cxnSp>
      <p:sp>
        <p:nvSpPr>
          <p:cNvPr id="21" name="Google Shape;305;p14">
            <a:extLst>
              <a:ext uri="{FF2B5EF4-FFF2-40B4-BE49-F238E27FC236}">
                <a16:creationId xmlns:a16="http://schemas.microsoft.com/office/drawing/2014/main" id="{35C67351-6E20-A389-4E99-7EEFCC108CD7}"/>
              </a:ext>
            </a:extLst>
          </p:cNvPr>
          <p:cNvSpPr txBox="1">
            <a:spLocks/>
          </p:cNvSpPr>
          <p:nvPr/>
        </p:nvSpPr>
        <p:spPr>
          <a:xfrm>
            <a:off x="1706520" y="1530336"/>
            <a:ext cx="8778960" cy="70199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6000"/>
              <a:buFont typeface="Fredoka SemiBold"/>
              <a:buNone/>
              <a:defRPr sz="5333" b="0" i="0" u="none" strike="noStrike" cap="none">
                <a:solidFill>
                  <a:schemeClr val="dk1"/>
                </a:solidFill>
                <a:latin typeface="Fredoka SemiBold"/>
                <a:ea typeface="Fredoka SemiBold"/>
                <a:cs typeface="Fredoka SemiBold"/>
                <a:sym typeface="Fredoka SemiBold"/>
              </a:defRPr>
            </a:lvl1pPr>
            <a:lvl2pPr marR="0" lvl="1"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2pPr>
            <a:lvl3pPr marR="0" lvl="2"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3pPr>
            <a:lvl4pPr marR="0" lvl="3"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4pPr>
            <a:lvl5pPr marR="0" lvl="4"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5pPr>
            <a:lvl6pPr marR="0" lvl="5"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6pPr>
            <a:lvl7pPr marR="0" lvl="6"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7pPr>
            <a:lvl8pPr marR="0" lvl="7"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8pPr>
            <a:lvl9pPr marR="0" lvl="8"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9pPr>
          </a:lstStyle>
          <a:p>
            <a:pPr algn="ctr"/>
            <a:r>
              <a:rPr lang="vi-VN" sz="2800" b="1" kern="0">
                <a:solidFill>
                  <a:srgbClr val="9D2F24"/>
                </a:solidFill>
                <a:latin typeface="UTM Avo" panose="02040603050506020204" pitchFamily="18" charset="0"/>
                <a:ea typeface="Arial"/>
                <a:cs typeface="Arial"/>
                <a:sym typeface="Arial"/>
              </a:rPr>
              <a:t>ĐỌC THÀNH TIẾNG</a:t>
            </a:r>
            <a:endParaRPr lang="vi-VN" sz="2800" b="1" kern="0" dirty="0">
              <a:solidFill>
                <a:srgbClr val="9D2F24"/>
              </a:solidFill>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428271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4AE287-A95E-638D-9D1A-A1D2E71CD0E4}"/>
              </a:ext>
            </a:extLst>
          </p:cNvPr>
          <p:cNvSpPr/>
          <p:nvPr/>
        </p:nvSpPr>
        <p:spPr>
          <a:xfrm>
            <a:off x="0" y="5109029"/>
            <a:ext cx="12192000" cy="1748971"/>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328D293-13CC-75D5-97AA-72FA656D5527}"/>
              </a:ext>
            </a:extLst>
          </p:cNvPr>
          <p:cNvSpPr txBox="1"/>
          <p:nvPr/>
        </p:nvSpPr>
        <p:spPr>
          <a:xfrm>
            <a:off x="0" y="1287244"/>
            <a:ext cx="12192000" cy="5570756"/>
          </a:xfrm>
          <a:prstGeom prst="rect">
            <a:avLst/>
          </a:prstGeom>
          <a:noFill/>
        </p:spPr>
        <p:txBody>
          <a:bodyPr wrap="square">
            <a:spAutoFit/>
          </a:bodyPr>
          <a:lstStyle/>
          <a:p>
            <a:pPr indent="465138" algn="ctr"/>
            <a:r>
              <a:rPr lang="vi-VN" sz="2000" b="1" dirty="0">
                <a:solidFill>
                  <a:srgbClr val="9D2F24"/>
                </a:solidFill>
                <a:latin typeface="UTM Avo" panose="02040603050506020204" pitchFamily="18" charset="0"/>
              </a:rPr>
              <a:t>Người cô của bé Hương</a:t>
            </a:r>
          </a:p>
          <a:p>
            <a:pPr indent="465138" algn="ctr"/>
            <a:r>
              <a:rPr lang="vi-VN" b="1" dirty="0">
                <a:solidFill>
                  <a:schemeClr val="bg1"/>
                </a:solidFill>
                <a:latin typeface="UTM Avo" panose="02040603050506020204" pitchFamily="18" charset="0"/>
              </a:rPr>
              <a:t>(Trích)</a:t>
            </a:r>
          </a:p>
          <a:p>
            <a:pPr indent="465138" algn="just">
              <a:spcBef>
                <a:spcPts val="600"/>
              </a:spcBef>
              <a:spcAft>
                <a:spcPts val="600"/>
              </a:spcAft>
            </a:pPr>
            <a:r>
              <a:rPr lang="vi-VN" dirty="0">
                <a:solidFill>
                  <a:schemeClr val="bg1"/>
                </a:solidFill>
                <a:latin typeface="UTM Avo" panose="02040603050506020204" pitchFamily="18" charset="0"/>
              </a:rPr>
              <a:t>Đấy là người cô mà bé Hương chợt nhớ tới trong một lần chuyện trò với các bạn. Bạn nào cũng khoe rằng họ hàng của bạn ấy tài giỏi nhất trên đời. Bạn Tâm khoe có một người anh họ lái máy bay rất giỏi, khi bay qua nhà Tâm thì ném thư cho Tâm. Loan thì khoe có một người chú lái tàu thuỷ, mang về cho bạn ấy rất nhiều vỏ ốc đẹp. Hương nghĩ mãi rồi kể: “Cô Thu là cô của tớ. Cô tớ làm y tá ở bệnh viện ngoài Hà Nội. Cô ấy giỏi lắm!”. “Thế cô ấy có hay viết thư cho cậu không?” – Các bạn hỏi. Hương lúng túng: “Không, chắc là cô tớ bận.”.</a:t>
            </a:r>
          </a:p>
          <a:p>
            <a:pPr indent="465138" algn="just">
              <a:spcBef>
                <a:spcPts val="600"/>
              </a:spcBef>
              <a:spcAft>
                <a:spcPts val="600"/>
              </a:spcAft>
            </a:pPr>
            <a:r>
              <a:rPr lang="vi-VN" dirty="0">
                <a:solidFill>
                  <a:schemeClr val="bg1"/>
                </a:solidFill>
                <a:latin typeface="UTM Avo" panose="02040603050506020204" pitchFamily="18" charset="0"/>
              </a:rPr>
              <a:t>Từ sau hôm đó, Hương bắt đầu viết thư cho cô Thu, kể về những chuyện hằng ngày ở lớp, ở nhà. Vài tháng sau, trong ngăn kéo của Hương có tới hơn mười lá thư Hương viết cho cô Thu. Thư không có địa chỉ, ngày tháng và chẳng bao giờ gửi đi đâu.</a:t>
            </a:r>
          </a:p>
          <a:p>
            <a:pPr indent="465138" algn="just">
              <a:spcBef>
                <a:spcPts val="600"/>
              </a:spcBef>
              <a:spcAft>
                <a:spcPts val="600"/>
              </a:spcAft>
            </a:pPr>
            <a:r>
              <a:rPr lang="vi-VN" dirty="0">
                <a:solidFill>
                  <a:schemeClr val="bg1"/>
                </a:solidFill>
                <a:latin typeface="UTM Avo" panose="02040603050506020204" pitchFamily="18" charset="0"/>
              </a:rPr>
              <a:t>Hôm nay, bỗng cô Thu nhận được một phong bì dày cộp, trong đó có những lá thư của bé Hương do mẹ Hương ghi địa chỉ và gửi cho cô. Đọc thư, cô rất vui và cảm động. Cô không ngờ cái con bé Hương, khi theo bố mẹ vào Sài Gòn còn bé tí xíu, thế mà bây giờ đã viết thư cho cô, nhớ đến cô, nghĩ cho cô bao điều tốt đẹp. Ôi, những nét chữ to tướng không đều hàng ấy mang đến cho cô biết bao niềm vui. Cô liền viết một lá thư cho bé Hương, kể công việc của cô cho Hương nghe và hứa sẽ vào thăm Hương trong kì nghỉ phép tới. Cô không quên bỏ vào phong thư một tấm hình đẹp nhất của cô.</a:t>
            </a:r>
          </a:p>
          <a:p>
            <a:pPr algn="r"/>
            <a:r>
              <a:rPr lang="vi-VN" i="1" dirty="0">
                <a:solidFill>
                  <a:schemeClr val="bg1"/>
                </a:solidFill>
                <a:latin typeface="UTM Avo" panose="02040603050506020204" pitchFamily="18" charset="0"/>
              </a:rPr>
              <a:t>Theo</a:t>
            </a:r>
            <a:r>
              <a:rPr lang="vi-VN" dirty="0">
                <a:solidFill>
                  <a:schemeClr val="bg1"/>
                </a:solidFill>
                <a:latin typeface="UTM Avo" panose="02040603050506020204" pitchFamily="18" charset="0"/>
              </a:rPr>
              <a:t> XUÂN QUỲNH </a:t>
            </a:r>
          </a:p>
        </p:txBody>
      </p:sp>
    </p:spTree>
    <p:extLst>
      <p:ext uri="{BB962C8B-B14F-4D97-AF65-F5344CB8AC3E}">
        <p14:creationId xmlns:p14="http://schemas.microsoft.com/office/powerpoint/2010/main" val="151011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39;p18">
            <a:extLst>
              <a:ext uri="{FF2B5EF4-FFF2-40B4-BE49-F238E27FC236}">
                <a16:creationId xmlns:a16="http://schemas.microsoft.com/office/drawing/2014/main" id="{58A00AAD-C77A-5E40-E20B-9DC2C5106AB5}"/>
              </a:ext>
            </a:extLst>
          </p:cNvPr>
          <p:cNvSpPr/>
          <p:nvPr/>
        </p:nvSpPr>
        <p:spPr>
          <a:xfrm>
            <a:off x="1105726" y="2396127"/>
            <a:ext cx="10012218" cy="3235416"/>
          </a:xfrm>
          <a:prstGeom prst="rect">
            <a:avLst/>
          </a:prstGeom>
          <a:solidFill>
            <a:srgbClr val="FFFFFF">
              <a:alpha val="70588"/>
            </a:srgbClr>
          </a:solidFill>
          <a:ln w="28575" cap="flat" cmpd="sng">
            <a:solidFill>
              <a:srgbClr val="691F18"/>
            </a:solidFill>
            <a:prstDash val="solid"/>
            <a:round/>
            <a:headEnd type="none" w="sm" len="sm"/>
            <a:tailEnd type="none" w="sm" len="sm"/>
          </a:ln>
        </p:spPr>
        <p:txBody>
          <a:bodyPr spcFirstLastPara="1" wrap="square" lIns="121900" tIns="121900" rIns="121900" bIns="121900" anchor="b" anchorCtr="0">
            <a:noAutofit/>
          </a:bodyPr>
          <a:lstStyle/>
          <a:p>
            <a:pPr>
              <a:lnSpc>
                <a:spcPct val="125000"/>
              </a:lnSpc>
              <a:buClr>
                <a:srgbClr val="000000"/>
              </a:buClr>
              <a:buSzPts val="1400"/>
              <a:buFont typeface="Arial"/>
              <a:buNone/>
            </a:pPr>
            <a:r>
              <a:rPr lang="vi-VN" sz="2000" b="1" kern="0" dirty="0">
                <a:solidFill>
                  <a:srgbClr val="691F18"/>
                </a:solidFill>
                <a:latin typeface="UTM Avo" panose="02040603050506020204" pitchFamily="18" charset="0"/>
                <a:cs typeface="Arial"/>
                <a:sym typeface="Arial"/>
              </a:rPr>
              <a:t>Câu 1. </a:t>
            </a:r>
            <a:r>
              <a:rPr lang="vi-VN" sz="2000" kern="0" dirty="0">
                <a:solidFill>
                  <a:srgbClr val="691F18"/>
                </a:solidFill>
                <a:latin typeface="UTM Avo" panose="02040603050506020204" pitchFamily="18" charset="0"/>
                <a:cs typeface="Arial"/>
                <a:sym typeface="Arial"/>
              </a:rPr>
              <a:t>Các bạn của Hương khoe về họ hàng như thế nào?</a:t>
            </a:r>
          </a:p>
          <a:p>
            <a:pPr>
              <a:lnSpc>
                <a:spcPct val="125000"/>
              </a:lnSpc>
              <a:buClr>
                <a:srgbClr val="000000"/>
              </a:buClr>
              <a:buSzPts val="1400"/>
              <a:buFont typeface="Arial"/>
              <a:buNone/>
            </a:pPr>
            <a:r>
              <a:rPr lang="vi-VN" sz="2000" b="1" kern="0" dirty="0">
                <a:solidFill>
                  <a:srgbClr val="691F18"/>
                </a:solidFill>
                <a:latin typeface="UTM Avo" panose="02040603050506020204" pitchFamily="18" charset="0"/>
                <a:cs typeface="Arial"/>
                <a:sym typeface="Arial"/>
              </a:rPr>
              <a:t>Câu 2. </a:t>
            </a:r>
            <a:r>
              <a:rPr lang="vi-VN" sz="2000" kern="0" dirty="0">
                <a:solidFill>
                  <a:srgbClr val="691F18"/>
                </a:solidFill>
                <a:latin typeface="UTM Avo" panose="02040603050506020204" pitchFamily="18" charset="0"/>
                <a:cs typeface="Arial"/>
                <a:sym typeface="Arial"/>
              </a:rPr>
              <a:t>Vì sao Hương lúng túng khi các bạn hỏi về cô Thu?</a:t>
            </a:r>
          </a:p>
          <a:p>
            <a:pPr>
              <a:lnSpc>
                <a:spcPct val="125000"/>
              </a:lnSpc>
              <a:buClr>
                <a:srgbClr val="000000"/>
              </a:buClr>
              <a:buSzPts val="1400"/>
              <a:buFont typeface="Arial"/>
              <a:buNone/>
            </a:pPr>
            <a:r>
              <a:rPr lang="vi-VN" sz="2000" b="1" kern="0" dirty="0">
                <a:solidFill>
                  <a:srgbClr val="691F18"/>
                </a:solidFill>
                <a:latin typeface="UTM Avo" panose="02040603050506020204" pitchFamily="18" charset="0"/>
                <a:cs typeface="Arial"/>
                <a:sym typeface="Arial"/>
              </a:rPr>
              <a:t>Câu 3. </a:t>
            </a:r>
            <a:r>
              <a:rPr lang="vi-VN" sz="2000" kern="0" dirty="0">
                <a:solidFill>
                  <a:srgbClr val="691F18"/>
                </a:solidFill>
                <a:latin typeface="UTM Avo" panose="02040603050506020204" pitchFamily="18" charset="0"/>
                <a:cs typeface="Arial"/>
                <a:sym typeface="Arial"/>
              </a:rPr>
              <a:t>Sau lần chuyện trò với các bạn, Hương đã làm gì?</a:t>
            </a:r>
          </a:p>
          <a:p>
            <a:pPr>
              <a:lnSpc>
                <a:spcPct val="125000"/>
              </a:lnSpc>
              <a:buClr>
                <a:srgbClr val="000000"/>
              </a:buClr>
              <a:buSzPts val="1400"/>
              <a:buFont typeface="Arial"/>
              <a:buNone/>
            </a:pPr>
            <a:r>
              <a:rPr lang="vi-VN" sz="2000" b="1" kern="0" dirty="0">
                <a:solidFill>
                  <a:srgbClr val="691F18"/>
                </a:solidFill>
                <a:latin typeface="UTM Avo" panose="02040603050506020204" pitchFamily="18" charset="0"/>
                <a:cs typeface="Arial"/>
                <a:sym typeface="Arial"/>
              </a:rPr>
              <a:t>Câu 4. </a:t>
            </a:r>
            <a:r>
              <a:rPr lang="vi-VN" sz="2000" kern="0" dirty="0">
                <a:solidFill>
                  <a:srgbClr val="691F18"/>
                </a:solidFill>
                <a:latin typeface="UTM Avo" panose="02040603050506020204" pitchFamily="18" charset="0"/>
                <a:cs typeface="Arial"/>
                <a:sym typeface="Arial"/>
              </a:rPr>
              <a:t>Khi cô Thu nhận được những lá thư của Hương, cô cảm thấy thế nào? Vì sao cô cảm thấy như thế?</a:t>
            </a:r>
          </a:p>
          <a:p>
            <a:pPr>
              <a:lnSpc>
                <a:spcPct val="125000"/>
              </a:lnSpc>
              <a:buClr>
                <a:srgbClr val="000000"/>
              </a:buClr>
              <a:buSzPts val="1400"/>
              <a:buFont typeface="Arial"/>
              <a:buNone/>
            </a:pPr>
            <a:r>
              <a:rPr lang="vi-VN" sz="2000" b="1" kern="0" dirty="0">
                <a:solidFill>
                  <a:srgbClr val="691F18"/>
                </a:solidFill>
                <a:latin typeface="UTM Avo" panose="02040603050506020204" pitchFamily="18" charset="0"/>
                <a:cs typeface="Arial"/>
                <a:sym typeface="Arial"/>
              </a:rPr>
              <a:t>Câu 5. </a:t>
            </a:r>
            <a:r>
              <a:rPr lang="vi-VN" sz="2000" kern="0" dirty="0">
                <a:solidFill>
                  <a:srgbClr val="691F18"/>
                </a:solidFill>
                <a:latin typeface="UTM Avo" panose="02040603050506020204" pitchFamily="18" charset="0"/>
                <a:cs typeface="Arial"/>
                <a:sym typeface="Arial"/>
              </a:rPr>
              <a:t>Tưởng tượng em là Hương trong câu chuyện trên, em sẽ nói gì với các bạn khi nhận được thư của cô Thu?</a:t>
            </a:r>
          </a:p>
        </p:txBody>
      </p:sp>
      <p:sp>
        <p:nvSpPr>
          <p:cNvPr id="3" name="Google Shape;340;p18">
            <a:extLst>
              <a:ext uri="{FF2B5EF4-FFF2-40B4-BE49-F238E27FC236}">
                <a16:creationId xmlns:a16="http://schemas.microsoft.com/office/drawing/2014/main" id="{0EC19B02-2778-7E1C-EBCD-17DC6BF6D90F}"/>
              </a:ext>
            </a:extLst>
          </p:cNvPr>
          <p:cNvSpPr/>
          <p:nvPr/>
        </p:nvSpPr>
        <p:spPr>
          <a:xfrm>
            <a:off x="1105725" y="2045145"/>
            <a:ext cx="4118097" cy="701963"/>
          </a:xfrm>
          <a:prstGeom prst="homePlate">
            <a:avLst>
              <a:gd name="adj" fmla="val 71578"/>
            </a:avLst>
          </a:prstGeom>
          <a:solidFill>
            <a:srgbClr val="9D2F24"/>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a:buClr>
                <a:srgbClr val="000000"/>
              </a:buClr>
              <a:buFont typeface="Arial"/>
              <a:buNone/>
            </a:pPr>
            <a:r>
              <a:rPr lang="en-US" sz="2400" b="1" kern="0" dirty="0" err="1">
                <a:solidFill>
                  <a:srgbClr val="F7FAFB"/>
                </a:solidFill>
                <a:latin typeface="UTM Avo" panose="02040603050506020204" pitchFamily="18" charset="0"/>
                <a:cs typeface="Arial"/>
                <a:sym typeface="Arial"/>
              </a:rPr>
              <a:t>Thảo</a:t>
            </a:r>
            <a:r>
              <a:rPr lang="en-US" sz="2400" b="1" kern="0" dirty="0">
                <a:solidFill>
                  <a:srgbClr val="F7FAFB"/>
                </a:solidFill>
                <a:latin typeface="UTM Avo" panose="02040603050506020204" pitchFamily="18" charset="0"/>
                <a:cs typeface="Arial"/>
                <a:sym typeface="Arial"/>
              </a:rPr>
              <a:t> </a:t>
            </a:r>
            <a:r>
              <a:rPr lang="en-US" sz="2400" b="1" kern="0" dirty="0" err="1">
                <a:solidFill>
                  <a:srgbClr val="F7FAFB"/>
                </a:solidFill>
                <a:latin typeface="UTM Avo" panose="02040603050506020204" pitchFamily="18" charset="0"/>
                <a:cs typeface="Arial"/>
                <a:sym typeface="Arial"/>
              </a:rPr>
              <a:t>luận</a:t>
            </a:r>
            <a:r>
              <a:rPr lang="en-US" sz="2400" b="1" kern="0" dirty="0">
                <a:solidFill>
                  <a:srgbClr val="F7FAFB"/>
                </a:solidFill>
                <a:latin typeface="UTM Avo" panose="02040603050506020204" pitchFamily="18" charset="0"/>
                <a:cs typeface="Arial"/>
                <a:sym typeface="Arial"/>
              </a:rPr>
              <a:t> </a:t>
            </a:r>
            <a:r>
              <a:rPr lang="en-US" sz="2400" b="1" kern="0" dirty="0" err="1">
                <a:solidFill>
                  <a:srgbClr val="F7FAFB"/>
                </a:solidFill>
                <a:latin typeface="UTM Avo" panose="02040603050506020204" pitchFamily="18" charset="0"/>
                <a:cs typeface="Arial"/>
                <a:sym typeface="Arial"/>
              </a:rPr>
              <a:t>nhóm</a:t>
            </a:r>
            <a:r>
              <a:rPr lang="en-US" sz="2400" b="1" kern="0" dirty="0">
                <a:solidFill>
                  <a:srgbClr val="F7FAFB"/>
                </a:solidFill>
                <a:latin typeface="UTM Avo" panose="02040603050506020204" pitchFamily="18" charset="0"/>
                <a:cs typeface="Arial"/>
                <a:sym typeface="Arial"/>
              </a:rPr>
              <a:t> </a:t>
            </a:r>
            <a:r>
              <a:rPr lang="en-US" sz="2400" b="1" kern="0" dirty="0" err="1">
                <a:solidFill>
                  <a:srgbClr val="F7FAFB"/>
                </a:solidFill>
                <a:latin typeface="UTM Avo" panose="02040603050506020204" pitchFamily="18" charset="0"/>
                <a:cs typeface="Arial"/>
                <a:sym typeface="Arial"/>
              </a:rPr>
              <a:t>đôi</a:t>
            </a:r>
            <a:r>
              <a:rPr lang="en-US" sz="2400" b="1" kern="0" dirty="0">
                <a:solidFill>
                  <a:srgbClr val="F7FAFB"/>
                </a:solidFill>
                <a:latin typeface="UTM Avo" panose="02040603050506020204" pitchFamily="18" charset="0"/>
                <a:cs typeface="Arial"/>
                <a:sym typeface="Arial"/>
              </a:rPr>
              <a:t> </a:t>
            </a:r>
          </a:p>
        </p:txBody>
      </p:sp>
      <p:sp>
        <p:nvSpPr>
          <p:cNvPr id="6" name="Google Shape;305;p14">
            <a:extLst>
              <a:ext uri="{FF2B5EF4-FFF2-40B4-BE49-F238E27FC236}">
                <a16:creationId xmlns:a16="http://schemas.microsoft.com/office/drawing/2014/main" id="{81E59387-3048-E9C1-622D-6C55DE4DE9EB}"/>
              </a:ext>
            </a:extLst>
          </p:cNvPr>
          <p:cNvSpPr txBox="1">
            <a:spLocks/>
          </p:cNvSpPr>
          <p:nvPr/>
        </p:nvSpPr>
        <p:spPr>
          <a:xfrm>
            <a:off x="3959317" y="1530318"/>
            <a:ext cx="4273366" cy="70199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6000"/>
              <a:buFont typeface="Fredoka SemiBold"/>
              <a:buNone/>
              <a:defRPr sz="5333" b="0" i="0" u="none" strike="noStrike" cap="none">
                <a:solidFill>
                  <a:schemeClr val="dk1"/>
                </a:solidFill>
                <a:latin typeface="Fredoka SemiBold"/>
                <a:ea typeface="Fredoka SemiBold"/>
                <a:cs typeface="Fredoka SemiBold"/>
                <a:sym typeface="Fredoka SemiBold"/>
              </a:defRPr>
            </a:lvl1pPr>
            <a:lvl2pPr marR="0" lvl="1"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2pPr>
            <a:lvl3pPr marR="0" lvl="2"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3pPr>
            <a:lvl4pPr marR="0" lvl="3"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4pPr>
            <a:lvl5pPr marR="0" lvl="4"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5pPr>
            <a:lvl6pPr marR="0" lvl="5"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6pPr>
            <a:lvl7pPr marR="0" lvl="6"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7pPr>
            <a:lvl8pPr marR="0" lvl="7"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8pPr>
            <a:lvl9pPr marR="0" lvl="8"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9pPr>
          </a:lstStyle>
          <a:p>
            <a:pPr algn="ctr"/>
            <a:r>
              <a:rPr lang="vi-VN" sz="2800" b="1" kern="0" dirty="0">
                <a:solidFill>
                  <a:srgbClr val="9D2F24"/>
                </a:solidFill>
                <a:latin typeface="UTM Avo" panose="02040603050506020204" pitchFamily="18" charset="0"/>
                <a:ea typeface="Arial"/>
                <a:cs typeface="Arial"/>
                <a:sym typeface="Arial"/>
              </a:rPr>
              <a:t>ĐỌC </a:t>
            </a:r>
            <a:r>
              <a:rPr lang="en-US" sz="2800" b="1" kern="0" dirty="0">
                <a:solidFill>
                  <a:srgbClr val="9D2F24"/>
                </a:solidFill>
                <a:latin typeface="UTM Avo" panose="02040603050506020204" pitchFamily="18" charset="0"/>
                <a:ea typeface="Arial"/>
                <a:cs typeface="Arial"/>
                <a:sym typeface="Arial"/>
              </a:rPr>
              <a:t>HIỂU</a:t>
            </a:r>
            <a:endParaRPr lang="vi-VN" sz="2800" b="1" kern="0" dirty="0">
              <a:solidFill>
                <a:srgbClr val="9D2F24"/>
              </a:solidFill>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422254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oogle Shape;347;p19">
            <a:extLst>
              <a:ext uri="{FF2B5EF4-FFF2-40B4-BE49-F238E27FC236}">
                <a16:creationId xmlns:a16="http://schemas.microsoft.com/office/drawing/2014/main" id="{28ABDE7F-AB01-2042-ED87-E68E37D20D4F}"/>
              </a:ext>
            </a:extLst>
          </p:cNvPr>
          <p:cNvPicPr preferRelativeResize="0"/>
          <p:nvPr/>
        </p:nvPicPr>
        <p:blipFill rotWithShape="1">
          <a:blip r:embed="rId3">
            <a:alphaModFix/>
          </a:blip>
          <a:srcRect/>
          <a:stretch/>
        </p:blipFill>
        <p:spPr>
          <a:xfrm flipH="1">
            <a:off x="841388" y="2302713"/>
            <a:ext cx="1064847" cy="1507287"/>
          </a:xfrm>
          <a:prstGeom prst="rect">
            <a:avLst/>
          </a:prstGeom>
          <a:noFill/>
          <a:ln>
            <a:noFill/>
          </a:ln>
        </p:spPr>
      </p:pic>
      <p:sp>
        <p:nvSpPr>
          <p:cNvPr id="5" name="Google Shape;348;p19">
            <a:extLst>
              <a:ext uri="{FF2B5EF4-FFF2-40B4-BE49-F238E27FC236}">
                <a16:creationId xmlns:a16="http://schemas.microsoft.com/office/drawing/2014/main" id="{F7A15FEF-C96A-9F5A-B87D-D699058BDCFC}"/>
              </a:ext>
            </a:extLst>
          </p:cNvPr>
          <p:cNvSpPr/>
          <p:nvPr/>
        </p:nvSpPr>
        <p:spPr>
          <a:xfrm>
            <a:off x="2168535" y="2532853"/>
            <a:ext cx="7585252" cy="896147"/>
          </a:xfrm>
          <a:prstGeom prst="wedgeRoundRectCallout">
            <a:avLst>
              <a:gd name="adj1" fmla="val -55174"/>
              <a:gd name="adj2" fmla="val 2102"/>
              <a:gd name="adj3" fmla="val 16667"/>
            </a:avLst>
          </a:prstGeom>
          <a:solidFill>
            <a:srgbClr val="FFFFFF"/>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lvl="0" algn="ctr">
              <a:lnSpc>
                <a:spcPct val="150000"/>
              </a:lnSpc>
              <a:buClr>
                <a:srgbClr val="000000"/>
              </a:buClr>
            </a:pPr>
            <a:r>
              <a:rPr lang="vi-VN" sz="2000" kern="0" dirty="0">
                <a:solidFill>
                  <a:srgbClr val="691F18"/>
                </a:solidFill>
                <a:latin typeface="UTM Avo" panose="02040603050506020204" pitchFamily="18" charset="0"/>
                <a:cs typeface="Arial"/>
                <a:sym typeface="Arial"/>
              </a:rPr>
              <a:t>Các bạn của Hương khoe về họ hàng như thế nào? </a:t>
            </a:r>
          </a:p>
        </p:txBody>
      </p:sp>
      <p:sp>
        <p:nvSpPr>
          <p:cNvPr id="7" name="Google Shape;349;p19">
            <a:extLst>
              <a:ext uri="{FF2B5EF4-FFF2-40B4-BE49-F238E27FC236}">
                <a16:creationId xmlns:a16="http://schemas.microsoft.com/office/drawing/2014/main" id="{2800CEB5-99DF-DD96-C2A2-53DCD03A7183}"/>
              </a:ext>
            </a:extLst>
          </p:cNvPr>
          <p:cNvSpPr/>
          <p:nvPr/>
        </p:nvSpPr>
        <p:spPr>
          <a:xfrm>
            <a:off x="2355778" y="3810001"/>
            <a:ext cx="7222205" cy="1942715"/>
          </a:xfrm>
          <a:prstGeom prst="wedgeRoundRectCallout">
            <a:avLst>
              <a:gd name="adj1" fmla="val 54452"/>
              <a:gd name="adj2" fmla="val -29435"/>
              <a:gd name="adj3" fmla="val 16667"/>
            </a:avLst>
          </a:prstGeom>
          <a:solidFill>
            <a:srgbClr val="FFFFFF"/>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marL="457189" lvl="0" indent="-457189">
              <a:lnSpc>
                <a:spcPct val="125000"/>
              </a:lnSpc>
              <a:buClr>
                <a:srgbClr val="000000"/>
              </a:buClr>
              <a:buSzPts val="2100"/>
              <a:buFont typeface="Arial"/>
              <a:buChar char="•"/>
            </a:pPr>
            <a:r>
              <a:rPr lang="vi-VN" sz="2000" kern="0" dirty="0">
                <a:solidFill>
                  <a:srgbClr val="691F18"/>
                </a:solidFill>
                <a:latin typeface="UTM Avo" panose="02040603050506020204" pitchFamily="18" charset="0"/>
                <a:cs typeface="Arial"/>
                <a:sym typeface="Arial"/>
              </a:rPr>
              <a:t>Tâm khoe có một người anh họ lái máy bay rất giỏi, khi bay qua nhà Tâm thì ném thư cho Tâm. </a:t>
            </a:r>
          </a:p>
          <a:p>
            <a:pPr marL="457189" lvl="0" indent="-457189">
              <a:lnSpc>
                <a:spcPct val="125000"/>
              </a:lnSpc>
              <a:buClr>
                <a:srgbClr val="000000"/>
              </a:buClr>
              <a:buSzPts val="2100"/>
              <a:buFont typeface="Arial"/>
              <a:buChar char="•"/>
            </a:pPr>
            <a:r>
              <a:rPr lang="vi-VN" sz="2000" kern="0" dirty="0">
                <a:solidFill>
                  <a:srgbClr val="691F18"/>
                </a:solidFill>
                <a:latin typeface="UTM Avo" panose="02040603050506020204" pitchFamily="18" charset="0"/>
                <a:cs typeface="Arial"/>
                <a:sym typeface="Arial"/>
              </a:rPr>
              <a:t>Loan thì khoe có một người chú lái tàu thuỷ, mang về cho bạn ấy rất nhiều vỏ ốc đẹp.</a:t>
            </a:r>
          </a:p>
        </p:txBody>
      </p:sp>
      <p:pic>
        <p:nvPicPr>
          <p:cNvPr id="8" name="Google Shape;350;p19">
            <a:extLst>
              <a:ext uri="{FF2B5EF4-FFF2-40B4-BE49-F238E27FC236}">
                <a16:creationId xmlns:a16="http://schemas.microsoft.com/office/drawing/2014/main" id="{055AC689-0326-AC12-71B3-B631333BD865}"/>
              </a:ext>
            </a:extLst>
          </p:cNvPr>
          <p:cNvPicPr preferRelativeResize="0"/>
          <p:nvPr/>
        </p:nvPicPr>
        <p:blipFill rotWithShape="1">
          <a:blip r:embed="rId4">
            <a:alphaModFix/>
          </a:blip>
          <a:srcRect/>
          <a:stretch/>
        </p:blipFill>
        <p:spPr>
          <a:xfrm>
            <a:off x="9753787" y="3645285"/>
            <a:ext cx="1994869" cy="3022529"/>
          </a:xfrm>
          <a:prstGeom prst="rect">
            <a:avLst/>
          </a:prstGeom>
          <a:noFill/>
          <a:ln>
            <a:noFill/>
          </a:ln>
        </p:spPr>
      </p:pic>
      <p:sp>
        <p:nvSpPr>
          <p:cNvPr id="9" name="Google Shape;351;p19">
            <a:extLst>
              <a:ext uri="{FF2B5EF4-FFF2-40B4-BE49-F238E27FC236}">
                <a16:creationId xmlns:a16="http://schemas.microsoft.com/office/drawing/2014/main" id="{75DD2673-EB73-7BB2-8434-29A48F0B08FF}"/>
              </a:ext>
            </a:extLst>
          </p:cNvPr>
          <p:cNvSpPr/>
          <p:nvPr/>
        </p:nvSpPr>
        <p:spPr>
          <a:xfrm>
            <a:off x="188163" y="1810325"/>
            <a:ext cx="1590607" cy="492388"/>
          </a:xfrm>
          <a:prstGeom prst="rect">
            <a:avLst/>
          </a:prstGeom>
          <a:noFill/>
          <a:ln>
            <a:noFill/>
          </a:ln>
        </p:spPr>
        <p:txBody>
          <a:bodyPr spcFirstLastPara="1" wrap="square" lIns="121900" tIns="60933" rIns="121900" bIns="60933" anchor="t" anchorCtr="0">
            <a:spAutoFit/>
          </a:bodyPr>
          <a:lstStyle/>
          <a:p>
            <a:pPr>
              <a:buClr>
                <a:srgbClr val="000000"/>
              </a:buClr>
              <a:buFont typeface="Arial"/>
              <a:buNone/>
            </a:pPr>
            <a:r>
              <a:rPr lang="en-US" sz="2400" b="1" kern="0">
                <a:solidFill>
                  <a:srgbClr val="9D2F24"/>
                </a:solidFill>
                <a:latin typeface="UTM Avo" panose="02040603050506020204" pitchFamily="18" charset="0"/>
                <a:cs typeface="Arial"/>
                <a:sym typeface="Arial"/>
              </a:rPr>
              <a:t>Câu 1. </a:t>
            </a:r>
            <a:endParaRPr lang="en-US" sz="2400" b="1" kern="0" dirty="0">
              <a:solidFill>
                <a:srgbClr val="9D2F24"/>
              </a:solidFill>
              <a:latin typeface="UTM Avo" panose="02040603050506020204" pitchFamily="18" charset="0"/>
              <a:cs typeface="Arial"/>
              <a:sym typeface="Arial"/>
            </a:endParaRPr>
          </a:p>
        </p:txBody>
      </p:sp>
    </p:spTree>
    <p:extLst>
      <p:ext uri="{BB962C8B-B14F-4D97-AF65-F5344CB8AC3E}">
        <p14:creationId xmlns:p14="http://schemas.microsoft.com/office/powerpoint/2010/main" val="205067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oogle Shape;347;p19">
            <a:extLst>
              <a:ext uri="{FF2B5EF4-FFF2-40B4-BE49-F238E27FC236}">
                <a16:creationId xmlns:a16="http://schemas.microsoft.com/office/drawing/2014/main" id="{28ABDE7F-AB01-2042-ED87-E68E37D20D4F}"/>
              </a:ext>
            </a:extLst>
          </p:cNvPr>
          <p:cNvPicPr preferRelativeResize="0"/>
          <p:nvPr/>
        </p:nvPicPr>
        <p:blipFill rotWithShape="1">
          <a:blip r:embed="rId3">
            <a:alphaModFix/>
          </a:blip>
          <a:srcRect/>
          <a:stretch/>
        </p:blipFill>
        <p:spPr>
          <a:xfrm flipH="1">
            <a:off x="841388" y="2302713"/>
            <a:ext cx="1064847" cy="1507287"/>
          </a:xfrm>
          <a:prstGeom prst="rect">
            <a:avLst/>
          </a:prstGeom>
          <a:noFill/>
          <a:ln>
            <a:noFill/>
          </a:ln>
        </p:spPr>
      </p:pic>
      <p:sp>
        <p:nvSpPr>
          <p:cNvPr id="5" name="Google Shape;348;p19">
            <a:extLst>
              <a:ext uri="{FF2B5EF4-FFF2-40B4-BE49-F238E27FC236}">
                <a16:creationId xmlns:a16="http://schemas.microsoft.com/office/drawing/2014/main" id="{F7A15FEF-C96A-9F5A-B87D-D699058BDCFC}"/>
              </a:ext>
            </a:extLst>
          </p:cNvPr>
          <p:cNvSpPr/>
          <p:nvPr/>
        </p:nvSpPr>
        <p:spPr>
          <a:xfrm>
            <a:off x="2168535" y="2532853"/>
            <a:ext cx="7585252" cy="896147"/>
          </a:xfrm>
          <a:prstGeom prst="wedgeRoundRectCallout">
            <a:avLst>
              <a:gd name="adj1" fmla="val -55174"/>
              <a:gd name="adj2" fmla="val 2102"/>
              <a:gd name="adj3" fmla="val 16667"/>
            </a:avLst>
          </a:prstGeom>
          <a:solidFill>
            <a:srgbClr val="FFFFFF"/>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lvl="0" algn="ctr">
              <a:lnSpc>
                <a:spcPct val="150000"/>
              </a:lnSpc>
              <a:buClr>
                <a:srgbClr val="000000"/>
              </a:buClr>
            </a:pPr>
            <a:r>
              <a:rPr lang="vi-VN" sz="2000" kern="0" dirty="0">
                <a:solidFill>
                  <a:srgbClr val="691F18"/>
                </a:solidFill>
                <a:latin typeface="UTM Avo" panose="02040603050506020204" pitchFamily="18" charset="0"/>
                <a:cs typeface="Arial"/>
                <a:sym typeface="Arial"/>
              </a:rPr>
              <a:t>Vì sao Hương lúng túng khi các bạn hỏi về cô Thu? </a:t>
            </a:r>
          </a:p>
        </p:txBody>
      </p:sp>
      <p:sp>
        <p:nvSpPr>
          <p:cNvPr id="7" name="Google Shape;349;p19">
            <a:extLst>
              <a:ext uri="{FF2B5EF4-FFF2-40B4-BE49-F238E27FC236}">
                <a16:creationId xmlns:a16="http://schemas.microsoft.com/office/drawing/2014/main" id="{2800CEB5-99DF-DD96-C2A2-53DCD03A7183}"/>
              </a:ext>
            </a:extLst>
          </p:cNvPr>
          <p:cNvSpPr/>
          <p:nvPr/>
        </p:nvSpPr>
        <p:spPr>
          <a:xfrm>
            <a:off x="3352800" y="4426858"/>
            <a:ext cx="6225183" cy="896147"/>
          </a:xfrm>
          <a:prstGeom prst="wedgeRoundRectCallout">
            <a:avLst>
              <a:gd name="adj1" fmla="val 55658"/>
              <a:gd name="adj2" fmla="val -39153"/>
              <a:gd name="adj3" fmla="val 16667"/>
            </a:avLst>
          </a:prstGeom>
          <a:solidFill>
            <a:srgbClr val="FFFFFF"/>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lvl="0">
              <a:lnSpc>
                <a:spcPct val="125000"/>
              </a:lnSpc>
              <a:buClr>
                <a:srgbClr val="000000"/>
              </a:buClr>
              <a:buSzPts val="2100"/>
            </a:pPr>
            <a:r>
              <a:rPr lang="vi-VN" sz="2000" kern="0">
                <a:solidFill>
                  <a:srgbClr val="691F18"/>
                </a:solidFill>
                <a:latin typeface="UTM Avo" panose="02040603050506020204" pitchFamily="18" charset="0"/>
                <a:cs typeface="Arial"/>
                <a:sym typeface="Arial"/>
              </a:rPr>
              <a:t>Vì lâu lắm rồi Hương không liên lạc với cô.</a:t>
            </a:r>
            <a:endParaRPr lang="vi-VN" sz="2000" kern="0" dirty="0">
              <a:solidFill>
                <a:srgbClr val="691F18"/>
              </a:solidFill>
              <a:latin typeface="UTM Avo" panose="02040603050506020204" pitchFamily="18" charset="0"/>
              <a:cs typeface="Arial"/>
              <a:sym typeface="Arial"/>
            </a:endParaRPr>
          </a:p>
        </p:txBody>
      </p:sp>
      <p:pic>
        <p:nvPicPr>
          <p:cNvPr id="8" name="Google Shape;350;p19">
            <a:extLst>
              <a:ext uri="{FF2B5EF4-FFF2-40B4-BE49-F238E27FC236}">
                <a16:creationId xmlns:a16="http://schemas.microsoft.com/office/drawing/2014/main" id="{055AC689-0326-AC12-71B3-B631333BD865}"/>
              </a:ext>
            </a:extLst>
          </p:cNvPr>
          <p:cNvPicPr preferRelativeResize="0"/>
          <p:nvPr/>
        </p:nvPicPr>
        <p:blipFill rotWithShape="1">
          <a:blip r:embed="rId4">
            <a:alphaModFix/>
          </a:blip>
          <a:srcRect/>
          <a:stretch/>
        </p:blipFill>
        <p:spPr>
          <a:xfrm>
            <a:off x="9753787" y="3645285"/>
            <a:ext cx="1994869" cy="3022529"/>
          </a:xfrm>
          <a:prstGeom prst="rect">
            <a:avLst/>
          </a:prstGeom>
          <a:noFill/>
          <a:ln>
            <a:noFill/>
          </a:ln>
        </p:spPr>
      </p:pic>
      <p:sp>
        <p:nvSpPr>
          <p:cNvPr id="9" name="Google Shape;351;p19">
            <a:extLst>
              <a:ext uri="{FF2B5EF4-FFF2-40B4-BE49-F238E27FC236}">
                <a16:creationId xmlns:a16="http://schemas.microsoft.com/office/drawing/2014/main" id="{75DD2673-EB73-7BB2-8434-29A48F0B08FF}"/>
              </a:ext>
            </a:extLst>
          </p:cNvPr>
          <p:cNvSpPr/>
          <p:nvPr/>
        </p:nvSpPr>
        <p:spPr>
          <a:xfrm>
            <a:off x="188163" y="1810325"/>
            <a:ext cx="1590607" cy="492388"/>
          </a:xfrm>
          <a:prstGeom prst="rect">
            <a:avLst/>
          </a:prstGeom>
          <a:noFill/>
          <a:ln>
            <a:noFill/>
          </a:ln>
        </p:spPr>
        <p:txBody>
          <a:bodyPr spcFirstLastPara="1" wrap="square" lIns="121900" tIns="60933" rIns="121900" bIns="60933" anchor="t" anchorCtr="0">
            <a:spAutoFit/>
          </a:bodyPr>
          <a:lstStyle/>
          <a:p>
            <a:pPr>
              <a:buClr>
                <a:srgbClr val="000000"/>
              </a:buClr>
              <a:buFont typeface="Arial"/>
              <a:buNone/>
            </a:pPr>
            <a:r>
              <a:rPr lang="en-US" sz="2400" b="1" kern="0" dirty="0" err="1">
                <a:solidFill>
                  <a:srgbClr val="9D2F24"/>
                </a:solidFill>
                <a:latin typeface="UTM Avo" panose="02040603050506020204" pitchFamily="18" charset="0"/>
                <a:cs typeface="Arial"/>
                <a:sym typeface="Arial"/>
              </a:rPr>
              <a:t>Câu</a:t>
            </a:r>
            <a:r>
              <a:rPr lang="en-US" sz="2400" b="1" kern="0" dirty="0">
                <a:solidFill>
                  <a:srgbClr val="9D2F24"/>
                </a:solidFill>
                <a:latin typeface="UTM Avo" panose="02040603050506020204" pitchFamily="18" charset="0"/>
                <a:cs typeface="Arial"/>
                <a:sym typeface="Arial"/>
              </a:rPr>
              <a:t> 2. </a:t>
            </a:r>
          </a:p>
        </p:txBody>
      </p:sp>
    </p:spTree>
    <p:extLst>
      <p:ext uri="{BB962C8B-B14F-4D97-AF65-F5344CB8AC3E}">
        <p14:creationId xmlns:p14="http://schemas.microsoft.com/office/powerpoint/2010/main" val="117544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oogle Shape;347;p19">
            <a:extLst>
              <a:ext uri="{FF2B5EF4-FFF2-40B4-BE49-F238E27FC236}">
                <a16:creationId xmlns:a16="http://schemas.microsoft.com/office/drawing/2014/main" id="{28ABDE7F-AB01-2042-ED87-E68E37D20D4F}"/>
              </a:ext>
            </a:extLst>
          </p:cNvPr>
          <p:cNvPicPr preferRelativeResize="0"/>
          <p:nvPr/>
        </p:nvPicPr>
        <p:blipFill rotWithShape="1">
          <a:blip r:embed="rId3">
            <a:alphaModFix/>
          </a:blip>
          <a:srcRect/>
          <a:stretch/>
        </p:blipFill>
        <p:spPr>
          <a:xfrm flipH="1">
            <a:off x="841388" y="2302713"/>
            <a:ext cx="1064847" cy="1507287"/>
          </a:xfrm>
          <a:prstGeom prst="rect">
            <a:avLst/>
          </a:prstGeom>
          <a:noFill/>
          <a:ln>
            <a:noFill/>
          </a:ln>
        </p:spPr>
      </p:pic>
      <p:sp>
        <p:nvSpPr>
          <p:cNvPr id="5" name="Google Shape;348;p19">
            <a:extLst>
              <a:ext uri="{FF2B5EF4-FFF2-40B4-BE49-F238E27FC236}">
                <a16:creationId xmlns:a16="http://schemas.microsoft.com/office/drawing/2014/main" id="{F7A15FEF-C96A-9F5A-B87D-D699058BDCFC}"/>
              </a:ext>
            </a:extLst>
          </p:cNvPr>
          <p:cNvSpPr/>
          <p:nvPr/>
        </p:nvSpPr>
        <p:spPr>
          <a:xfrm>
            <a:off x="2168535" y="2532853"/>
            <a:ext cx="7585252" cy="896147"/>
          </a:xfrm>
          <a:prstGeom prst="wedgeRoundRectCallout">
            <a:avLst>
              <a:gd name="adj1" fmla="val -55174"/>
              <a:gd name="adj2" fmla="val 2102"/>
              <a:gd name="adj3" fmla="val 16667"/>
            </a:avLst>
          </a:prstGeom>
          <a:solidFill>
            <a:srgbClr val="FFFFFF"/>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lvl="0" algn="ctr">
              <a:lnSpc>
                <a:spcPct val="150000"/>
              </a:lnSpc>
              <a:buClr>
                <a:srgbClr val="000000"/>
              </a:buClr>
            </a:pPr>
            <a:r>
              <a:rPr lang="vi-VN" sz="2000" kern="0" dirty="0">
                <a:solidFill>
                  <a:srgbClr val="691F18"/>
                </a:solidFill>
                <a:latin typeface="UTM Avo" panose="02040603050506020204" pitchFamily="18" charset="0"/>
                <a:cs typeface="Arial"/>
                <a:sym typeface="Arial"/>
              </a:rPr>
              <a:t>Sau lần chuyện trò với các bạn,</a:t>
            </a:r>
            <a:r>
              <a:rPr lang="en-US" sz="2000" kern="0" dirty="0">
                <a:solidFill>
                  <a:srgbClr val="691F18"/>
                </a:solidFill>
                <a:latin typeface="UTM Avo" panose="02040603050506020204" pitchFamily="18" charset="0"/>
                <a:cs typeface="Arial"/>
                <a:sym typeface="Arial"/>
              </a:rPr>
              <a:t> </a:t>
            </a:r>
            <a:r>
              <a:rPr lang="vi-VN" sz="2000" kern="0" dirty="0">
                <a:solidFill>
                  <a:srgbClr val="691F18"/>
                </a:solidFill>
                <a:latin typeface="UTM Avo" panose="02040603050506020204" pitchFamily="18" charset="0"/>
                <a:cs typeface="Arial"/>
                <a:sym typeface="Arial"/>
              </a:rPr>
              <a:t>Hương đã làm gì? </a:t>
            </a:r>
          </a:p>
        </p:txBody>
      </p:sp>
      <p:sp>
        <p:nvSpPr>
          <p:cNvPr id="7" name="Google Shape;349;p19">
            <a:extLst>
              <a:ext uri="{FF2B5EF4-FFF2-40B4-BE49-F238E27FC236}">
                <a16:creationId xmlns:a16="http://schemas.microsoft.com/office/drawing/2014/main" id="{2800CEB5-99DF-DD96-C2A2-53DCD03A7183}"/>
              </a:ext>
            </a:extLst>
          </p:cNvPr>
          <p:cNvSpPr/>
          <p:nvPr/>
        </p:nvSpPr>
        <p:spPr>
          <a:xfrm>
            <a:off x="2355778" y="4093029"/>
            <a:ext cx="7222205" cy="1659687"/>
          </a:xfrm>
          <a:prstGeom prst="wedgeRoundRectCallout">
            <a:avLst>
              <a:gd name="adj1" fmla="val 54452"/>
              <a:gd name="adj2" fmla="val -29435"/>
              <a:gd name="adj3" fmla="val 16667"/>
            </a:avLst>
          </a:prstGeom>
          <a:solidFill>
            <a:srgbClr val="FFFFFF"/>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lvl="0">
              <a:lnSpc>
                <a:spcPct val="125000"/>
              </a:lnSpc>
              <a:buClr>
                <a:srgbClr val="000000"/>
              </a:buClr>
              <a:buSzPts val="2100"/>
            </a:pPr>
            <a:r>
              <a:rPr lang="vi-VN" sz="2000" kern="0" dirty="0">
                <a:solidFill>
                  <a:srgbClr val="691F18"/>
                </a:solidFill>
                <a:latin typeface="UTM Avo" panose="02040603050506020204" pitchFamily="18" charset="0"/>
                <a:cs typeface="Arial"/>
                <a:sym typeface="Arial"/>
              </a:rPr>
              <a:t>Hương viết thư cho cô Thu kể về những chuyện</a:t>
            </a:r>
            <a:r>
              <a:rPr lang="en-US" sz="2000" kern="0" dirty="0">
                <a:solidFill>
                  <a:srgbClr val="691F18"/>
                </a:solidFill>
                <a:latin typeface="UTM Avo" panose="02040603050506020204" pitchFamily="18" charset="0"/>
                <a:cs typeface="Arial"/>
                <a:sym typeface="Arial"/>
              </a:rPr>
              <a:t> </a:t>
            </a:r>
            <a:r>
              <a:rPr lang="vi-VN" sz="2000" kern="0" dirty="0">
                <a:solidFill>
                  <a:srgbClr val="691F18"/>
                </a:solidFill>
                <a:latin typeface="UTM Avo" panose="02040603050506020204" pitchFamily="18" charset="0"/>
                <a:cs typeface="Arial"/>
                <a:sym typeface="Arial"/>
              </a:rPr>
              <a:t>hằng ngày ở lớp, ở nhà, nhưng không gửi được vì không biết địa chỉ của cô.</a:t>
            </a:r>
          </a:p>
        </p:txBody>
      </p:sp>
      <p:pic>
        <p:nvPicPr>
          <p:cNvPr id="8" name="Google Shape;350;p19">
            <a:extLst>
              <a:ext uri="{FF2B5EF4-FFF2-40B4-BE49-F238E27FC236}">
                <a16:creationId xmlns:a16="http://schemas.microsoft.com/office/drawing/2014/main" id="{055AC689-0326-AC12-71B3-B631333BD865}"/>
              </a:ext>
            </a:extLst>
          </p:cNvPr>
          <p:cNvPicPr preferRelativeResize="0"/>
          <p:nvPr/>
        </p:nvPicPr>
        <p:blipFill rotWithShape="1">
          <a:blip r:embed="rId4">
            <a:alphaModFix/>
          </a:blip>
          <a:srcRect/>
          <a:stretch/>
        </p:blipFill>
        <p:spPr>
          <a:xfrm>
            <a:off x="9753787" y="3645285"/>
            <a:ext cx="1994869" cy="3022529"/>
          </a:xfrm>
          <a:prstGeom prst="rect">
            <a:avLst/>
          </a:prstGeom>
          <a:noFill/>
          <a:ln>
            <a:noFill/>
          </a:ln>
        </p:spPr>
      </p:pic>
      <p:sp>
        <p:nvSpPr>
          <p:cNvPr id="9" name="Google Shape;351;p19">
            <a:extLst>
              <a:ext uri="{FF2B5EF4-FFF2-40B4-BE49-F238E27FC236}">
                <a16:creationId xmlns:a16="http://schemas.microsoft.com/office/drawing/2014/main" id="{75DD2673-EB73-7BB2-8434-29A48F0B08FF}"/>
              </a:ext>
            </a:extLst>
          </p:cNvPr>
          <p:cNvSpPr/>
          <p:nvPr/>
        </p:nvSpPr>
        <p:spPr>
          <a:xfrm>
            <a:off x="188163" y="1810325"/>
            <a:ext cx="1590607" cy="492388"/>
          </a:xfrm>
          <a:prstGeom prst="rect">
            <a:avLst/>
          </a:prstGeom>
          <a:noFill/>
          <a:ln>
            <a:noFill/>
          </a:ln>
        </p:spPr>
        <p:txBody>
          <a:bodyPr spcFirstLastPara="1" wrap="square" lIns="121900" tIns="60933" rIns="121900" bIns="60933" anchor="t" anchorCtr="0">
            <a:spAutoFit/>
          </a:bodyPr>
          <a:lstStyle/>
          <a:p>
            <a:pPr>
              <a:buClr>
                <a:srgbClr val="000000"/>
              </a:buClr>
              <a:buFont typeface="Arial"/>
              <a:buNone/>
            </a:pPr>
            <a:r>
              <a:rPr lang="en-US" sz="2400" b="1" kern="0" dirty="0" err="1">
                <a:solidFill>
                  <a:srgbClr val="9D2F24"/>
                </a:solidFill>
                <a:latin typeface="UTM Avo" panose="02040603050506020204" pitchFamily="18" charset="0"/>
                <a:cs typeface="Arial"/>
                <a:sym typeface="Arial"/>
              </a:rPr>
              <a:t>Câu</a:t>
            </a:r>
            <a:r>
              <a:rPr lang="en-US" sz="2400" b="1" kern="0" dirty="0">
                <a:solidFill>
                  <a:srgbClr val="9D2F24"/>
                </a:solidFill>
                <a:latin typeface="UTM Avo" panose="02040603050506020204" pitchFamily="18" charset="0"/>
                <a:cs typeface="Arial"/>
                <a:sym typeface="Arial"/>
              </a:rPr>
              <a:t> 3. </a:t>
            </a:r>
          </a:p>
        </p:txBody>
      </p:sp>
    </p:spTree>
    <p:extLst>
      <p:ext uri="{BB962C8B-B14F-4D97-AF65-F5344CB8AC3E}">
        <p14:creationId xmlns:p14="http://schemas.microsoft.com/office/powerpoint/2010/main" val="206983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oogle Shape;347;p19">
            <a:extLst>
              <a:ext uri="{FF2B5EF4-FFF2-40B4-BE49-F238E27FC236}">
                <a16:creationId xmlns:a16="http://schemas.microsoft.com/office/drawing/2014/main" id="{28ABDE7F-AB01-2042-ED87-E68E37D20D4F}"/>
              </a:ext>
            </a:extLst>
          </p:cNvPr>
          <p:cNvPicPr preferRelativeResize="0"/>
          <p:nvPr/>
        </p:nvPicPr>
        <p:blipFill rotWithShape="1">
          <a:blip r:embed="rId3">
            <a:alphaModFix/>
          </a:blip>
          <a:srcRect/>
          <a:stretch/>
        </p:blipFill>
        <p:spPr>
          <a:xfrm flipH="1">
            <a:off x="841388" y="2302713"/>
            <a:ext cx="1064847" cy="1507287"/>
          </a:xfrm>
          <a:prstGeom prst="rect">
            <a:avLst/>
          </a:prstGeom>
          <a:noFill/>
          <a:ln>
            <a:noFill/>
          </a:ln>
        </p:spPr>
      </p:pic>
      <p:sp>
        <p:nvSpPr>
          <p:cNvPr id="5" name="Google Shape;348;p19">
            <a:extLst>
              <a:ext uri="{FF2B5EF4-FFF2-40B4-BE49-F238E27FC236}">
                <a16:creationId xmlns:a16="http://schemas.microsoft.com/office/drawing/2014/main" id="{F7A15FEF-C96A-9F5A-B87D-D699058BDCFC}"/>
              </a:ext>
            </a:extLst>
          </p:cNvPr>
          <p:cNvSpPr/>
          <p:nvPr/>
        </p:nvSpPr>
        <p:spPr>
          <a:xfrm>
            <a:off x="2168535" y="2532853"/>
            <a:ext cx="6801294" cy="896147"/>
          </a:xfrm>
          <a:prstGeom prst="wedgeRoundRectCallout">
            <a:avLst>
              <a:gd name="adj1" fmla="val -55174"/>
              <a:gd name="adj2" fmla="val 2102"/>
              <a:gd name="adj3" fmla="val 16667"/>
            </a:avLst>
          </a:prstGeom>
          <a:solidFill>
            <a:srgbClr val="FFFFFF"/>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lvl="0" algn="ctr">
              <a:lnSpc>
                <a:spcPct val="150000"/>
              </a:lnSpc>
              <a:buClr>
                <a:srgbClr val="000000"/>
              </a:buClr>
            </a:pPr>
            <a:r>
              <a:rPr lang="vi-VN" sz="2000" kern="0" dirty="0">
                <a:solidFill>
                  <a:srgbClr val="691F18"/>
                </a:solidFill>
                <a:latin typeface="UTM Avo" panose="02040603050506020204" pitchFamily="18" charset="0"/>
                <a:cs typeface="Arial"/>
                <a:sym typeface="Arial"/>
              </a:rPr>
              <a:t>Khi cô Thu nhận được những lá thư của Hương, cô cảm</a:t>
            </a:r>
            <a:r>
              <a:rPr lang="en-US" sz="2000" kern="0" dirty="0">
                <a:solidFill>
                  <a:srgbClr val="691F18"/>
                </a:solidFill>
                <a:latin typeface="UTM Avo" panose="02040603050506020204" pitchFamily="18" charset="0"/>
                <a:cs typeface="Arial"/>
                <a:sym typeface="Arial"/>
              </a:rPr>
              <a:t> </a:t>
            </a:r>
            <a:r>
              <a:rPr lang="vi-VN" sz="2000" kern="0" dirty="0">
                <a:solidFill>
                  <a:srgbClr val="691F18"/>
                </a:solidFill>
                <a:latin typeface="UTM Avo" panose="02040603050506020204" pitchFamily="18" charset="0"/>
                <a:cs typeface="Arial"/>
                <a:sym typeface="Arial"/>
              </a:rPr>
              <a:t>thấy thế nào? Vì sao cô cảm thấy như thế? </a:t>
            </a:r>
          </a:p>
        </p:txBody>
      </p:sp>
      <p:sp>
        <p:nvSpPr>
          <p:cNvPr id="7" name="Google Shape;349;p19">
            <a:extLst>
              <a:ext uri="{FF2B5EF4-FFF2-40B4-BE49-F238E27FC236}">
                <a16:creationId xmlns:a16="http://schemas.microsoft.com/office/drawing/2014/main" id="{2800CEB5-99DF-DD96-C2A2-53DCD03A7183}"/>
              </a:ext>
            </a:extLst>
          </p:cNvPr>
          <p:cNvSpPr/>
          <p:nvPr/>
        </p:nvSpPr>
        <p:spPr>
          <a:xfrm>
            <a:off x="2355778" y="3810001"/>
            <a:ext cx="7222205" cy="1942715"/>
          </a:xfrm>
          <a:prstGeom prst="wedgeRoundRectCallout">
            <a:avLst>
              <a:gd name="adj1" fmla="val 54452"/>
              <a:gd name="adj2" fmla="val -29435"/>
              <a:gd name="adj3" fmla="val 16667"/>
            </a:avLst>
          </a:prstGeom>
          <a:solidFill>
            <a:srgbClr val="FFFFFF"/>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lvl="0">
              <a:lnSpc>
                <a:spcPct val="125000"/>
              </a:lnSpc>
              <a:buClr>
                <a:srgbClr val="000000"/>
              </a:buClr>
              <a:buSzPts val="2100"/>
            </a:pPr>
            <a:r>
              <a:rPr lang="vi-VN" sz="2000" kern="0">
                <a:solidFill>
                  <a:srgbClr val="691F18"/>
                </a:solidFill>
                <a:latin typeface="UTM Avo" panose="02040603050506020204" pitchFamily="18" charset="0"/>
                <a:cs typeface="Arial"/>
                <a:sym typeface="Arial"/>
              </a:rPr>
              <a:t>Khi cô Thu nhận được những lá thư của Hương, cô cảm thấy rất vui và cảm động, vì cô không ngờ Hương không gặp cô từ ngày còn rất nhỏ mà vẫn nhớ đến cô, nghĩ cho cô bao điều tốt đẹp.</a:t>
            </a:r>
            <a:endParaRPr lang="vi-VN" sz="2000" kern="0" dirty="0">
              <a:solidFill>
                <a:srgbClr val="691F18"/>
              </a:solidFill>
              <a:latin typeface="UTM Avo" panose="02040603050506020204" pitchFamily="18" charset="0"/>
              <a:cs typeface="Arial"/>
              <a:sym typeface="Arial"/>
            </a:endParaRPr>
          </a:p>
        </p:txBody>
      </p:sp>
      <p:pic>
        <p:nvPicPr>
          <p:cNvPr id="8" name="Google Shape;350;p19">
            <a:extLst>
              <a:ext uri="{FF2B5EF4-FFF2-40B4-BE49-F238E27FC236}">
                <a16:creationId xmlns:a16="http://schemas.microsoft.com/office/drawing/2014/main" id="{055AC689-0326-AC12-71B3-B631333BD865}"/>
              </a:ext>
            </a:extLst>
          </p:cNvPr>
          <p:cNvPicPr preferRelativeResize="0"/>
          <p:nvPr/>
        </p:nvPicPr>
        <p:blipFill rotWithShape="1">
          <a:blip r:embed="rId4">
            <a:alphaModFix/>
          </a:blip>
          <a:srcRect/>
          <a:stretch/>
        </p:blipFill>
        <p:spPr>
          <a:xfrm>
            <a:off x="9753787" y="3645285"/>
            <a:ext cx="1994869" cy="3022529"/>
          </a:xfrm>
          <a:prstGeom prst="rect">
            <a:avLst/>
          </a:prstGeom>
          <a:noFill/>
          <a:ln>
            <a:noFill/>
          </a:ln>
        </p:spPr>
      </p:pic>
      <p:sp>
        <p:nvSpPr>
          <p:cNvPr id="9" name="Google Shape;351;p19">
            <a:extLst>
              <a:ext uri="{FF2B5EF4-FFF2-40B4-BE49-F238E27FC236}">
                <a16:creationId xmlns:a16="http://schemas.microsoft.com/office/drawing/2014/main" id="{75DD2673-EB73-7BB2-8434-29A48F0B08FF}"/>
              </a:ext>
            </a:extLst>
          </p:cNvPr>
          <p:cNvSpPr/>
          <p:nvPr/>
        </p:nvSpPr>
        <p:spPr>
          <a:xfrm>
            <a:off x="188163" y="1810325"/>
            <a:ext cx="1590607" cy="492388"/>
          </a:xfrm>
          <a:prstGeom prst="rect">
            <a:avLst/>
          </a:prstGeom>
          <a:noFill/>
          <a:ln>
            <a:noFill/>
          </a:ln>
        </p:spPr>
        <p:txBody>
          <a:bodyPr spcFirstLastPara="1" wrap="square" lIns="121900" tIns="60933" rIns="121900" bIns="60933" anchor="t" anchorCtr="0">
            <a:spAutoFit/>
          </a:bodyPr>
          <a:lstStyle/>
          <a:p>
            <a:pPr>
              <a:buClr>
                <a:srgbClr val="000000"/>
              </a:buClr>
              <a:buFont typeface="Arial"/>
              <a:buNone/>
            </a:pPr>
            <a:r>
              <a:rPr lang="en-US" sz="2400" b="1" kern="0" dirty="0" err="1">
                <a:solidFill>
                  <a:srgbClr val="9D2F24"/>
                </a:solidFill>
                <a:latin typeface="UTM Avo" panose="02040603050506020204" pitchFamily="18" charset="0"/>
                <a:cs typeface="Arial"/>
                <a:sym typeface="Arial"/>
              </a:rPr>
              <a:t>Câu</a:t>
            </a:r>
            <a:r>
              <a:rPr lang="en-US" sz="2400" b="1" kern="0" dirty="0">
                <a:solidFill>
                  <a:srgbClr val="9D2F24"/>
                </a:solidFill>
                <a:latin typeface="UTM Avo" panose="02040603050506020204" pitchFamily="18" charset="0"/>
                <a:cs typeface="Arial"/>
                <a:sym typeface="Arial"/>
              </a:rPr>
              <a:t> 4. </a:t>
            </a:r>
          </a:p>
        </p:txBody>
      </p:sp>
    </p:spTree>
    <p:extLst>
      <p:ext uri="{BB962C8B-B14F-4D97-AF65-F5344CB8AC3E}">
        <p14:creationId xmlns:p14="http://schemas.microsoft.com/office/powerpoint/2010/main" val="140329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D9900B6-A70A-76B4-9647-64C6067DB1D2}"/>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74CFE062-B351-65B7-9B79-9983DEE2EF0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7EB4247A-18C0-32EB-E55B-FB89344CDCE6}"/>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82045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oogle Shape;347;p19">
            <a:extLst>
              <a:ext uri="{FF2B5EF4-FFF2-40B4-BE49-F238E27FC236}">
                <a16:creationId xmlns:a16="http://schemas.microsoft.com/office/drawing/2014/main" id="{28ABDE7F-AB01-2042-ED87-E68E37D20D4F}"/>
              </a:ext>
            </a:extLst>
          </p:cNvPr>
          <p:cNvPicPr preferRelativeResize="0"/>
          <p:nvPr/>
        </p:nvPicPr>
        <p:blipFill rotWithShape="1">
          <a:blip r:embed="rId3">
            <a:alphaModFix/>
          </a:blip>
          <a:srcRect/>
          <a:stretch/>
        </p:blipFill>
        <p:spPr>
          <a:xfrm flipH="1">
            <a:off x="1363901" y="2476885"/>
            <a:ext cx="2613012" cy="3698709"/>
          </a:xfrm>
          <a:prstGeom prst="rect">
            <a:avLst/>
          </a:prstGeom>
          <a:noFill/>
          <a:ln>
            <a:noFill/>
          </a:ln>
        </p:spPr>
      </p:pic>
      <p:sp>
        <p:nvSpPr>
          <p:cNvPr id="5" name="Google Shape;348;p19">
            <a:extLst>
              <a:ext uri="{FF2B5EF4-FFF2-40B4-BE49-F238E27FC236}">
                <a16:creationId xmlns:a16="http://schemas.microsoft.com/office/drawing/2014/main" id="{F7A15FEF-C96A-9F5A-B87D-D699058BDCFC}"/>
              </a:ext>
            </a:extLst>
          </p:cNvPr>
          <p:cNvSpPr/>
          <p:nvPr/>
        </p:nvSpPr>
        <p:spPr>
          <a:xfrm>
            <a:off x="4667113" y="2362255"/>
            <a:ext cx="6058944" cy="2474576"/>
          </a:xfrm>
          <a:prstGeom prst="wedgeRoundRectCallout">
            <a:avLst>
              <a:gd name="adj1" fmla="val -55174"/>
              <a:gd name="adj2" fmla="val 2102"/>
              <a:gd name="adj3" fmla="val 16667"/>
            </a:avLst>
          </a:prstGeom>
          <a:solidFill>
            <a:srgbClr val="FFFFFF"/>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lvl="0" algn="ctr">
              <a:lnSpc>
                <a:spcPct val="150000"/>
              </a:lnSpc>
              <a:buClr>
                <a:srgbClr val="000000"/>
              </a:buClr>
            </a:pPr>
            <a:r>
              <a:rPr lang="vi-VN" sz="2400" kern="0" dirty="0">
                <a:solidFill>
                  <a:srgbClr val="691F18"/>
                </a:solidFill>
                <a:latin typeface="UTM Avo" panose="02040603050506020204" pitchFamily="18" charset="0"/>
                <a:cs typeface="Arial"/>
                <a:sym typeface="Arial"/>
              </a:rPr>
              <a:t>Tưởng tượng em là Hương trong câu chuyện trên, em sẽ nói gì với các bạn khi nhận được thư của cô Thu? </a:t>
            </a:r>
          </a:p>
        </p:txBody>
      </p:sp>
      <p:sp>
        <p:nvSpPr>
          <p:cNvPr id="9" name="Google Shape;351;p19">
            <a:extLst>
              <a:ext uri="{FF2B5EF4-FFF2-40B4-BE49-F238E27FC236}">
                <a16:creationId xmlns:a16="http://schemas.microsoft.com/office/drawing/2014/main" id="{75DD2673-EB73-7BB2-8434-29A48F0B08FF}"/>
              </a:ext>
            </a:extLst>
          </p:cNvPr>
          <p:cNvSpPr/>
          <p:nvPr/>
        </p:nvSpPr>
        <p:spPr>
          <a:xfrm>
            <a:off x="188163" y="1810325"/>
            <a:ext cx="1590607" cy="492388"/>
          </a:xfrm>
          <a:prstGeom prst="rect">
            <a:avLst/>
          </a:prstGeom>
          <a:noFill/>
          <a:ln>
            <a:noFill/>
          </a:ln>
        </p:spPr>
        <p:txBody>
          <a:bodyPr spcFirstLastPara="1" wrap="square" lIns="121900" tIns="60933" rIns="121900" bIns="60933" anchor="t" anchorCtr="0">
            <a:spAutoFit/>
          </a:bodyPr>
          <a:lstStyle/>
          <a:p>
            <a:pPr>
              <a:buClr>
                <a:srgbClr val="000000"/>
              </a:buClr>
              <a:buFont typeface="Arial"/>
              <a:buNone/>
            </a:pPr>
            <a:r>
              <a:rPr lang="en-US" sz="2400" b="1" kern="0" dirty="0" err="1">
                <a:solidFill>
                  <a:srgbClr val="9D2F24"/>
                </a:solidFill>
                <a:latin typeface="UTM Avo" panose="02040603050506020204" pitchFamily="18" charset="0"/>
                <a:cs typeface="Arial"/>
                <a:sym typeface="Arial"/>
              </a:rPr>
              <a:t>Câu</a:t>
            </a:r>
            <a:r>
              <a:rPr lang="en-US" sz="2400" b="1" kern="0" dirty="0">
                <a:solidFill>
                  <a:srgbClr val="9D2F24"/>
                </a:solidFill>
                <a:latin typeface="UTM Avo" panose="02040603050506020204" pitchFamily="18" charset="0"/>
                <a:cs typeface="Arial"/>
                <a:sym typeface="Arial"/>
              </a:rPr>
              <a:t> 5. </a:t>
            </a:r>
          </a:p>
        </p:txBody>
      </p:sp>
    </p:spTree>
    <p:extLst>
      <p:ext uri="{BB962C8B-B14F-4D97-AF65-F5344CB8AC3E}">
        <p14:creationId xmlns:p14="http://schemas.microsoft.com/office/powerpoint/2010/main" val="202397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90;p24">
            <a:extLst>
              <a:ext uri="{FF2B5EF4-FFF2-40B4-BE49-F238E27FC236}">
                <a16:creationId xmlns:a16="http://schemas.microsoft.com/office/drawing/2014/main" id="{E5453F42-17B3-B7E3-6273-0B52B93B99F8}"/>
              </a:ext>
            </a:extLst>
          </p:cNvPr>
          <p:cNvSpPr/>
          <p:nvPr/>
        </p:nvSpPr>
        <p:spPr>
          <a:xfrm>
            <a:off x="983452" y="2481943"/>
            <a:ext cx="10294147" cy="2714171"/>
          </a:xfrm>
          <a:prstGeom prst="rect">
            <a:avLst/>
          </a:prstGeom>
          <a:solidFill>
            <a:srgbClr val="FFFFFF">
              <a:alpha val="70588"/>
            </a:srgbClr>
          </a:solidFill>
          <a:ln w="28575" cap="flat" cmpd="sng">
            <a:solidFill>
              <a:srgbClr val="691F18"/>
            </a:solidFill>
            <a:prstDash val="solid"/>
            <a:round/>
            <a:headEnd type="none" w="sm" len="sm"/>
            <a:tailEnd type="none" w="sm" len="sm"/>
          </a:ln>
        </p:spPr>
        <p:txBody>
          <a:bodyPr spcFirstLastPara="1" wrap="square" lIns="121900" tIns="121900" rIns="121900" bIns="121900" anchor="b" anchorCtr="0">
            <a:noAutofit/>
          </a:bodyPr>
          <a:lstStyle/>
          <a:p>
            <a:pPr marL="342900" indent="-342900">
              <a:lnSpc>
                <a:spcPct val="125000"/>
              </a:lnSpc>
              <a:buClr>
                <a:srgbClr val="000000"/>
              </a:buClr>
              <a:buSzPts val="1400"/>
              <a:buFont typeface="Arial" panose="020B0604020202020204" pitchFamily="34" charset="0"/>
              <a:buChar char="•"/>
            </a:pPr>
            <a:r>
              <a:rPr lang="vi-VN" sz="2000" kern="0" dirty="0">
                <a:solidFill>
                  <a:srgbClr val="691F18"/>
                </a:solidFill>
                <a:latin typeface="UTM Avo" panose="02040603050506020204" pitchFamily="18" charset="0"/>
                <a:cs typeface="Arial"/>
                <a:sym typeface="Arial"/>
              </a:rPr>
              <a:t>Giữa những người có quan hệ họ hàng với nhau thường có tình cảm kết nối bền chặt, vì họ cùng chung tổ tiên. </a:t>
            </a:r>
          </a:p>
          <a:p>
            <a:pPr marL="342900" indent="-342900">
              <a:lnSpc>
                <a:spcPct val="125000"/>
              </a:lnSpc>
              <a:buClr>
                <a:srgbClr val="000000"/>
              </a:buClr>
              <a:buSzPts val="1400"/>
              <a:buFont typeface="Arial" panose="020B0604020202020204" pitchFamily="34" charset="0"/>
              <a:buChar char="•"/>
            </a:pPr>
            <a:r>
              <a:rPr lang="vi-VN" sz="2000" kern="0" dirty="0">
                <a:solidFill>
                  <a:srgbClr val="691F18"/>
                </a:solidFill>
                <a:latin typeface="UTM Avo" panose="02040603050506020204" pitchFamily="18" charset="0"/>
                <a:cs typeface="Arial"/>
                <a:sym typeface="Arial"/>
              </a:rPr>
              <a:t>Mỗi người chúng ra nên quan tâm tới họ hàng, dành tình yêu thương, chia sẻ với họ. Khi cả dòng họ đoàn kết, thương yêu nhau thì những người trong dòng họ cũng được bình an, hạnh phúc.</a:t>
            </a:r>
          </a:p>
        </p:txBody>
      </p:sp>
      <p:sp>
        <p:nvSpPr>
          <p:cNvPr id="3" name="Google Shape;391;p24">
            <a:extLst>
              <a:ext uri="{FF2B5EF4-FFF2-40B4-BE49-F238E27FC236}">
                <a16:creationId xmlns:a16="http://schemas.microsoft.com/office/drawing/2014/main" id="{519FDACC-EB6D-7227-6DC8-5CD5E4A37238}"/>
              </a:ext>
            </a:extLst>
          </p:cNvPr>
          <p:cNvSpPr/>
          <p:nvPr/>
        </p:nvSpPr>
        <p:spPr>
          <a:xfrm>
            <a:off x="983451" y="1909923"/>
            <a:ext cx="7318719" cy="1156221"/>
          </a:xfrm>
          <a:prstGeom prst="homePlate">
            <a:avLst>
              <a:gd name="adj" fmla="val 71578"/>
            </a:avLst>
          </a:prstGeom>
          <a:solidFill>
            <a:srgbClr val="9D2F24"/>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a:lnSpc>
                <a:spcPct val="125000"/>
              </a:lnSpc>
              <a:buClr>
                <a:srgbClr val="000000"/>
              </a:buClr>
              <a:buFont typeface="Arial"/>
              <a:buNone/>
            </a:pPr>
            <a:r>
              <a:rPr lang="vi-VN" sz="2400" b="1" kern="0" dirty="0">
                <a:solidFill>
                  <a:srgbClr val="F7FAFB"/>
                </a:solidFill>
                <a:latin typeface="UTM Avo" panose="02040603050506020204" pitchFamily="18" charset="0"/>
                <a:cs typeface="Arial"/>
                <a:sym typeface="Arial"/>
              </a:rPr>
              <a:t>Qua bài đọc, em hiểu điều gì về quan hệ giữa những người họ hàng?</a:t>
            </a:r>
          </a:p>
        </p:txBody>
      </p:sp>
    </p:spTree>
    <p:extLst>
      <p:ext uri="{BB962C8B-B14F-4D97-AF65-F5344CB8AC3E}">
        <p14:creationId xmlns:p14="http://schemas.microsoft.com/office/powerpoint/2010/main" val="290853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A241A2D-D5D5-B57D-0607-8E5C3C75142A}"/>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id="{75828E0A-E3BC-DD71-FF1E-D18685D7AF0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id="{2E62F04F-3252-B008-1A03-9EA269AC6407}"/>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12068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BDDA1A-0B99-1689-36B4-6C8AA2E52E76}"/>
              </a:ext>
            </a:extLst>
          </p:cNvPr>
          <p:cNvSpPr/>
          <p:nvPr/>
        </p:nvSpPr>
        <p:spPr>
          <a:xfrm>
            <a:off x="0" y="5092934"/>
            <a:ext cx="12192000" cy="1765066"/>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05;p14">
            <a:extLst>
              <a:ext uri="{FF2B5EF4-FFF2-40B4-BE49-F238E27FC236}">
                <a16:creationId xmlns:a16="http://schemas.microsoft.com/office/drawing/2014/main" id="{A72E5CF9-D2EC-A451-1079-B06B5D7AED58}"/>
              </a:ext>
            </a:extLst>
          </p:cNvPr>
          <p:cNvSpPr txBox="1">
            <a:spLocks/>
          </p:cNvSpPr>
          <p:nvPr/>
        </p:nvSpPr>
        <p:spPr>
          <a:xfrm>
            <a:off x="1706520" y="1530336"/>
            <a:ext cx="8778960" cy="70199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6000"/>
              <a:buFont typeface="Fredoka SemiBold"/>
              <a:buNone/>
              <a:defRPr sz="5333" b="0" i="0" u="none" strike="noStrike" cap="none">
                <a:solidFill>
                  <a:schemeClr val="dk1"/>
                </a:solidFill>
                <a:latin typeface="Fredoka SemiBold"/>
                <a:ea typeface="Fredoka SemiBold"/>
                <a:cs typeface="Fredoka SemiBold"/>
                <a:sym typeface="Fredoka SemiBold"/>
              </a:defRPr>
            </a:lvl1pPr>
            <a:lvl2pPr marR="0" lvl="1"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2pPr>
            <a:lvl3pPr marR="0" lvl="2"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3pPr>
            <a:lvl4pPr marR="0" lvl="3"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4pPr>
            <a:lvl5pPr marR="0" lvl="4"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5pPr>
            <a:lvl6pPr marR="0" lvl="5"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6pPr>
            <a:lvl7pPr marR="0" lvl="6"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7pPr>
            <a:lvl8pPr marR="0" lvl="7"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8pPr>
            <a:lvl9pPr marR="0" lvl="8" algn="l" rtl="0">
              <a:lnSpc>
                <a:spcPct val="100000"/>
              </a:lnSpc>
              <a:spcBef>
                <a:spcPts val="0"/>
              </a:spcBef>
              <a:spcAft>
                <a:spcPts val="0"/>
              </a:spcAft>
              <a:buClr>
                <a:schemeClr val="dk1"/>
              </a:buClr>
              <a:buSzPts val="6000"/>
              <a:buFont typeface="Fredoka SemiBold"/>
              <a:buNone/>
              <a:defRPr sz="8000" b="0" i="0" u="none" strike="noStrike" cap="none">
                <a:solidFill>
                  <a:schemeClr val="dk1"/>
                </a:solidFill>
                <a:latin typeface="Fredoka SemiBold"/>
                <a:ea typeface="Fredoka SemiBold"/>
                <a:cs typeface="Fredoka SemiBold"/>
                <a:sym typeface="Fredoka SemiBold"/>
              </a:defRPr>
            </a:lvl9pPr>
          </a:lstStyle>
          <a:p>
            <a:pPr algn="ctr"/>
            <a:r>
              <a:rPr lang="vi-VN" sz="2800" b="1" kern="0" dirty="0">
                <a:solidFill>
                  <a:srgbClr val="65290D"/>
                </a:solidFill>
                <a:latin typeface="UTM Avo" panose="02040603050506020204" pitchFamily="18" charset="0"/>
                <a:ea typeface="Arial"/>
                <a:cs typeface="Arial"/>
                <a:sym typeface="Arial"/>
              </a:rPr>
              <a:t>ĐỌC NÂNG CAO</a:t>
            </a:r>
          </a:p>
        </p:txBody>
      </p:sp>
      <p:sp>
        <p:nvSpPr>
          <p:cNvPr id="5" name="Google Shape;407;p26">
            <a:extLst>
              <a:ext uri="{FF2B5EF4-FFF2-40B4-BE49-F238E27FC236}">
                <a16:creationId xmlns:a16="http://schemas.microsoft.com/office/drawing/2014/main" id="{57231D60-B35E-FA29-B016-A36D8FA7D374}"/>
              </a:ext>
            </a:extLst>
          </p:cNvPr>
          <p:cNvSpPr/>
          <p:nvPr/>
        </p:nvSpPr>
        <p:spPr>
          <a:xfrm>
            <a:off x="691408" y="2305022"/>
            <a:ext cx="11095952" cy="1037870"/>
          </a:xfrm>
          <a:prstGeom prst="rect">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buClr>
                <a:srgbClr val="000000"/>
              </a:buClr>
            </a:pPr>
            <a:r>
              <a:rPr lang="vi-VN" sz="2400" b="1" kern="0" dirty="0">
                <a:solidFill>
                  <a:srgbClr val="691F18"/>
                </a:solidFill>
                <a:latin typeface="UTM Avo" panose="02040603050506020204" pitchFamily="18" charset="0"/>
                <a:cs typeface="Arial"/>
                <a:sym typeface="Arial"/>
              </a:rPr>
              <a:t>Lưu ý: </a:t>
            </a:r>
            <a:r>
              <a:rPr lang="vi-VN" sz="2400" kern="0" dirty="0">
                <a:solidFill>
                  <a:srgbClr val="691F18"/>
                </a:solidFill>
                <a:latin typeface="UTM Avo" panose="02040603050506020204" pitchFamily="18" charset="0"/>
                <a:cs typeface="Arial"/>
                <a:sym typeface="Arial"/>
              </a:rPr>
              <a:t>Nghỉ hơi đúng ở những câu dài, nhấn giọng từ ngữ quan trọng và thể hiện tình cảm, cảm xúc phù hợp khi đọc.</a:t>
            </a:r>
          </a:p>
        </p:txBody>
      </p:sp>
      <p:sp>
        <p:nvSpPr>
          <p:cNvPr id="8" name="Google Shape;410;p26">
            <a:extLst>
              <a:ext uri="{FF2B5EF4-FFF2-40B4-BE49-F238E27FC236}">
                <a16:creationId xmlns:a16="http://schemas.microsoft.com/office/drawing/2014/main" id="{9B98E9A5-2ACB-A383-EC8C-E76367EDDA51}"/>
              </a:ext>
            </a:extLst>
          </p:cNvPr>
          <p:cNvSpPr/>
          <p:nvPr/>
        </p:nvSpPr>
        <p:spPr>
          <a:xfrm>
            <a:off x="137886" y="3415579"/>
            <a:ext cx="11916228" cy="3354710"/>
          </a:xfrm>
          <a:prstGeom prst="rect">
            <a:avLst/>
          </a:prstGeom>
          <a:noFill/>
          <a:ln>
            <a:noFill/>
          </a:ln>
        </p:spPr>
        <p:txBody>
          <a:bodyPr spcFirstLastPara="1" wrap="square" lIns="121900" tIns="60933" rIns="121900" bIns="60933" anchor="t" anchorCtr="0">
            <a:spAutoFit/>
          </a:bodyPr>
          <a:lstStyle/>
          <a:p>
            <a:pPr algn="just">
              <a:lnSpc>
                <a:spcPct val="125000"/>
              </a:lnSpc>
              <a:buClr>
                <a:srgbClr val="000000"/>
              </a:buClr>
              <a:buFont typeface="Arial"/>
              <a:buNone/>
            </a:pPr>
            <a:r>
              <a:rPr lang="vi-VN" sz="2400" kern="0" dirty="0">
                <a:solidFill>
                  <a:srgbClr val="000000"/>
                </a:solidFill>
                <a:latin typeface="UTM Avo" panose="02040603050506020204" pitchFamily="18" charset="0"/>
                <a:cs typeface="Arial"/>
                <a:sym typeface="Arial"/>
              </a:rPr>
              <a:t>- Đấy là </a:t>
            </a:r>
            <a:r>
              <a:rPr lang="vi-VN" sz="2400" b="1" kern="0" dirty="0">
                <a:solidFill>
                  <a:srgbClr val="9D2F24"/>
                </a:solidFill>
                <a:latin typeface="UTM Avo" panose="02040603050506020204" pitchFamily="18" charset="0"/>
                <a:cs typeface="Arial"/>
                <a:sym typeface="Arial"/>
              </a:rPr>
              <a:t>người cô/</a:t>
            </a:r>
            <a:r>
              <a:rPr lang="vi-VN" sz="2400" kern="0" dirty="0">
                <a:solidFill>
                  <a:srgbClr val="000000"/>
                </a:solidFill>
                <a:latin typeface="UTM Avo" panose="02040603050506020204" pitchFamily="18" charset="0"/>
                <a:cs typeface="Arial"/>
                <a:sym typeface="Arial"/>
              </a:rPr>
              <a:t> mà bé Hương </a:t>
            </a:r>
            <a:r>
              <a:rPr lang="vi-VN" sz="2400" b="1" kern="0" dirty="0">
                <a:solidFill>
                  <a:srgbClr val="9D2F24"/>
                </a:solidFill>
                <a:latin typeface="UTM Avo" panose="02040603050506020204" pitchFamily="18" charset="0"/>
                <a:cs typeface="Arial"/>
                <a:sym typeface="Arial"/>
              </a:rPr>
              <a:t>chợt nhớ tới/ </a:t>
            </a:r>
            <a:r>
              <a:rPr lang="vi-VN" sz="2400" kern="0" dirty="0">
                <a:solidFill>
                  <a:srgbClr val="000000"/>
                </a:solidFill>
                <a:latin typeface="UTM Avo" panose="02040603050506020204" pitchFamily="18" charset="0"/>
                <a:cs typeface="Arial"/>
                <a:sym typeface="Arial"/>
              </a:rPr>
              <a:t>trong một lần chuyện trò với các bạn. </a:t>
            </a:r>
          </a:p>
          <a:p>
            <a:pPr algn="just">
              <a:lnSpc>
                <a:spcPct val="125000"/>
              </a:lnSpc>
              <a:buClr>
                <a:srgbClr val="000000"/>
              </a:buClr>
              <a:buFont typeface="Arial"/>
              <a:buNone/>
            </a:pPr>
            <a:r>
              <a:rPr lang="vi-VN" sz="2400" kern="0" dirty="0">
                <a:solidFill>
                  <a:srgbClr val="000000"/>
                </a:solidFill>
                <a:latin typeface="UTM Avo" panose="02040603050506020204" pitchFamily="18" charset="0"/>
                <a:cs typeface="Arial"/>
                <a:sym typeface="Arial"/>
              </a:rPr>
              <a:t>- Cô </a:t>
            </a:r>
            <a:r>
              <a:rPr lang="vi-VN" sz="2400" b="1" kern="0" dirty="0">
                <a:solidFill>
                  <a:srgbClr val="9D2F24"/>
                </a:solidFill>
                <a:latin typeface="UTM Avo" panose="02040603050506020204" pitchFamily="18" charset="0"/>
                <a:cs typeface="Arial"/>
                <a:sym typeface="Arial"/>
              </a:rPr>
              <a:t>không ngờ </a:t>
            </a:r>
            <a:r>
              <a:rPr lang="vi-VN" sz="2400" kern="0" dirty="0">
                <a:solidFill>
                  <a:srgbClr val="000000"/>
                </a:solidFill>
                <a:latin typeface="UTM Avo" panose="02040603050506020204" pitchFamily="18" charset="0"/>
                <a:cs typeface="Arial"/>
                <a:sym typeface="Arial"/>
              </a:rPr>
              <a:t>cái con bé Hương,</a:t>
            </a:r>
            <a:r>
              <a:rPr lang="vi-VN" sz="2400" b="1" kern="0" dirty="0">
                <a:solidFill>
                  <a:srgbClr val="9D2F24"/>
                </a:solidFill>
                <a:latin typeface="UTM Avo" panose="02040603050506020204" pitchFamily="18" charset="0"/>
                <a:cs typeface="Arial"/>
                <a:sym typeface="Arial"/>
              </a:rPr>
              <a:t>/</a:t>
            </a:r>
            <a:r>
              <a:rPr lang="vi-VN" sz="2400" kern="0" dirty="0">
                <a:solidFill>
                  <a:srgbClr val="000000"/>
                </a:solidFill>
                <a:latin typeface="UTM Avo" panose="02040603050506020204" pitchFamily="18" charset="0"/>
                <a:cs typeface="Arial"/>
                <a:sym typeface="Arial"/>
              </a:rPr>
              <a:t> khi theo bố mẹ vào Sài Gòn còn bé tí xíu,</a:t>
            </a:r>
            <a:r>
              <a:rPr lang="vi-VN" sz="2400" b="1" kern="0" dirty="0">
                <a:solidFill>
                  <a:srgbClr val="9D2F24"/>
                </a:solidFill>
                <a:latin typeface="UTM Avo" panose="02040603050506020204" pitchFamily="18" charset="0"/>
                <a:cs typeface="Arial"/>
                <a:sym typeface="Arial"/>
              </a:rPr>
              <a:t>/</a:t>
            </a:r>
            <a:r>
              <a:rPr lang="vi-VN" sz="2400" kern="0" dirty="0">
                <a:solidFill>
                  <a:srgbClr val="000000"/>
                </a:solidFill>
                <a:latin typeface="UTM Avo" panose="02040603050506020204" pitchFamily="18" charset="0"/>
                <a:cs typeface="Arial"/>
                <a:sym typeface="Arial"/>
              </a:rPr>
              <a:t> thế mà bây giờ đã viết thư cho cô</a:t>
            </a:r>
            <a:r>
              <a:rPr lang="vi-VN" sz="2400" kern="0" dirty="0">
                <a:solidFill>
                  <a:schemeClr val="bg1"/>
                </a:solidFill>
                <a:latin typeface="UTM Avo" panose="02040603050506020204" pitchFamily="18" charset="0"/>
                <a:cs typeface="Arial"/>
                <a:sym typeface="Arial"/>
              </a:rPr>
              <a:t>,</a:t>
            </a:r>
            <a:r>
              <a:rPr lang="vi-VN" sz="2400" b="1" kern="0" dirty="0">
                <a:solidFill>
                  <a:srgbClr val="9D2F24"/>
                </a:solidFill>
                <a:latin typeface="UTM Avo" panose="02040603050506020204" pitchFamily="18" charset="0"/>
                <a:cs typeface="Arial"/>
                <a:sym typeface="Arial"/>
              </a:rPr>
              <a:t>/</a:t>
            </a:r>
            <a:r>
              <a:rPr lang="vi-VN" sz="2400" kern="0" dirty="0">
                <a:solidFill>
                  <a:srgbClr val="000000"/>
                </a:solidFill>
                <a:latin typeface="UTM Avo" panose="02040603050506020204" pitchFamily="18" charset="0"/>
                <a:cs typeface="Arial"/>
                <a:sym typeface="Arial"/>
              </a:rPr>
              <a:t> nhớ đến cô,</a:t>
            </a:r>
            <a:r>
              <a:rPr lang="vi-VN" sz="2400" b="1" kern="0" dirty="0">
                <a:solidFill>
                  <a:srgbClr val="9D2F24"/>
                </a:solidFill>
                <a:latin typeface="UTM Avo" panose="02040603050506020204" pitchFamily="18" charset="0"/>
                <a:cs typeface="Arial"/>
                <a:sym typeface="Arial"/>
              </a:rPr>
              <a:t>/</a:t>
            </a:r>
            <a:r>
              <a:rPr lang="vi-VN" sz="2400" kern="0" dirty="0">
                <a:solidFill>
                  <a:srgbClr val="000000"/>
                </a:solidFill>
                <a:latin typeface="UTM Avo" panose="02040603050506020204" pitchFamily="18" charset="0"/>
                <a:cs typeface="Arial"/>
                <a:sym typeface="Arial"/>
              </a:rPr>
              <a:t> nghĩ cho cô </a:t>
            </a:r>
            <a:r>
              <a:rPr lang="vi-VN" sz="2400" b="1" kern="0" dirty="0">
                <a:solidFill>
                  <a:srgbClr val="9D2F24"/>
                </a:solidFill>
                <a:latin typeface="UTM Avo" panose="02040603050506020204" pitchFamily="18" charset="0"/>
                <a:cs typeface="Arial"/>
                <a:sym typeface="Arial"/>
              </a:rPr>
              <a:t>bao điều tốt đẹp</a:t>
            </a:r>
            <a:r>
              <a:rPr lang="vi-VN" sz="2400" kern="0" dirty="0">
                <a:solidFill>
                  <a:srgbClr val="000000"/>
                </a:solidFill>
                <a:latin typeface="UTM Avo" panose="02040603050506020204" pitchFamily="18" charset="0"/>
                <a:cs typeface="Arial"/>
                <a:sym typeface="Arial"/>
              </a:rPr>
              <a:t>. </a:t>
            </a:r>
          </a:p>
          <a:p>
            <a:pPr algn="just">
              <a:lnSpc>
                <a:spcPct val="125000"/>
              </a:lnSpc>
              <a:buClr>
                <a:srgbClr val="000000"/>
              </a:buClr>
              <a:buFont typeface="Arial"/>
              <a:buNone/>
            </a:pPr>
            <a:r>
              <a:rPr lang="vi-VN" sz="2400" kern="0" dirty="0">
                <a:solidFill>
                  <a:srgbClr val="000000"/>
                </a:solidFill>
                <a:latin typeface="UTM Avo" panose="02040603050506020204" pitchFamily="18" charset="0"/>
                <a:cs typeface="Arial"/>
                <a:sym typeface="Arial"/>
              </a:rPr>
              <a:t>- Cô liền </a:t>
            </a:r>
            <a:r>
              <a:rPr lang="vi-VN" sz="2400" b="1" kern="0" dirty="0">
                <a:solidFill>
                  <a:srgbClr val="9D2F24"/>
                </a:solidFill>
                <a:latin typeface="UTM Avo" panose="02040603050506020204" pitchFamily="18" charset="0"/>
                <a:cs typeface="Arial"/>
                <a:sym typeface="Arial"/>
              </a:rPr>
              <a:t>viết một lá thư </a:t>
            </a:r>
            <a:r>
              <a:rPr lang="vi-VN" sz="2400" kern="0" dirty="0">
                <a:solidFill>
                  <a:srgbClr val="000000"/>
                </a:solidFill>
                <a:latin typeface="UTM Avo" panose="02040603050506020204" pitchFamily="18" charset="0"/>
                <a:cs typeface="Arial"/>
                <a:sym typeface="Arial"/>
              </a:rPr>
              <a:t>cho bé Hương,</a:t>
            </a:r>
            <a:r>
              <a:rPr lang="vi-VN" sz="2400" b="1" kern="0" dirty="0">
                <a:solidFill>
                  <a:srgbClr val="9D2F24"/>
                </a:solidFill>
                <a:latin typeface="UTM Avo" panose="02040603050506020204" pitchFamily="18" charset="0"/>
                <a:cs typeface="Arial"/>
                <a:sym typeface="Arial"/>
              </a:rPr>
              <a:t>/ kể </a:t>
            </a:r>
            <a:r>
              <a:rPr lang="vi-VN" sz="2400" kern="0" dirty="0">
                <a:solidFill>
                  <a:srgbClr val="000000"/>
                </a:solidFill>
                <a:latin typeface="UTM Avo" panose="02040603050506020204" pitchFamily="18" charset="0"/>
                <a:cs typeface="Arial"/>
                <a:sym typeface="Arial"/>
              </a:rPr>
              <a:t>công việc của cô cho Hương nghe </a:t>
            </a:r>
            <a:r>
              <a:rPr lang="vi-VN" sz="2400" b="1" kern="0" dirty="0">
                <a:solidFill>
                  <a:srgbClr val="9D2F24"/>
                </a:solidFill>
                <a:latin typeface="UTM Avo" panose="02040603050506020204" pitchFamily="18" charset="0"/>
                <a:cs typeface="Arial"/>
                <a:sym typeface="Arial"/>
              </a:rPr>
              <a:t>/</a:t>
            </a:r>
            <a:r>
              <a:rPr lang="vi-VN" sz="2400" kern="0" dirty="0">
                <a:solidFill>
                  <a:srgbClr val="000000"/>
                </a:solidFill>
                <a:latin typeface="UTM Avo" panose="02040603050506020204" pitchFamily="18" charset="0"/>
                <a:cs typeface="Arial"/>
                <a:sym typeface="Arial"/>
              </a:rPr>
              <a:t> và</a:t>
            </a:r>
            <a:r>
              <a:rPr lang="vi-VN" sz="2400" b="1" kern="0" dirty="0">
                <a:solidFill>
                  <a:srgbClr val="9D2F24"/>
                </a:solidFill>
                <a:latin typeface="UTM Avo" panose="02040603050506020204" pitchFamily="18" charset="0"/>
                <a:cs typeface="Arial"/>
                <a:sym typeface="Arial"/>
              </a:rPr>
              <a:t> hứa </a:t>
            </a:r>
            <a:r>
              <a:rPr lang="vi-VN" sz="2400" kern="0" dirty="0">
                <a:solidFill>
                  <a:srgbClr val="000000"/>
                </a:solidFill>
                <a:latin typeface="UTM Avo" panose="02040603050506020204" pitchFamily="18" charset="0"/>
                <a:cs typeface="Arial"/>
                <a:sym typeface="Arial"/>
              </a:rPr>
              <a:t>sẽ vào </a:t>
            </a:r>
            <a:r>
              <a:rPr lang="vi-VN" sz="2400" b="1" kern="0" dirty="0">
                <a:solidFill>
                  <a:srgbClr val="9D2F24"/>
                </a:solidFill>
                <a:latin typeface="UTM Avo" panose="02040603050506020204" pitchFamily="18" charset="0"/>
                <a:cs typeface="Arial"/>
                <a:sym typeface="Arial"/>
              </a:rPr>
              <a:t>thăm </a:t>
            </a:r>
            <a:r>
              <a:rPr lang="vi-VN" sz="2400" kern="0" dirty="0">
                <a:solidFill>
                  <a:srgbClr val="000000"/>
                </a:solidFill>
                <a:latin typeface="UTM Avo" panose="02040603050506020204" pitchFamily="18" charset="0"/>
                <a:cs typeface="Arial"/>
                <a:sym typeface="Arial"/>
              </a:rPr>
              <a:t>Hương</a:t>
            </a:r>
            <a:r>
              <a:rPr lang="vi-VN" sz="2400" b="1" kern="0" dirty="0">
                <a:solidFill>
                  <a:srgbClr val="9D2F24"/>
                </a:solidFill>
                <a:latin typeface="UTM Avo" panose="02040603050506020204" pitchFamily="18" charset="0"/>
                <a:cs typeface="Arial"/>
                <a:sym typeface="Arial"/>
              </a:rPr>
              <a:t>/</a:t>
            </a:r>
            <a:r>
              <a:rPr lang="vi-VN" sz="2400" kern="0" dirty="0">
                <a:solidFill>
                  <a:srgbClr val="000000"/>
                </a:solidFill>
                <a:latin typeface="UTM Avo" panose="02040603050506020204" pitchFamily="18" charset="0"/>
                <a:cs typeface="Arial"/>
                <a:sym typeface="Arial"/>
              </a:rPr>
              <a:t> trong kì nghỉ phép tới.</a:t>
            </a:r>
          </a:p>
        </p:txBody>
      </p:sp>
    </p:spTree>
    <p:extLst>
      <p:ext uri="{BB962C8B-B14F-4D97-AF65-F5344CB8AC3E}">
        <p14:creationId xmlns:p14="http://schemas.microsoft.com/office/powerpoint/2010/main" val="386871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531807-B177-DCA4-1367-DBCF80E4A1B5}"/>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562BAD5A-1C17-664D-2E96-043E1B093B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972DD646-32C6-1AE4-852A-D54D201B05DD}"/>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415;p27">
            <a:extLst>
              <a:ext uri="{FF2B5EF4-FFF2-40B4-BE49-F238E27FC236}">
                <a16:creationId xmlns:a16="http://schemas.microsoft.com/office/drawing/2014/main" id="{ADA6D670-82BA-BC24-82F3-7CEF4B9A8F93}"/>
              </a:ext>
            </a:extLst>
          </p:cNvPr>
          <p:cNvSpPr txBox="1">
            <a:spLocks/>
          </p:cNvSpPr>
          <p:nvPr/>
        </p:nvSpPr>
        <p:spPr>
          <a:xfrm>
            <a:off x="651859" y="2171000"/>
            <a:ext cx="6658594" cy="251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1pPr>
            <a:lvl2pPr marL="914400" marR="0" lvl="1" indent="-317500" algn="ctr"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2pPr>
            <a:lvl3pPr marL="1371600" marR="0" lvl="2" indent="-317500" algn="ctr"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3pPr>
            <a:lvl4pPr marL="1828800" marR="0" lvl="3" indent="-317500" algn="ctr"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4pPr>
            <a:lvl5pPr marL="2286000" marR="0" lvl="4" indent="-317500" algn="ctr"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5pPr>
            <a:lvl6pPr marL="2743200" marR="0" lvl="5" indent="-317500" algn="ctr"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6pPr>
            <a:lvl7pPr marL="3200400" marR="0" lvl="6" indent="-317500" algn="ctr"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7pPr>
            <a:lvl8pPr marL="3657600" marR="0" lvl="7" indent="-317500" algn="ctr"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8pPr>
            <a:lvl9pPr marL="4114800" marR="0" lvl="8" indent="-317500" algn="ctr"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9pPr>
          </a:lstStyle>
          <a:p>
            <a:pPr marL="457189" lvl="0" indent="-457189" algn="just">
              <a:lnSpc>
                <a:spcPct val="150000"/>
              </a:lnSpc>
              <a:buClr>
                <a:srgbClr val="303030"/>
              </a:buClr>
              <a:buSzPct val="100000"/>
              <a:buFont typeface="Arial"/>
              <a:buChar char="•"/>
            </a:pPr>
            <a:r>
              <a:rPr lang="vi-VN" sz="2400" kern="0" dirty="0">
                <a:solidFill>
                  <a:srgbClr val="301600"/>
                </a:solidFill>
                <a:latin typeface="UTM Avo" panose="02040603050506020204" pitchFamily="18" charset="0"/>
                <a:ea typeface="Arial"/>
                <a:cs typeface="Arial"/>
                <a:sym typeface="Arial"/>
              </a:rPr>
              <a:t>Về nhà </a:t>
            </a:r>
            <a:r>
              <a:rPr lang="vi-VN" sz="2400" b="1" i="1" kern="0" dirty="0">
                <a:solidFill>
                  <a:srgbClr val="9D2F24"/>
                </a:solidFill>
                <a:latin typeface="UTM Avo" panose="02040603050506020204" pitchFamily="18" charset="0"/>
                <a:ea typeface="Arial"/>
                <a:cs typeface="Arial"/>
                <a:sym typeface="Arial"/>
              </a:rPr>
              <a:t>đọc sách, ghi phiếu đọc sách </a:t>
            </a:r>
            <a:r>
              <a:rPr lang="vi-VN" sz="2400" kern="0" dirty="0">
                <a:solidFill>
                  <a:srgbClr val="301600"/>
                </a:solidFill>
                <a:latin typeface="UTM Avo" panose="02040603050506020204" pitchFamily="18" charset="0"/>
                <a:ea typeface="Arial"/>
                <a:cs typeface="Arial"/>
                <a:sym typeface="Arial"/>
              </a:rPr>
              <a:t>theo yêu cầu trong SGK (trang 87, Tiếng Việt 4, tập một).</a:t>
            </a:r>
          </a:p>
          <a:p>
            <a:pPr marL="457189" lvl="0" indent="-457189" algn="just">
              <a:lnSpc>
                <a:spcPct val="150000"/>
              </a:lnSpc>
              <a:buClr>
                <a:srgbClr val="303030"/>
              </a:buClr>
              <a:buSzPct val="100000"/>
              <a:buFont typeface="Arial"/>
              <a:buChar char="•"/>
            </a:pPr>
            <a:r>
              <a:rPr lang="vi-VN" sz="2400" kern="0" dirty="0">
                <a:solidFill>
                  <a:srgbClr val="301600"/>
                </a:solidFill>
                <a:latin typeface="UTM Avo" panose="02040603050506020204" pitchFamily="18" charset="0"/>
                <a:ea typeface="Arial"/>
                <a:cs typeface="Arial"/>
                <a:sym typeface="Arial"/>
              </a:rPr>
              <a:t>HS có thể tìm truyện trong quyển </a:t>
            </a:r>
            <a:r>
              <a:rPr lang="vi-VN" sz="2400" b="1" i="1" kern="0" dirty="0">
                <a:solidFill>
                  <a:srgbClr val="9D2F24"/>
                </a:solidFill>
                <a:latin typeface="UTM Avo" panose="02040603050506020204" pitchFamily="18" charset="0"/>
                <a:ea typeface="Arial"/>
                <a:cs typeface="Arial"/>
                <a:sym typeface="Arial"/>
              </a:rPr>
              <a:t>Truyện đọc lớp 4</a:t>
            </a:r>
            <a:r>
              <a:rPr lang="vi-VN" sz="2400" i="1" kern="0" dirty="0">
                <a:solidFill>
                  <a:srgbClr val="301600"/>
                </a:solidFill>
                <a:latin typeface="UTM Avo" panose="02040603050506020204" pitchFamily="18" charset="0"/>
                <a:ea typeface="Arial"/>
                <a:cs typeface="Arial"/>
                <a:sym typeface="Arial"/>
              </a:rPr>
              <a:t> </a:t>
            </a:r>
            <a:r>
              <a:rPr lang="vi-VN" sz="2400" kern="0" dirty="0">
                <a:solidFill>
                  <a:srgbClr val="301600"/>
                </a:solidFill>
                <a:latin typeface="UTM Avo" panose="02040603050506020204" pitchFamily="18" charset="0"/>
                <a:ea typeface="Arial"/>
                <a:cs typeface="Arial"/>
                <a:sym typeface="Arial"/>
              </a:rPr>
              <a:t>(Nhà xuất bản Đại học Quốc Gia Hà Nội).</a:t>
            </a:r>
          </a:p>
        </p:txBody>
      </p:sp>
      <p:pic>
        <p:nvPicPr>
          <p:cNvPr id="4" name="Google Shape;417;p27">
            <a:extLst>
              <a:ext uri="{FF2B5EF4-FFF2-40B4-BE49-F238E27FC236}">
                <a16:creationId xmlns:a16="http://schemas.microsoft.com/office/drawing/2014/main" id="{CE00ED78-7D63-8D01-2BA9-B67CB33E7B79}"/>
              </a:ext>
            </a:extLst>
          </p:cNvPr>
          <p:cNvPicPr preferRelativeResize="0"/>
          <p:nvPr/>
        </p:nvPicPr>
        <p:blipFill rotWithShape="1">
          <a:blip r:embed="rId3">
            <a:alphaModFix amt="93000"/>
          </a:blip>
          <a:srcRect t="1185"/>
          <a:stretch/>
        </p:blipFill>
        <p:spPr>
          <a:xfrm>
            <a:off x="7310453" y="2313709"/>
            <a:ext cx="4479767" cy="4544291"/>
          </a:xfrm>
          <a:prstGeom prst="rect">
            <a:avLst/>
          </a:prstGeom>
          <a:noFill/>
          <a:ln>
            <a:noFill/>
          </a:ln>
        </p:spPr>
      </p:pic>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422;p28">
            <a:extLst>
              <a:ext uri="{FF2B5EF4-FFF2-40B4-BE49-F238E27FC236}">
                <a16:creationId xmlns:a16="http://schemas.microsoft.com/office/drawing/2014/main" id="{49009EF5-FFEF-254A-6BE1-FD02E14D2A43}"/>
              </a:ext>
            </a:extLst>
          </p:cNvPr>
          <p:cNvSpPr txBox="1"/>
          <p:nvPr/>
        </p:nvSpPr>
        <p:spPr>
          <a:xfrm>
            <a:off x="4190899" y="1239571"/>
            <a:ext cx="3810201" cy="553819"/>
          </a:xfrm>
          <a:prstGeom prst="rect">
            <a:avLst/>
          </a:prstGeom>
          <a:noFill/>
          <a:ln>
            <a:noFill/>
          </a:ln>
        </p:spPr>
        <p:txBody>
          <a:bodyPr spcFirstLastPara="1" wrap="square" lIns="121900" tIns="121900" rIns="121900" bIns="121900" anchor="t" anchorCtr="0">
            <a:noAutofit/>
          </a:bodyPr>
          <a:lstStyle/>
          <a:p>
            <a:pPr algn="ctr">
              <a:lnSpc>
                <a:spcPct val="90000"/>
              </a:lnSpc>
              <a:buClr>
                <a:srgbClr val="303030"/>
              </a:buClr>
              <a:buSzPts val="4700"/>
              <a:buFont typeface="Arial"/>
              <a:buNone/>
            </a:pPr>
            <a:r>
              <a:rPr lang="en-US" sz="2800" b="1" kern="0" dirty="0">
                <a:solidFill>
                  <a:srgbClr val="9D2F24"/>
                </a:solidFill>
                <a:latin typeface="UTM Avo" panose="02040603050506020204" pitchFamily="18" charset="0"/>
                <a:cs typeface="Arial"/>
                <a:sym typeface="Arial"/>
              </a:rPr>
              <a:t>TỰ ĐỌC SÁCH BÁO</a:t>
            </a:r>
          </a:p>
        </p:txBody>
      </p:sp>
      <p:sp>
        <p:nvSpPr>
          <p:cNvPr id="5" name="Google Shape;423;p28">
            <a:extLst>
              <a:ext uri="{FF2B5EF4-FFF2-40B4-BE49-F238E27FC236}">
                <a16:creationId xmlns:a16="http://schemas.microsoft.com/office/drawing/2014/main" id="{8DBCC786-EEFB-1996-C495-5867A066034D}"/>
              </a:ext>
            </a:extLst>
          </p:cNvPr>
          <p:cNvSpPr/>
          <p:nvPr/>
        </p:nvSpPr>
        <p:spPr>
          <a:xfrm>
            <a:off x="1424479" y="2294365"/>
            <a:ext cx="8898741" cy="861760"/>
          </a:xfrm>
          <a:prstGeom prst="rect">
            <a:avLst/>
          </a:prstGeom>
          <a:solidFill>
            <a:srgbClr val="FFFFFF"/>
          </a:solidFill>
          <a:ln w="28575" cap="flat" cmpd="sng">
            <a:solidFill>
              <a:srgbClr val="691F18"/>
            </a:solidFill>
            <a:prstDash val="solid"/>
            <a:round/>
            <a:headEnd type="none" w="sm" len="sm"/>
            <a:tailEnd type="none" w="sm" len="sm"/>
          </a:ln>
        </p:spPr>
        <p:txBody>
          <a:bodyPr spcFirstLastPara="1" wrap="square" lIns="121900" tIns="243833" rIns="121900" bIns="243833" anchor="ctr" anchorCtr="0">
            <a:spAutoFit/>
          </a:bodyPr>
          <a:lstStyle/>
          <a:p>
            <a:pPr lvl="0" algn="ctr">
              <a:buClr>
                <a:srgbClr val="000000"/>
              </a:buClr>
            </a:pPr>
            <a:r>
              <a:rPr lang="en-US" sz="2400" b="1" kern="0">
                <a:solidFill>
                  <a:srgbClr val="691F18"/>
                </a:solidFill>
                <a:latin typeface="UTM Avo" panose="02040603050506020204" pitchFamily="18" charset="0"/>
                <a:cs typeface="Arial"/>
                <a:sym typeface="Arial"/>
              </a:rPr>
              <a:t>Học sinh tự đọc sách báo ở nhà theo yêu cầu </a:t>
            </a:r>
            <a:endParaRPr lang="en-US" sz="2400" b="1" kern="0" dirty="0">
              <a:solidFill>
                <a:srgbClr val="691F18"/>
              </a:solidFill>
              <a:latin typeface="UTM Avo" panose="02040603050506020204" pitchFamily="18" charset="0"/>
              <a:cs typeface="Arial"/>
              <a:sym typeface="Arial"/>
            </a:endParaRPr>
          </a:p>
        </p:txBody>
      </p:sp>
      <p:sp>
        <p:nvSpPr>
          <p:cNvPr id="6" name="Google Shape;424;p28">
            <a:extLst>
              <a:ext uri="{FF2B5EF4-FFF2-40B4-BE49-F238E27FC236}">
                <a16:creationId xmlns:a16="http://schemas.microsoft.com/office/drawing/2014/main" id="{EE340EBC-8290-F342-EAB5-C4A34343902D}"/>
              </a:ext>
            </a:extLst>
          </p:cNvPr>
          <p:cNvSpPr/>
          <p:nvPr/>
        </p:nvSpPr>
        <p:spPr>
          <a:xfrm>
            <a:off x="518826" y="4094553"/>
            <a:ext cx="3032667" cy="1969715"/>
          </a:xfrm>
          <a:prstGeom prst="rect">
            <a:avLst/>
          </a:prstGeom>
          <a:solidFill>
            <a:srgbClr val="FFFFFF"/>
          </a:solidFill>
          <a:ln w="28575" cap="flat" cmpd="sng">
            <a:solidFill>
              <a:srgbClr val="691F18"/>
            </a:solidFill>
            <a:prstDash val="solid"/>
            <a:round/>
            <a:headEnd type="none" w="sm" len="sm"/>
            <a:tailEnd type="none" w="sm" len="sm"/>
          </a:ln>
        </p:spPr>
        <p:txBody>
          <a:bodyPr spcFirstLastPara="1" wrap="square" lIns="121900" tIns="60933" rIns="121900" bIns="60933" anchor="t" anchorCtr="0">
            <a:spAutoFit/>
          </a:bodyPr>
          <a:lstStyle/>
          <a:p>
            <a:pPr marL="186262" lvl="0" algn="ctr">
              <a:lnSpc>
                <a:spcPct val="150000"/>
              </a:lnSpc>
              <a:buClr>
                <a:srgbClr val="000000"/>
              </a:buClr>
            </a:pPr>
            <a:r>
              <a:rPr lang="en-US" sz="2000" b="1" kern="0" dirty="0" err="1">
                <a:solidFill>
                  <a:srgbClr val="691F18"/>
                </a:solidFill>
                <a:latin typeface="UTM Avo" panose="02040603050506020204" pitchFamily="18" charset="0"/>
                <a:cs typeface="Arial"/>
                <a:sym typeface="Arial"/>
              </a:rPr>
              <a:t>Nội</a:t>
            </a:r>
            <a:r>
              <a:rPr lang="en-US" sz="2000" b="1" kern="0" dirty="0">
                <a:solidFill>
                  <a:srgbClr val="691F18"/>
                </a:solidFill>
                <a:latin typeface="UTM Avo" panose="02040603050506020204" pitchFamily="18" charset="0"/>
                <a:cs typeface="Arial"/>
                <a:sym typeface="Arial"/>
              </a:rPr>
              <a:t> dung </a:t>
            </a:r>
            <a:r>
              <a:rPr lang="en-US" sz="2000" b="1" kern="0" dirty="0" err="1">
                <a:solidFill>
                  <a:srgbClr val="691F18"/>
                </a:solidFill>
                <a:latin typeface="UTM Avo" panose="02040603050506020204" pitchFamily="18" charset="0"/>
                <a:cs typeface="Arial"/>
                <a:sym typeface="Arial"/>
              </a:rPr>
              <a:t>bài</a:t>
            </a:r>
            <a:r>
              <a:rPr lang="en-US" sz="2000" b="1" kern="0" dirty="0">
                <a:solidFill>
                  <a:srgbClr val="691F18"/>
                </a:solidFill>
                <a:latin typeface="UTM Avo" panose="02040603050506020204" pitchFamily="18" charset="0"/>
                <a:cs typeface="Arial"/>
                <a:sym typeface="Arial"/>
              </a:rPr>
              <a:t> </a:t>
            </a:r>
            <a:r>
              <a:rPr lang="en-US" sz="2000" b="1" kern="0" dirty="0" err="1">
                <a:solidFill>
                  <a:srgbClr val="691F18"/>
                </a:solidFill>
                <a:latin typeface="UTM Avo" panose="02040603050506020204" pitchFamily="18" charset="0"/>
                <a:cs typeface="Arial"/>
                <a:sym typeface="Arial"/>
              </a:rPr>
              <a:t>đọc</a:t>
            </a:r>
            <a:r>
              <a:rPr lang="en-US" sz="2000" b="1"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bài</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đọc</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có</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nội</a:t>
            </a:r>
            <a:r>
              <a:rPr lang="en-US" sz="2000" kern="0" dirty="0">
                <a:solidFill>
                  <a:srgbClr val="691F18"/>
                </a:solidFill>
                <a:latin typeface="UTM Avo" panose="02040603050506020204" pitchFamily="18" charset="0"/>
                <a:cs typeface="Arial"/>
                <a:sym typeface="Arial"/>
              </a:rPr>
              <a:t> dung </a:t>
            </a:r>
            <a:r>
              <a:rPr lang="en-US" sz="2000" kern="0" dirty="0" err="1">
                <a:solidFill>
                  <a:srgbClr val="691F18"/>
                </a:solidFill>
                <a:latin typeface="UTM Avo" panose="02040603050506020204" pitchFamily="18" charset="0"/>
                <a:cs typeface="Arial"/>
                <a:sym typeface="Arial"/>
              </a:rPr>
              <a:t>kể</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về</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họ</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hàng</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làng</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xóm</a:t>
            </a:r>
            <a:r>
              <a:rPr lang="en-US" sz="2000" kern="0" dirty="0">
                <a:solidFill>
                  <a:srgbClr val="691F18"/>
                </a:solidFill>
                <a:latin typeface="UTM Avo" panose="02040603050506020204" pitchFamily="18" charset="0"/>
                <a:cs typeface="Arial"/>
                <a:sym typeface="Arial"/>
              </a:rPr>
              <a:t>.</a:t>
            </a:r>
          </a:p>
        </p:txBody>
      </p:sp>
      <p:sp>
        <p:nvSpPr>
          <p:cNvPr id="7" name="Google Shape;425;p28">
            <a:extLst>
              <a:ext uri="{FF2B5EF4-FFF2-40B4-BE49-F238E27FC236}">
                <a16:creationId xmlns:a16="http://schemas.microsoft.com/office/drawing/2014/main" id="{AF13B42A-23E5-E24E-C335-2D5D32501541}"/>
              </a:ext>
            </a:extLst>
          </p:cNvPr>
          <p:cNvSpPr/>
          <p:nvPr/>
        </p:nvSpPr>
        <p:spPr>
          <a:xfrm>
            <a:off x="4465228" y="4094553"/>
            <a:ext cx="2830416" cy="1969715"/>
          </a:xfrm>
          <a:prstGeom prst="rect">
            <a:avLst/>
          </a:prstGeom>
          <a:solidFill>
            <a:srgbClr val="FFFFFF"/>
          </a:solidFill>
          <a:ln w="28575" cap="flat" cmpd="sng">
            <a:solidFill>
              <a:srgbClr val="691F18"/>
            </a:solidFill>
            <a:prstDash val="solid"/>
            <a:round/>
            <a:headEnd type="none" w="sm" len="sm"/>
            <a:tailEnd type="none" w="sm" len="sm"/>
          </a:ln>
        </p:spPr>
        <p:txBody>
          <a:bodyPr spcFirstLastPara="1" wrap="square" lIns="121900" tIns="60933" rIns="121900" bIns="60933" anchor="t" anchorCtr="0">
            <a:spAutoFit/>
          </a:bodyPr>
          <a:lstStyle/>
          <a:p>
            <a:pPr lvl="0" algn="ctr">
              <a:lnSpc>
                <a:spcPct val="150000"/>
              </a:lnSpc>
              <a:buClr>
                <a:srgbClr val="000000"/>
              </a:buClr>
            </a:pPr>
            <a:r>
              <a:rPr lang="vi-VN" sz="2000" b="1" kern="0" dirty="0">
                <a:solidFill>
                  <a:srgbClr val="691F18"/>
                </a:solidFill>
                <a:latin typeface="UTM Avo" panose="02040603050506020204" pitchFamily="18" charset="0"/>
                <a:cs typeface="Arial"/>
                <a:sym typeface="Arial"/>
              </a:rPr>
              <a:t>Loại văn bản: </a:t>
            </a:r>
            <a:r>
              <a:rPr lang="vi-VN" sz="2000" kern="0" dirty="0">
                <a:solidFill>
                  <a:srgbClr val="691F18"/>
                </a:solidFill>
                <a:latin typeface="UTM Avo" panose="02040603050506020204" pitchFamily="18" charset="0"/>
                <a:cs typeface="Arial"/>
                <a:sym typeface="Arial"/>
              </a:rPr>
              <a:t>truyện, thơ, văn miêu tả, văn bản thông tin.</a:t>
            </a:r>
          </a:p>
        </p:txBody>
      </p:sp>
      <p:sp>
        <p:nvSpPr>
          <p:cNvPr id="8" name="Google Shape;426;p28">
            <a:extLst>
              <a:ext uri="{FF2B5EF4-FFF2-40B4-BE49-F238E27FC236}">
                <a16:creationId xmlns:a16="http://schemas.microsoft.com/office/drawing/2014/main" id="{2D93D303-ED76-F214-6135-0614BFAD2D85}"/>
              </a:ext>
            </a:extLst>
          </p:cNvPr>
          <p:cNvSpPr/>
          <p:nvPr/>
        </p:nvSpPr>
        <p:spPr>
          <a:xfrm>
            <a:off x="8051068" y="4094551"/>
            <a:ext cx="3796469" cy="2431380"/>
          </a:xfrm>
          <a:prstGeom prst="rect">
            <a:avLst/>
          </a:prstGeom>
          <a:solidFill>
            <a:srgbClr val="FFFFFF"/>
          </a:solidFill>
          <a:ln w="28575" cap="flat" cmpd="sng">
            <a:solidFill>
              <a:srgbClr val="691F18"/>
            </a:solidFill>
            <a:prstDash val="solid"/>
            <a:round/>
            <a:headEnd type="none" w="sm" len="sm"/>
            <a:tailEnd type="none" w="sm" len="sm"/>
          </a:ln>
        </p:spPr>
        <p:txBody>
          <a:bodyPr spcFirstLastPara="1" wrap="square" lIns="121900" tIns="60933" rIns="121900" bIns="60933" anchor="t" anchorCtr="0">
            <a:spAutoFit/>
          </a:bodyPr>
          <a:lstStyle/>
          <a:p>
            <a:pPr lvl="0" algn="ctr">
              <a:lnSpc>
                <a:spcPct val="150000"/>
              </a:lnSpc>
              <a:buClr>
                <a:srgbClr val="000000"/>
              </a:buClr>
            </a:pPr>
            <a:r>
              <a:rPr lang="vi-VN" sz="2000" b="1" kern="0" dirty="0">
                <a:solidFill>
                  <a:srgbClr val="691F18"/>
                </a:solidFill>
                <a:latin typeface="UTM Avo" panose="02040603050506020204" pitchFamily="18" charset="0"/>
                <a:cs typeface="Arial"/>
                <a:sym typeface="Arial"/>
              </a:rPr>
              <a:t>Số lượng: </a:t>
            </a:r>
            <a:r>
              <a:rPr lang="vi-VN" sz="2000" kern="0" dirty="0">
                <a:solidFill>
                  <a:srgbClr val="691F18"/>
                </a:solidFill>
                <a:latin typeface="UTM Avo" panose="02040603050506020204" pitchFamily="18" charset="0"/>
                <a:cs typeface="Arial"/>
                <a:sym typeface="Arial"/>
              </a:rPr>
              <a:t>2 câu chuyện về họ hàng, làng xóm; 1 bài văn (hoặc bài báo) miêu tả hoặc cung cấp thông tin về các nội dung trên.</a:t>
            </a:r>
          </a:p>
        </p:txBody>
      </p:sp>
      <p:cxnSp>
        <p:nvCxnSpPr>
          <p:cNvPr id="9" name="Google Shape;427;p28">
            <a:extLst>
              <a:ext uri="{FF2B5EF4-FFF2-40B4-BE49-F238E27FC236}">
                <a16:creationId xmlns:a16="http://schemas.microsoft.com/office/drawing/2014/main" id="{A53C7A31-9424-4F11-B3AD-9516D24335AF}"/>
              </a:ext>
            </a:extLst>
          </p:cNvPr>
          <p:cNvCxnSpPr>
            <a:cxnSpLocks/>
            <a:stCxn id="5" idx="2"/>
            <a:endCxn id="7" idx="0"/>
          </p:cNvCxnSpPr>
          <p:nvPr/>
        </p:nvCxnSpPr>
        <p:spPr>
          <a:xfrm>
            <a:off x="5873850" y="3156125"/>
            <a:ext cx="6586" cy="938428"/>
          </a:xfrm>
          <a:prstGeom prst="straightConnector1">
            <a:avLst/>
          </a:prstGeom>
          <a:noFill/>
          <a:ln w="28575" cap="flat" cmpd="sng">
            <a:solidFill>
              <a:srgbClr val="691F18"/>
            </a:solidFill>
            <a:prstDash val="solid"/>
            <a:round/>
            <a:headEnd type="none" w="sm" len="sm"/>
            <a:tailEnd type="triangle" w="med" len="med"/>
          </a:ln>
        </p:spPr>
      </p:cxnSp>
      <p:cxnSp>
        <p:nvCxnSpPr>
          <p:cNvPr id="10" name="Google Shape;428;p28">
            <a:extLst>
              <a:ext uri="{FF2B5EF4-FFF2-40B4-BE49-F238E27FC236}">
                <a16:creationId xmlns:a16="http://schemas.microsoft.com/office/drawing/2014/main" id="{4479F915-EFF8-C658-4FBC-762A0A1FFFDC}"/>
              </a:ext>
            </a:extLst>
          </p:cNvPr>
          <p:cNvCxnSpPr>
            <a:cxnSpLocks/>
            <a:endCxn id="8" idx="0"/>
          </p:cNvCxnSpPr>
          <p:nvPr/>
        </p:nvCxnSpPr>
        <p:spPr>
          <a:xfrm>
            <a:off x="6190274" y="3670951"/>
            <a:ext cx="3759029" cy="423600"/>
          </a:xfrm>
          <a:prstGeom prst="bentConnector2">
            <a:avLst/>
          </a:prstGeom>
          <a:noFill/>
          <a:ln w="28575" cap="flat" cmpd="sng">
            <a:solidFill>
              <a:srgbClr val="691F18"/>
            </a:solidFill>
            <a:prstDash val="solid"/>
            <a:round/>
            <a:headEnd type="none" w="sm" len="sm"/>
            <a:tailEnd type="triangle" w="med" len="med"/>
          </a:ln>
        </p:spPr>
      </p:cxnSp>
      <p:cxnSp>
        <p:nvCxnSpPr>
          <p:cNvPr id="11" name="Google Shape;429;p28">
            <a:extLst>
              <a:ext uri="{FF2B5EF4-FFF2-40B4-BE49-F238E27FC236}">
                <a16:creationId xmlns:a16="http://schemas.microsoft.com/office/drawing/2014/main" id="{BB212FCA-1538-BE03-5905-614D5265E70B}"/>
              </a:ext>
            </a:extLst>
          </p:cNvPr>
          <p:cNvCxnSpPr/>
          <p:nvPr/>
        </p:nvCxnSpPr>
        <p:spPr>
          <a:xfrm flipH="1">
            <a:off x="2259505" y="3671064"/>
            <a:ext cx="3927200" cy="423600"/>
          </a:xfrm>
          <a:prstGeom prst="bentConnector2">
            <a:avLst/>
          </a:prstGeom>
          <a:noFill/>
          <a:ln w="28575" cap="flat" cmpd="sng">
            <a:solidFill>
              <a:srgbClr val="691F18"/>
            </a:solidFill>
            <a:prstDash val="solid"/>
            <a:round/>
            <a:headEnd type="none" w="sm" len="sm"/>
            <a:tailEnd type="triangle" w="med" len="med"/>
          </a:ln>
        </p:spPr>
      </p:cxnSp>
      <p:sp>
        <p:nvSpPr>
          <p:cNvPr id="12" name="Google Shape;430;p28">
            <a:extLst>
              <a:ext uri="{FF2B5EF4-FFF2-40B4-BE49-F238E27FC236}">
                <a16:creationId xmlns:a16="http://schemas.microsoft.com/office/drawing/2014/main" id="{EB227491-B87F-E027-0FEC-D067455C3062}"/>
              </a:ext>
            </a:extLst>
          </p:cNvPr>
          <p:cNvSpPr/>
          <p:nvPr/>
        </p:nvSpPr>
        <p:spPr>
          <a:xfrm>
            <a:off x="959462" y="1872991"/>
            <a:ext cx="930033" cy="890456"/>
          </a:xfrm>
          <a:prstGeom prst="ellipse">
            <a:avLst/>
          </a:prstGeom>
          <a:solidFill>
            <a:srgbClr val="9D2F24"/>
          </a:solidFill>
          <a:ln>
            <a:noFill/>
          </a:ln>
        </p:spPr>
        <p:txBody>
          <a:bodyPr spcFirstLastPara="1" wrap="square" lIns="121900" tIns="121900" rIns="121900" bIns="121900" anchor="ctr" anchorCtr="0">
            <a:noAutofit/>
          </a:bodyPr>
          <a:lstStyle/>
          <a:p>
            <a:pPr algn="ctr">
              <a:buClr>
                <a:srgbClr val="000000"/>
              </a:buClr>
              <a:buSzPts val="1400"/>
              <a:buFont typeface="Arial"/>
              <a:buNone/>
            </a:pPr>
            <a:r>
              <a:rPr lang="en-US" sz="2400" b="1" kern="0" dirty="0">
                <a:latin typeface="UTM Avo" panose="02040603050506020204" pitchFamily="18" charset="0"/>
                <a:cs typeface="Arial"/>
                <a:sym typeface="Arial"/>
              </a:rPr>
              <a:t>01</a:t>
            </a:r>
          </a:p>
        </p:txBody>
      </p:sp>
      <p:sp>
        <p:nvSpPr>
          <p:cNvPr id="13" name="Google Shape;431;p28">
            <a:extLst>
              <a:ext uri="{FF2B5EF4-FFF2-40B4-BE49-F238E27FC236}">
                <a16:creationId xmlns:a16="http://schemas.microsoft.com/office/drawing/2014/main" id="{698C7C08-BCD5-E99C-6996-1AD9277ACCAF}"/>
              </a:ext>
            </a:extLst>
          </p:cNvPr>
          <p:cNvSpPr txBox="1"/>
          <p:nvPr/>
        </p:nvSpPr>
        <p:spPr>
          <a:xfrm>
            <a:off x="150622" y="1128293"/>
            <a:ext cx="1050020" cy="553819"/>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endParaRPr sz="4800" b="1" kern="0" dirty="0">
              <a:solidFill>
                <a:srgbClr val="FFFFFF"/>
              </a:solidFill>
              <a:latin typeface="UTM Avo" panose="02040603050506020204" pitchFamily="18" charset="0"/>
              <a:cs typeface="Arial"/>
              <a:sym typeface="Arial"/>
            </a:endParaRPr>
          </a:p>
        </p:txBody>
      </p:sp>
    </p:spTree>
    <p:extLst>
      <p:ext uri="{BB962C8B-B14F-4D97-AF65-F5344CB8AC3E}">
        <p14:creationId xmlns:p14="http://schemas.microsoft.com/office/powerpoint/2010/main" val="337116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422;p28">
            <a:extLst>
              <a:ext uri="{FF2B5EF4-FFF2-40B4-BE49-F238E27FC236}">
                <a16:creationId xmlns:a16="http://schemas.microsoft.com/office/drawing/2014/main" id="{49009EF5-FFEF-254A-6BE1-FD02E14D2A43}"/>
              </a:ext>
            </a:extLst>
          </p:cNvPr>
          <p:cNvSpPr txBox="1"/>
          <p:nvPr/>
        </p:nvSpPr>
        <p:spPr>
          <a:xfrm>
            <a:off x="4190899" y="1239571"/>
            <a:ext cx="3810201" cy="553819"/>
          </a:xfrm>
          <a:prstGeom prst="rect">
            <a:avLst/>
          </a:prstGeom>
          <a:noFill/>
          <a:ln>
            <a:noFill/>
          </a:ln>
        </p:spPr>
        <p:txBody>
          <a:bodyPr spcFirstLastPara="1" wrap="square" lIns="121900" tIns="121900" rIns="121900" bIns="121900" anchor="t" anchorCtr="0">
            <a:noAutofit/>
          </a:bodyPr>
          <a:lstStyle/>
          <a:p>
            <a:pPr algn="ctr">
              <a:lnSpc>
                <a:spcPct val="90000"/>
              </a:lnSpc>
              <a:buClr>
                <a:srgbClr val="303030"/>
              </a:buClr>
              <a:buSzPts val="4700"/>
              <a:buFont typeface="Arial"/>
              <a:buNone/>
            </a:pPr>
            <a:r>
              <a:rPr lang="en-US" sz="2800" b="1" kern="0" dirty="0">
                <a:solidFill>
                  <a:srgbClr val="9D2F24"/>
                </a:solidFill>
                <a:latin typeface="UTM Avo" panose="02040603050506020204" pitchFamily="18" charset="0"/>
                <a:cs typeface="Arial"/>
                <a:sym typeface="Arial"/>
              </a:rPr>
              <a:t>TỰ ĐỌC SÁCH BÁO</a:t>
            </a:r>
          </a:p>
        </p:txBody>
      </p:sp>
      <p:sp>
        <p:nvSpPr>
          <p:cNvPr id="13" name="Google Shape;431;p28">
            <a:extLst>
              <a:ext uri="{FF2B5EF4-FFF2-40B4-BE49-F238E27FC236}">
                <a16:creationId xmlns:a16="http://schemas.microsoft.com/office/drawing/2014/main" id="{698C7C08-BCD5-E99C-6996-1AD9277ACCAF}"/>
              </a:ext>
            </a:extLst>
          </p:cNvPr>
          <p:cNvSpPr txBox="1"/>
          <p:nvPr/>
        </p:nvSpPr>
        <p:spPr>
          <a:xfrm>
            <a:off x="150622" y="1128293"/>
            <a:ext cx="1050020" cy="553819"/>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endParaRPr sz="4800" b="1" kern="0" dirty="0">
              <a:solidFill>
                <a:srgbClr val="FFFFFF"/>
              </a:solidFill>
              <a:latin typeface="UTM Avo" panose="02040603050506020204" pitchFamily="18" charset="0"/>
              <a:cs typeface="Arial"/>
              <a:sym typeface="Arial"/>
            </a:endParaRPr>
          </a:p>
        </p:txBody>
      </p:sp>
      <p:sp>
        <p:nvSpPr>
          <p:cNvPr id="3" name="Google Shape;437;p29">
            <a:extLst>
              <a:ext uri="{FF2B5EF4-FFF2-40B4-BE49-F238E27FC236}">
                <a16:creationId xmlns:a16="http://schemas.microsoft.com/office/drawing/2014/main" id="{708E3E06-C0F6-24A0-107F-202B8C1FDE04}"/>
              </a:ext>
            </a:extLst>
          </p:cNvPr>
          <p:cNvSpPr/>
          <p:nvPr/>
        </p:nvSpPr>
        <p:spPr>
          <a:xfrm>
            <a:off x="1627907" y="2416517"/>
            <a:ext cx="8936183" cy="861760"/>
          </a:xfrm>
          <a:prstGeom prst="rect">
            <a:avLst/>
          </a:prstGeom>
          <a:solidFill>
            <a:srgbClr val="FFFFFF"/>
          </a:solidFill>
          <a:ln w="28575" cap="flat" cmpd="sng">
            <a:solidFill>
              <a:srgbClr val="691F18"/>
            </a:solidFill>
            <a:prstDash val="solid"/>
            <a:round/>
            <a:headEnd type="none" w="sm" len="sm"/>
            <a:tailEnd type="none" w="sm" len="sm"/>
          </a:ln>
        </p:spPr>
        <p:txBody>
          <a:bodyPr spcFirstLastPara="1" wrap="square" lIns="121900" tIns="243833" rIns="121900" bIns="243833" anchor="ctr" anchorCtr="0">
            <a:spAutoFit/>
          </a:bodyPr>
          <a:lstStyle/>
          <a:p>
            <a:pPr lvl="0" algn="ctr">
              <a:buClr>
                <a:srgbClr val="000000"/>
              </a:buClr>
            </a:pPr>
            <a:r>
              <a:rPr lang="en-US" sz="2400" b="1" kern="0">
                <a:solidFill>
                  <a:srgbClr val="691F18"/>
                </a:solidFill>
                <a:latin typeface="UTM Avo" panose="02040603050506020204" pitchFamily="18" charset="0"/>
                <a:cs typeface="Arial"/>
                <a:sym typeface="Arial"/>
              </a:rPr>
              <a:t>Ghi vào phiếu đọc sách</a:t>
            </a:r>
            <a:endParaRPr lang="en-US" sz="2400" b="1" kern="0" dirty="0">
              <a:solidFill>
                <a:srgbClr val="691F18"/>
              </a:solidFill>
              <a:latin typeface="UTM Avo" panose="02040603050506020204" pitchFamily="18" charset="0"/>
              <a:cs typeface="Arial"/>
              <a:sym typeface="Arial"/>
            </a:endParaRPr>
          </a:p>
        </p:txBody>
      </p:sp>
      <p:sp>
        <p:nvSpPr>
          <p:cNvPr id="4" name="Google Shape;438;p29">
            <a:extLst>
              <a:ext uri="{FF2B5EF4-FFF2-40B4-BE49-F238E27FC236}">
                <a16:creationId xmlns:a16="http://schemas.microsoft.com/office/drawing/2014/main" id="{34FEB9BB-27E7-DCA4-78AA-A17D93583DC2}"/>
              </a:ext>
            </a:extLst>
          </p:cNvPr>
          <p:cNvSpPr/>
          <p:nvPr/>
        </p:nvSpPr>
        <p:spPr>
          <a:xfrm>
            <a:off x="1027390" y="4286876"/>
            <a:ext cx="2184710" cy="584721"/>
          </a:xfrm>
          <a:prstGeom prst="rect">
            <a:avLst/>
          </a:prstGeom>
          <a:solidFill>
            <a:srgbClr val="FFFFFF"/>
          </a:solidFill>
          <a:ln w="28575" cap="flat" cmpd="sng">
            <a:solidFill>
              <a:srgbClr val="691F18"/>
            </a:solidFill>
            <a:prstDash val="solid"/>
            <a:round/>
            <a:headEnd type="none" w="sm" len="sm"/>
            <a:tailEnd type="none" w="sm" len="sm"/>
          </a:ln>
        </p:spPr>
        <p:txBody>
          <a:bodyPr spcFirstLastPara="1" wrap="square" lIns="0" tIns="60933" rIns="121900" bIns="60933" anchor="t" anchorCtr="0">
            <a:spAutoFit/>
          </a:bodyPr>
          <a:lstStyle/>
          <a:p>
            <a:pPr marL="186262" lvl="0" algn="ctr">
              <a:lnSpc>
                <a:spcPct val="150000"/>
              </a:lnSpc>
              <a:buClr>
                <a:srgbClr val="000000"/>
              </a:buClr>
            </a:pPr>
            <a:r>
              <a:rPr lang="en-US" sz="2000" b="1" kern="0" dirty="0" err="1">
                <a:solidFill>
                  <a:srgbClr val="691F18"/>
                </a:solidFill>
                <a:latin typeface="UTM Avo" panose="02040603050506020204" pitchFamily="18" charset="0"/>
                <a:cs typeface="Arial"/>
                <a:sym typeface="Arial"/>
              </a:rPr>
              <a:t>Tên</a:t>
            </a:r>
            <a:r>
              <a:rPr lang="en-US" sz="2000" b="1" kern="0" dirty="0">
                <a:solidFill>
                  <a:srgbClr val="691F18"/>
                </a:solidFill>
                <a:latin typeface="UTM Avo" panose="02040603050506020204" pitchFamily="18" charset="0"/>
                <a:cs typeface="Arial"/>
                <a:sym typeface="Arial"/>
              </a:rPr>
              <a:t> </a:t>
            </a:r>
            <a:r>
              <a:rPr lang="en-US" sz="2000" b="1" kern="0" dirty="0" err="1">
                <a:solidFill>
                  <a:srgbClr val="691F18"/>
                </a:solidFill>
                <a:latin typeface="UTM Avo" panose="02040603050506020204" pitchFamily="18" charset="0"/>
                <a:cs typeface="Arial"/>
                <a:sym typeface="Arial"/>
              </a:rPr>
              <a:t>bài</a:t>
            </a:r>
            <a:r>
              <a:rPr lang="en-US" sz="2000" b="1" kern="0" dirty="0">
                <a:solidFill>
                  <a:srgbClr val="691F18"/>
                </a:solidFill>
                <a:latin typeface="UTM Avo" panose="02040603050506020204" pitchFamily="18" charset="0"/>
                <a:cs typeface="Arial"/>
                <a:sym typeface="Arial"/>
              </a:rPr>
              <a:t> </a:t>
            </a:r>
            <a:r>
              <a:rPr lang="en-US" sz="2000" b="1" kern="0" dirty="0" err="1">
                <a:solidFill>
                  <a:srgbClr val="691F18"/>
                </a:solidFill>
                <a:latin typeface="UTM Avo" panose="02040603050506020204" pitchFamily="18" charset="0"/>
                <a:cs typeface="Arial"/>
                <a:sym typeface="Arial"/>
              </a:rPr>
              <a:t>đọc</a:t>
            </a:r>
            <a:endParaRPr lang="en-US" sz="2000" b="1" kern="0" dirty="0">
              <a:solidFill>
                <a:srgbClr val="691F18"/>
              </a:solidFill>
              <a:latin typeface="UTM Avo" panose="02040603050506020204" pitchFamily="18" charset="0"/>
              <a:cs typeface="Arial"/>
              <a:sym typeface="Arial"/>
            </a:endParaRPr>
          </a:p>
        </p:txBody>
      </p:sp>
      <p:sp>
        <p:nvSpPr>
          <p:cNvPr id="14" name="Google Shape;439;p29">
            <a:extLst>
              <a:ext uri="{FF2B5EF4-FFF2-40B4-BE49-F238E27FC236}">
                <a16:creationId xmlns:a16="http://schemas.microsoft.com/office/drawing/2014/main" id="{34505F95-A6D6-2F59-9AD7-3736B5F806F7}"/>
              </a:ext>
            </a:extLst>
          </p:cNvPr>
          <p:cNvSpPr/>
          <p:nvPr/>
        </p:nvSpPr>
        <p:spPr>
          <a:xfrm>
            <a:off x="4152398" y="4270107"/>
            <a:ext cx="3887200" cy="1508051"/>
          </a:xfrm>
          <a:prstGeom prst="rect">
            <a:avLst/>
          </a:prstGeom>
          <a:solidFill>
            <a:srgbClr val="FFFFFF"/>
          </a:solidFill>
          <a:ln w="28575" cap="flat" cmpd="sng">
            <a:solidFill>
              <a:srgbClr val="691F18"/>
            </a:solidFill>
            <a:prstDash val="solid"/>
            <a:round/>
            <a:headEnd type="none" w="sm" len="sm"/>
            <a:tailEnd type="none" w="sm" len="sm"/>
          </a:ln>
        </p:spPr>
        <p:txBody>
          <a:bodyPr spcFirstLastPara="1" wrap="square" lIns="121900" tIns="60933" rIns="365733" bIns="60933" anchor="t" anchorCtr="0">
            <a:spAutoFit/>
          </a:bodyPr>
          <a:lstStyle/>
          <a:p>
            <a:pPr marL="186262" lvl="0" algn="just">
              <a:lnSpc>
                <a:spcPct val="150000"/>
              </a:lnSpc>
              <a:buClr>
                <a:srgbClr val="000000"/>
              </a:buClr>
            </a:pPr>
            <a:r>
              <a:rPr lang="en-US" sz="2000" b="1" kern="0" dirty="0" err="1">
                <a:solidFill>
                  <a:srgbClr val="691F18"/>
                </a:solidFill>
                <a:latin typeface="UTM Avo" panose="02040603050506020204" pitchFamily="18" charset="0"/>
                <a:cs typeface="Arial"/>
                <a:sym typeface="Arial"/>
              </a:rPr>
              <a:t>Một</a:t>
            </a:r>
            <a:r>
              <a:rPr lang="en-US" sz="2000" b="1" kern="0" dirty="0">
                <a:solidFill>
                  <a:srgbClr val="691F18"/>
                </a:solidFill>
                <a:latin typeface="UTM Avo" panose="02040603050506020204" pitchFamily="18" charset="0"/>
                <a:cs typeface="Arial"/>
                <a:sym typeface="Arial"/>
              </a:rPr>
              <a:t> </a:t>
            </a:r>
            <a:r>
              <a:rPr lang="en-US" sz="2000" b="1" kern="0" dirty="0" err="1">
                <a:solidFill>
                  <a:srgbClr val="691F18"/>
                </a:solidFill>
                <a:latin typeface="UTM Avo" panose="02040603050506020204" pitchFamily="18" charset="0"/>
                <a:cs typeface="Arial"/>
                <a:sym typeface="Arial"/>
              </a:rPr>
              <a:t>số</a:t>
            </a:r>
            <a:r>
              <a:rPr lang="en-US" sz="2000" b="1" kern="0" dirty="0">
                <a:solidFill>
                  <a:srgbClr val="691F18"/>
                </a:solidFill>
                <a:latin typeface="UTM Avo" panose="02040603050506020204" pitchFamily="18" charset="0"/>
                <a:cs typeface="Arial"/>
                <a:sym typeface="Arial"/>
              </a:rPr>
              <a:t> </a:t>
            </a:r>
            <a:r>
              <a:rPr lang="en-US" sz="2000" b="1" kern="0" dirty="0" err="1">
                <a:solidFill>
                  <a:srgbClr val="691F18"/>
                </a:solidFill>
                <a:latin typeface="UTM Avo" panose="02040603050506020204" pitchFamily="18" charset="0"/>
                <a:cs typeface="Arial"/>
                <a:sym typeface="Arial"/>
              </a:rPr>
              <a:t>nội</a:t>
            </a:r>
            <a:r>
              <a:rPr lang="en-US" sz="2000" b="1" kern="0" dirty="0">
                <a:solidFill>
                  <a:srgbClr val="691F18"/>
                </a:solidFill>
                <a:latin typeface="UTM Avo" panose="02040603050506020204" pitchFamily="18" charset="0"/>
                <a:cs typeface="Arial"/>
                <a:sym typeface="Arial"/>
              </a:rPr>
              <a:t> dung </a:t>
            </a:r>
            <a:r>
              <a:rPr lang="en-US" sz="2000" b="1" kern="0" dirty="0" err="1">
                <a:solidFill>
                  <a:srgbClr val="691F18"/>
                </a:solidFill>
                <a:latin typeface="UTM Avo" panose="02040603050506020204" pitchFamily="18" charset="0"/>
                <a:cs typeface="Arial"/>
                <a:sym typeface="Arial"/>
              </a:rPr>
              <a:t>chính</a:t>
            </a:r>
            <a:r>
              <a:rPr lang="en-US" sz="2000" b="1"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sự</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việc</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nhân</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vật</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hình</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ảnh</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câu</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văn</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em</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thích</a:t>
            </a:r>
            <a:r>
              <a:rPr lang="en-US" sz="2000" kern="0" dirty="0">
                <a:solidFill>
                  <a:srgbClr val="691F18"/>
                </a:solidFill>
                <a:latin typeface="UTM Avo" panose="02040603050506020204" pitchFamily="18" charset="0"/>
                <a:cs typeface="Arial"/>
                <a:sym typeface="Arial"/>
              </a:rPr>
              <a:t>.</a:t>
            </a:r>
          </a:p>
        </p:txBody>
      </p:sp>
      <p:sp>
        <p:nvSpPr>
          <p:cNvPr id="15" name="Google Shape;440;p29">
            <a:extLst>
              <a:ext uri="{FF2B5EF4-FFF2-40B4-BE49-F238E27FC236}">
                <a16:creationId xmlns:a16="http://schemas.microsoft.com/office/drawing/2014/main" id="{FFE2D79C-8C89-823B-CA70-5443521B282E}"/>
              </a:ext>
            </a:extLst>
          </p:cNvPr>
          <p:cNvSpPr/>
          <p:nvPr/>
        </p:nvSpPr>
        <p:spPr>
          <a:xfrm>
            <a:off x="8213130" y="4286876"/>
            <a:ext cx="2900927" cy="584721"/>
          </a:xfrm>
          <a:prstGeom prst="rect">
            <a:avLst/>
          </a:prstGeom>
          <a:solidFill>
            <a:srgbClr val="FFFFFF"/>
          </a:solidFill>
          <a:ln w="28575" cap="flat" cmpd="sng">
            <a:solidFill>
              <a:srgbClr val="691F18"/>
            </a:solidFill>
            <a:prstDash val="solid"/>
            <a:round/>
            <a:headEnd type="none" w="sm" len="sm"/>
            <a:tailEnd type="none" w="sm" len="sm"/>
          </a:ln>
        </p:spPr>
        <p:txBody>
          <a:bodyPr spcFirstLastPara="1" wrap="square" lIns="121900" tIns="60933" rIns="121900" bIns="60933" anchor="t" anchorCtr="0">
            <a:spAutoFit/>
          </a:bodyPr>
          <a:lstStyle/>
          <a:p>
            <a:pPr lvl="0" algn="ctr">
              <a:lnSpc>
                <a:spcPct val="150000"/>
              </a:lnSpc>
              <a:buClr>
                <a:srgbClr val="000000"/>
              </a:buClr>
            </a:pPr>
            <a:r>
              <a:rPr lang="en-US" sz="2000" b="1" kern="0">
                <a:solidFill>
                  <a:srgbClr val="691F18"/>
                </a:solidFill>
                <a:latin typeface="UTM Avo" panose="02040603050506020204" pitchFamily="18" charset="0"/>
                <a:cs typeface="Arial"/>
                <a:sym typeface="Arial"/>
              </a:rPr>
              <a:t>Cảm nghĩ của em</a:t>
            </a:r>
            <a:endParaRPr lang="en-US" sz="2000" b="1" kern="0" dirty="0">
              <a:solidFill>
                <a:srgbClr val="691F18"/>
              </a:solidFill>
              <a:latin typeface="UTM Avo" panose="02040603050506020204" pitchFamily="18" charset="0"/>
              <a:cs typeface="Arial"/>
              <a:sym typeface="Arial"/>
            </a:endParaRPr>
          </a:p>
        </p:txBody>
      </p:sp>
      <p:cxnSp>
        <p:nvCxnSpPr>
          <p:cNvPr id="16" name="Google Shape;441;p29">
            <a:extLst>
              <a:ext uri="{FF2B5EF4-FFF2-40B4-BE49-F238E27FC236}">
                <a16:creationId xmlns:a16="http://schemas.microsoft.com/office/drawing/2014/main" id="{9F02A02B-F8DE-29CE-D200-604D87072EB0}"/>
              </a:ext>
            </a:extLst>
          </p:cNvPr>
          <p:cNvCxnSpPr>
            <a:cxnSpLocks/>
            <a:stCxn id="3" idx="2"/>
            <a:endCxn id="14" idx="0"/>
          </p:cNvCxnSpPr>
          <p:nvPr/>
        </p:nvCxnSpPr>
        <p:spPr>
          <a:xfrm flipH="1">
            <a:off x="6095998" y="3278277"/>
            <a:ext cx="1" cy="991830"/>
          </a:xfrm>
          <a:prstGeom prst="straightConnector1">
            <a:avLst/>
          </a:prstGeom>
          <a:noFill/>
          <a:ln w="28575" cap="flat" cmpd="sng">
            <a:solidFill>
              <a:srgbClr val="691F18"/>
            </a:solidFill>
            <a:prstDash val="solid"/>
            <a:round/>
            <a:headEnd type="none" w="sm" len="sm"/>
            <a:tailEnd type="triangle" w="med" len="med"/>
          </a:ln>
        </p:spPr>
      </p:cxnSp>
      <p:cxnSp>
        <p:nvCxnSpPr>
          <p:cNvPr id="17" name="Google Shape;442;p29">
            <a:extLst>
              <a:ext uri="{FF2B5EF4-FFF2-40B4-BE49-F238E27FC236}">
                <a16:creationId xmlns:a16="http://schemas.microsoft.com/office/drawing/2014/main" id="{CF2962AD-82F2-B617-7F21-7753A85ABAB7}"/>
              </a:ext>
            </a:extLst>
          </p:cNvPr>
          <p:cNvCxnSpPr>
            <a:cxnSpLocks/>
            <a:endCxn id="15" idx="0"/>
          </p:cNvCxnSpPr>
          <p:nvPr/>
        </p:nvCxnSpPr>
        <p:spPr>
          <a:xfrm>
            <a:off x="6095998" y="3863275"/>
            <a:ext cx="3567596" cy="423601"/>
          </a:xfrm>
          <a:prstGeom prst="bentConnector2">
            <a:avLst/>
          </a:prstGeom>
          <a:noFill/>
          <a:ln w="28575" cap="flat" cmpd="sng">
            <a:solidFill>
              <a:srgbClr val="691F18"/>
            </a:solidFill>
            <a:prstDash val="solid"/>
            <a:round/>
            <a:headEnd type="none" w="sm" len="sm"/>
            <a:tailEnd type="triangle" w="med" len="med"/>
          </a:ln>
        </p:spPr>
      </p:cxnSp>
      <p:cxnSp>
        <p:nvCxnSpPr>
          <p:cNvPr id="18" name="Google Shape;443;p29">
            <a:extLst>
              <a:ext uri="{FF2B5EF4-FFF2-40B4-BE49-F238E27FC236}">
                <a16:creationId xmlns:a16="http://schemas.microsoft.com/office/drawing/2014/main" id="{9E06EF42-E42C-12E5-F7F1-C47109821758}"/>
              </a:ext>
            </a:extLst>
          </p:cNvPr>
          <p:cNvCxnSpPr>
            <a:cxnSpLocks/>
            <a:endCxn id="4" idx="0"/>
          </p:cNvCxnSpPr>
          <p:nvPr/>
        </p:nvCxnSpPr>
        <p:spPr>
          <a:xfrm rot="10800000" flipV="1">
            <a:off x="2119746" y="3863268"/>
            <a:ext cx="4443037" cy="423607"/>
          </a:xfrm>
          <a:prstGeom prst="bentConnector2">
            <a:avLst/>
          </a:prstGeom>
          <a:noFill/>
          <a:ln w="28575" cap="flat" cmpd="sng">
            <a:solidFill>
              <a:srgbClr val="691F18"/>
            </a:solidFill>
            <a:prstDash val="solid"/>
            <a:round/>
            <a:headEnd type="none" w="sm" len="sm"/>
            <a:tailEnd type="triangle" w="med" len="med"/>
          </a:ln>
        </p:spPr>
      </p:cxnSp>
      <p:sp>
        <p:nvSpPr>
          <p:cNvPr id="19" name="Google Shape;444;p29">
            <a:extLst>
              <a:ext uri="{FF2B5EF4-FFF2-40B4-BE49-F238E27FC236}">
                <a16:creationId xmlns:a16="http://schemas.microsoft.com/office/drawing/2014/main" id="{03E65D9D-D0D6-70EB-ED41-A2CFD8BCC2BB}"/>
              </a:ext>
            </a:extLst>
          </p:cNvPr>
          <p:cNvSpPr/>
          <p:nvPr/>
        </p:nvSpPr>
        <p:spPr>
          <a:xfrm>
            <a:off x="1199878" y="2027768"/>
            <a:ext cx="919867" cy="880723"/>
          </a:xfrm>
          <a:prstGeom prst="ellipse">
            <a:avLst/>
          </a:prstGeom>
          <a:solidFill>
            <a:srgbClr val="9D2F24"/>
          </a:solidFill>
          <a:ln>
            <a:noFill/>
          </a:ln>
        </p:spPr>
        <p:txBody>
          <a:bodyPr spcFirstLastPara="1" wrap="square" lIns="121900" tIns="121900" rIns="121900" bIns="121900" anchor="ctr" anchorCtr="0">
            <a:noAutofit/>
          </a:bodyPr>
          <a:lstStyle/>
          <a:p>
            <a:pPr algn="ctr">
              <a:buClr>
                <a:srgbClr val="000000"/>
              </a:buClr>
              <a:buSzPts val="1400"/>
              <a:buFont typeface="Arial"/>
              <a:buNone/>
            </a:pPr>
            <a:r>
              <a:rPr lang="en-US" sz="2400" b="1" kern="0">
                <a:latin typeface="UTM Avo" panose="02040603050506020204" pitchFamily="18" charset="0"/>
                <a:cs typeface="Arial"/>
                <a:sym typeface="Arial"/>
              </a:rPr>
              <a:t>02</a:t>
            </a:r>
            <a:endParaRPr lang="en-US" sz="2400" b="1" kern="0" dirty="0">
              <a:latin typeface="UTM Avo" panose="02040603050506020204" pitchFamily="18" charset="0"/>
              <a:cs typeface="Arial"/>
              <a:sym typeface="Arial"/>
            </a:endParaRPr>
          </a:p>
        </p:txBody>
      </p:sp>
    </p:spTree>
    <p:extLst>
      <p:ext uri="{BB962C8B-B14F-4D97-AF65-F5344CB8AC3E}">
        <p14:creationId xmlns:p14="http://schemas.microsoft.com/office/powerpoint/2010/main" val="229589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88;p3">
            <a:extLst>
              <a:ext uri="{FF2B5EF4-FFF2-40B4-BE49-F238E27FC236}">
                <a16:creationId xmlns:a16="http://schemas.microsoft.com/office/drawing/2014/main" id="{D03FD4E0-0F70-BB53-01EB-14A8A7BF94B8}"/>
              </a:ext>
            </a:extLst>
          </p:cNvPr>
          <p:cNvSpPr txBox="1">
            <a:spLocks/>
          </p:cNvSpPr>
          <p:nvPr/>
        </p:nvSpPr>
        <p:spPr>
          <a:xfrm>
            <a:off x="1447800" y="1858414"/>
            <a:ext cx="9296400" cy="1029809"/>
          </a:xfrm>
          <a:prstGeom prst="rect">
            <a:avLst/>
          </a:prstGeom>
          <a:solidFill>
            <a:srgbClr val="FFFFFF"/>
          </a:solidFill>
          <a:ln w="19050" cap="flat" cmpd="sng">
            <a:solidFill>
              <a:srgbClr val="691F18"/>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850"/>
              <a:buFont typeface="Source Sans 3"/>
              <a:buNone/>
              <a:defRPr sz="2000" b="0" i="0" u="none" strike="noStrike" cap="none">
                <a:solidFill>
                  <a:schemeClr val="dk1"/>
                </a:solidFill>
                <a:latin typeface="Source Sans 3"/>
                <a:ea typeface="Source Sans 3"/>
                <a:cs typeface="Source Sans 3"/>
                <a:sym typeface="Source Sans 3"/>
              </a:defRPr>
            </a:lvl1pPr>
            <a:lvl2pPr marL="914400" marR="0" lvl="1"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2pPr>
            <a:lvl3pPr marL="1371600" marR="0" lvl="2"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3pPr>
            <a:lvl4pPr marL="1828800" marR="0" lvl="3"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4pPr>
            <a:lvl5pPr marL="2286000" marR="0" lvl="4"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5pPr>
            <a:lvl6pPr marL="2743200" marR="0" lvl="5"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6pPr>
            <a:lvl7pPr marL="3200400" marR="0" lvl="6"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7pPr>
            <a:lvl8pPr marL="3657600" marR="0" lvl="7"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8pPr>
            <a:lvl9pPr marL="4114800" marR="0" lvl="8"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9pPr>
          </a:lstStyle>
          <a:p>
            <a:pPr marL="0" lvl="0" indent="512763" algn="l">
              <a:buClr>
                <a:srgbClr val="303030"/>
              </a:buClr>
            </a:pPr>
            <a:r>
              <a:rPr lang="vi-VN" sz="2400" b="1" kern="0" dirty="0">
                <a:solidFill>
                  <a:srgbClr val="691F18"/>
                </a:solidFill>
                <a:latin typeface="UTM Avo" panose="02040603050506020204" pitchFamily="18" charset="0"/>
                <a:ea typeface="Arial"/>
                <a:cs typeface="Arial"/>
                <a:sym typeface="Arial"/>
              </a:rPr>
              <a:t>Tìm từ ngữ ở bên B phù hợp với từ ngữ ở bên A để hoàn thành các câu sau. Các câu ấy nói lên điều gì?</a:t>
            </a:r>
          </a:p>
        </p:txBody>
      </p:sp>
      <p:sp>
        <p:nvSpPr>
          <p:cNvPr id="4" name="Google Shape;189;p3">
            <a:extLst>
              <a:ext uri="{FF2B5EF4-FFF2-40B4-BE49-F238E27FC236}">
                <a16:creationId xmlns:a16="http://schemas.microsoft.com/office/drawing/2014/main" id="{128346CB-1664-1FB6-ECE2-F8C748F38433}"/>
              </a:ext>
            </a:extLst>
          </p:cNvPr>
          <p:cNvSpPr/>
          <p:nvPr/>
        </p:nvSpPr>
        <p:spPr>
          <a:xfrm>
            <a:off x="706527" y="3295854"/>
            <a:ext cx="4379651" cy="814863"/>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25000"/>
              </a:lnSpc>
              <a:buClr>
                <a:srgbClr val="000000"/>
              </a:buClr>
            </a:pPr>
            <a:r>
              <a:rPr lang="en-US" sz="2000" kern="0">
                <a:solidFill>
                  <a:srgbClr val="9D2F24"/>
                </a:solidFill>
                <a:latin typeface="UTM Avo" panose="02040603050506020204" pitchFamily="18" charset="0"/>
                <a:cs typeface="Arial"/>
                <a:sym typeface="Arial"/>
              </a:rPr>
              <a:t>a) Một giọt máu đào</a:t>
            </a:r>
            <a:endParaRPr lang="en-US" sz="2000" kern="0" dirty="0">
              <a:solidFill>
                <a:srgbClr val="9D2F24"/>
              </a:solidFill>
              <a:latin typeface="UTM Avo" panose="02040603050506020204" pitchFamily="18" charset="0"/>
              <a:cs typeface="Arial"/>
              <a:sym typeface="Arial"/>
            </a:endParaRPr>
          </a:p>
        </p:txBody>
      </p:sp>
      <p:sp>
        <p:nvSpPr>
          <p:cNvPr id="5" name="Google Shape;190;p3">
            <a:extLst>
              <a:ext uri="{FF2B5EF4-FFF2-40B4-BE49-F238E27FC236}">
                <a16:creationId xmlns:a16="http://schemas.microsoft.com/office/drawing/2014/main" id="{0E788620-EC8E-CCAB-31A8-B461836FBBB7}"/>
              </a:ext>
            </a:extLst>
          </p:cNvPr>
          <p:cNvSpPr/>
          <p:nvPr/>
        </p:nvSpPr>
        <p:spPr>
          <a:xfrm>
            <a:off x="6757144" y="3201838"/>
            <a:ext cx="4229511" cy="815014"/>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25000"/>
              </a:lnSpc>
              <a:buClr>
                <a:srgbClr val="000000"/>
              </a:buClr>
            </a:pPr>
            <a:r>
              <a:rPr lang="vi-VN" sz="2000" kern="0" dirty="0">
                <a:solidFill>
                  <a:srgbClr val="9D2F24"/>
                </a:solidFill>
                <a:latin typeface="UTM Avo" panose="02040603050506020204" pitchFamily="18" charset="0"/>
                <a:cs typeface="Arial"/>
                <a:sym typeface="Arial"/>
              </a:rPr>
              <a:t> 1) Người trong một nước phải thương nhau cũng</a:t>
            </a:r>
            <a:r>
              <a:rPr lang="en-US" sz="2000" kern="0" dirty="0">
                <a:solidFill>
                  <a:srgbClr val="9D2F24"/>
                </a:solidFill>
                <a:latin typeface="UTM Avo" panose="02040603050506020204" pitchFamily="18" charset="0"/>
                <a:cs typeface="Arial"/>
                <a:sym typeface="Arial"/>
              </a:rPr>
              <a:t>.</a:t>
            </a:r>
            <a:endParaRPr lang="vi-VN" sz="2000" kern="0" dirty="0">
              <a:solidFill>
                <a:srgbClr val="9D2F24"/>
              </a:solidFill>
              <a:latin typeface="UTM Avo" panose="02040603050506020204" pitchFamily="18" charset="0"/>
              <a:cs typeface="Arial"/>
              <a:sym typeface="Arial"/>
            </a:endParaRPr>
          </a:p>
        </p:txBody>
      </p:sp>
      <p:sp>
        <p:nvSpPr>
          <p:cNvPr id="6" name="Google Shape;191;p3">
            <a:extLst>
              <a:ext uri="{FF2B5EF4-FFF2-40B4-BE49-F238E27FC236}">
                <a16:creationId xmlns:a16="http://schemas.microsoft.com/office/drawing/2014/main" id="{0BA374BA-81E1-C421-C552-5EBBAB72CA8C}"/>
              </a:ext>
            </a:extLst>
          </p:cNvPr>
          <p:cNvSpPr/>
          <p:nvPr/>
        </p:nvSpPr>
        <p:spPr>
          <a:xfrm>
            <a:off x="706583" y="4314370"/>
            <a:ext cx="4379651" cy="814863"/>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25000"/>
              </a:lnSpc>
              <a:buClr>
                <a:srgbClr val="000000"/>
              </a:buClr>
            </a:pPr>
            <a:r>
              <a:rPr lang="vi-VN" sz="2000" kern="0">
                <a:solidFill>
                  <a:srgbClr val="9D2F24"/>
                </a:solidFill>
                <a:latin typeface="UTM Avo" panose="02040603050506020204" pitchFamily="18" charset="0"/>
                <a:cs typeface="Arial"/>
                <a:sym typeface="Arial"/>
              </a:rPr>
              <a:t>b) Nhiễu điều phủ lấy giá gương</a:t>
            </a:r>
            <a:endParaRPr lang="vi-VN" sz="2000" kern="0" dirty="0">
              <a:solidFill>
                <a:srgbClr val="9D2F24"/>
              </a:solidFill>
              <a:latin typeface="UTM Avo" panose="02040603050506020204" pitchFamily="18" charset="0"/>
              <a:cs typeface="Arial"/>
              <a:sym typeface="Arial"/>
            </a:endParaRPr>
          </a:p>
        </p:txBody>
      </p:sp>
      <p:sp>
        <p:nvSpPr>
          <p:cNvPr id="7" name="Google Shape;192;p3">
            <a:extLst>
              <a:ext uri="{FF2B5EF4-FFF2-40B4-BE49-F238E27FC236}">
                <a16:creationId xmlns:a16="http://schemas.microsoft.com/office/drawing/2014/main" id="{F983F896-7E22-05EC-860A-4223510D9F7E}"/>
              </a:ext>
            </a:extLst>
          </p:cNvPr>
          <p:cNvSpPr/>
          <p:nvPr/>
        </p:nvSpPr>
        <p:spPr>
          <a:xfrm>
            <a:off x="6757143" y="4314419"/>
            <a:ext cx="4229511" cy="815014"/>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25000"/>
              </a:lnSpc>
              <a:buClr>
                <a:srgbClr val="000000"/>
              </a:buClr>
              <a:defRPr/>
            </a:pPr>
            <a:r>
              <a:rPr lang="vi-VN" sz="2000" kern="0" dirty="0">
                <a:solidFill>
                  <a:srgbClr val="9D2F24"/>
                </a:solidFill>
                <a:latin typeface="UTM Avo" panose="02040603050506020204" pitchFamily="18" charset="0"/>
                <a:cs typeface="Arial"/>
                <a:sym typeface="Arial"/>
              </a:rPr>
              <a:t>2) Như cây có cội,  như sông có nguồn</a:t>
            </a:r>
            <a:r>
              <a:rPr lang="en-US" sz="2000" kern="0" dirty="0">
                <a:solidFill>
                  <a:srgbClr val="9D2F24"/>
                </a:solidFill>
                <a:latin typeface="UTM Avo" panose="02040603050506020204" pitchFamily="18" charset="0"/>
                <a:cs typeface="Arial"/>
                <a:sym typeface="Arial"/>
              </a:rPr>
              <a:t>.</a:t>
            </a:r>
            <a:endParaRPr lang="vi-VN" sz="2000" kern="0" dirty="0">
              <a:solidFill>
                <a:srgbClr val="9D2F24"/>
              </a:solidFill>
              <a:latin typeface="UTM Avo" panose="02040603050506020204" pitchFamily="18" charset="0"/>
              <a:cs typeface="Arial"/>
              <a:sym typeface="Arial"/>
            </a:endParaRPr>
          </a:p>
        </p:txBody>
      </p:sp>
      <p:sp>
        <p:nvSpPr>
          <p:cNvPr id="8" name="Google Shape;193;p3">
            <a:extLst>
              <a:ext uri="{FF2B5EF4-FFF2-40B4-BE49-F238E27FC236}">
                <a16:creationId xmlns:a16="http://schemas.microsoft.com/office/drawing/2014/main" id="{A75AB27E-851A-7B79-36E1-DAF35CB582C1}"/>
              </a:ext>
            </a:extLst>
          </p:cNvPr>
          <p:cNvSpPr/>
          <p:nvPr/>
        </p:nvSpPr>
        <p:spPr>
          <a:xfrm>
            <a:off x="706528" y="5380379"/>
            <a:ext cx="4379651" cy="814863"/>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25000"/>
              </a:lnSpc>
              <a:buClr>
                <a:srgbClr val="000000"/>
              </a:buClr>
              <a:defRPr/>
            </a:pPr>
            <a:r>
              <a:rPr lang="vi-VN" sz="2000" kern="0">
                <a:solidFill>
                  <a:srgbClr val="9D2F24"/>
                </a:solidFill>
                <a:latin typeface="UTM Avo" panose="02040603050506020204" pitchFamily="18" charset="0"/>
                <a:cs typeface="Arial"/>
                <a:sym typeface="Arial"/>
              </a:rPr>
              <a:t>c) Con người có tổ có tông</a:t>
            </a:r>
            <a:endParaRPr lang="vi-VN" sz="2000" kern="0" dirty="0">
              <a:solidFill>
                <a:srgbClr val="9D2F24"/>
              </a:solidFill>
              <a:latin typeface="UTM Avo" panose="02040603050506020204" pitchFamily="18" charset="0"/>
              <a:cs typeface="Arial"/>
              <a:sym typeface="Arial"/>
            </a:endParaRPr>
          </a:p>
        </p:txBody>
      </p:sp>
      <p:sp>
        <p:nvSpPr>
          <p:cNvPr id="9" name="Google Shape;194;p3">
            <a:extLst>
              <a:ext uri="{FF2B5EF4-FFF2-40B4-BE49-F238E27FC236}">
                <a16:creationId xmlns:a16="http://schemas.microsoft.com/office/drawing/2014/main" id="{D3521D19-A51D-3900-6EB3-831CA409FACD}"/>
              </a:ext>
            </a:extLst>
          </p:cNvPr>
          <p:cNvSpPr/>
          <p:nvPr/>
        </p:nvSpPr>
        <p:spPr>
          <a:xfrm>
            <a:off x="6757144" y="5380228"/>
            <a:ext cx="4229511" cy="815014"/>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25000"/>
              </a:lnSpc>
              <a:buClr>
                <a:srgbClr val="000000"/>
              </a:buClr>
              <a:defRPr/>
            </a:pPr>
            <a:r>
              <a:rPr lang="pt-BR" sz="2000" kern="0" dirty="0">
                <a:solidFill>
                  <a:srgbClr val="9D2F24"/>
                </a:solidFill>
                <a:latin typeface="UTM Avo" panose="02040603050506020204" pitchFamily="18" charset="0"/>
                <a:cs typeface="Arial"/>
                <a:sym typeface="Arial"/>
              </a:rPr>
              <a:t>3) hơn ao nước lã.</a:t>
            </a:r>
          </a:p>
        </p:txBody>
      </p:sp>
      <p:sp>
        <p:nvSpPr>
          <p:cNvPr id="10" name="Google Shape;195;p3">
            <a:extLst>
              <a:ext uri="{FF2B5EF4-FFF2-40B4-BE49-F238E27FC236}">
                <a16:creationId xmlns:a16="http://schemas.microsoft.com/office/drawing/2014/main" id="{9D253C9E-0FC9-29A4-A809-A247BF2F9434}"/>
              </a:ext>
            </a:extLst>
          </p:cNvPr>
          <p:cNvSpPr/>
          <p:nvPr/>
        </p:nvSpPr>
        <p:spPr>
          <a:xfrm>
            <a:off x="1184564" y="1720652"/>
            <a:ext cx="656142" cy="652666"/>
          </a:xfrm>
          <a:prstGeom prst="ellipse">
            <a:avLst/>
          </a:prstGeom>
          <a:solidFill>
            <a:srgbClr val="9D2F24"/>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r>
              <a:rPr lang="en-US" sz="2400" b="1" kern="0">
                <a:latin typeface="UTM Avo" panose="02040603050506020204" pitchFamily="18" charset="0"/>
                <a:cs typeface="Arial"/>
                <a:sym typeface="Arial"/>
              </a:rPr>
              <a:t>1</a:t>
            </a:r>
            <a:endParaRPr lang="en-US" sz="2400" b="1" kern="0" dirty="0">
              <a:latin typeface="UTM Avo" panose="02040603050506020204" pitchFamily="18" charset="0"/>
              <a:cs typeface="Arial"/>
              <a:sym typeface="Arial"/>
            </a:endParaRPr>
          </a:p>
        </p:txBody>
      </p:sp>
      <p:cxnSp>
        <p:nvCxnSpPr>
          <p:cNvPr id="11" name="Google Shape;196;p3">
            <a:extLst>
              <a:ext uri="{FF2B5EF4-FFF2-40B4-BE49-F238E27FC236}">
                <a16:creationId xmlns:a16="http://schemas.microsoft.com/office/drawing/2014/main" id="{1859D220-2B41-F398-8DBE-4F662B0221B5}"/>
              </a:ext>
            </a:extLst>
          </p:cNvPr>
          <p:cNvCxnSpPr>
            <a:cxnSpLocks/>
            <a:stCxn id="4" idx="3"/>
            <a:endCxn id="9" idx="1"/>
          </p:cNvCxnSpPr>
          <p:nvPr/>
        </p:nvCxnSpPr>
        <p:spPr>
          <a:xfrm>
            <a:off x="5086178" y="3703286"/>
            <a:ext cx="1670966" cy="2084449"/>
          </a:xfrm>
          <a:prstGeom prst="straightConnector1">
            <a:avLst/>
          </a:prstGeom>
          <a:noFill/>
          <a:ln w="25400" cap="flat" cmpd="sng">
            <a:solidFill>
              <a:srgbClr val="303030"/>
            </a:solidFill>
            <a:prstDash val="solid"/>
            <a:round/>
            <a:headEnd type="none" w="sm" len="sm"/>
            <a:tailEnd type="none" w="sm" len="sm"/>
          </a:ln>
          <a:effectLst>
            <a:outerShdw blurRad="40000" dist="20000" dir="5400000" rotWithShape="0">
              <a:srgbClr val="000000">
                <a:alpha val="37647"/>
              </a:srgbClr>
            </a:outerShdw>
          </a:effectLst>
        </p:spPr>
      </p:cxnSp>
      <p:cxnSp>
        <p:nvCxnSpPr>
          <p:cNvPr id="12" name="Google Shape;197;p3">
            <a:extLst>
              <a:ext uri="{FF2B5EF4-FFF2-40B4-BE49-F238E27FC236}">
                <a16:creationId xmlns:a16="http://schemas.microsoft.com/office/drawing/2014/main" id="{2670807C-AD97-1F72-36C6-F083B6F6C133}"/>
              </a:ext>
            </a:extLst>
          </p:cNvPr>
          <p:cNvCxnSpPr>
            <a:cxnSpLocks/>
            <a:stCxn id="6" idx="3"/>
            <a:endCxn id="5" idx="1"/>
          </p:cNvCxnSpPr>
          <p:nvPr/>
        </p:nvCxnSpPr>
        <p:spPr>
          <a:xfrm flipV="1">
            <a:off x="5086234" y="3609345"/>
            <a:ext cx="1670910" cy="1112457"/>
          </a:xfrm>
          <a:prstGeom prst="straightConnector1">
            <a:avLst/>
          </a:prstGeom>
          <a:noFill/>
          <a:ln w="25400" cap="flat" cmpd="sng">
            <a:solidFill>
              <a:srgbClr val="303030"/>
            </a:solidFill>
            <a:prstDash val="solid"/>
            <a:round/>
            <a:headEnd type="none" w="sm" len="sm"/>
            <a:tailEnd type="none" w="sm" len="sm"/>
          </a:ln>
          <a:effectLst>
            <a:outerShdw blurRad="40000" dist="20000" dir="5400000" rotWithShape="0">
              <a:srgbClr val="000000">
                <a:alpha val="37647"/>
              </a:srgbClr>
            </a:outerShdw>
          </a:effectLst>
        </p:spPr>
      </p:cxnSp>
      <p:cxnSp>
        <p:nvCxnSpPr>
          <p:cNvPr id="13" name="Google Shape;198;p3">
            <a:extLst>
              <a:ext uri="{FF2B5EF4-FFF2-40B4-BE49-F238E27FC236}">
                <a16:creationId xmlns:a16="http://schemas.microsoft.com/office/drawing/2014/main" id="{ED3787CE-8C61-E7B2-329E-785979E75203}"/>
              </a:ext>
            </a:extLst>
          </p:cNvPr>
          <p:cNvCxnSpPr>
            <a:cxnSpLocks/>
            <a:stCxn id="8" idx="3"/>
            <a:endCxn id="7" idx="1"/>
          </p:cNvCxnSpPr>
          <p:nvPr/>
        </p:nvCxnSpPr>
        <p:spPr>
          <a:xfrm flipV="1">
            <a:off x="5086179" y="4721926"/>
            <a:ext cx="1670964" cy="1065885"/>
          </a:xfrm>
          <a:prstGeom prst="straightConnector1">
            <a:avLst/>
          </a:prstGeom>
          <a:noFill/>
          <a:ln w="25400" cap="flat" cmpd="sng">
            <a:solidFill>
              <a:srgbClr val="303030"/>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41961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04;p4">
            <a:extLst>
              <a:ext uri="{FF2B5EF4-FFF2-40B4-BE49-F238E27FC236}">
                <a16:creationId xmlns:a16="http://schemas.microsoft.com/office/drawing/2014/main" id="{B32BE8FB-3D96-E332-0C02-8CFC737CFFBF}"/>
              </a:ext>
            </a:extLst>
          </p:cNvPr>
          <p:cNvSpPr txBox="1">
            <a:spLocks/>
          </p:cNvSpPr>
          <p:nvPr/>
        </p:nvSpPr>
        <p:spPr>
          <a:xfrm>
            <a:off x="850643" y="2146068"/>
            <a:ext cx="10005018" cy="1433856"/>
          </a:xfrm>
          <a:prstGeom prst="rect">
            <a:avLst/>
          </a:prstGeom>
          <a:solidFill>
            <a:srgbClr val="FFFFFF"/>
          </a:solidFill>
          <a:ln w="19050" cap="flat" cmpd="sng">
            <a:solidFill>
              <a:srgbClr val="691F18"/>
            </a:solidFill>
            <a:prstDash val="solid"/>
            <a:round/>
            <a:headEnd type="none" w="sm" len="sm"/>
            <a:tailEnd type="none" w="sm" len="sm"/>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850"/>
              <a:buFont typeface="Source Sans 3"/>
              <a:buNone/>
              <a:defRPr sz="2000" b="0" i="0" u="none" strike="noStrike" cap="none">
                <a:solidFill>
                  <a:schemeClr val="dk1"/>
                </a:solidFill>
                <a:latin typeface="Source Sans 3"/>
                <a:ea typeface="Source Sans 3"/>
                <a:cs typeface="Source Sans 3"/>
                <a:sym typeface="Source Sans 3"/>
              </a:defRPr>
            </a:lvl1pPr>
            <a:lvl2pPr marL="914400" marR="0" lvl="1"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2pPr>
            <a:lvl3pPr marL="1371600" marR="0" lvl="2"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3pPr>
            <a:lvl4pPr marL="1828800" marR="0" lvl="3"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4pPr>
            <a:lvl5pPr marL="2286000" marR="0" lvl="4"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5pPr>
            <a:lvl6pPr marL="2743200" marR="0" lvl="5"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6pPr>
            <a:lvl7pPr marL="3200400" marR="0" lvl="6"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7pPr>
            <a:lvl8pPr marL="3657600" marR="0" lvl="7"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8pPr>
            <a:lvl9pPr marL="4114800" marR="0" lvl="8"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9pPr>
          </a:lstStyle>
          <a:p>
            <a:pPr marL="0" lvl="0" indent="0" algn="l">
              <a:lnSpc>
                <a:spcPct val="125000"/>
              </a:lnSpc>
              <a:buClr>
                <a:srgbClr val="303030"/>
              </a:buClr>
            </a:pP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Tìm</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từ</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ngữ</a:t>
            </a:r>
            <a:r>
              <a:rPr lang="en-US" sz="2400" b="1" kern="0" dirty="0">
                <a:solidFill>
                  <a:srgbClr val="691F18"/>
                </a:solidFill>
                <a:latin typeface="UTM Avo" panose="02040603050506020204" pitchFamily="18" charset="0"/>
                <a:ea typeface="Arial"/>
                <a:cs typeface="Arial"/>
                <a:sym typeface="Arial"/>
              </a:rPr>
              <a:t> ở </a:t>
            </a:r>
            <a:r>
              <a:rPr lang="en-US" sz="2400" b="1" kern="0" dirty="0" err="1">
                <a:solidFill>
                  <a:srgbClr val="691F18"/>
                </a:solidFill>
                <a:latin typeface="UTM Avo" panose="02040603050506020204" pitchFamily="18" charset="0"/>
                <a:ea typeface="Arial"/>
                <a:cs typeface="Arial"/>
                <a:sym typeface="Arial"/>
              </a:rPr>
              <a:t>bên</a:t>
            </a:r>
            <a:r>
              <a:rPr lang="en-US" sz="2400" b="1" kern="0" dirty="0">
                <a:solidFill>
                  <a:srgbClr val="691F18"/>
                </a:solidFill>
                <a:latin typeface="UTM Avo" panose="02040603050506020204" pitchFamily="18" charset="0"/>
                <a:ea typeface="Arial"/>
                <a:cs typeface="Arial"/>
                <a:sym typeface="Arial"/>
              </a:rPr>
              <a:t> B </a:t>
            </a:r>
            <a:r>
              <a:rPr lang="en-US" sz="2400" b="1" kern="0" dirty="0" err="1">
                <a:solidFill>
                  <a:srgbClr val="691F18"/>
                </a:solidFill>
                <a:latin typeface="UTM Avo" panose="02040603050506020204" pitchFamily="18" charset="0"/>
                <a:ea typeface="Arial"/>
                <a:cs typeface="Arial"/>
                <a:sym typeface="Arial"/>
              </a:rPr>
              <a:t>phù</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hợp</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với</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từ</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ngữ</a:t>
            </a:r>
            <a:r>
              <a:rPr lang="en-US" sz="2400" b="1" kern="0" dirty="0">
                <a:solidFill>
                  <a:srgbClr val="691F18"/>
                </a:solidFill>
                <a:latin typeface="UTM Avo" panose="02040603050506020204" pitchFamily="18" charset="0"/>
                <a:ea typeface="Arial"/>
                <a:cs typeface="Arial"/>
                <a:sym typeface="Arial"/>
              </a:rPr>
              <a:t> ở </a:t>
            </a:r>
            <a:r>
              <a:rPr lang="en-US" sz="2400" b="1" kern="0" dirty="0" err="1">
                <a:solidFill>
                  <a:srgbClr val="691F18"/>
                </a:solidFill>
                <a:latin typeface="UTM Avo" panose="02040603050506020204" pitchFamily="18" charset="0"/>
                <a:ea typeface="Arial"/>
                <a:cs typeface="Arial"/>
                <a:sym typeface="Arial"/>
              </a:rPr>
              <a:t>bên</a:t>
            </a:r>
            <a:r>
              <a:rPr lang="en-US" sz="2400" b="1" kern="0" dirty="0">
                <a:solidFill>
                  <a:srgbClr val="691F18"/>
                </a:solidFill>
                <a:latin typeface="UTM Avo" panose="02040603050506020204" pitchFamily="18" charset="0"/>
                <a:ea typeface="Arial"/>
                <a:cs typeface="Arial"/>
                <a:sym typeface="Arial"/>
              </a:rPr>
              <a:t> A </a:t>
            </a:r>
            <a:r>
              <a:rPr lang="en-US" sz="2400" b="1" kern="0" dirty="0" err="1">
                <a:solidFill>
                  <a:srgbClr val="691F18"/>
                </a:solidFill>
                <a:latin typeface="UTM Avo" panose="02040603050506020204" pitchFamily="18" charset="0"/>
                <a:ea typeface="Arial"/>
                <a:cs typeface="Arial"/>
                <a:sym typeface="Arial"/>
              </a:rPr>
              <a:t>để</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hoàn</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thành</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các</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câu</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sau</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Các</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câu</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ấy</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nói</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lên</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điều</a:t>
            </a:r>
            <a:r>
              <a:rPr lang="en-US" sz="2400" b="1" kern="0" dirty="0">
                <a:solidFill>
                  <a:srgbClr val="691F18"/>
                </a:solidFill>
                <a:latin typeface="UTM Avo" panose="02040603050506020204" pitchFamily="18" charset="0"/>
                <a:ea typeface="Arial"/>
                <a:cs typeface="Arial"/>
                <a:sym typeface="Arial"/>
              </a:rPr>
              <a:t> </a:t>
            </a:r>
            <a:r>
              <a:rPr lang="en-US" sz="2400" b="1" kern="0" dirty="0" err="1">
                <a:solidFill>
                  <a:srgbClr val="691F18"/>
                </a:solidFill>
                <a:latin typeface="UTM Avo" panose="02040603050506020204" pitchFamily="18" charset="0"/>
                <a:ea typeface="Arial"/>
                <a:cs typeface="Arial"/>
                <a:sym typeface="Arial"/>
              </a:rPr>
              <a:t>gì</a:t>
            </a:r>
            <a:r>
              <a:rPr lang="en-US" sz="2400" b="1" kern="0" dirty="0">
                <a:solidFill>
                  <a:srgbClr val="691F18"/>
                </a:solidFill>
                <a:latin typeface="UTM Avo" panose="02040603050506020204" pitchFamily="18" charset="0"/>
                <a:ea typeface="Arial"/>
                <a:cs typeface="Arial"/>
                <a:sym typeface="Arial"/>
              </a:rPr>
              <a:t>?</a:t>
            </a:r>
          </a:p>
        </p:txBody>
      </p:sp>
      <p:sp>
        <p:nvSpPr>
          <p:cNvPr id="14" name="Google Shape;205;p4">
            <a:extLst>
              <a:ext uri="{FF2B5EF4-FFF2-40B4-BE49-F238E27FC236}">
                <a16:creationId xmlns:a16="http://schemas.microsoft.com/office/drawing/2014/main" id="{CA28AE98-5CC5-81B4-84D3-97236E38BC34}"/>
              </a:ext>
            </a:extLst>
          </p:cNvPr>
          <p:cNvSpPr/>
          <p:nvPr/>
        </p:nvSpPr>
        <p:spPr>
          <a:xfrm>
            <a:off x="686539" y="3741828"/>
            <a:ext cx="10376940" cy="760711"/>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50000"/>
              </a:lnSpc>
              <a:buClr>
                <a:srgbClr val="000000"/>
              </a:buClr>
            </a:pPr>
            <a:r>
              <a:rPr lang="vi-VN" sz="2000" kern="0" dirty="0">
                <a:solidFill>
                  <a:srgbClr val="691F18"/>
                </a:solidFill>
                <a:latin typeface="UTM Avo" panose="02040603050506020204" pitchFamily="18" charset="0"/>
                <a:cs typeface="Arial"/>
                <a:sym typeface="Arial"/>
              </a:rPr>
              <a:t>a) Một giọt máu đào </a:t>
            </a:r>
            <a:r>
              <a:rPr lang="en-US" sz="2000" kern="0" dirty="0">
                <a:solidFill>
                  <a:srgbClr val="691F18"/>
                </a:solidFill>
                <a:latin typeface="UTM Avo" panose="02040603050506020204" pitchFamily="18" charset="0"/>
                <a:cs typeface="Arial"/>
                <a:sym typeface="Arial"/>
              </a:rPr>
              <a:t>h</a:t>
            </a:r>
            <a:r>
              <a:rPr lang="vi-VN" sz="2000" kern="0" dirty="0">
                <a:solidFill>
                  <a:srgbClr val="691F18"/>
                </a:solidFill>
                <a:latin typeface="UTM Avo" panose="02040603050506020204" pitchFamily="18" charset="0"/>
                <a:cs typeface="Arial"/>
                <a:sym typeface="Arial"/>
              </a:rPr>
              <a:t>ơn ao nước lã.</a:t>
            </a:r>
          </a:p>
        </p:txBody>
      </p:sp>
      <p:sp>
        <p:nvSpPr>
          <p:cNvPr id="15" name="Google Shape;206;p4">
            <a:extLst>
              <a:ext uri="{FF2B5EF4-FFF2-40B4-BE49-F238E27FC236}">
                <a16:creationId xmlns:a16="http://schemas.microsoft.com/office/drawing/2014/main" id="{328B6F9C-F689-7995-BE3E-C773AB5DE5A3}"/>
              </a:ext>
            </a:extLst>
          </p:cNvPr>
          <p:cNvSpPr/>
          <p:nvPr/>
        </p:nvSpPr>
        <p:spPr>
          <a:xfrm>
            <a:off x="686539" y="4664443"/>
            <a:ext cx="10376940" cy="760711"/>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50000"/>
              </a:lnSpc>
              <a:buClr>
                <a:srgbClr val="000000"/>
              </a:buClr>
            </a:pPr>
            <a:r>
              <a:rPr lang="vi-VN" sz="2000" kern="0" dirty="0">
                <a:solidFill>
                  <a:srgbClr val="691F18"/>
                </a:solidFill>
                <a:latin typeface="UTM Avo" panose="02040603050506020204" pitchFamily="18" charset="0"/>
                <a:cs typeface="Arial"/>
                <a:sym typeface="Arial"/>
              </a:rPr>
              <a:t>b) Nhiễu điều phủ lấy giá gương, người trong một nước phải thương nhau c</a:t>
            </a:r>
            <a:r>
              <a:rPr lang="en-US" sz="2000" kern="0" dirty="0">
                <a:solidFill>
                  <a:srgbClr val="691F18"/>
                </a:solidFill>
                <a:latin typeface="UTM Avo" panose="02040603050506020204" pitchFamily="18" charset="0"/>
                <a:cs typeface="Arial"/>
                <a:sym typeface="Arial"/>
              </a:rPr>
              <a:t>ù</a:t>
            </a:r>
            <a:r>
              <a:rPr lang="vi-VN" sz="2000" kern="0" dirty="0">
                <a:solidFill>
                  <a:srgbClr val="691F18"/>
                </a:solidFill>
                <a:latin typeface="UTM Avo" panose="02040603050506020204" pitchFamily="18" charset="0"/>
                <a:cs typeface="Arial"/>
                <a:sym typeface="Arial"/>
              </a:rPr>
              <a:t>ng</a:t>
            </a:r>
            <a:r>
              <a:rPr lang="en-US" sz="2000" kern="0" dirty="0">
                <a:solidFill>
                  <a:srgbClr val="691F18"/>
                </a:solidFill>
                <a:latin typeface="UTM Avo" panose="02040603050506020204" pitchFamily="18" charset="0"/>
                <a:cs typeface="Arial"/>
                <a:sym typeface="Arial"/>
              </a:rPr>
              <a:t>.</a:t>
            </a:r>
            <a:endParaRPr lang="vi-VN" sz="2000" kern="0" dirty="0">
              <a:solidFill>
                <a:srgbClr val="691F18"/>
              </a:solidFill>
              <a:latin typeface="UTM Avo" panose="02040603050506020204" pitchFamily="18" charset="0"/>
              <a:cs typeface="Arial"/>
              <a:sym typeface="Arial"/>
            </a:endParaRPr>
          </a:p>
        </p:txBody>
      </p:sp>
      <p:sp>
        <p:nvSpPr>
          <p:cNvPr id="16" name="Google Shape;207;p4">
            <a:extLst>
              <a:ext uri="{FF2B5EF4-FFF2-40B4-BE49-F238E27FC236}">
                <a16:creationId xmlns:a16="http://schemas.microsoft.com/office/drawing/2014/main" id="{2F595125-749C-4EC2-9E26-B4743DE147B4}"/>
              </a:ext>
            </a:extLst>
          </p:cNvPr>
          <p:cNvSpPr/>
          <p:nvPr/>
        </p:nvSpPr>
        <p:spPr>
          <a:xfrm>
            <a:off x="686539" y="5571513"/>
            <a:ext cx="10376940" cy="760711"/>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50000"/>
              </a:lnSpc>
              <a:buClr>
                <a:srgbClr val="000000"/>
              </a:buClr>
            </a:pPr>
            <a:r>
              <a:rPr lang="vi-VN" sz="2000" kern="0" dirty="0">
                <a:solidFill>
                  <a:srgbClr val="691F18"/>
                </a:solidFill>
                <a:latin typeface="UTM Avo" panose="02040603050506020204" pitchFamily="18" charset="0"/>
                <a:cs typeface="Arial"/>
                <a:sym typeface="Arial"/>
              </a:rPr>
              <a:t>c) Con người có tổ có tông, như cây có cội, như sông có nguồn</a:t>
            </a:r>
            <a:r>
              <a:rPr lang="en-US" sz="2000" kern="0" dirty="0">
                <a:solidFill>
                  <a:srgbClr val="691F18"/>
                </a:solidFill>
                <a:latin typeface="UTM Avo" panose="02040603050506020204" pitchFamily="18" charset="0"/>
                <a:cs typeface="Arial"/>
                <a:sym typeface="Arial"/>
              </a:rPr>
              <a:t>.</a:t>
            </a:r>
            <a:endParaRPr lang="vi-VN" sz="2000" kern="0" dirty="0">
              <a:solidFill>
                <a:srgbClr val="691F18"/>
              </a:solidFill>
              <a:latin typeface="UTM Avo" panose="02040603050506020204" pitchFamily="18" charset="0"/>
              <a:cs typeface="Arial"/>
              <a:sym typeface="Arial"/>
            </a:endParaRPr>
          </a:p>
        </p:txBody>
      </p:sp>
      <p:sp>
        <p:nvSpPr>
          <p:cNvPr id="17" name="Google Shape;208;p4">
            <a:extLst>
              <a:ext uri="{FF2B5EF4-FFF2-40B4-BE49-F238E27FC236}">
                <a16:creationId xmlns:a16="http://schemas.microsoft.com/office/drawing/2014/main" id="{DDFC10BE-CEE0-1D48-7173-6ED15779AEFE}"/>
              </a:ext>
            </a:extLst>
          </p:cNvPr>
          <p:cNvSpPr/>
          <p:nvPr/>
        </p:nvSpPr>
        <p:spPr>
          <a:xfrm>
            <a:off x="850643" y="1833240"/>
            <a:ext cx="4224394" cy="618666"/>
          </a:xfrm>
          <a:prstGeom prst="homePlate">
            <a:avLst>
              <a:gd name="adj" fmla="val 95860"/>
            </a:avLst>
          </a:prstGeom>
          <a:solidFill>
            <a:srgbClr val="9D2F24"/>
          </a:solidFill>
          <a:ln w="19050" cap="flat" cmpd="sng">
            <a:solidFill>
              <a:srgbClr val="691F1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buClr>
                <a:srgbClr val="000000"/>
              </a:buClr>
              <a:buFont typeface="Arial"/>
              <a:buNone/>
            </a:pPr>
            <a:r>
              <a:rPr lang="vi-VN" sz="2400" b="1" kern="0" dirty="0">
                <a:solidFill>
                  <a:srgbClr val="FFFFFF"/>
                </a:solidFill>
                <a:latin typeface="UTM Avo" panose="02040603050506020204" pitchFamily="18" charset="0"/>
                <a:cs typeface="Arial"/>
                <a:sym typeface="Arial"/>
              </a:rPr>
              <a:t>Thảo luận nhóm đôi </a:t>
            </a:r>
          </a:p>
        </p:txBody>
      </p:sp>
    </p:spTree>
    <p:extLst>
      <p:ext uri="{BB962C8B-B14F-4D97-AF65-F5344CB8AC3E}">
        <p14:creationId xmlns:p14="http://schemas.microsoft.com/office/powerpoint/2010/main" val="426210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14;p5">
            <a:extLst>
              <a:ext uri="{FF2B5EF4-FFF2-40B4-BE49-F238E27FC236}">
                <a16:creationId xmlns:a16="http://schemas.microsoft.com/office/drawing/2014/main" id="{8E7ADA9D-315F-31E4-F0A7-287D0CCD0327}"/>
              </a:ext>
            </a:extLst>
          </p:cNvPr>
          <p:cNvSpPr/>
          <p:nvPr/>
        </p:nvSpPr>
        <p:spPr>
          <a:xfrm>
            <a:off x="83124" y="2243079"/>
            <a:ext cx="6248325" cy="1143000"/>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gn="just">
              <a:lnSpc>
                <a:spcPct val="125000"/>
              </a:lnSpc>
              <a:buClr>
                <a:srgbClr val="000000"/>
              </a:buClr>
            </a:pPr>
            <a:r>
              <a:rPr lang="vi-VN" sz="2000" kern="0" dirty="0">
                <a:solidFill>
                  <a:srgbClr val="691F18"/>
                </a:solidFill>
                <a:latin typeface="UTM Avo" panose="02040603050506020204" pitchFamily="18" charset="0"/>
                <a:cs typeface="Arial"/>
                <a:sym typeface="Arial"/>
              </a:rPr>
              <a:t>a) Một giọt máu đào </a:t>
            </a:r>
            <a:r>
              <a:rPr lang="en-US" sz="2000" kern="0" dirty="0">
                <a:solidFill>
                  <a:srgbClr val="691F18"/>
                </a:solidFill>
                <a:latin typeface="UTM Avo" panose="02040603050506020204" pitchFamily="18" charset="0"/>
                <a:cs typeface="Arial"/>
                <a:sym typeface="Arial"/>
              </a:rPr>
              <a:t>h</a:t>
            </a:r>
            <a:r>
              <a:rPr lang="vi-VN" sz="2000" kern="0" dirty="0">
                <a:solidFill>
                  <a:srgbClr val="691F18"/>
                </a:solidFill>
                <a:latin typeface="UTM Avo" panose="02040603050506020204" pitchFamily="18" charset="0"/>
                <a:cs typeface="Arial"/>
                <a:sym typeface="Arial"/>
              </a:rPr>
              <a:t>ơn ao nước lã.</a:t>
            </a:r>
          </a:p>
        </p:txBody>
      </p:sp>
      <p:sp>
        <p:nvSpPr>
          <p:cNvPr id="5" name="Google Shape;215;p5">
            <a:extLst>
              <a:ext uri="{FF2B5EF4-FFF2-40B4-BE49-F238E27FC236}">
                <a16:creationId xmlns:a16="http://schemas.microsoft.com/office/drawing/2014/main" id="{05C990E7-8B9D-444C-7FFB-37B0E1273684}"/>
              </a:ext>
            </a:extLst>
          </p:cNvPr>
          <p:cNvSpPr/>
          <p:nvPr/>
        </p:nvSpPr>
        <p:spPr>
          <a:xfrm>
            <a:off x="99056" y="3718437"/>
            <a:ext cx="6244223" cy="1143000"/>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25000"/>
              </a:lnSpc>
              <a:buClr>
                <a:srgbClr val="000000"/>
              </a:buClr>
            </a:pPr>
            <a:r>
              <a:rPr lang="vi-VN" sz="2000" kern="0" dirty="0">
                <a:solidFill>
                  <a:srgbClr val="691F18"/>
                </a:solidFill>
                <a:latin typeface="UTM Avo" panose="02040603050506020204" pitchFamily="18" charset="0"/>
                <a:cs typeface="Arial"/>
                <a:sym typeface="Arial"/>
              </a:rPr>
              <a:t>b) Nhiễu điều phủ lấy giá gương </a:t>
            </a:r>
          </a:p>
          <a:p>
            <a:pPr lvl="0">
              <a:lnSpc>
                <a:spcPct val="125000"/>
              </a:lnSpc>
              <a:buClr>
                <a:srgbClr val="000000"/>
              </a:buClr>
            </a:pPr>
            <a:r>
              <a:rPr lang="vi-VN" sz="2000" kern="0" dirty="0">
                <a:solidFill>
                  <a:srgbClr val="691F18"/>
                </a:solidFill>
                <a:latin typeface="UTM Avo" panose="02040603050506020204" pitchFamily="18" charset="0"/>
                <a:cs typeface="Arial"/>
                <a:sym typeface="Arial"/>
              </a:rPr>
              <a:t>Người trong một nước phải thương nhau cùng.</a:t>
            </a:r>
          </a:p>
        </p:txBody>
      </p:sp>
      <p:sp>
        <p:nvSpPr>
          <p:cNvPr id="6" name="Google Shape;216;p5">
            <a:extLst>
              <a:ext uri="{FF2B5EF4-FFF2-40B4-BE49-F238E27FC236}">
                <a16:creationId xmlns:a16="http://schemas.microsoft.com/office/drawing/2014/main" id="{2E9337AC-29EC-39E7-56B1-945837A6D5CE}"/>
              </a:ext>
            </a:extLst>
          </p:cNvPr>
          <p:cNvSpPr/>
          <p:nvPr/>
        </p:nvSpPr>
        <p:spPr>
          <a:xfrm>
            <a:off x="99056" y="5369456"/>
            <a:ext cx="6244223" cy="1146887"/>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gn="just">
              <a:lnSpc>
                <a:spcPct val="125000"/>
              </a:lnSpc>
              <a:buClr>
                <a:srgbClr val="000000"/>
              </a:buClr>
            </a:pPr>
            <a:r>
              <a:rPr lang="vi-VN" sz="2000" kern="0" dirty="0">
                <a:solidFill>
                  <a:srgbClr val="691F18"/>
                </a:solidFill>
                <a:latin typeface="UTM Avo" panose="02040603050506020204" pitchFamily="18" charset="0"/>
                <a:cs typeface="Arial"/>
                <a:sym typeface="Arial"/>
              </a:rPr>
              <a:t>c) Con người có tổ có tông </a:t>
            </a:r>
          </a:p>
          <a:p>
            <a:pPr lvl="0" algn="just">
              <a:lnSpc>
                <a:spcPct val="125000"/>
              </a:lnSpc>
              <a:buClr>
                <a:srgbClr val="000000"/>
              </a:buClr>
            </a:pPr>
            <a:r>
              <a:rPr lang="vi-VN" sz="2000" kern="0" dirty="0">
                <a:solidFill>
                  <a:srgbClr val="691F18"/>
                </a:solidFill>
                <a:latin typeface="UTM Avo" panose="02040603050506020204" pitchFamily="18" charset="0"/>
                <a:cs typeface="Arial"/>
                <a:sym typeface="Arial"/>
              </a:rPr>
              <a:t>Như cây có cội, như sông có nguồn.</a:t>
            </a:r>
          </a:p>
        </p:txBody>
      </p:sp>
      <p:sp>
        <p:nvSpPr>
          <p:cNvPr id="7" name="Google Shape;217;p5">
            <a:extLst>
              <a:ext uri="{FF2B5EF4-FFF2-40B4-BE49-F238E27FC236}">
                <a16:creationId xmlns:a16="http://schemas.microsoft.com/office/drawing/2014/main" id="{D86D908F-9E81-71B3-3FFF-31E4535EDA06}"/>
              </a:ext>
            </a:extLst>
          </p:cNvPr>
          <p:cNvSpPr/>
          <p:nvPr/>
        </p:nvSpPr>
        <p:spPr>
          <a:xfrm>
            <a:off x="6409505" y="2423975"/>
            <a:ext cx="651200" cy="426000"/>
          </a:xfrm>
          <a:prstGeom prst="rightArrow">
            <a:avLst>
              <a:gd name="adj1" fmla="val 50000"/>
              <a:gd name="adj2" fmla="val 50000"/>
            </a:avLst>
          </a:prstGeom>
          <a:solidFill>
            <a:srgbClr val="D04233"/>
          </a:solidFill>
          <a:ln w="25400" cap="flat" cmpd="sng">
            <a:solidFill>
              <a:srgbClr val="97302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EFE1"/>
              </a:solidFill>
              <a:effectLst/>
              <a:uLnTx/>
              <a:uFillTx/>
              <a:latin typeface="UTM Avo" panose="02040603050506020204" pitchFamily="18" charset="0"/>
              <a:cs typeface="Arial"/>
              <a:sym typeface="Arial"/>
            </a:endParaRPr>
          </a:p>
        </p:txBody>
      </p:sp>
      <p:sp>
        <p:nvSpPr>
          <p:cNvPr id="8" name="Google Shape;218;p5">
            <a:extLst>
              <a:ext uri="{FF2B5EF4-FFF2-40B4-BE49-F238E27FC236}">
                <a16:creationId xmlns:a16="http://schemas.microsoft.com/office/drawing/2014/main" id="{5B590EFD-CCE7-987F-B998-52D6654C9993}"/>
              </a:ext>
            </a:extLst>
          </p:cNvPr>
          <p:cNvSpPr/>
          <p:nvPr/>
        </p:nvSpPr>
        <p:spPr>
          <a:xfrm>
            <a:off x="6409505" y="4076937"/>
            <a:ext cx="651200" cy="426000"/>
          </a:xfrm>
          <a:prstGeom prst="rightArrow">
            <a:avLst>
              <a:gd name="adj1" fmla="val 50000"/>
              <a:gd name="adj2" fmla="val 50000"/>
            </a:avLst>
          </a:prstGeom>
          <a:solidFill>
            <a:srgbClr val="D04233"/>
          </a:solidFill>
          <a:ln w="25400" cap="flat" cmpd="sng">
            <a:solidFill>
              <a:srgbClr val="97302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EFE1"/>
              </a:solidFill>
              <a:effectLst/>
              <a:uLnTx/>
              <a:uFillTx/>
              <a:latin typeface="UTM Avo" panose="02040603050506020204" pitchFamily="18" charset="0"/>
              <a:cs typeface="Arial"/>
              <a:sym typeface="Arial"/>
            </a:endParaRPr>
          </a:p>
        </p:txBody>
      </p:sp>
      <p:sp>
        <p:nvSpPr>
          <p:cNvPr id="9" name="Google Shape;219;p5">
            <a:extLst>
              <a:ext uri="{FF2B5EF4-FFF2-40B4-BE49-F238E27FC236}">
                <a16:creationId xmlns:a16="http://schemas.microsoft.com/office/drawing/2014/main" id="{E70CB374-B5FA-96EA-7A1B-60124FC96C2F}"/>
              </a:ext>
            </a:extLst>
          </p:cNvPr>
          <p:cNvSpPr/>
          <p:nvPr/>
        </p:nvSpPr>
        <p:spPr>
          <a:xfrm>
            <a:off x="6394259" y="5729899"/>
            <a:ext cx="651200" cy="426000"/>
          </a:xfrm>
          <a:prstGeom prst="rightArrow">
            <a:avLst>
              <a:gd name="adj1" fmla="val 50000"/>
              <a:gd name="adj2" fmla="val 50000"/>
            </a:avLst>
          </a:prstGeom>
          <a:solidFill>
            <a:srgbClr val="D04233"/>
          </a:solidFill>
          <a:ln w="25400" cap="flat" cmpd="sng">
            <a:solidFill>
              <a:srgbClr val="97302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EFE1"/>
              </a:solidFill>
              <a:effectLst/>
              <a:uLnTx/>
              <a:uFillTx/>
              <a:latin typeface="UTM Avo" panose="02040603050506020204" pitchFamily="18" charset="0"/>
              <a:cs typeface="Arial"/>
              <a:sym typeface="Arial"/>
            </a:endParaRPr>
          </a:p>
        </p:txBody>
      </p:sp>
      <p:sp>
        <p:nvSpPr>
          <p:cNvPr id="10" name="Google Shape;220;p5">
            <a:extLst>
              <a:ext uri="{FF2B5EF4-FFF2-40B4-BE49-F238E27FC236}">
                <a16:creationId xmlns:a16="http://schemas.microsoft.com/office/drawing/2014/main" id="{D7FA8C21-6976-C91C-05E2-2AE4BFD07A8B}"/>
              </a:ext>
            </a:extLst>
          </p:cNvPr>
          <p:cNvSpPr/>
          <p:nvPr/>
        </p:nvSpPr>
        <p:spPr>
          <a:xfrm>
            <a:off x="7147018" y="1882507"/>
            <a:ext cx="4948003" cy="1508936"/>
          </a:xfrm>
          <a:prstGeom prst="roundRect">
            <a:avLst>
              <a:gd name="adj" fmla="val 16667"/>
            </a:avLst>
          </a:prstGeom>
          <a:solidFill>
            <a:srgbClr val="F5D8D5"/>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algn="just">
              <a:lnSpc>
                <a:spcPct val="125000"/>
              </a:lnSpc>
              <a:buClr>
                <a:srgbClr val="000000"/>
              </a:buClr>
              <a:buFont typeface="Arial"/>
              <a:buNone/>
            </a:pPr>
            <a:r>
              <a:rPr lang="vi-VN" sz="2000" kern="0" dirty="0">
                <a:solidFill>
                  <a:srgbClr val="691F18"/>
                </a:solidFill>
                <a:latin typeface="UTM Avo" panose="02040603050506020204" pitchFamily="18" charset="0"/>
                <a:cs typeface="Arial"/>
                <a:sym typeface="Arial"/>
              </a:rPr>
              <a:t>Những người có quan hệ huyết thống (gia đình, họ hàng) thân thiết, gắn bó hơn những người xa lạ.</a:t>
            </a:r>
          </a:p>
        </p:txBody>
      </p:sp>
      <p:sp>
        <p:nvSpPr>
          <p:cNvPr id="11" name="Google Shape;221;p5">
            <a:extLst>
              <a:ext uri="{FF2B5EF4-FFF2-40B4-BE49-F238E27FC236}">
                <a16:creationId xmlns:a16="http://schemas.microsoft.com/office/drawing/2014/main" id="{986E5336-78CA-90FE-B11E-EEB589030C8B}"/>
              </a:ext>
            </a:extLst>
          </p:cNvPr>
          <p:cNvSpPr/>
          <p:nvPr/>
        </p:nvSpPr>
        <p:spPr>
          <a:xfrm>
            <a:off x="7147018" y="3535469"/>
            <a:ext cx="4948003" cy="1508936"/>
          </a:xfrm>
          <a:prstGeom prst="roundRect">
            <a:avLst>
              <a:gd name="adj" fmla="val 16667"/>
            </a:avLst>
          </a:prstGeom>
          <a:solidFill>
            <a:srgbClr val="F5D8D5"/>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algn="just">
              <a:lnSpc>
                <a:spcPct val="125000"/>
              </a:lnSpc>
              <a:buClr>
                <a:srgbClr val="000000"/>
              </a:buClr>
              <a:buFont typeface="Arial"/>
              <a:buNone/>
            </a:pPr>
            <a:r>
              <a:rPr lang="vi-VN" sz="2000" kern="0">
                <a:solidFill>
                  <a:srgbClr val="691F18"/>
                </a:solidFill>
                <a:latin typeface="UTM Avo" panose="02040603050506020204" pitchFamily="18" charset="0"/>
                <a:cs typeface="Arial"/>
                <a:sym typeface="Arial"/>
              </a:rPr>
              <a:t>Những người cùng sống trong một nước cần đoàn kết, yêu thương, đùm bọc lẫn nhau.</a:t>
            </a:r>
            <a:endParaRPr lang="vi-VN" sz="2000" kern="0" dirty="0">
              <a:solidFill>
                <a:srgbClr val="691F18"/>
              </a:solidFill>
              <a:latin typeface="UTM Avo" panose="02040603050506020204" pitchFamily="18" charset="0"/>
              <a:cs typeface="Arial"/>
              <a:sym typeface="Arial"/>
            </a:endParaRPr>
          </a:p>
        </p:txBody>
      </p:sp>
      <p:sp>
        <p:nvSpPr>
          <p:cNvPr id="12" name="Google Shape;222;p5">
            <a:extLst>
              <a:ext uri="{FF2B5EF4-FFF2-40B4-BE49-F238E27FC236}">
                <a16:creationId xmlns:a16="http://schemas.microsoft.com/office/drawing/2014/main" id="{276A8F2B-46BC-0B91-CB44-CB4F4B1A127B}"/>
              </a:ext>
            </a:extLst>
          </p:cNvPr>
          <p:cNvSpPr/>
          <p:nvPr/>
        </p:nvSpPr>
        <p:spPr>
          <a:xfrm>
            <a:off x="7147019" y="5188431"/>
            <a:ext cx="4948003" cy="1508936"/>
          </a:xfrm>
          <a:prstGeom prst="roundRect">
            <a:avLst>
              <a:gd name="adj" fmla="val 16667"/>
            </a:avLst>
          </a:prstGeom>
          <a:solidFill>
            <a:srgbClr val="F5D8D5"/>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algn="just">
              <a:lnSpc>
                <a:spcPct val="125000"/>
              </a:lnSpc>
              <a:buClr>
                <a:srgbClr val="000000"/>
              </a:buClr>
              <a:buFont typeface="Arial"/>
              <a:buNone/>
            </a:pPr>
            <a:r>
              <a:rPr lang="vi-VN" sz="2000" kern="0" dirty="0">
                <a:solidFill>
                  <a:srgbClr val="691F18"/>
                </a:solidFill>
                <a:latin typeface="UTM Avo" panose="02040603050506020204" pitchFamily="18" charset="0"/>
                <a:cs typeface="Arial"/>
                <a:sym typeface="Arial"/>
              </a:rPr>
              <a:t>Con cháu cần phải ghi nhớ và biết ơn công lao của tổ tiên, ông bà đã sinh ra mình, nuôi dưỡng mình trưởng thành.</a:t>
            </a:r>
          </a:p>
        </p:txBody>
      </p:sp>
    </p:spTree>
    <p:extLst>
      <p:ext uri="{BB962C8B-B14F-4D97-AF65-F5344CB8AC3E}">
        <p14:creationId xmlns:p14="http://schemas.microsoft.com/office/powerpoint/2010/main" val="69901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88;p3">
            <a:extLst>
              <a:ext uri="{FF2B5EF4-FFF2-40B4-BE49-F238E27FC236}">
                <a16:creationId xmlns:a16="http://schemas.microsoft.com/office/drawing/2014/main" id="{D03FD4E0-0F70-BB53-01EB-14A8A7BF94B8}"/>
              </a:ext>
            </a:extLst>
          </p:cNvPr>
          <p:cNvSpPr txBox="1">
            <a:spLocks/>
          </p:cNvSpPr>
          <p:nvPr/>
        </p:nvSpPr>
        <p:spPr>
          <a:xfrm>
            <a:off x="1447800" y="1858414"/>
            <a:ext cx="9296400" cy="1029809"/>
          </a:xfrm>
          <a:prstGeom prst="rect">
            <a:avLst/>
          </a:prstGeom>
          <a:solidFill>
            <a:srgbClr val="FFFFFF"/>
          </a:solidFill>
          <a:ln w="19050" cap="flat" cmpd="sng">
            <a:solidFill>
              <a:srgbClr val="691F18"/>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850"/>
              <a:buFont typeface="Source Sans 3"/>
              <a:buNone/>
              <a:defRPr sz="2000" b="0" i="0" u="none" strike="noStrike" cap="none">
                <a:solidFill>
                  <a:schemeClr val="dk1"/>
                </a:solidFill>
                <a:latin typeface="Source Sans 3"/>
                <a:ea typeface="Source Sans 3"/>
                <a:cs typeface="Source Sans 3"/>
                <a:sym typeface="Source Sans 3"/>
              </a:defRPr>
            </a:lvl1pPr>
            <a:lvl2pPr marL="914400" marR="0" lvl="1"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2pPr>
            <a:lvl3pPr marL="1371600" marR="0" lvl="2"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3pPr>
            <a:lvl4pPr marL="1828800" marR="0" lvl="3"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4pPr>
            <a:lvl5pPr marL="2286000" marR="0" lvl="4"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5pPr>
            <a:lvl6pPr marL="2743200" marR="0" lvl="5"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6pPr>
            <a:lvl7pPr marL="3200400" marR="0" lvl="6"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7pPr>
            <a:lvl8pPr marL="3657600" marR="0" lvl="7"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8pPr>
            <a:lvl9pPr marL="4114800" marR="0" lvl="8" indent="-317500" algn="l" rtl="0">
              <a:lnSpc>
                <a:spcPct val="115000"/>
              </a:lnSpc>
              <a:spcBef>
                <a:spcPts val="0"/>
              </a:spcBef>
              <a:spcAft>
                <a:spcPts val="0"/>
              </a:spcAft>
              <a:buClr>
                <a:schemeClr val="dk1"/>
              </a:buClr>
              <a:buSzPts val="1850"/>
              <a:buFont typeface="Source Sans 3"/>
              <a:buNone/>
              <a:defRPr sz="2467" b="0" i="0" u="none" strike="noStrike" cap="none">
                <a:solidFill>
                  <a:schemeClr val="dk1"/>
                </a:solidFill>
                <a:latin typeface="Source Sans 3"/>
                <a:ea typeface="Source Sans 3"/>
                <a:cs typeface="Source Sans 3"/>
                <a:sym typeface="Source Sans 3"/>
              </a:defRPr>
            </a:lvl9pPr>
          </a:lstStyle>
          <a:p>
            <a:pPr marL="0" lvl="0" indent="512763" algn="l">
              <a:buClr>
                <a:srgbClr val="303030"/>
              </a:buClr>
            </a:pPr>
            <a:r>
              <a:rPr lang="vi-VN" sz="2400" b="1" kern="0" dirty="0">
                <a:solidFill>
                  <a:srgbClr val="691F18"/>
                </a:solidFill>
                <a:latin typeface="UTM Avo" panose="02040603050506020204" pitchFamily="18" charset="0"/>
                <a:ea typeface="Arial"/>
                <a:cs typeface="Arial"/>
                <a:sym typeface="Arial"/>
              </a:rPr>
              <a:t>Em tán thành những cách ứng xử nào dưới đây giữa hàng xóm, láng giềng?</a:t>
            </a:r>
          </a:p>
        </p:txBody>
      </p:sp>
      <p:sp>
        <p:nvSpPr>
          <p:cNvPr id="10" name="Google Shape;195;p3">
            <a:extLst>
              <a:ext uri="{FF2B5EF4-FFF2-40B4-BE49-F238E27FC236}">
                <a16:creationId xmlns:a16="http://schemas.microsoft.com/office/drawing/2014/main" id="{9D253C9E-0FC9-29A4-A809-A247BF2F9434}"/>
              </a:ext>
            </a:extLst>
          </p:cNvPr>
          <p:cNvSpPr/>
          <p:nvPr/>
        </p:nvSpPr>
        <p:spPr>
          <a:xfrm>
            <a:off x="1184564" y="1720652"/>
            <a:ext cx="656142" cy="652666"/>
          </a:xfrm>
          <a:prstGeom prst="ellipse">
            <a:avLst/>
          </a:prstGeom>
          <a:solidFill>
            <a:srgbClr val="9D2F24"/>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Font typeface="Arial"/>
              <a:buNone/>
            </a:pPr>
            <a:r>
              <a:rPr lang="en-US" sz="2400" b="1" kern="0" dirty="0">
                <a:latin typeface="UTM Avo" panose="02040603050506020204" pitchFamily="18" charset="0"/>
                <a:cs typeface="Arial"/>
                <a:sym typeface="Arial"/>
              </a:rPr>
              <a:t>2</a:t>
            </a:r>
          </a:p>
        </p:txBody>
      </p:sp>
      <p:sp>
        <p:nvSpPr>
          <p:cNvPr id="2" name="Google Shape;230;p6">
            <a:extLst>
              <a:ext uri="{FF2B5EF4-FFF2-40B4-BE49-F238E27FC236}">
                <a16:creationId xmlns:a16="http://schemas.microsoft.com/office/drawing/2014/main" id="{B660EDC2-7A24-C5AC-E71E-C4E97E9E0DCF}"/>
              </a:ext>
            </a:extLst>
          </p:cNvPr>
          <p:cNvSpPr/>
          <p:nvPr/>
        </p:nvSpPr>
        <p:spPr>
          <a:xfrm>
            <a:off x="6553200" y="3058092"/>
            <a:ext cx="4904507" cy="1055600"/>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50000"/>
              </a:lnSpc>
              <a:buClr>
                <a:srgbClr val="000000"/>
              </a:buClr>
            </a:pPr>
            <a:r>
              <a:rPr lang="en-US" sz="2000" kern="0" dirty="0">
                <a:solidFill>
                  <a:srgbClr val="691F18"/>
                </a:solidFill>
                <a:latin typeface="UTM Avo" panose="02040603050506020204" pitchFamily="18" charset="0"/>
                <a:cs typeface="Arial"/>
                <a:sym typeface="Arial"/>
              </a:rPr>
              <a:t>d) </a:t>
            </a:r>
            <a:r>
              <a:rPr lang="en-US" sz="2000" kern="0" dirty="0" err="1">
                <a:solidFill>
                  <a:srgbClr val="691F18"/>
                </a:solidFill>
                <a:latin typeface="UTM Avo" panose="02040603050506020204" pitchFamily="18" charset="0"/>
                <a:cs typeface="Arial"/>
                <a:sym typeface="Arial"/>
              </a:rPr>
              <a:t>Một</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điều</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nhịn</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chín</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điều</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lành</a:t>
            </a:r>
            <a:r>
              <a:rPr lang="en-US" sz="2000" kern="0" dirty="0">
                <a:solidFill>
                  <a:srgbClr val="691F18"/>
                </a:solidFill>
                <a:latin typeface="UTM Avo" panose="02040603050506020204" pitchFamily="18" charset="0"/>
                <a:cs typeface="Arial"/>
                <a:sym typeface="Arial"/>
              </a:rPr>
              <a:t>.</a:t>
            </a:r>
          </a:p>
        </p:txBody>
      </p:sp>
      <p:sp>
        <p:nvSpPr>
          <p:cNvPr id="14" name="Google Shape;231;p6">
            <a:extLst>
              <a:ext uri="{FF2B5EF4-FFF2-40B4-BE49-F238E27FC236}">
                <a16:creationId xmlns:a16="http://schemas.microsoft.com/office/drawing/2014/main" id="{A189D1D3-C8A1-2F84-2E85-5F69095E755C}"/>
              </a:ext>
            </a:extLst>
          </p:cNvPr>
          <p:cNvSpPr/>
          <p:nvPr/>
        </p:nvSpPr>
        <p:spPr>
          <a:xfrm>
            <a:off x="737617" y="5525083"/>
            <a:ext cx="4901184" cy="1055600"/>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50000"/>
              </a:lnSpc>
              <a:buClr>
                <a:srgbClr val="000000"/>
              </a:buClr>
            </a:pPr>
            <a:r>
              <a:rPr lang="vi-VN" sz="2000" kern="0" dirty="0">
                <a:solidFill>
                  <a:srgbClr val="691F18"/>
                </a:solidFill>
                <a:latin typeface="UTM Avo" panose="02040603050506020204" pitchFamily="18" charset="0"/>
                <a:cs typeface="Arial"/>
                <a:sym typeface="Arial"/>
              </a:rPr>
              <a:t>c) Cháy nhà hàng xóm, bình chân như vại.</a:t>
            </a:r>
          </a:p>
        </p:txBody>
      </p:sp>
      <p:sp>
        <p:nvSpPr>
          <p:cNvPr id="15" name="Google Shape;232;p6">
            <a:extLst>
              <a:ext uri="{FF2B5EF4-FFF2-40B4-BE49-F238E27FC236}">
                <a16:creationId xmlns:a16="http://schemas.microsoft.com/office/drawing/2014/main" id="{580C6D77-8B8D-E3AC-A134-6EE4431D858E}"/>
              </a:ext>
            </a:extLst>
          </p:cNvPr>
          <p:cNvSpPr/>
          <p:nvPr/>
        </p:nvSpPr>
        <p:spPr>
          <a:xfrm>
            <a:off x="737617" y="4294330"/>
            <a:ext cx="4901184" cy="1055600"/>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50000"/>
              </a:lnSpc>
              <a:buClr>
                <a:srgbClr val="000000"/>
              </a:buClr>
            </a:pPr>
            <a:r>
              <a:rPr lang="vi-VN" sz="2000" kern="0">
                <a:solidFill>
                  <a:srgbClr val="691F18"/>
                </a:solidFill>
                <a:latin typeface="UTM Avo" panose="02040603050506020204" pitchFamily="18" charset="0"/>
                <a:cs typeface="Arial"/>
                <a:sym typeface="Arial"/>
              </a:rPr>
              <a:t>b) Thương người như thể thương thân. </a:t>
            </a:r>
            <a:endParaRPr lang="vi-VN" sz="2000" kern="0" dirty="0">
              <a:solidFill>
                <a:srgbClr val="691F18"/>
              </a:solidFill>
              <a:latin typeface="UTM Avo" panose="02040603050506020204" pitchFamily="18" charset="0"/>
              <a:cs typeface="Arial"/>
              <a:sym typeface="Arial"/>
            </a:endParaRPr>
          </a:p>
        </p:txBody>
      </p:sp>
      <p:sp>
        <p:nvSpPr>
          <p:cNvPr id="16" name="Google Shape;233;p6">
            <a:extLst>
              <a:ext uri="{FF2B5EF4-FFF2-40B4-BE49-F238E27FC236}">
                <a16:creationId xmlns:a16="http://schemas.microsoft.com/office/drawing/2014/main" id="{75BF1BC7-9406-A489-70D1-13C530CB9E19}"/>
              </a:ext>
            </a:extLst>
          </p:cNvPr>
          <p:cNvSpPr/>
          <p:nvPr/>
        </p:nvSpPr>
        <p:spPr>
          <a:xfrm>
            <a:off x="737617" y="3064184"/>
            <a:ext cx="4901184" cy="1041200"/>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50000"/>
              </a:lnSpc>
              <a:buClr>
                <a:srgbClr val="000000"/>
              </a:buClr>
            </a:pPr>
            <a:r>
              <a:rPr lang="en-US" sz="2000" kern="0" dirty="0">
                <a:solidFill>
                  <a:srgbClr val="691F18"/>
                </a:solidFill>
                <a:latin typeface="UTM Avo" panose="02040603050506020204" pitchFamily="18" charset="0"/>
                <a:cs typeface="Arial"/>
                <a:sym typeface="Arial"/>
              </a:rPr>
              <a:t>a) </a:t>
            </a:r>
            <a:r>
              <a:rPr lang="en-US" sz="2000" kern="0" dirty="0" err="1">
                <a:solidFill>
                  <a:srgbClr val="691F18"/>
                </a:solidFill>
                <a:latin typeface="UTM Avo" panose="02040603050506020204" pitchFamily="18" charset="0"/>
                <a:cs typeface="Arial"/>
                <a:sym typeface="Arial"/>
              </a:rPr>
              <a:t>Hàng</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xóm</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láng</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giềng</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tối</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lửa</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tắt</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đèn</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có</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nhau</a:t>
            </a:r>
            <a:r>
              <a:rPr lang="en-US" sz="2000" kern="0" dirty="0">
                <a:solidFill>
                  <a:srgbClr val="691F18"/>
                </a:solidFill>
                <a:latin typeface="UTM Avo" panose="02040603050506020204" pitchFamily="18" charset="0"/>
                <a:cs typeface="Arial"/>
                <a:sym typeface="Arial"/>
              </a:rPr>
              <a:t>. </a:t>
            </a:r>
          </a:p>
        </p:txBody>
      </p:sp>
      <p:sp>
        <p:nvSpPr>
          <p:cNvPr id="17" name="Google Shape;234;p6">
            <a:extLst>
              <a:ext uri="{FF2B5EF4-FFF2-40B4-BE49-F238E27FC236}">
                <a16:creationId xmlns:a16="http://schemas.microsoft.com/office/drawing/2014/main" id="{1E693370-F50F-3BEF-C2E9-A2C8A40DDF18}"/>
              </a:ext>
            </a:extLst>
          </p:cNvPr>
          <p:cNvSpPr/>
          <p:nvPr/>
        </p:nvSpPr>
        <p:spPr>
          <a:xfrm>
            <a:off x="6553200" y="5526191"/>
            <a:ext cx="4904507" cy="1055600"/>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50000"/>
              </a:lnSpc>
              <a:buClr>
                <a:srgbClr val="000000"/>
              </a:buClr>
            </a:pPr>
            <a:r>
              <a:rPr lang="en-US" sz="2000" kern="0" dirty="0">
                <a:solidFill>
                  <a:srgbClr val="691F18"/>
                </a:solidFill>
                <a:latin typeface="UTM Avo" panose="02040603050506020204" pitchFamily="18" charset="0"/>
                <a:cs typeface="Arial"/>
                <a:sym typeface="Arial"/>
              </a:rPr>
              <a:t>g) </a:t>
            </a:r>
            <a:r>
              <a:rPr lang="en-US" sz="2000" kern="0" dirty="0" err="1">
                <a:solidFill>
                  <a:srgbClr val="691F18"/>
                </a:solidFill>
                <a:latin typeface="UTM Avo" panose="02040603050506020204" pitchFamily="18" charset="0"/>
                <a:cs typeface="Arial"/>
                <a:sym typeface="Arial"/>
              </a:rPr>
              <a:t>Lời</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nói</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chẳng</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mất</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tiền</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mua</a:t>
            </a:r>
            <a:r>
              <a:rPr lang="en-US" sz="2000" kern="0" dirty="0">
                <a:solidFill>
                  <a:srgbClr val="691F18"/>
                </a:solidFill>
                <a:latin typeface="UTM Avo" panose="02040603050506020204" pitchFamily="18" charset="0"/>
                <a:cs typeface="Arial"/>
                <a:sym typeface="Arial"/>
              </a:rPr>
              <a:t> </a:t>
            </a:r>
          </a:p>
          <a:p>
            <a:pPr lvl="0">
              <a:lnSpc>
                <a:spcPct val="150000"/>
              </a:lnSpc>
              <a:buClr>
                <a:srgbClr val="000000"/>
              </a:buClr>
            </a:pPr>
            <a:r>
              <a:rPr lang="en-US" sz="2000" kern="0" dirty="0" err="1">
                <a:solidFill>
                  <a:srgbClr val="691F18"/>
                </a:solidFill>
                <a:latin typeface="UTM Avo" panose="02040603050506020204" pitchFamily="18" charset="0"/>
                <a:cs typeface="Arial"/>
                <a:sym typeface="Arial"/>
              </a:rPr>
              <a:t>Lựa</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lời</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mà</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nói</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cho</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vừa</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lòng</a:t>
            </a:r>
            <a:r>
              <a:rPr lang="en-US" sz="2000" kern="0" dirty="0">
                <a:solidFill>
                  <a:srgbClr val="691F18"/>
                </a:solidFill>
                <a:latin typeface="UTM Avo" panose="02040603050506020204" pitchFamily="18" charset="0"/>
                <a:cs typeface="Arial"/>
                <a:sym typeface="Arial"/>
              </a:rPr>
              <a:t> </a:t>
            </a:r>
            <a:r>
              <a:rPr lang="en-US" sz="2000" kern="0" dirty="0" err="1">
                <a:solidFill>
                  <a:srgbClr val="691F18"/>
                </a:solidFill>
                <a:latin typeface="UTM Avo" panose="02040603050506020204" pitchFamily="18" charset="0"/>
                <a:cs typeface="Arial"/>
                <a:sym typeface="Arial"/>
              </a:rPr>
              <a:t>nhau</a:t>
            </a:r>
            <a:r>
              <a:rPr lang="en-US" sz="2000" kern="0" dirty="0">
                <a:solidFill>
                  <a:srgbClr val="691F18"/>
                </a:solidFill>
                <a:latin typeface="UTM Avo" panose="02040603050506020204" pitchFamily="18" charset="0"/>
                <a:cs typeface="Arial"/>
                <a:sym typeface="Arial"/>
              </a:rPr>
              <a:t>.</a:t>
            </a:r>
          </a:p>
        </p:txBody>
      </p:sp>
      <p:sp>
        <p:nvSpPr>
          <p:cNvPr id="18" name="Google Shape;235;p6">
            <a:extLst>
              <a:ext uri="{FF2B5EF4-FFF2-40B4-BE49-F238E27FC236}">
                <a16:creationId xmlns:a16="http://schemas.microsoft.com/office/drawing/2014/main" id="{3EDEAC6A-96BD-6D27-1D6B-A3BCA5042B9B}"/>
              </a:ext>
            </a:extLst>
          </p:cNvPr>
          <p:cNvSpPr/>
          <p:nvPr/>
        </p:nvSpPr>
        <p:spPr>
          <a:xfrm>
            <a:off x="6553200" y="4297458"/>
            <a:ext cx="4904507" cy="1051560"/>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50000"/>
              </a:lnSpc>
              <a:buClr>
                <a:srgbClr val="000000"/>
              </a:buClr>
            </a:pPr>
            <a:r>
              <a:rPr lang="it-IT" sz="2000" kern="0">
                <a:solidFill>
                  <a:srgbClr val="691F18"/>
                </a:solidFill>
                <a:latin typeface="UTM Avo" panose="02040603050506020204" pitchFamily="18" charset="0"/>
                <a:cs typeface="Arial"/>
                <a:sym typeface="Arial"/>
              </a:rPr>
              <a:t>e) Đèn nhà ai, nhà nấy rạng.</a:t>
            </a:r>
            <a:endParaRPr lang="it-IT" sz="2000" kern="0" dirty="0">
              <a:solidFill>
                <a:srgbClr val="691F18"/>
              </a:solidFill>
              <a:latin typeface="UTM Avo" panose="02040603050506020204" pitchFamily="18" charset="0"/>
              <a:cs typeface="Arial"/>
              <a:sym typeface="Arial"/>
            </a:endParaRPr>
          </a:p>
        </p:txBody>
      </p:sp>
    </p:spTree>
    <p:extLst>
      <p:ext uri="{BB962C8B-B14F-4D97-AF65-F5344CB8AC3E}">
        <p14:creationId xmlns:p14="http://schemas.microsoft.com/office/powerpoint/2010/main" val="42575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14;p5">
            <a:extLst>
              <a:ext uri="{FF2B5EF4-FFF2-40B4-BE49-F238E27FC236}">
                <a16:creationId xmlns:a16="http://schemas.microsoft.com/office/drawing/2014/main" id="{8E7ADA9D-315F-31E4-F0A7-287D0CCD0327}"/>
              </a:ext>
            </a:extLst>
          </p:cNvPr>
          <p:cNvSpPr/>
          <p:nvPr/>
        </p:nvSpPr>
        <p:spPr>
          <a:xfrm>
            <a:off x="570108" y="2065475"/>
            <a:ext cx="4198608" cy="1143000"/>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gn="just">
              <a:lnSpc>
                <a:spcPct val="125000"/>
              </a:lnSpc>
              <a:buClr>
                <a:srgbClr val="000000"/>
              </a:buClr>
            </a:pPr>
            <a:r>
              <a:rPr lang="vi-VN" sz="2000" kern="0" dirty="0">
                <a:solidFill>
                  <a:srgbClr val="691F18"/>
                </a:solidFill>
                <a:latin typeface="UTM Avo" panose="02040603050506020204" pitchFamily="18" charset="0"/>
                <a:cs typeface="Arial"/>
                <a:sym typeface="Arial"/>
              </a:rPr>
              <a:t>a) Hàng xóm, láng giềng tối lửa tắt đèn có nhau. </a:t>
            </a:r>
          </a:p>
        </p:txBody>
      </p:sp>
      <p:sp>
        <p:nvSpPr>
          <p:cNvPr id="5" name="Google Shape;215;p5">
            <a:extLst>
              <a:ext uri="{FF2B5EF4-FFF2-40B4-BE49-F238E27FC236}">
                <a16:creationId xmlns:a16="http://schemas.microsoft.com/office/drawing/2014/main" id="{05C990E7-8B9D-444C-7FFB-37B0E1273684}"/>
              </a:ext>
            </a:extLst>
          </p:cNvPr>
          <p:cNvSpPr/>
          <p:nvPr/>
        </p:nvSpPr>
        <p:spPr>
          <a:xfrm>
            <a:off x="570108" y="3649165"/>
            <a:ext cx="4195852" cy="1143000"/>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25000"/>
              </a:lnSpc>
              <a:buClr>
                <a:srgbClr val="000000"/>
              </a:buClr>
            </a:pPr>
            <a:r>
              <a:rPr lang="vi-VN" sz="2000" kern="0" dirty="0">
                <a:solidFill>
                  <a:srgbClr val="691F18"/>
                </a:solidFill>
                <a:latin typeface="UTM Avo" panose="02040603050506020204" pitchFamily="18" charset="0"/>
                <a:cs typeface="Arial"/>
                <a:sym typeface="Arial"/>
              </a:rPr>
              <a:t>b) Thương người như thể thương thân. </a:t>
            </a:r>
          </a:p>
        </p:txBody>
      </p:sp>
      <p:sp>
        <p:nvSpPr>
          <p:cNvPr id="6" name="Google Shape;216;p5">
            <a:extLst>
              <a:ext uri="{FF2B5EF4-FFF2-40B4-BE49-F238E27FC236}">
                <a16:creationId xmlns:a16="http://schemas.microsoft.com/office/drawing/2014/main" id="{2E9337AC-29EC-39E7-56B1-945837A6D5CE}"/>
              </a:ext>
            </a:extLst>
          </p:cNvPr>
          <p:cNvSpPr/>
          <p:nvPr/>
        </p:nvSpPr>
        <p:spPr>
          <a:xfrm>
            <a:off x="570108" y="5300183"/>
            <a:ext cx="4195852" cy="1146887"/>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gn="just">
              <a:lnSpc>
                <a:spcPct val="125000"/>
              </a:lnSpc>
              <a:buClr>
                <a:srgbClr val="000000"/>
              </a:buClr>
            </a:pPr>
            <a:r>
              <a:rPr lang="vi-VN" sz="2000" kern="0" dirty="0">
                <a:solidFill>
                  <a:srgbClr val="691F18"/>
                </a:solidFill>
                <a:latin typeface="UTM Avo" panose="02040603050506020204" pitchFamily="18" charset="0"/>
                <a:cs typeface="Arial"/>
                <a:sym typeface="Arial"/>
              </a:rPr>
              <a:t>c) Cháy nhà hàng xóm, bình chân như vại.</a:t>
            </a:r>
          </a:p>
        </p:txBody>
      </p:sp>
      <p:sp>
        <p:nvSpPr>
          <p:cNvPr id="7" name="Google Shape;217;p5">
            <a:extLst>
              <a:ext uri="{FF2B5EF4-FFF2-40B4-BE49-F238E27FC236}">
                <a16:creationId xmlns:a16="http://schemas.microsoft.com/office/drawing/2014/main" id="{D86D908F-9E81-71B3-3FFF-31E4535EDA06}"/>
              </a:ext>
            </a:extLst>
          </p:cNvPr>
          <p:cNvSpPr/>
          <p:nvPr/>
        </p:nvSpPr>
        <p:spPr>
          <a:xfrm>
            <a:off x="5093313" y="2423975"/>
            <a:ext cx="651200" cy="426000"/>
          </a:xfrm>
          <a:prstGeom prst="rightArrow">
            <a:avLst>
              <a:gd name="adj1" fmla="val 50000"/>
              <a:gd name="adj2" fmla="val 50000"/>
            </a:avLst>
          </a:prstGeom>
          <a:solidFill>
            <a:srgbClr val="D04233"/>
          </a:solidFill>
          <a:ln w="25400" cap="flat" cmpd="sng">
            <a:solidFill>
              <a:srgbClr val="97302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EFE1"/>
              </a:solidFill>
              <a:effectLst/>
              <a:uLnTx/>
              <a:uFillTx/>
              <a:latin typeface="UTM Avo" panose="02040603050506020204" pitchFamily="18" charset="0"/>
              <a:cs typeface="Arial"/>
              <a:sym typeface="Arial"/>
            </a:endParaRPr>
          </a:p>
        </p:txBody>
      </p:sp>
      <p:sp>
        <p:nvSpPr>
          <p:cNvPr id="8" name="Google Shape;218;p5">
            <a:extLst>
              <a:ext uri="{FF2B5EF4-FFF2-40B4-BE49-F238E27FC236}">
                <a16:creationId xmlns:a16="http://schemas.microsoft.com/office/drawing/2014/main" id="{5B590EFD-CCE7-987F-B998-52D6654C9993}"/>
              </a:ext>
            </a:extLst>
          </p:cNvPr>
          <p:cNvSpPr/>
          <p:nvPr/>
        </p:nvSpPr>
        <p:spPr>
          <a:xfrm>
            <a:off x="5093313" y="4076937"/>
            <a:ext cx="651200" cy="426000"/>
          </a:xfrm>
          <a:prstGeom prst="rightArrow">
            <a:avLst>
              <a:gd name="adj1" fmla="val 50000"/>
              <a:gd name="adj2" fmla="val 50000"/>
            </a:avLst>
          </a:prstGeom>
          <a:solidFill>
            <a:srgbClr val="D04233"/>
          </a:solidFill>
          <a:ln w="25400" cap="flat" cmpd="sng">
            <a:solidFill>
              <a:srgbClr val="97302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EFE1"/>
              </a:solidFill>
              <a:effectLst/>
              <a:uLnTx/>
              <a:uFillTx/>
              <a:latin typeface="UTM Avo" panose="02040603050506020204" pitchFamily="18" charset="0"/>
              <a:cs typeface="Arial"/>
              <a:sym typeface="Arial"/>
            </a:endParaRPr>
          </a:p>
        </p:txBody>
      </p:sp>
      <p:sp>
        <p:nvSpPr>
          <p:cNvPr id="9" name="Google Shape;219;p5">
            <a:extLst>
              <a:ext uri="{FF2B5EF4-FFF2-40B4-BE49-F238E27FC236}">
                <a16:creationId xmlns:a16="http://schemas.microsoft.com/office/drawing/2014/main" id="{E70CB374-B5FA-96EA-7A1B-60124FC96C2F}"/>
              </a:ext>
            </a:extLst>
          </p:cNvPr>
          <p:cNvSpPr/>
          <p:nvPr/>
        </p:nvSpPr>
        <p:spPr>
          <a:xfrm>
            <a:off x="5078067" y="5729899"/>
            <a:ext cx="651200" cy="426000"/>
          </a:xfrm>
          <a:prstGeom prst="rightArrow">
            <a:avLst>
              <a:gd name="adj1" fmla="val 50000"/>
              <a:gd name="adj2" fmla="val 50000"/>
            </a:avLst>
          </a:prstGeom>
          <a:solidFill>
            <a:srgbClr val="D04233"/>
          </a:solidFill>
          <a:ln w="25400" cap="flat" cmpd="sng">
            <a:solidFill>
              <a:srgbClr val="97302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EFE1"/>
              </a:solidFill>
              <a:effectLst/>
              <a:uLnTx/>
              <a:uFillTx/>
              <a:latin typeface="UTM Avo" panose="02040603050506020204" pitchFamily="18" charset="0"/>
              <a:cs typeface="Arial"/>
              <a:sym typeface="Arial"/>
            </a:endParaRPr>
          </a:p>
        </p:txBody>
      </p:sp>
      <p:sp>
        <p:nvSpPr>
          <p:cNvPr id="10" name="Google Shape;220;p5">
            <a:extLst>
              <a:ext uri="{FF2B5EF4-FFF2-40B4-BE49-F238E27FC236}">
                <a16:creationId xmlns:a16="http://schemas.microsoft.com/office/drawing/2014/main" id="{D7FA8C21-6976-C91C-05E2-2AE4BFD07A8B}"/>
              </a:ext>
            </a:extLst>
          </p:cNvPr>
          <p:cNvSpPr/>
          <p:nvPr/>
        </p:nvSpPr>
        <p:spPr>
          <a:xfrm>
            <a:off x="5978649" y="1882507"/>
            <a:ext cx="5963970" cy="1508936"/>
          </a:xfrm>
          <a:prstGeom prst="roundRect">
            <a:avLst>
              <a:gd name="adj" fmla="val 16667"/>
            </a:avLst>
          </a:prstGeom>
          <a:solidFill>
            <a:srgbClr val="F5D8D5"/>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algn="just">
              <a:lnSpc>
                <a:spcPct val="125000"/>
              </a:lnSpc>
              <a:buClr>
                <a:srgbClr val="000000"/>
              </a:buClr>
              <a:buFont typeface="Arial"/>
              <a:buNone/>
            </a:pPr>
            <a:r>
              <a:rPr lang="vi-VN" sz="2000" kern="0" dirty="0">
                <a:solidFill>
                  <a:srgbClr val="691F18"/>
                </a:solidFill>
                <a:latin typeface="UTM Avo" panose="02040603050506020204" pitchFamily="18" charset="0"/>
                <a:cs typeface="Arial"/>
                <a:sym typeface="Arial"/>
              </a:rPr>
              <a:t>Hàng xóm, láng giềng luôn quan tâm đến nhau, nhất là những lúc khó khăn, hoạn nạn.</a:t>
            </a:r>
          </a:p>
        </p:txBody>
      </p:sp>
      <p:sp>
        <p:nvSpPr>
          <p:cNvPr id="11" name="Google Shape;221;p5">
            <a:extLst>
              <a:ext uri="{FF2B5EF4-FFF2-40B4-BE49-F238E27FC236}">
                <a16:creationId xmlns:a16="http://schemas.microsoft.com/office/drawing/2014/main" id="{986E5336-78CA-90FE-B11E-EEB589030C8B}"/>
              </a:ext>
            </a:extLst>
          </p:cNvPr>
          <p:cNvSpPr/>
          <p:nvPr/>
        </p:nvSpPr>
        <p:spPr>
          <a:xfrm>
            <a:off x="5978649" y="3535469"/>
            <a:ext cx="5963970" cy="1508936"/>
          </a:xfrm>
          <a:prstGeom prst="roundRect">
            <a:avLst>
              <a:gd name="adj" fmla="val 16667"/>
            </a:avLst>
          </a:prstGeom>
          <a:solidFill>
            <a:srgbClr val="F5D8D5"/>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algn="just">
              <a:lnSpc>
                <a:spcPct val="125000"/>
              </a:lnSpc>
              <a:buClr>
                <a:srgbClr val="000000"/>
              </a:buClr>
              <a:buFont typeface="Arial"/>
              <a:buNone/>
            </a:pPr>
            <a:r>
              <a:rPr lang="vi-VN" sz="2000" kern="0" dirty="0">
                <a:solidFill>
                  <a:srgbClr val="691F18"/>
                </a:solidFill>
                <a:latin typeface="UTM Avo" panose="02040603050506020204" pitchFamily="18" charset="0"/>
                <a:cs typeface="Arial"/>
                <a:sym typeface="Arial"/>
              </a:rPr>
              <a:t>Thương yêu người khác như thương chính bản thân mình.</a:t>
            </a:r>
          </a:p>
        </p:txBody>
      </p:sp>
      <p:sp>
        <p:nvSpPr>
          <p:cNvPr id="12" name="Google Shape;222;p5">
            <a:extLst>
              <a:ext uri="{FF2B5EF4-FFF2-40B4-BE49-F238E27FC236}">
                <a16:creationId xmlns:a16="http://schemas.microsoft.com/office/drawing/2014/main" id="{276A8F2B-46BC-0B91-CB44-CB4F4B1A127B}"/>
              </a:ext>
            </a:extLst>
          </p:cNvPr>
          <p:cNvSpPr/>
          <p:nvPr/>
        </p:nvSpPr>
        <p:spPr>
          <a:xfrm>
            <a:off x="5978650" y="5188431"/>
            <a:ext cx="5963970" cy="1508936"/>
          </a:xfrm>
          <a:prstGeom prst="roundRect">
            <a:avLst>
              <a:gd name="adj" fmla="val 16667"/>
            </a:avLst>
          </a:prstGeom>
          <a:solidFill>
            <a:srgbClr val="F5D8D5"/>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algn="just">
              <a:lnSpc>
                <a:spcPct val="125000"/>
              </a:lnSpc>
              <a:buClr>
                <a:srgbClr val="000000"/>
              </a:buClr>
              <a:buFont typeface="Arial"/>
              <a:buNone/>
            </a:pPr>
            <a:r>
              <a:rPr lang="vi-VN" sz="2000" kern="0">
                <a:solidFill>
                  <a:srgbClr val="691F18"/>
                </a:solidFill>
                <a:latin typeface="UTM Avo" panose="02040603050506020204" pitchFamily="18" charset="0"/>
                <a:cs typeface="Arial"/>
                <a:sym typeface="Arial"/>
              </a:rPr>
              <a:t>Phê phán cách ứng xử vô cảm, không quan tâm đến hàng xóm, ngay cả khi họ gặp khó khăn.</a:t>
            </a:r>
            <a:endParaRPr lang="vi-VN" sz="2000" kern="0" dirty="0">
              <a:solidFill>
                <a:srgbClr val="691F18"/>
              </a:solidFill>
              <a:latin typeface="UTM Avo" panose="02040603050506020204" pitchFamily="18" charset="0"/>
              <a:cs typeface="Arial"/>
              <a:sym typeface="Arial"/>
            </a:endParaRPr>
          </a:p>
        </p:txBody>
      </p:sp>
    </p:spTree>
    <p:extLst>
      <p:ext uri="{BB962C8B-B14F-4D97-AF65-F5344CB8AC3E}">
        <p14:creationId xmlns:p14="http://schemas.microsoft.com/office/powerpoint/2010/main" val="29168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14;p5">
            <a:extLst>
              <a:ext uri="{FF2B5EF4-FFF2-40B4-BE49-F238E27FC236}">
                <a16:creationId xmlns:a16="http://schemas.microsoft.com/office/drawing/2014/main" id="{8E7ADA9D-315F-31E4-F0A7-287D0CCD0327}"/>
              </a:ext>
            </a:extLst>
          </p:cNvPr>
          <p:cNvSpPr/>
          <p:nvPr/>
        </p:nvSpPr>
        <p:spPr>
          <a:xfrm>
            <a:off x="249381" y="2065475"/>
            <a:ext cx="4609796" cy="1143000"/>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gn="just">
              <a:lnSpc>
                <a:spcPct val="125000"/>
              </a:lnSpc>
              <a:buClr>
                <a:srgbClr val="000000"/>
              </a:buClr>
            </a:pPr>
            <a:r>
              <a:rPr lang="vi-VN" sz="2000" kern="0">
                <a:solidFill>
                  <a:srgbClr val="691F18"/>
                </a:solidFill>
                <a:latin typeface="UTM Avo" panose="02040603050506020204" pitchFamily="18" charset="0"/>
                <a:cs typeface="Arial"/>
                <a:sym typeface="Arial"/>
              </a:rPr>
              <a:t>d) Một điều nhịn, chín điều lành.</a:t>
            </a:r>
            <a:endParaRPr lang="vi-VN" sz="2000" kern="0" dirty="0">
              <a:solidFill>
                <a:srgbClr val="691F18"/>
              </a:solidFill>
              <a:latin typeface="UTM Avo" panose="02040603050506020204" pitchFamily="18" charset="0"/>
              <a:cs typeface="Arial"/>
              <a:sym typeface="Arial"/>
            </a:endParaRPr>
          </a:p>
        </p:txBody>
      </p:sp>
      <p:sp>
        <p:nvSpPr>
          <p:cNvPr id="5" name="Google Shape;215;p5">
            <a:extLst>
              <a:ext uri="{FF2B5EF4-FFF2-40B4-BE49-F238E27FC236}">
                <a16:creationId xmlns:a16="http://schemas.microsoft.com/office/drawing/2014/main" id="{05C990E7-8B9D-444C-7FFB-37B0E1273684}"/>
              </a:ext>
            </a:extLst>
          </p:cNvPr>
          <p:cNvSpPr/>
          <p:nvPr/>
        </p:nvSpPr>
        <p:spPr>
          <a:xfrm>
            <a:off x="249592" y="3649165"/>
            <a:ext cx="4606770" cy="1143000"/>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nSpc>
                <a:spcPct val="125000"/>
              </a:lnSpc>
              <a:buClr>
                <a:srgbClr val="000000"/>
              </a:buClr>
            </a:pPr>
            <a:r>
              <a:rPr lang="it-IT" sz="2000" kern="0">
                <a:solidFill>
                  <a:srgbClr val="691F18"/>
                </a:solidFill>
                <a:latin typeface="UTM Avo" panose="02040603050506020204" pitchFamily="18" charset="0"/>
                <a:cs typeface="Arial"/>
                <a:sym typeface="Arial"/>
              </a:rPr>
              <a:t>e) Đèn nhà ai, nhà nấy rạng.</a:t>
            </a:r>
            <a:endParaRPr lang="it-IT" sz="2000" kern="0" dirty="0">
              <a:solidFill>
                <a:srgbClr val="691F18"/>
              </a:solidFill>
              <a:latin typeface="UTM Avo" panose="02040603050506020204" pitchFamily="18" charset="0"/>
              <a:cs typeface="Arial"/>
              <a:sym typeface="Arial"/>
            </a:endParaRPr>
          </a:p>
        </p:txBody>
      </p:sp>
      <p:sp>
        <p:nvSpPr>
          <p:cNvPr id="6" name="Google Shape;216;p5">
            <a:extLst>
              <a:ext uri="{FF2B5EF4-FFF2-40B4-BE49-F238E27FC236}">
                <a16:creationId xmlns:a16="http://schemas.microsoft.com/office/drawing/2014/main" id="{2E9337AC-29EC-39E7-56B1-945837A6D5CE}"/>
              </a:ext>
            </a:extLst>
          </p:cNvPr>
          <p:cNvSpPr/>
          <p:nvPr/>
        </p:nvSpPr>
        <p:spPr>
          <a:xfrm>
            <a:off x="249592" y="5300183"/>
            <a:ext cx="4606770" cy="1146887"/>
          </a:xfrm>
          <a:prstGeom prst="roundRect">
            <a:avLst>
              <a:gd name="adj" fmla="val 16667"/>
            </a:avLst>
          </a:prstGeom>
          <a:solidFill>
            <a:srgbClr val="FFFFFF"/>
          </a:solidFill>
          <a:ln w="25400" cap="flat" cmpd="sng">
            <a:solidFill>
              <a:srgbClr val="9D2F24"/>
            </a:solidFill>
            <a:prstDash val="solid"/>
            <a:round/>
            <a:headEnd type="none" w="sm" len="sm"/>
            <a:tailEnd type="none" w="sm" len="sm"/>
          </a:ln>
        </p:spPr>
        <p:txBody>
          <a:bodyPr spcFirstLastPara="1" wrap="square" lIns="121900" tIns="60933" rIns="121900" bIns="60933" anchor="ctr" anchorCtr="0">
            <a:noAutofit/>
          </a:bodyPr>
          <a:lstStyle/>
          <a:p>
            <a:pPr lvl="0" algn="just">
              <a:lnSpc>
                <a:spcPct val="125000"/>
              </a:lnSpc>
              <a:buClr>
                <a:srgbClr val="000000"/>
              </a:buClr>
            </a:pPr>
            <a:r>
              <a:rPr lang="vi-VN" sz="2000" kern="0">
                <a:solidFill>
                  <a:srgbClr val="691F18"/>
                </a:solidFill>
                <a:latin typeface="UTM Avo" panose="02040603050506020204" pitchFamily="18" charset="0"/>
                <a:cs typeface="Arial"/>
                <a:sym typeface="Arial"/>
              </a:rPr>
              <a:t>g) Lời nói chẳng mất tiền mua </a:t>
            </a:r>
          </a:p>
          <a:p>
            <a:pPr lvl="0" algn="just">
              <a:lnSpc>
                <a:spcPct val="125000"/>
              </a:lnSpc>
              <a:buClr>
                <a:srgbClr val="000000"/>
              </a:buClr>
            </a:pPr>
            <a:r>
              <a:rPr lang="vi-VN" sz="2000" kern="0">
                <a:solidFill>
                  <a:srgbClr val="691F18"/>
                </a:solidFill>
                <a:latin typeface="UTM Avo" panose="02040603050506020204" pitchFamily="18" charset="0"/>
                <a:cs typeface="Arial"/>
                <a:sym typeface="Arial"/>
              </a:rPr>
              <a:t>Lựa lời mà nói cho vừa lòng nhau.</a:t>
            </a:r>
            <a:endParaRPr lang="vi-VN" sz="2000" kern="0" dirty="0">
              <a:solidFill>
                <a:srgbClr val="691F18"/>
              </a:solidFill>
              <a:latin typeface="UTM Avo" panose="02040603050506020204" pitchFamily="18" charset="0"/>
              <a:cs typeface="Arial"/>
              <a:sym typeface="Arial"/>
            </a:endParaRPr>
          </a:p>
        </p:txBody>
      </p:sp>
      <p:sp>
        <p:nvSpPr>
          <p:cNvPr id="7" name="Google Shape;217;p5">
            <a:extLst>
              <a:ext uri="{FF2B5EF4-FFF2-40B4-BE49-F238E27FC236}">
                <a16:creationId xmlns:a16="http://schemas.microsoft.com/office/drawing/2014/main" id="{D86D908F-9E81-71B3-3FFF-31E4535EDA06}"/>
              </a:ext>
            </a:extLst>
          </p:cNvPr>
          <p:cNvSpPr/>
          <p:nvPr/>
        </p:nvSpPr>
        <p:spPr>
          <a:xfrm>
            <a:off x="5093313" y="2423975"/>
            <a:ext cx="651200" cy="426000"/>
          </a:xfrm>
          <a:prstGeom prst="rightArrow">
            <a:avLst>
              <a:gd name="adj1" fmla="val 50000"/>
              <a:gd name="adj2" fmla="val 50000"/>
            </a:avLst>
          </a:prstGeom>
          <a:solidFill>
            <a:srgbClr val="D04233"/>
          </a:solidFill>
          <a:ln w="25400" cap="flat" cmpd="sng">
            <a:solidFill>
              <a:srgbClr val="97302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EFE1"/>
              </a:solidFill>
              <a:effectLst/>
              <a:uLnTx/>
              <a:uFillTx/>
              <a:latin typeface="UTM Avo" panose="02040603050506020204" pitchFamily="18" charset="0"/>
              <a:cs typeface="Arial"/>
              <a:sym typeface="Arial"/>
            </a:endParaRPr>
          </a:p>
        </p:txBody>
      </p:sp>
      <p:sp>
        <p:nvSpPr>
          <p:cNvPr id="8" name="Google Shape;218;p5">
            <a:extLst>
              <a:ext uri="{FF2B5EF4-FFF2-40B4-BE49-F238E27FC236}">
                <a16:creationId xmlns:a16="http://schemas.microsoft.com/office/drawing/2014/main" id="{5B590EFD-CCE7-987F-B998-52D6654C9993}"/>
              </a:ext>
            </a:extLst>
          </p:cNvPr>
          <p:cNvSpPr/>
          <p:nvPr/>
        </p:nvSpPr>
        <p:spPr>
          <a:xfrm>
            <a:off x="5093313" y="4076937"/>
            <a:ext cx="651200" cy="426000"/>
          </a:xfrm>
          <a:prstGeom prst="rightArrow">
            <a:avLst>
              <a:gd name="adj1" fmla="val 50000"/>
              <a:gd name="adj2" fmla="val 50000"/>
            </a:avLst>
          </a:prstGeom>
          <a:solidFill>
            <a:srgbClr val="D04233"/>
          </a:solidFill>
          <a:ln w="25400" cap="flat" cmpd="sng">
            <a:solidFill>
              <a:srgbClr val="97302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EFE1"/>
              </a:solidFill>
              <a:effectLst/>
              <a:uLnTx/>
              <a:uFillTx/>
              <a:latin typeface="UTM Avo" panose="02040603050506020204" pitchFamily="18" charset="0"/>
              <a:cs typeface="Arial"/>
              <a:sym typeface="Arial"/>
            </a:endParaRPr>
          </a:p>
        </p:txBody>
      </p:sp>
      <p:sp>
        <p:nvSpPr>
          <p:cNvPr id="9" name="Google Shape;219;p5">
            <a:extLst>
              <a:ext uri="{FF2B5EF4-FFF2-40B4-BE49-F238E27FC236}">
                <a16:creationId xmlns:a16="http://schemas.microsoft.com/office/drawing/2014/main" id="{E70CB374-B5FA-96EA-7A1B-60124FC96C2F}"/>
              </a:ext>
            </a:extLst>
          </p:cNvPr>
          <p:cNvSpPr/>
          <p:nvPr/>
        </p:nvSpPr>
        <p:spPr>
          <a:xfrm>
            <a:off x="5078067" y="5729899"/>
            <a:ext cx="651200" cy="426000"/>
          </a:xfrm>
          <a:prstGeom prst="rightArrow">
            <a:avLst>
              <a:gd name="adj1" fmla="val 50000"/>
              <a:gd name="adj2" fmla="val 50000"/>
            </a:avLst>
          </a:prstGeom>
          <a:solidFill>
            <a:srgbClr val="D04233"/>
          </a:solidFill>
          <a:ln w="25400" cap="flat" cmpd="sng">
            <a:solidFill>
              <a:srgbClr val="97302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EFE1"/>
              </a:solidFill>
              <a:effectLst/>
              <a:uLnTx/>
              <a:uFillTx/>
              <a:latin typeface="UTM Avo" panose="02040603050506020204" pitchFamily="18" charset="0"/>
              <a:cs typeface="Arial"/>
              <a:sym typeface="Arial"/>
            </a:endParaRPr>
          </a:p>
        </p:txBody>
      </p:sp>
      <p:sp>
        <p:nvSpPr>
          <p:cNvPr id="10" name="Google Shape;220;p5">
            <a:extLst>
              <a:ext uri="{FF2B5EF4-FFF2-40B4-BE49-F238E27FC236}">
                <a16:creationId xmlns:a16="http://schemas.microsoft.com/office/drawing/2014/main" id="{D7FA8C21-6976-C91C-05E2-2AE4BFD07A8B}"/>
              </a:ext>
            </a:extLst>
          </p:cNvPr>
          <p:cNvSpPr/>
          <p:nvPr/>
        </p:nvSpPr>
        <p:spPr>
          <a:xfrm>
            <a:off x="5978649" y="1882507"/>
            <a:ext cx="5963970" cy="1508936"/>
          </a:xfrm>
          <a:prstGeom prst="roundRect">
            <a:avLst>
              <a:gd name="adj" fmla="val 16667"/>
            </a:avLst>
          </a:prstGeom>
          <a:solidFill>
            <a:srgbClr val="F5D8D5"/>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algn="just">
              <a:lnSpc>
                <a:spcPct val="125000"/>
              </a:lnSpc>
              <a:buClr>
                <a:srgbClr val="000000"/>
              </a:buClr>
              <a:buFont typeface="Arial"/>
              <a:buNone/>
            </a:pPr>
            <a:r>
              <a:rPr lang="vi-VN" sz="2000" kern="0">
                <a:solidFill>
                  <a:srgbClr val="691F18"/>
                </a:solidFill>
                <a:latin typeface="UTM Avo" panose="02040603050506020204" pitchFamily="18" charset="0"/>
                <a:cs typeface="Arial"/>
                <a:sym typeface="Arial"/>
              </a:rPr>
              <a:t>Trong quan hệ với mọi người, nên nhường nhịn thì tốt hơn là cố giành phần thắng</a:t>
            </a:r>
            <a:endParaRPr lang="vi-VN" sz="2000" kern="0" dirty="0">
              <a:solidFill>
                <a:srgbClr val="691F18"/>
              </a:solidFill>
              <a:latin typeface="UTM Avo" panose="02040603050506020204" pitchFamily="18" charset="0"/>
              <a:cs typeface="Arial"/>
              <a:sym typeface="Arial"/>
            </a:endParaRPr>
          </a:p>
        </p:txBody>
      </p:sp>
      <p:sp>
        <p:nvSpPr>
          <p:cNvPr id="11" name="Google Shape;221;p5">
            <a:extLst>
              <a:ext uri="{FF2B5EF4-FFF2-40B4-BE49-F238E27FC236}">
                <a16:creationId xmlns:a16="http://schemas.microsoft.com/office/drawing/2014/main" id="{986E5336-78CA-90FE-B11E-EEB589030C8B}"/>
              </a:ext>
            </a:extLst>
          </p:cNvPr>
          <p:cNvSpPr/>
          <p:nvPr/>
        </p:nvSpPr>
        <p:spPr>
          <a:xfrm>
            <a:off x="5978649" y="3535469"/>
            <a:ext cx="5963970" cy="1508936"/>
          </a:xfrm>
          <a:prstGeom prst="roundRect">
            <a:avLst>
              <a:gd name="adj" fmla="val 16667"/>
            </a:avLst>
          </a:prstGeom>
          <a:solidFill>
            <a:srgbClr val="F5D8D5"/>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algn="just">
              <a:lnSpc>
                <a:spcPct val="125000"/>
              </a:lnSpc>
              <a:buClr>
                <a:srgbClr val="000000"/>
              </a:buClr>
              <a:buFont typeface="Arial"/>
              <a:buNone/>
            </a:pPr>
            <a:r>
              <a:rPr lang="vi-VN" sz="2000" kern="0">
                <a:solidFill>
                  <a:srgbClr val="691F18"/>
                </a:solidFill>
                <a:latin typeface="UTM Avo" panose="02040603050506020204" pitchFamily="18" charset="0"/>
                <a:cs typeface="Arial"/>
                <a:sym typeface="Arial"/>
              </a:rPr>
              <a:t>Phê phán lối sống chỉ biết đến bản thân và gia đình mình, không quan tâm đến hàng xóm, láng giềng.</a:t>
            </a:r>
            <a:endParaRPr lang="vi-VN" sz="2000" kern="0" dirty="0">
              <a:solidFill>
                <a:srgbClr val="691F18"/>
              </a:solidFill>
              <a:latin typeface="UTM Avo" panose="02040603050506020204" pitchFamily="18" charset="0"/>
              <a:cs typeface="Arial"/>
              <a:sym typeface="Arial"/>
            </a:endParaRPr>
          </a:p>
        </p:txBody>
      </p:sp>
      <p:sp>
        <p:nvSpPr>
          <p:cNvPr id="12" name="Google Shape;222;p5">
            <a:extLst>
              <a:ext uri="{FF2B5EF4-FFF2-40B4-BE49-F238E27FC236}">
                <a16:creationId xmlns:a16="http://schemas.microsoft.com/office/drawing/2014/main" id="{276A8F2B-46BC-0B91-CB44-CB4F4B1A127B}"/>
              </a:ext>
            </a:extLst>
          </p:cNvPr>
          <p:cNvSpPr/>
          <p:nvPr/>
        </p:nvSpPr>
        <p:spPr>
          <a:xfrm>
            <a:off x="5978650" y="5188431"/>
            <a:ext cx="5963970" cy="1508936"/>
          </a:xfrm>
          <a:prstGeom prst="roundRect">
            <a:avLst>
              <a:gd name="adj" fmla="val 16667"/>
            </a:avLst>
          </a:prstGeom>
          <a:solidFill>
            <a:srgbClr val="F5D8D5"/>
          </a:solidFill>
          <a:ln w="25400" cap="flat" cmpd="sng">
            <a:solidFill>
              <a:srgbClr val="691F18"/>
            </a:solidFill>
            <a:prstDash val="solid"/>
            <a:round/>
            <a:headEnd type="none" w="sm" len="sm"/>
            <a:tailEnd type="none" w="sm" len="sm"/>
          </a:ln>
        </p:spPr>
        <p:txBody>
          <a:bodyPr spcFirstLastPara="1" wrap="square" lIns="121900" tIns="60933" rIns="121900" bIns="60933" anchor="ctr" anchorCtr="0">
            <a:noAutofit/>
          </a:bodyPr>
          <a:lstStyle/>
          <a:p>
            <a:pPr algn="just">
              <a:lnSpc>
                <a:spcPct val="125000"/>
              </a:lnSpc>
              <a:buClr>
                <a:srgbClr val="000000"/>
              </a:buClr>
              <a:buFont typeface="Arial"/>
              <a:buNone/>
            </a:pPr>
            <a:r>
              <a:rPr lang="vi-VN" sz="2000" kern="0">
                <a:solidFill>
                  <a:srgbClr val="691F18"/>
                </a:solidFill>
                <a:latin typeface="UTM Avo" panose="02040603050506020204" pitchFamily="18" charset="0"/>
                <a:cs typeface="Arial"/>
                <a:sym typeface="Arial"/>
              </a:rPr>
              <a:t>Trong giao tiếp, nên lựa chọn những lời nói dễ nghe, không nên xúc phạm người khác.</a:t>
            </a:r>
            <a:endParaRPr lang="vi-VN" sz="2000" kern="0" dirty="0">
              <a:solidFill>
                <a:srgbClr val="691F18"/>
              </a:solidFill>
              <a:latin typeface="UTM Avo" panose="02040603050506020204" pitchFamily="18" charset="0"/>
              <a:cs typeface="Arial"/>
              <a:sym typeface="Arial"/>
            </a:endParaRPr>
          </a:p>
        </p:txBody>
      </p:sp>
    </p:spTree>
    <p:extLst>
      <p:ext uri="{BB962C8B-B14F-4D97-AF65-F5344CB8AC3E}">
        <p14:creationId xmlns:p14="http://schemas.microsoft.com/office/powerpoint/2010/main" val="306674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571B29-188A-EA2A-6527-1D7FEAB78B2A}"/>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id="{BBF46163-B2B1-7D98-F1D5-F1F75C4F5B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364812F2-02FB-ED8F-CEDB-7710C6E0E3F1}"/>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6-Góc sáng tạo-Quan sát vườn cây</Template>
  <TotalTime>140</TotalTime>
  <Words>1882</Words>
  <Application>Microsoft Office PowerPoint</Application>
  <PresentationFormat>Widescreen</PresentationFormat>
  <Paragraphs>122</Paragraphs>
  <Slides>29</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Calibri</vt:lpstr>
      <vt:lpstr>Fredoka SemiBold</vt:lpstr>
      <vt:lpstr>Arial</vt:lpstr>
      <vt:lpstr>UTM Avo</vt:lpstr>
      <vt:lpstr>Calibri Light</vt:lpstr>
      <vt:lpstr>Source Sans 3</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OnePercent</cp:lastModifiedBy>
  <cp:revision>6</cp:revision>
  <dcterms:created xsi:type="dcterms:W3CDTF">2023-10-30T09:24:36Z</dcterms:created>
  <dcterms:modified xsi:type="dcterms:W3CDTF">2023-11-20T04:04:45Z</dcterms:modified>
</cp:coreProperties>
</file>