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7"/>
  </p:notesMasterIdLst>
  <p:sldIdLst>
    <p:sldId id="256" r:id="rId4"/>
    <p:sldId id="313" r:id="rId5"/>
    <p:sldId id="312" r:id="rId6"/>
    <p:sldId id="350" r:id="rId7"/>
    <p:sldId id="339" r:id="rId8"/>
    <p:sldId id="340" r:id="rId9"/>
    <p:sldId id="351" r:id="rId10"/>
    <p:sldId id="352" r:id="rId11"/>
    <p:sldId id="353" r:id="rId12"/>
    <p:sldId id="263" r:id="rId13"/>
    <p:sldId id="270" r:id="rId14"/>
    <p:sldId id="279" r:id="rId15"/>
    <p:sldId id="33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Raleway Medium" pitchFamily="2" charset="0"/>
      <p:regular r:id="rId24"/>
      <p:italic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C12"/>
    <a:srgbClr val="FFCCCC"/>
    <a:srgbClr val="FF7C80"/>
    <a:srgbClr val="9999FF"/>
    <a:srgbClr val="CCCCFF"/>
    <a:srgbClr val="9D2F24"/>
    <a:srgbClr val="FFFAF7"/>
    <a:srgbClr val="FFE1E1"/>
    <a:srgbClr val="F8CBCF"/>
    <a:srgbClr val="4F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4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3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3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36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6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33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8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17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2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4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7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9B35F583-0148-4553-964E-C48E0D09F0A7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91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9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9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A85AF-B5D2-9AE2-F443-FFA2E121B5B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E2DA8A9E-0953-ED8C-7BAC-84F79CDCD854}"/>
              </a:ext>
            </a:extLst>
          </p:cNvPr>
          <p:cNvSpPr txBox="1">
            <a:spLocks/>
          </p:cNvSpPr>
          <p:nvPr/>
        </p:nvSpPr>
        <p:spPr>
          <a:xfrm>
            <a:off x="103031" y="1665369"/>
            <a:ext cx="11985938" cy="3527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12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viết 2: Luyện tập viết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đoạn văn tưởng tượng</a:t>
            </a:r>
            <a:endParaRPr kumimoji="0" lang="vi-VN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198A7D-8231-CE24-9278-D97CA310CF6A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8198C93F-B1E4-2F44-8BBB-74E3A4C7B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91CB58-5246-F672-057A-CFCEC1E4BE1D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3;p12">
            <a:extLst>
              <a:ext uri="{FF2B5EF4-FFF2-40B4-BE49-F238E27FC236}">
                <a16:creationId xmlns:a16="http://schemas.microsoft.com/office/drawing/2014/main" id="{744EF4C0-745F-F561-13F2-BD54A2F1ED94}"/>
              </a:ext>
            </a:extLst>
          </p:cNvPr>
          <p:cNvSpPr/>
          <p:nvPr/>
        </p:nvSpPr>
        <p:spPr>
          <a:xfrm>
            <a:off x="1283766" y="2485616"/>
            <a:ext cx="5536014" cy="992571"/>
          </a:xfrm>
          <a:prstGeom prst="roundRect">
            <a:avLst>
              <a:gd name="adj" fmla="val 16667"/>
            </a:avLst>
          </a:prstGeom>
          <a:solidFill>
            <a:srgbClr val="123C12"/>
          </a:solidFill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Chỉnh sửa và hoàn thiện dàn ý</a:t>
            </a:r>
            <a:endParaRPr lang="en-US" sz="2400" b="1" kern="0" dirty="0">
              <a:solidFill>
                <a:srgbClr val="FFFFFF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8" name="Google Shape;834;p12">
            <a:extLst>
              <a:ext uri="{FF2B5EF4-FFF2-40B4-BE49-F238E27FC236}">
                <a16:creationId xmlns:a16="http://schemas.microsoft.com/office/drawing/2014/main" id="{AC187DC9-26B3-AB20-89AA-DB97BB97B2CC}"/>
              </a:ext>
            </a:extLst>
          </p:cNvPr>
          <p:cNvSpPr/>
          <p:nvPr/>
        </p:nvSpPr>
        <p:spPr>
          <a:xfrm>
            <a:off x="5525540" y="3731399"/>
            <a:ext cx="5563420" cy="1569177"/>
          </a:xfrm>
          <a:prstGeom prst="roundRect">
            <a:avLst>
              <a:gd name="adj" fmla="val 16667"/>
            </a:avLst>
          </a:prstGeom>
          <a:solidFill>
            <a:srgbClr val="123C12"/>
          </a:solidFill>
          <a:ln w="762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latin typeface="UTM Avo" panose="02040603050506020204" pitchFamily="18" charset="0"/>
                <a:cs typeface="Arial"/>
                <a:sym typeface="Arial"/>
              </a:rPr>
              <a:t>Chuẩn</a:t>
            </a:r>
            <a:r>
              <a:rPr lang="en-US" sz="2400" kern="0" dirty="0"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 charset="0"/>
                <a:cs typeface="Arial"/>
                <a:sym typeface="Arial"/>
              </a:rPr>
              <a:t>bị</a:t>
            </a:r>
            <a:r>
              <a:rPr lang="en-US" sz="2400" kern="0" dirty="0"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400" kern="0" dirty="0">
                <a:latin typeface="UTM Avo" panose="02040603050506020204" pitchFamily="18" charset="0"/>
                <a:cs typeface="Arial"/>
                <a:sym typeface="Arial"/>
              </a:rPr>
              <a:t>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i="1" kern="0" dirty="0" err="1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400" b="1" i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400" b="1" i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 3: </a:t>
            </a:r>
            <a:r>
              <a:rPr lang="en-US" sz="2400" b="1" i="1" kern="0" dirty="0" err="1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Mảnh</a:t>
            </a:r>
            <a:r>
              <a:rPr lang="en-US" sz="2400" b="1" i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sân</a:t>
            </a:r>
            <a:r>
              <a:rPr lang="en-US" sz="2400" b="1" i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chung</a:t>
            </a:r>
            <a:endParaRPr lang="en-US" sz="2400" b="1" i="1" kern="0" dirty="0">
              <a:solidFill>
                <a:srgbClr val="FFFFFF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9" name="Google Shape;835;p12">
            <a:extLst>
              <a:ext uri="{FF2B5EF4-FFF2-40B4-BE49-F238E27FC236}">
                <a16:creationId xmlns:a16="http://schemas.microsoft.com/office/drawing/2014/main" id="{54FBCAD6-5EE1-89F6-19EC-F244F667B4E2}"/>
              </a:ext>
            </a:extLst>
          </p:cNvPr>
          <p:cNvGrpSpPr/>
          <p:nvPr/>
        </p:nvGrpSpPr>
        <p:grpSpPr>
          <a:xfrm>
            <a:off x="311777" y="4106930"/>
            <a:ext cx="3007868" cy="2625343"/>
            <a:chOff x="2557413" y="3249910"/>
            <a:chExt cx="823044" cy="718373"/>
          </a:xfrm>
        </p:grpSpPr>
        <p:sp>
          <p:nvSpPr>
            <p:cNvPr id="30" name="Google Shape;836;p12">
              <a:extLst>
                <a:ext uri="{FF2B5EF4-FFF2-40B4-BE49-F238E27FC236}">
                  <a16:creationId xmlns:a16="http://schemas.microsoft.com/office/drawing/2014/main" id="{0E1DE83D-FBAD-3E93-A232-FA26B30271F4}"/>
                </a:ext>
              </a:extLst>
            </p:cNvPr>
            <p:cNvSpPr/>
            <p:nvPr/>
          </p:nvSpPr>
          <p:spPr>
            <a:xfrm>
              <a:off x="2557413" y="3249910"/>
              <a:ext cx="823044" cy="718373"/>
            </a:xfrm>
            <a:custGeom>
              <a:avLst/>
              <a:gdLst/>
              <a:ahLst/>
              <a:cxnLst/>
              <a:rect l="l" t="t" r="r" b="b"/>
              <a:pathLst>
                <a:path w="25634" h="22374" extrusionOk="0">
                  <a:moveTo>
                    <a:pt x="17297" y="1"/>
                  </a:moveTo>
                  <a:cubicBezTo>
                    <a:pt x="16929" y="1"/>
                    <a:pt x="16557" y="54"/>
                    <a:pt x="16197" y="162"/>
                  </a:cubicBezTo>
                  <a:cubicBezTo>
                    <a:pt x="14870" y="569"/>
                    <a:pt x="13667" y="1478"/>
                    <a:pt x="12724" y="2805"/>
                  </a:cubicBezTo>
                  <a:cubicBezTo>
                    <a:pt x="12114" y="3652"/>
                    <a:pt x="11651" y="4618"/>
                    <a:pt x="11363" y="5612"/>
                  </a:cubicBezTo>
                  <a:cubicBezTo>
                    <a:pt x="11120" y="5634"/>
                    <a:pt x="10889" y="5680"/>
                    <a:pt x="10663" y="5725"/>
                  </a:cubicBezTo>
                  <a:cubicBezTo>
                    <a:pt x="10471" y="5770"/>
                    <a:pt x="10279" y="5815"/>
                    <a:pt x="10092" y="5883"/>
                  </a:cubicBezTo>
                  <a:cubicBezTo>
                    <a:pt x="8758" y="4294"/>
                    <a:pt x="6864" y="3386"/>
                    <a:pt x="4977" y="3386"/>
                  </a:cubicBezTo>
                  <a:cubicBezTo>
                    <a:pt x="4604" y="3386"/>
                    <a:pt x="4232" y="3421"/>
                    <a:pt x="3863" y="3494"/>
                  </a:cubicBezTo>
                  <a:cubicBezTo>
                    <a:pt x="2982" y="3675"/>
                    <a:pt x="2175" y="4053"/>
                    <a:pt x="1520" y="4607"/>
                  </a:cubicBezTo>
                  <a:cubicBezTo>
                    <a:pt x="1480" y="4640"/>
                    <a:pt x="1435" y="4680"/>
                    <a:pt x="1396" y="4719"/>
                  </a:cubicBezTo>
                  <a:cubicBezTo>
                    <a:pt x="887" y="5177"/>
                    <a:pt x="23" y="6143"/>
                    <a:pt x="1" y="7408"/>
                  </a:cubicBezTo>
                  <a:lnTo>
                    <a:pt x="1" y="7560"/>
                  </a:lnTo>
                  <a:cubicBezTo>
                    <a:pt x="46" y="8819"/>
                    <a:pt x="932" y="9808"/>
                    <a:pt x="2260" y="10084"/>
                  </a:cubicBezTo>
                  <a:cubicBezTo>
                    <a:pt x="2429" y="10118"/>
                    <a:pt x="2598" y="10135"/>
                    <a:pt x="2762" y="10147"/>
                  </a:cubicBezTo>
                  <a:cubicBezTo>
                    <a:pt x="2815" y="10149"/>
                    <a:pt x="2869" y="10151"/>
                    <a:pt x="2922" y="10151"/>
                  </a:cubicBezTo>
                  <a:cubicBezTo>
                    <a:pt x="3288" y="10151"/>
                    <a:pt x="3653" y="10085"/>
                    <a:pt x="3993" y="9971"/>
                  </a:cubicBezTo>
                  <a:cubicBezTo>
                    <a:pt x="4259" y="9875"/>
                    <a:pt x="4485" y="9774"/>
                    <a:pt x="4699" y="9667"/>
                  </a:cubicBezTo>
                  <a:cubicBezTo>
                    <a:pt x="4846" y="9610"/>
                    <a:pt x="4987" y="9537"/>
                    <a:pt x="5128" y="9452"/>
                  </a:cubicBezTo>
                  <a:cubicBezTo>
                    <a:pt x="5247" y="9395"/>
                    <a:pt x="5332" y="9362"/>
                    <a:pt x="5416" y="9333"/>
                  </a:cubicBezTo>
                  <a:cubicBezTo>
                    <a:pt x="5524" y="9299"/>
                    <a:pt x="5614" y="9277"/>
                    <a:pt x="5716" y="9277"/>
                  </a:cubicBezTo>
                  <a:lnTo>
                    <a:pt x="5812" y="9277"/>
                  </a:lnTo>
                  <a:cubicBezTo>
                    <a:pt x="5840" y="9277"/>
                    <a:pt x="5863" y="9277"/>
                    <a:pt x="5891" y="9283"/>
                  </a:cubicBezTo>
                  <a:lnTo>
                    <a:pt x="5902" y="9283"/>
                  </a:lnTo>
                  <a:cubicBezTo>
                    <a:pt x="5930" y="9283"/>
                    <a:pt x="5959" y="9288"/>
                    <a:pt x="5981" y="9299"/>
                  </a:cubicBezTo>
                  <a:lnTo>
                    <a:pt x="6004" y="9305"/>
                  </a:lnTo>
                  <a:cubicBezTo>
                    <a:pt x="6032" y="9311"/>
                    <a:pt x="6055" y="9311"/>
                    <a:pt x="6077" y="9322"/>
                  </a:cubicBezTo>
                  <a:lnTo>
                    <a:pt x="6088" y="9322"/>
                  </a:lnTo>
                  <a:cubicBezTo>
                    <a:pt x="6117" y="9328"/>
                    <a:pt x="6151" y="9333"/>
                    <a:pt x="6184" y="9339"/>
                  </a:cubicBezTo>
                  <a:lnTo>
                    <a:pt x="6201" y="9345"/>
                  </a:lnTo>
                  <a:lnTo>
                    <a:pt x="6207" y="9345"/>
                  </a:lnTo>
                  <a:cubicBezTo>
                    <a:pt x="5586" y="10649"/>
                    <a:pt x="5411" y="12095"/>
                    <a:pt x="5699" y="13490"/>
                  </a:cubicBezTo>
                  <a:cubicBezTo>
                    <a:pt x="5755" y="13761"/>
                    <a:pt x="5840" y="14038"/>
                    <a:pt x="5947" y="14297"/>
                  </a:cubicBezTo>
                  <a:lnTo>
                    <a:pt x="5947" y="14303"/>
                  </a:lnTo>
                  <a:cubicBezTo>
                    <a:pt x="5953" y="14326"/>
                    <a:pt x="5959" y="14337"/>
                    <a:pt x="5964" y="14359"/>
                  </a:cubicBezTo>
                  <a:cubicBezTo>
                    <a:pt x="5964" y="14365"/>
                    <a:pt x="5976" y="14371"/>
                    <a:pt x="5976" y="14382"/>
                  </a:cubicBezTo>
                  <a:cubicBezTo>
                    <a:pt x="5761" y="14241"/>
                    <a:pt x="5524" y="14156"/>
                    <a:pt x="5270" y="14134"/>
                  </a:cubicBezTo>
                  <a:cubicBezTo>
                    <a:pt x="5222" y="14128"/>
                    <a:pt x="5175" y="14125"/>
                    <a:pt x="5128" y="14125"/>
                  </a:cubicBezTo>
                  <a:cubicBezTo>
                    <a:pt x="5040" y="14125"/>
                    <a:pt x="4951" y="14134"/>
                    <a:pt x="4863" y="14145"/>
                  </a:cubicBezTo>
                  <a:cubicBezTo>
                    <a:pt x="4835" y="14139"/>
                    <a:pt x="4807" y="14139"/>
                    <a:pt x="4778" y="14139"/>
                  </a:cubicBezTo>
                  <a:cubicBezTo>
                    <a:pt x="4734" y="14135"/>
                    <a:pt x="4689" y="14134"/>
                    <a:pt x="4645" y="14134"/>
                  </a:cubicBezTo>
                  <a:cubicBezTo>
                    <a:pt x="4290" y="14134"/>
                    <a:pt x="3947" y="14253"/>
                    <a:pt x="3666" y="14489"/>
                  </a:cubicBezTo>
                  <a:cubicBezTo>
                    <a:pt x="3451" y="14664"/>
                    <a:pt x="3299" y="14885"/>
                    <a:pt x="3208" y="15139"/>
                  </a:cubicBezTo>
                  <a:cubicBezTo>
                    <a:pt x="3124" y="15167"/>
                    <a:pt x="3039" y="15195"/>
                    <a:pt x="2960" y="15229"/>
                  </a:cubicBezTo>
                  <a:cubicBezTo>
                    <a:pt x="2847" y="15280"/>
                    <a:pt x="2740" y="15325"/>
                    <a:pt x="2644" y="15382"/>
                  </a:cubicBezTo>
                  <a:cubicBezTo>
                    <a:pt x="2599" y="15378"/>
                    <a:pt x="2556" y="15376"/>
                    <a:pt x="2512" y="15376"/>
                  </a:cubicBezTo>
                  <a:cubicBezTo>
                    <a:pt x="2211" y="15376"/>
                    <a:pt x="1930" y="15461"/>
                    <a:pt x="1684" y="15619"/>
                  </a:cubicBezTo>
                  <a:cubicBezTo>
                    <a:pt x="1458" y="15766"/>
                    <a:pt x="1271" y="15963"/>
                    <a:pt x="1158" y="16212"/>
                  </a:cubicBezTo>
                  <a:cubicBezTo>
                    <a:pt x="904" y="16370"/>
                    <a:pt x="707" y="16596"/>
                    <a:pt x="571" y="16867"/>
                  </a:cubicBezTo>
                  <a:cubicBezTo>
                    <a:pt x="469" y="17076"/>
                    <a:pt x="413" y="17302"/>
                    <a:pt x="402" y="17539"/>
                  </a:cubicBezTo>
                  <a:cubicBezTo>
                    <a:pt x="176" y="17866"/>
                    <a:pt x="80" y="18250"/>
                    <a:pt x="131" y="18629"/>
                  </a:cubicBezTo>
                  <a:cubicBezTo>
                    <a:pt x="85" y="18923"/>
                    <a:pt x="142" y="19160"/>
                    <a:pt x="198" y="19323"/>
                  </a:cubicBezTo>
                  <a:cubicBezTo>
                    <a:pt x="368" y="19803"/>
                    <a:pt x="740" y="20148"/>
                    <a:pt x="1277" y="20317"/>
                  </a:cubicBezTo>
                  <a:cubicBezTo>
                    <a:pt x="1573" y="20715"/>
                    <a:pt x="2062" y="20929"/>
                    <a:pt x="2654" y="20929"/>
                  </a:cubicBezTo>
                  <a:cubicBezTo>
                    <a:pt x="2717" y="20929"/>
                    <a:pt x="2782" y="20927"/>
                    <a:pt x="2847" y="20922"/>
                  </a:cubicBezTo>
                  <a:cubicBezTo>
                    <a:pt x="3295" y="21227"/>
                    <a:pt x="3980" y="21408"/>
                    <a:pt x="4612" y="21408"/>
                  </a:cubicBezTo>
                  <a:cubicBezTo>
                    <a:pt x="4705" y="21408"/>
                    <a:pt x="4796" y="21404"/>
                    <a:pt x="4886" y="21396"/>
                  </a:cubicBezTo>
                  <a:cubicBezTo>
                    <a:pt x="5337" y="21684"/>
                    <a:pt x="5880" y="21848"/>
                    <a:pt x="6292" y="21933"/>
                  </a:cubicBezTo>
                  <a:cubicBezTo>
                    <a:pt x="6521" y="21980"/>
                    <a:pt x="6939" y="22053"/>
                    <a:pt x="7414" y="22053"/>
                  </a:cubicBezTo>
                  <a:cubicBezTo>
                    <a:pt x="7725" y="22053"/>
                    <a:pt x="8060" y="22022"/>
                    <a:pt x="8381" y="21933"/>
                  </a:cubicBezTo>
                  <a:cubicBezTo>
                    <a:pt x="8743" y="22102"/>
                    <a:pt x="9166" y="22192"/>
                    <a:pt x="9635" y="22204"/>
                  </a:cubicBezTo>
                  <a:cubicBezTo>
                    <a:pt x="9661" y="22205"/>
                    <a:pt x="9693" y="22205"/>
                    <a:pt x="9729" y="22205"/>
                  </a:cubicBezTo>
                  <a:cubicBezTo>
                    <a:pt x="9919" y="22205"/>
                    <a:pt x="10237" y="22188"/>
                    <a:pt x="10578" y="22108"/>
                  </a:cubicBezTo>
                  <a:cubicBezTo>
                    <a:pt x="10691" y="22158"/>
                    <a:pt x="10810" y="22204"/>
                    <a:pt x="10934" y="22237"/>
                  </a:cubicBezTo>
                  <a:cubicBezTo>
                    <a:pt x="11133" y="22286"/>
                    <a:pt x="11365" y="22310"/>
                    <a:pt x="11611" y="22310"/>
                  </a:cubicBezTo>
                  <a:cubicBezTo>
                    <a:pt x="11990" y="22310"/>
                    <a:pt x="12403" y="22253"/>
                    <a:pt x="12781" y="22147"/>
                  </a:cubicBezTo>
                  <a:cubicBezTo>
                    <a:pt x="13052" y="22294"/>
                    <a:pt x="13357" y="22373"/>
                    <a:pt x="13673" y="22373"/>
                  </a:cubicBezTo>
                  <a:lnTo>
                    <a:pt x="13769" y="22373"/>
                  </a:lnTo>
                  <a:cubicBezTo>
                    <a:pt x="14034" y="22356"/>
                    <a:pt x="14305" y="22288"/>
                    <a:pt x="14548" y="22158"/>
                  </a:cubicBezTo>
                  <a:cubicBezTo>
                    <a:pt x="14828" y="22259"/>
                    <a:pt x="15111" y="22309"/>
                    <a:pt x="15392" y="22309"/>
                  </a:cubicBezTo>
                  <a:cubicBezTo>
                    <a:pt x="15552" y="22309"/>
                    <a:pt x="15712" y="22293"/>
                    <a:pt x="15870" y="22260"/>
                  </a:cubicBezTo>
                  <a:cubicBezTo>
                    <a:pt x="16073" y="22215"/>
                    <a:pt x="16271" y="22147"/>
                    <a:pt x="16457" y="22045"/>
                  </a:cubicBezTo>
                  <a:cubicBezTo>
                    <a:pt x="16589" y="22078"/>
                    <a:pt x="16722" y="22092"/>
                    <a:pt x="16857" y="22092"/>
                  </a:cubicBezTo>
                  <a:cubicBezTo>
                    <a:pt x="17003" y="22092"/>
                    <a:pt x="17151" y="22075"/>
                    <a:pt x="17298" y="22045"/>
                  </a:cubicBezTo>
                  <a:cubicBezTo>
                    <a:pt x="17474" y="22006"/>
                    <a:pt x="17643" y="21944"/>
                    <a:pt x="17795" y="21853"/>
                  </a:cubicBezTo>
                  <a:cubicBezTo>
                    <a:pt x="17934" y="21870"/>
                    <a:pt x="18073" y="21877"/>
                    <a:pt x="18206" y="21877"/>
                  </a:cubicBezTo>
                  <a:cubicBezTo>
                    <a:pt x="18791" y="21877"/>
                    <a:pt x="19292" y="21743"/>
                    <a:pt x="19416" y="21707"/>
                  </a:cubicBezTo>
                  <a:cubicBezTo>
                    <a:pt x="19546" y="21673"/>
                    <a:pt x="19676" y="21622"/>
                    <a:pt x="19789" y="21571"/>
                  </a:cubicBezTo>
                  <a:cubicBezTo>
                    <a:pt x="19863" y="21583"/>
                    <a:pt x="19936" y="21589"/>
                    <a:pt x="20009" y="21589"/>
                  </a:cubicBezTo>
                  <a:cubicBezTo>
                    <a:pt x="20138" y="21589"/>
                    <a:pt x="20265" y="21572"/>
                    <a:pt x="20388" y="21543"/>
                  </a:cubicBezTo>
                  <a:cubicBezTo>
                    <a:pt x="20529" y="21509"/>
                    <a:pt x="20670" y="21458"/>
                    <a:pt x="20800" y="21385"/>
                  </a:cubicBezTo>
                  <a:cubicBezTo>
                    <a:pt x="20817" y="21385"/>
                    <a:pt x="20834" y="21385"/>
                    <a:pt x="20851" y="21385"/>
                  </a:cubicBezTo>
                  <a:cubicBezTo>
                    <a:pt x="21489" y="21385"/>
                    <a:pt x="22112" y="21183"/>
                    <a:pt x="22415" y="21046"/>
                  </a:cubicBezTo>
                  <a:cubicBezTo>
                    <a:pt x="22500" y="21006"/>
                    <a:pt x="22579" y="20967"/>
                    <a:pt x="22646" y="20922"/>
                  </a:cubicBezTo>
                  <a:cubicBezTo>
                    <a:pt x="22666" y="20922"/>
                    <a:pt x="22686" y="20923"/>
                    <a:pt x="22706" y="20923"/>
                  </a:cubicBezTo>
                  <a:cubicBezTo>
                    <a:pt x="23079" y="20923"/>
                    <a:pt x="23431" y="20822"/>
                    <a:pt x="23742" y="20639"/>
                  </a:cubicBezTo>
                  <a:cubicBezTo>
                    <a:pt x="23911" y="20543"/>
                    <a:pt x="24058" y="20413"/>
                    <a:pt x="24194" y="20267"/>
                  </a:cubicBezTo>
                  <a:cubicBezTo>
                    <a:pt x="24815" y="20108"/>
                    <a:pt x="25289" y="19707"/>
                    <a:pt x="25476" y="19171"/>
                  </a:cubicBezTo>
                  <a:cubicBezTo>
                    <a:pt x="25561" y="18945"/>
                    <a:pt x="25583" y="18708"/>
                    <a:pt x="25555" y="18465"/>
                  </a:cubicBezTo>
                  <a:cubicBezTo>
                    <a:pt x="25561" y="18448"/>
                    <a:pt x="25561" y="18420"/>
                    <a:pt x="25561" y="18397"/>
                  </a:cubicBezTo>
                  <a:cubicBezTo>
                    <a:pt x="25623" y="18143"/>
                    <a:pt x="25623" y="17895"/>
                    <a:pt x="25600" y="17720"/>
                  </a:cubicBezTo>
                  <a:cubicBezTo>
                    <a:pt x="25634" y="17454"/>
                    <a:pt x="25594" y="17228"/>
                    <a:pt x="25555" y="17104"/>
                  </a:cubicBezTo>
                  <a:cubicBezTo>
                    <a:pt x="25481" y="16839"/>
                    <a:pt x="25210" y="16240"/>
                    <a:pt x="24352" y="15992"/>
                  </a:cubicBezTo>
                  <a:cubicBezTo>
                    <a:pt x="24324" y="15963"/>
                    <a:pt x="24301" y="15935"/>
                    <a:pt x="24273" y="15907"/>
                  </a:cubicBezTo>
                  <a:cubicBezTo>
                    <a:pt x="24002" y="15636"/>
                    <a:pt x="23635" y="15478"/>
                    <a:pt x="23223" y="15449"/>
                  </a:cubicBezTo>
                  <a:cubicBezTo>
                    <a:pt x="23211" y="15438"/>
                    <a:pt x="23206" y="15438"/>
                    <a:pt x="23200" y="15432"/>
                  </a:cubicBezTo>
                  <a:cubicBezTo>
                    <a:pt x="22957" y="15269"/>
                    <a:pt x="22669" y="15178"/>
                    <a:pt x="22358" y="15156"/>
                  </a:cubicBezTo>
                  <a:cubicBezTo>
                    <a:pt x="22330" y="15133"/>
                    <a:pt x="22296" y="15116"/>
                    <a:pt x="22268" y="15099"/>
                  </a:cubicBezTo>
                  <a:cubicBezTo>
                    <a:pt x="21980" y="14924"/>
                    <a:pt x="21624" y="14817"/>
                    <a:pt x="21263" y="14755"/>
                  </a:cubicBezTo>
                  <a:cubicBezTo>
                    <a:pt x="21302" y="14642"/>
                    <a:pt x="21319" y="14529"/>
                    <a:pt x="21336" y="14416"/>
                  </a:cubicBezTo>
                  <a:cubicBezTo>
                    <a:pt x="21387" y="13964"/>
                    <a:pt x="21263" y="13535"/>
                    <a:pt x="20997" y="13196"/>
                  </a:cubicBezTo>
                  <a:cubicBezTo>
                    <a:pt x="20631" y="12738"/>
                    <a:pt x="20095" y="12510"/>
                    <a:pt x="19361" y="12510"/>
                  </a:cubicBezTo>
                  <a:cubicBezTo>
                    <a:pt x="19237" y="12510"/>
                    <a:pt x="19106" y="12517"/>
                    <a:pt x="18970" y="12530"/>
                  </a:cubicBezTo>
                  <a:cubicBezTo>
                    <a:pt x="18970" y="12490"/>
                    <a:pt x="18976" y="12451"/>
                    <a:pt x="18976" y="12411"/>
                  </a:cubicBezTo>
                  <a:lnTo>
                    <a:pt x="18976" y="12366"/>
                  </a:lnTo>
                  <a:cubicBezTo>
                    <a:pt x="18976" y="12298"/>
                    <a:pt x="18976" y="12225"/>
                    <a:pt x="18970" y="12157"/>
                  </a:cubicBezTo>
                  <a:cubicBezTo>
                    <a:pt x="18970" y="12140"/>
                    <a:pt x="18970" y="12129"/>
                    <a:pt x="18964" y="12112"/>
                  </a:cubicBezTo>
                  <a:lnTo>
                    <a:pt x="18964" y="12106"/>
                  </a:lnTo>
                  <a:lnTo>
                    <a:pt x="18942" y="11937"/>
                  </a:lnTo>
                  <a:cubicBezTo>
                    <a:pt x="18942" y="11920"/>
                    <a:pt x="18936" y="11903"/>
                    <a:pt x="18936" y="11880"/>
                  </a:cubicBezTo>
                  <a:cubicBezTo>
                    <a:pt x="18919" y="11807"/>
                    <a:pt x="18908" y="11733"/>
                    <a:pt x="18891" y="11671"/>
                  </a:cubicBezTo>
                  <a:cubicBezTo>
                    <a:pt x="18863" y="11547"/>
                    <a:pt x="18823" y="11423"/>
                    <a:pt x="18772" y="11310"/>
                  </a:cubicBezTo>
                  <a:cubicBezTo>
                    <a:pt x="18654" y="11005"/>
                    <a:pt x="18479" y="10717"/>
                    <a:pt x="18253" y="10457"/>
                  </a:cubicBezTo>
                  <a:cubicBezTo>
                    <a:pt x="17982" y="9339"/>
                    <a:pt x="17366" y="8294"/>
                    <a:pt x="16485" y="7458"/>
                  </a:cubicBezTo>
                  <a:cubicBezTo>
                    <a:pt x="16519" y="7419"/>
                    <a:pt x="16547" y="7385"/>
                    <a:pt x="16587" y="7357"/>
                  </a:cubicBezTo>
                  <a:lnTo>
                    <a:pt x="16604" y="7334"/>
                  </a:lnTo>
                  <a:cubicBezTo>
                    <a:pt x="16655" y="7289"/>
                    <a:pt x="16711" y="7238"/>
                    <a:pt x="16768" y="7182"/>
                  </a:cubicBezTo>
                  <a:lnTo>
                    <a:pt x="16796" y="7153"/>
                  </a:lnTo>
                  <a:cubicBezTo>
                    <a:pt x="16852" y="7097"/>
                    <a:pt x="16914" y="7046"/>
                    <a:pt x="16971" y="6990"/>
                  </a:cubicBezTo>
                  <a:lnTo>
                    <a:pt x="17016" y="6956"/>
                  </a:lnTo>
                  <a:cubicBezTo>
                    <a:pt x="17073" y="6905"/>
                    <a:pt x="17129" y="6854"/>
                    <a:pt x="17185" y="6815"/>
                  </a:cubicBezTo>
                  <a:lnTo>
                    <a:pt x="17214" y="6792"/>
                  </a:lnTo>
                  <a:cubicBezTo>
                    <a:pt x="17276" y="6741"/>
                    <a:pt x="17338" y="6685"/>
                    <a:pt x="17411" y="6640"/>
                  </a:cubicBezTo>
                  <a:lnTo>
                    <a:pt x="17462" y="6600"/>
                  </a:lnTo>
                  <a:cubicBezTo>
                    <a:pt x="17530" y="6555"/>
                    <a:pt x="17603" y="6498"/>
                    <a:pt x="17671" y="6448"/>
                  </a:cubicBezTo>
                  <a:cubicBezTo>
                    <a:pt x="17677" y="6442"/>
                    <a:pt x="17688" y="6442"/>
                    <a:pt x="17694" y="6431"/>
                  </a:cubicBezTo>
                  <a:cubicBezTo>
                    <a:pt x="17790" y="6363"/>
                    <a:pt x="17891" y="6289"/>
                    <a:pt x="18004" y="6216"/>
                  </a:cubicBezTo>
                  <a:cubicBezTo>
                    <a:pt x="18129" y="6131"/>
                    <a:pt x="18264" y="6041"/>
                    <a:pt x="18411" y="5951"/>
                  </a:cubicBezTo>
                  <a:cubicBezTo>
                    <a:pt x="19202" y="5471"/>
                    <a:pt x="20540" y="4663"/>
                    <a:pt x="20540" y="2986"/>
                  </a:cubicBezTo>
                  <a:cubicBezTo>
                    <a:pt x="20540" y="2037"/>
                    <a:pt x="20128" y="1207"/>
                    <a:pt x="19388" y="659"/>
                  </a:cubicBezTo>
                  <a:cubicBezTo>
                    <a:pt x="18805" y="228"/>
                    <a:pt x="18060" y="1"/>
                    <a:pt x="17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837;p12">
              <a:extLst>
                <a:ext uri="{FF2B5EF4-FFF2-40B4-BE49-F238E27FC236}">
                  <a16:creationId xmlns:a16="http://schemas.microsoft.com/office/drawing/2014/main" id="{BA314D13-FF11-3A3F-D9D7-C942C0C8B46B}"/>
                </a:ext>
              </a:extLst>
            </p:cNvPr>
            <p:cNvSpPr/>
            <p:nvPr/>
          </p:nvSpPr>
          <p:spPr>
            <a:xfrm>
              <a:off x="2590356" y="3762257"/>
              <a:ext cx="758475" cy="167120"/>
            </a:xfrm>
            <a:custGeom>
              <a:avLst/>
              <a:gdLst/>
              <a:ahLst/>
              <a:cxnLst/>
              <a:rect l="l" t="t" r="r" b="b"/>
              <a:pathLst>
                <a:path w="23623" h="5205" extrusionOk="0">
                  <a:moveTo>
                    <a:pt x="11896" y="1"/>
                  </a:moveTo>
                  <a:cubicBezTo>
                    <a:pt x="10467" y="1"/>
                    <a:pt x="9106" y="57"/>
                    <a:pt x="7852" y="159"/>
                  </a:cubicBezTo>
                  <a:cubicBezTo>
                    <a:pt x="7457" y="198"/>
                    <a:pt x="7073" y="232"/>
                    <a:pt x="6700" y="272"/>
                  </a:cubicBezTo>
                  <a:cubicBezTo>
                    <a:pt x="6700" y="276"/>
                    <a:pt x="6700" y="277"/>
                    <a:pt x="6699" y="277"/>
                  </a:cubicBezTo>
                  <a:cubicBezTo>
                    <a:pt x="6697" y="277"/>
                    <a:pt x="6695" y="272"/>
                    <a:pt x="6695" y="272"/>
                  </a:cubicBezTo>
                  <a:cubicBezTo>
                    <a:pt x="6546" y="139"/>
                    <a:pt x="6234" y="70"/>
                    <a:pt x="5903" y="70"/>
                  </a:cubicBezTo>
                  <a:cubicBezTo>
                    <a:pt x="5420" y="70"/>
                    <a:pt x="4896" y="217"/>
                    <a:pt x="4786" y="526"/>
                  </a:cubicBezTo>
                  <a:cubicBezTo>
                    <a:pt x="4786" y="537"/>
                    <a:pt x="4781" y="541"/>
                    <a:pt x="4775" y="541"/>
                  </a:cubicBezTo>
                  <a:cubicBezTo>
                    <a:pt x="4771" y="541"/>
                    <a:pt x="4767" y="539"/>
                    <a:pt x="4763" y="537"/>
                  </a:cubicBezTo>
                  <a:cubicBezTo>
                    <a:pt x="4562" y="348"/>
                    <a:pt x="4351" y="256"/>
                    <a:pt x="4163" y="256"/>
                  </a:cubicBezTo>
                  <a:cubicBezTo>
                    <a:pt x="3903" y="256"/>
                    <a:pt x="3687" y="433"/>
                    <a:pt x="3605" y="774"/>
                  </a:cubicBezTo>
                  <a:cubicBezTo>
                    <a:pt x="3605" y="778"/>
                    <a:pt x="3600" y="785"/>
                    <a:pt x="3595" y="785"/>
                  </a:cubicBezTo>
                  <a:cubicBezTo>
                    <a:pt x="3593" y="785"/>
                    <a:pt x="3590" y="783"/>
                    <a:pt x="3588" y="780"/>
                  </a:cubicBezTo>
                  <a:cubicBezTo>
                    <a:pt x="3484" y="716"/>
                    <a:pt x="3316" y="685"/>
                    <a:pt x="3126" y="685"/>
                  </a:cubicBezTo>
                  <a:cubicBezTo>
                    <a:pt x="2627" y="685"/>
                    <a:pt x="1977" y="897"/>
                    <a:pt x="1928" y="1277"/>
                  </a:cubicBezTo>
                  <a:cubicBezTo>
                    <a:pt x="1928" y="1284"/>
                    <a:pt x="1922" y="1286"/>
                    <a:pt x="1916" y="1286"/>
                  </a:cubicBezTo>
                  <a:cubicBezTo>
                    <a:pt x="1912" y="1286"/>
                    <a:pt x="1908" y="1285"/>
                    <a:pt x="1906" y="1283"/>
                  </a:cubicBezTo>
                  <a:cubicBezTo>
                    <a:pt x="1823" y="1163"/>
                    <a:pt x="1634" y="1078"/>
                    <a:pt x="1470" y="1078"/>
                  </a:cubicBezTo>
                  <a:cubicBezTo>
                    <a:pt x="1254" y="1078"/>
                    <a:pt x="1083" y="1227"/>
                    <a:pt x="1256" y="1644"/>
                  </a:cubicBezTo>
                  <a:cubicBezTo>
                    <a:pt x="1262" y="1655"/>
                    <a:pt x="1256" y="1661"/>
                    <a:pt x="1245" y="1661"/>
                  </a:cubicBezTo>
                  <a:cubicBezTo>
                    <a:pt x="1177" y="1645"/>
                    <a:pt x="1114" y="1637"/>
                    <a:pt x="1057" y="1637"/>
                  </a:cubicBezTo>
                  <a:cubicBezTo>
                    <a:pt x="576" y="1637"/>
                    <a:pt x="450" y="2155"/>
                    <a:pt x="748" y="2361"/>
                  </a:cubicBezTo>
                  <a:cubicBezTo>
                    <a:pt x="754" y="2367"/>
                    <a:pt x="754" y="2378"/>
                    <a:pt x="748" y="2384"/>
                  </a:cubicBezTo>
                  <a:cubicBezTo>
                    <a:pt x="1" y="2821"/>
                    <a:pt x="246" y="3268"/>
                    <a:pt x="1057" y="3268"/>
                  </a:cubicBezTo>
                  <a:cubicBezTo>
                    <a:pt x="1177" y="3268"/>
                    <a:pt x="1310" y="3258"/>
                    <a:pt x="1454" y="3237"/>
                  </a:cubicBezTo>
                  <a:cubicBezTo>
                    <a:pt x="1456" y="3236"/>
                    <a:pt x="1457" y="3236"/>
                    <a:pt x="1459" y="3236"/>
                  </a:cubicBezTo>
                  <a:cubicBezTo>
                    <a:pt x="1472" y="3236"/>
                    <a:pt x="1475" y="3254"/>
                    <a:pt x="1459" y="3259"/>
                  </a:cubicBezTo>
                  <a:cubicBezTo>
                    <a:pt x="993" y="3591"/>
                    <a:pt x="1218" y="3765"/>
                    <a:pt x="1604" y="3765"/>
                  </a:cubicBezTo>
                  <a:cubicBezTo>
                    <a:pt x="1817" y="3765"/>
                    <a:pt x="2078" y="3712"/>
                    <a:pt x="2301" y="3604"/>
                  </a:cubicBezTo>
                  <a:cubicBezTo>
                    <a:pt x="2305" y="3602"/>
                    <a:pt x="2309" y="3602"/>
                    <a:pt x="2312" y="3602"/>
                  </a:cubicBezTo>
                  <a:cubicBezTo>
                    <a:pt x="2322" y="3602"/>
                    <a:pt x="2328" y="3608"/>
                    <a:pt x="2323" y="3621"/>
                  </a:cubicBezTo>
                  <a:cubicBezTo>
                    <a:pt x="2172" y="3980"/>
                    <a:pt x="2967" y="4246"/>
                    <a:pt x="3580" y="4246"/>
                  </a:cubicBezTo>
                  <a:cubicBezTo>
                    <a:pt x="3835" y="4246"/>
                    <a:pt x="4059" y="4200"/>
                    <a:pt x="4170" y="4095"/>
                  </a:cubicBezTo>
                  <a:cubicBezTo>
                    <a:pt x="4174" y="4091"/>
                    <a:pt x="4177" y="4090"/>
                    <a:pt x="4180" y="4090"/>
                  </a:cubicBezTo>
                  <a:cubicBezTo>
                    <a:pt x="4187" y="4090"/>
                    <a:pt x="4193" y="4097"/>
                    <a:pt x="4193" y="4101"/>
                  </a:cubicBezTo>
                  <a:cubicBezTo>
                    <a:pt x="4334" y="4528"/>
                    <a:pt x="5429" y="4890"/>
                    <a:pt x="6339" y="4890"/>
                  </a:cubicBezTo>
                  <a:cubicBezTo>
                    <a:pt x="6810" y="4890"/>
                    <a:pt x="7232" y="4793"/>
                    <a:pt x="7446" y="4558"/>
                  </a:cubicBezTo>
                  <a:cubicBezTo>
                    <a:pt x="7451" y="4555"/>
                    <a:pt x="7456" y="4554"/>
                    <a:pt x="7459" y="4554"/>
                  </a:cubicBezTo>
                  <a:cubicBezTo>
                    <a:pt x="7463" y="4554"/>
                    <a:pt x="7465" y="4555"/>
                    <a:pt x="7468" y="4558"/>
                  </a:cubicBezTo>
                  <a:cubicBezTo>
                    <a:pt x="7674" y="4905"/>
                    <a:pt x="8183" y="5037"/>
                    <a:pt x="8668" y="5037"/>
                  </a:cubicBezTo>
                  <a:cubicBezTo>
                    <a:pt x="9154" y="5037"/>
                    <a:pt x="9617" y="4905"/>
                    <a:pt x="9733" y="4727"/>
                  </a:cubicBezTo>
                  <a:cubicBezTo>
                    <a:pt x="9737" y="4725"/>
                    <a:pt x="9742" y="4724"/>
                    <a:pt x="9746" y="4724"/>
                  </a:cubicBezTo>
                  <a:cubicBezTo>
                    <a:pt x="9752" y="4724"/>
                    <a:pt x="9755" y="4727"/>
                    <a:pt x="9755" y="4733"/>
                  </a:cubicBezTo>
                  <a:cubicBezTo>
                    <a:pt x="9815" y="5041"/>
                    <a:pt x="10167" y="5152"/>
                    <a:pt x="10574" y="5152"/>
                  </a:cubicBezTo>
                  <a:cubicBezTo>
                    <a:pt x="11129" y="5152"/>
                    <a:pt x="11787" y="4946"/>
                    <a:pt x="11947" y="4750"/>
                  </a:cubicBezTo>
                  <a:cubicBezTo>
                    <a:pt x="11949" y="4747"/>
                    <a:pt x="11952" y="4746"/>
                    <a:pt x="11955" y="4746"/>
                  </a:cubicBezTo>
                  <a:cubicBezTo>
                    <a:pt x="11958" y="4746"/>
                    <a:pt x="11961" y="4747"/>
                    <a:pt x="11964" y="4750"/>
                  </a:cubicBezTo>
                  <a:cubicBezTo>
                    <a:pt x="12133" y="5075"/>
                    <a:pt x="12378" y="5204"/>
                    <a:pt x="12616" y="5204"/>
                  </a:cubicBezTo>
                  <a:cubicBezTo>
                    <a:pt x="12915" y="5204"/>
                    <a:pt x="13203" y="4999"/>
                    <a:pt x="13313" y="4722"/>
                  </a:cubicBezTo>
                  <a:cubicBezTo>
                    <a:pt x="13313" y="4713"/>
                    <a:pt x="13318" y="4708"/>
                    <a:pt x="13324" y="4708"/>
                  </a:cubicBezTo>
                  <a:cubicBezTo>
                    <a:pt x="13328" y="4708"/>
                    <a:pt x="13333" y="4711"/>
                    <a:pt x="13336" y="4716"/>
                  </a:cubicBezTo>
                  <a:cubicBezTo>
                    <a:pt x="13670" y="5013"/>
                    <a:pt x="14020" y="5134"/>
                    <a:pt x="14328" y="5134"/>
                  </a:cubicBezTo>
                  <a:cubicBezTo>
                    <a:pt x="14729" y="5134"/>
                    <a:pt x="15060" y="4930"/>
                    <a:pt x="15194" y="4643"/>
                  </a:cubicBezTo>
                  <a:cubicBezTo>
                    <a:pt x="15197" y="4636"/>
                    <a:pt x="15200" y="4633"/>
                    <a:pt x="15204" y="4633"/>
                  </a:cubicBezTo>
                  <a:cubicBezTo>
                    <a:pt x="15206" y="4633"/>
                    <a:pt x="15208" y="4635"/>
                    <a:pt x="15211" y="4637"/>
                  </a:cubicBezTo>
                  <a:cubicBezTo>
                    <a:pt x="15409" y="4833"/>
                    <a:pt x="15628" y="4913"/>
                    <a:pt x="15824" y="4913"/>
                  </a:cubicBezTo>
                  <a:cubicBezTo>
                    <a:pt x="16094" y="4913"/>
                    <a:pt x="16322" y="4762"/>
                    <a:pt x="16397" y="4547"/>
                  </a:cubicBezTo>
                  <a:cubicBezTo>
                    <a:pt x="16405" y="4538"/>
                    <a:pt x="16410" y="4533"/>
                    <a:pt x="16415" y="4533"/>
                  </a:cubicBezTo>
                  <a:cubicBezTo>
                    <a:pt x="16416" y="4533"/>
                    <a:pt x="16418" y="4534"/>
                    <a:pt x="16419" y="4535"/>
                  </a:cubicBezTo>
                  <a:cubicBezTo>
                    <a:pt x="16567" y="4651"/>
                    <a:pt x="16836" y="4699"/>
                    <a:pt x="17134" y="4699"/>
                  </a:cubicBezTo>
                  <a:cubicBezTo>
                    <a:pt x="17740" y="4699"/>
                    <a:pt x="18467" y="4503"/>
                    <a:pt x="18554" y="4276"/>
                  </a:cubicBezTo>
                  <a:cubicBezTo>
                    <a:pt x="18558" y="4272"/>
                    <a:pt x="18562" y="4268"/>
                    <a:pt x="18566" y="4268"/>
                  </a:cubicBezTo>
                  <a:cubicBezTo>
                    <a:pt x="18568" y="4268"/>
                    <a:pt x="18569" y="4268"/>
                    <a:pt x="18571" y="4270"/>
                  </a:cubicBezTo>
                  <a:cubicBezTo>
                    <a:pt x="18718" y="4369"/>
                    <a:pt x="18845" y="4411"/>
                    <a:pt x="18953" y="4411"/>
                  </a:cubicBezTo>
                  <a:cubicBezTo>
                    <a:pt x="19136" y="4411"/>
                    <a:pt x="19267" y="4292"/>
                    <a:pt x="19356" y="4129"/>
                  </a:cubicBezTo>
                  <a:cubicBezTo>
                    <a:pt x="19360" y="4125"/>
                    <a:pt x="19366" y="4118"/>
                    <a:pt x="19372" y="4118"/>
                  </a:cubicBezTo>
                  <a:cubicBezTo>
                    <a:pt x="19374" y="4118"/>
                    <a:pt x="19377" y="4120"/>
                    <a:pt x="19378" y="4123"/>
                  </a:cubicBezTo>
                  <a:cubicBezTo>
                    <a:pt x="19468" y="4181"/>
                    <a:pt x="19613" y="4205"/>
                    <a:pt x="19784" y="4205"/>
                  </a:cubicBezTo>
                  <a:cubicBezTo>
                    <a:pt x="20336" y="4205"/>
                    <a:pt x="21154" y="3945"/>
                    <a:pt x="21197" y="3677"/>
                  </a:cubicBezTo>
                  <a:cubicBezTo>
                    <a:pt x="21197" y="3660"/>
                    <a:pt x="21208" y="3660"/>
                    <a:pt x="21214" y="3660"/>
                  </a:cubicBezTo>
                  <a:cubicBezTo>
                    <a:pt x="21366" y="3717"/>
                    <a:pt x="21506" y="3742"/>
                    <a:pt x="21632" y="3742"/>
                  </a:cubicBezTo>
                  <a:cubicBezTo>
                    <a:pt x="22056" y="3742"/>
                    <a:pt x="22325" y="3462"/>
                    <a:pt x="22360" y="3174"/>
                  </a:cubicBezTo>
                  <a:cubicBezTo>
                    <a:pt x="22360" y="3169"/>
                    <a:pt x="22372" y="3163"/>
                    <a:pt x="22377" y="3163"/>
                  </a:cubicBezTo>
                  <a:cubicBezTo>
                    <a:pt x="22416" y="3166"/>
                    <a:pt x="22455" y="3168"/>
                    <a:pt x="22492" y="3168"/>
                  </a:cubicBezTo>
                  <a:cubicBezTo>
                    <a:pt x="23115" y="3168"/>
                    <a:pt x="23576" y="2745"/>
                    <a:pt x="23044" y="2373"/>
                  </a:cubicBezTo>
                  <a:cubicBezTo>
                    <a:pt x="23036" y="2365"/>
                    <a:pt x="23033" y="2357"/>
                    <a:pt x="23041" y="2357"/>
                  </a:cubicBezTo>
                  <a:cubicBezTo>
                    <a:pt x="23044" y="2357"/>
                    <a:pt x="23048" y="2358"/>
                    <a:pt x="23055" y="2361"/>
                  </a:cubicBezTo>
                  <a:cubicBezTo>
                    <a:pt x="23623" y="2031"/>
                    <a:pt x="23383" y="1587"/>
                    <a:pt x="22494" y="1587"/>
                  </a:cubicBezTo>
                  <a:cubicBezTo>
                    <a:pt x="22473" y="1587"/>
                    <a:pt x="22451" y="1587"/>
                    <a:pt x="22428" y="1588"/>
                  </a:cubicBezTo>
                  <a:cubicBezTo>
                    <a:pt x="22411" y="1588"/>
                    <a:pt x="22411" y="1571"/>
                    <a:pt x="22411" y="1565"/>
                  </a:cubicBezTo>
                  <a:cubicBezTo>
                    <a:pt x="22520" y="1250"/>
                    <a:pt x="22305" y="1138"/>
                    <a:pt x="22020" y="1138"/>
                  </a:cubicBezTo>
                  <a:cubicBezTo>
                    <a:pt x="21891" y="1138"/>
                    <a:pt x="21748" y="1161"/>
                    <a:pt x="21615" y="1198"/>
                  </a:cubicBezTo>
                  <a:cubicBezTo>
                    <a:pt x="21609" y="1198"/>
                    <a:pt x="21604" y="1192"/>
                    <a:pt x="21604" y="1187"/>
                  </a:cubicBezTo>
                  <a:cubicBezTo>
                    <a:pt x="21625" y="947"/>
                    <a:pt x="21441" y="855"/>
                    <a:pt x="21219" y="855"/>
                  </a:cubicBezTo>
                  <a:cubicBezTo>
                    <a:pt x="21089" y="855"/>
                    <a:pt x="20947" y="886"/>
                    <a:pt x="20824" y="938"/>
                  </a:cubicBezTo>
                  <a:cubicBezTo>
                    <a:pt x="20813" y="938"/>
                    <a:pt x="20802" y="932"/>
                    <a:pt x="20802" y="921"/>
                  </a:cubicBezTo>
                  <a:cubicBezTo>
                    <a:pt x="20821" y="560"/>
                    <a:pt x="20097" y="386"/>
                    <a:pt x="19464" y="386"/>
                  </a:cubicBezTo>
                  <a:cubicBezTo>
                    <a:pt x="19176" y="386"/>
                    <a:pt x="18907" y="421"/>
                    <a:pt x="18735" y="492"/>
                  </a:cubicBezTo>
                  <a:cubicBezTo>
                    <a:pt x="18733" y="494"/>
                    <a:pt x="18731" y="494"/>
                    <a:pt x="18730" y="494"/>
                  </a:cubicBezTo>
                  <a:cubicBezTo>
                    <a:pt x="18726" y="494"/>
                    <a:pt x="18723" y="490"/>
                    <a:pt x="18723" y="486"/>
                  </a:cubicBezTo>
                  <a:cubicBezTo>
                    <a:pt x="18658" y="298"/>
                    <a:pt x="18454" y="185"/>
                    <a:pt x="18193" y="185"/>
                  </a:cubicBezTo>
                  <a:cubicBezTo>
                    <a:pt x="18023" y="185"/>
                    <a:pt x="17829" y="233"/>
                    <a:pt x="17633" y="340"/>
                  </a:cubicBezTo>
                  <a:lnTo>
                    <a:pt x="17628" y="340"/>
                  </a:lnTo>
                  <a:cubicBezTo>
                    <a:pt x="15945" y="119"/>
                    <a:pt x="13991" y="1"/>
                    <a:pt x="11896" y="1"/>
                  </a:cubicBezTo>
                  <a:close/>
                </a:path>
              </a:pathLst>
            </a:custGeom>
            <a:solidFill>
              <a:srgbClr val="4599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838;p12">
              <a:extLst>
                <a:ext uri="{FF2B5EF4-FFF2-40B4-BE49-F238E27FC236}">
                  <a16:creationId xmlns:a16="http://schemas.microsoft.com/office/drawing/2014/main" id="{BFE3E1B8-6E3E-F148-4750-0FA1BB65B163}"/>
                </a:ext>
              </a:extLst>
            </p:cNvPr>
            <p:cNvSpPr/>
            <p:nvPr/>
          </p:nvSpPr>
          <p:spPr>
            <a:xfrm>
              <a:off x="2590195" y="3748836"/>
              <a:ext cx="758540" cy="166863"/>
            </a:xfrm>
            <a:custGeom>
              <a:avLst/>
              <a:gdLst/>
              <a:ahLst/>
              <a:cxnLst/>
              <a:rect l="l" t="t" r="r" b="b"/>
              <a:pathLst>
                <a:path w="23625" h="5197" extrusionOk="0">
                  <a:moveTo>
                    <a:pt x="11906" y="1"/>
                  </a:moveTo>
                  <a:cubicBezTo>
                    <a:pt x="10478" y="1"/>
                    <a:pt x="9117" y="57"/>
                    <a:pt x="7863" y="165"/>
                  </a:cubicBezTo>
                  <a:cubicBezTo>
                    <a:pt x="7468" y="198"/>
                    <a:pt x="7095" y="232"/>
                    <a:pt x="6728" y="277"/>
                  </a:cubicBezTo>
                  <a:cubicBezTo>
                    <a:pt x="6711" y="277"/>
                    <a:pt x="6700" y="266"/>
                    <a:pt x="6683" y="261"/>
                  </a:cubicBezTo>
                  <a:cubicBezTo>
                    <a:pt x="6529" y="133"/>
                    <a:pt x="6228" y="67"/>
                    <a:pt x="5909" y="67"/>
                  </a:cubicBezTo>
                  <a:cubicBezTo>
                    <a:pt x="5452" y="67"/>
                    <a:pt x="4960" y="202"/>
                    <a:pt x="4813" y="481"/>
                  </a:cubicBezTo>
                  <a:cubicBezTo>
                    <a:pt x="4803" y="497"/>
                    <a:pt x="4786" y="506"/>
                    <a:pt x="4767" y="506"/>
                  </a:cubicBezTo>
                  <a:cubicBezTo>
                    <a:pt x="4754" y="506"/>
                    <a:pt x="4740" y="502"/>
                    <a:pt x="4729" y="492"/>
                  </a:cubicBezTo>
                  <a:cubicBezTo>
                    <a:pt x="4540" y="329"/>
                    <a:pt x="4344" y="249"/>
                    <a:pt x="4169" y="249"/>
                  </a:cubicBezTo>
                  <a:cubicBezTo>
                    <a:pt x="3919" y="249"/>
                    <a:pt x="3711" y="410"/>
                    <a:pt x="3622" y="718"/>
                  </a:cubicBezTo>
                  <a:cubicBezTo>
                    <a:pt x="3609" y="748"/>
                    <a:pt x="3586" y="762"/>
                    <a:pt x="3564" y="762"/>
                  </a:cubicBezTo>
                  <a:cubicBezTo>
                    <a:pt x="3557" y="762"/>
                    <a:pt x="3550" y="760"/>
                    <a:pt x="3543" y="758"/>
                  </a:cubicBezTo>
                  <a:cubicBezTo>
                    <a:pt x="3437" y="706"/>
                    <a:pt x="3285" y="681"/>
                    <a:pt x="3116" y="681"/>
                  </a:cubicBezTo>
                  <a:cubicBezTo>
                    <a:pt x="2652" y="681"/>
                    <a:pt x="2059" y="867"/>
                    <a:pt x="1939" y="1198"/>
                  </a:cubicBezTo>
                  <a:cubicBezTo>
                    <a:pt x="1932" y="1223"/>
                    <a:pt x="1909" y="1236"/>
                    <a:pt x="1887" y="1236"/>
                  </a:cubicBezTo>
                  <a:cubicBezTo>
                    <a:pt x="1873" y="1236"/>
                    <a:pt x="1859" y="1231"/>
                    <a:pt x="1848" y="1221"/>
                  </a:cubicBezTo>
                  <a:cubicBezTo>
                    <a:pt x="1753" y="1130"/>
                    <a:pt x="1599" y="1070"/>
                    <a:pt x="1462" y="1070"/>
                  </a:cubicBezTo>
                  <a:cubicBezTo>
                    <a:pt x="1258" y="1070"/>
                    <a:pt x="1093" y="1203"/>
                    <a:pt x="1222" y="1565"/>
                  </a:cubicBezTo>
                  <a:cubicBezTo>
                    <a:pt x="1232" y="1602"/>
                    <a:pt x="1203" y="1639"/>
                    <a:pt x="1162" y="1639"/>
                  </a:cubicBezTo>
                  <a:cubicBezTo>
                    <a:pt x="1160" y="1639"/>
                    <a:pt x="1157" y="1639"/>
                    <a:pt x="1154" y="1638"/>
                  </a:cubicBezTo>
                  <a:cubicBezTo>
                    <a:pt x="1112" y="1631"/>
                    <a:pt x="1072" y="1628"/>
                    <a:pt x="1034" y="1628"/>
                  </a:cubicBezTo>
                  <a:cubicBezTo>
                    <a:pt x="586" y="1628"/>
                    <a:pt x="451" y="2092"/>
                    <a:pt x="691" y="2316"/>
                  </a:cubicBezTo>
                  <a:cubicBezTo>
                    <a:pt x="719" y="2339"/>
                    <a:pt x="713" y="2378"/>
                    <a:pt x="685" y="2401"/>
                  </a:cubicBezTo>
                  <a:cubicBezTo>
                    <a:pt x="0" y="2823"/>
                    <a:pt x="259" y="3255"/>
                    <a:pt x="1051" y="3255"/>
                  </a:cubicBezTo>
                  <a:cubicBezTo>
                    <a:pt x="1127" y="3255"/>
                    <a:pt x="1209" y="3251"/>
                    <a:pt x="1295" y="3242"/>
                  </a:cubicBezTo>
                  <a:cubicBezTo>
                    <a:pt x="1299" y="3241"/>
                    <a:pt x="1303" y="3241"/>
                    <a:pt x="1307" y="3241"/>
                  </a:cubicBezTo>
                  <a:cubicBezTo>
                    <a:pt x="1355" y="3241"/>
                    <a:pt x="1377" y="3301"/>
                    <a:pt x="1340" y="3333"/>
                  </a:cubicBezTo>
                  <a:cubicBezTo>
                    <a:pt x="1026" y="3607"/>
                    <a:pt x="1239" y="3748"/>
                    <a:pt x="1588" y="3748"/>
                  </a:cubicBezTo>
                  <a:cubicBezTo>
                    <a:pt x="1778" y="3748"/>
                    <a:pt x="2008" y="3706"/>
                    <a:pt x="2216" y="3621"/>
                  </a:cubicBezTo>
                  <a:cubicBezTo>
                    <a:pt x="2222" y="3619"/>
                    <a:pt x="2227" y="3618"/>
                    <a:pt x="2233" y="3618"/>
                  </a:cubicBezTo>
                  <a:cubicBezTo>
                    <a:pt x="2266" y="3618"/>
                    <a:pt x="2295" y="3644"/>
                    <a:pt x="2295" y="3677"/>
                  </a:cubicBezTo>
                  <a:cubicBezTo>
                    <a:pt x="2262" y="4001"/>
                    <a:pt x="3003" y="4235"/>
                    <a:pt x="3577" y="4235"/>
                  </a:cubicBezTo>
                  <a:cubicBezTo>
                    <a:pt x="3802" y="4235"/>
                    <a:pt x="4002" y="4199"/>
                    <a:pt x="4119" y="4118"/>
                  </a:cubicBezTo>
                  <a:cubicBezTo>
                    <a:pt x="4129" y="4109"/>
                    <a:pt x="4141" y="4106"/>
                    <a:pt x="4152" y="4106"/>
                  </a:cubicBezTo>
                  <a:cubicBezTo>
                    <a:pt x="4172" y="4106"/>
                    <a:pt x="4191" y="4117"/>
                    <a:pt x="4198" y="4135"/>
                  </a:cubicBezTo>
                  <a:cubicBezTo>
                    <a:pt x="4400" y="4539"/>
                    <a:pt x="5450" y="4877"/>
                    <a:pt x="6327" y="4877"/>
                  </a:cubicBezTo>
                  <a:cubicBezTo>
                    <a:pt x="6771" y="4877"/>
                    <a:pt x="7172" y="4790"/>
                    <a:pt x="7394" y="4581"/>
                  </a:cubicBezTo>
                  <a:cubicBezTo>
                    <a:pt x="7407" y="4568"/>
                    <a:pt x="7422" y="4562"/>
                    <a:pt x="7436" y="4562"/>
                  </a:cubicBezTo>
                  <a:cubicBezTo>
                    <a:pt x="7453" y="4562"/>
                    <a:pt x="7470" y="4571"/>
                    <a:pt x="7479" y="4586"/>
                  </a:cubicBezTo>
                  <a:cubicBezTo>
                    <a:pt x="7704" y="4906"/>
                    <a:pt x="8195" y="5027"/>
                    <a:pt x="8663" y="5027"/>
                  </a:cubicBezTo>
                  <a:cubicBezTo>
                    <a:pt x="9098" y="5027"/>
                    <a:pt x="9513" y="4922"/>
                    <a:pt x="9676" y="4773"/>
                  </a:cubicBezTo>
                  <a:cubicBezTo>
                    <a:pt x="9688" y="4762"/>
                    <a:pt x="9703" y="4757"/>
                    <a:pt x="9716" y="4757"/>
                  </a:cubicBezTo>
                  <a:cubicBezTo>
                    <a:pt x="9739" y="4757"/>
                    <a:pt x="9759" y="4771"/>
                    <a:pt x="9766" y="4795"/>
                  </a:cubicBezTo>
                  <a:cubicBezTo>
                    <a:pt x="9863" y="5045"/>
                    <a:pt x="10188" y="5138"/>
                    <a:pt x="10561" y="5138"/>
                  </a:cubicBezTo>
                  <a:cubicBezTo>
                    <a:pt x="11081" y="5138"/>
                    <a:pt x="11693" y="4957"/>
                    <a:pt x="11901" y="4773"/>
                  </a:cubicBezTo>
                  <a:cubicBezTo>
                    <a:pt x="11913" y="4763"/>
                    <a:pt x="11926" y="4759"/>
                    <a:pt x="11940" y="4759"/>
                  </a:cubicBezTo>
                  <a:cubicBezTo>
                    <a:pt x="11958" y="4759"/>
                    <a:pt x="11976" y="4768"/>
                    <a:pt x="11985" y="4784"/>
                  </a:cubicBezTo>
                  <a:cubicBezTo>
                    <a:pt x="12151" y="5078"/>
                    <a:pt x="12383" y="5197"/>
                    <a:pt x="12609" y="5197"/>
                  </a:cubicBezTo>
                  <a:cubicBezTo>
                    <a:pt x="12890" y="5197"/>
                    <a:pt x="13162" y="5013"/>
                    <a:pt x="13284" y="4756"/>
                  </a:cubicBezTo>
                  <a:cubicBezTo>
                    <a:pt x="13291" y="4739"/>
                    <a:pt x="13309" y="4731"/>
                    <a:pt x="13329" y="4731"/>
                  </a:cubicBezTo>
                  <a:cubicBezTo>
                    <a:pt x="13343" y="4731"/>
                    <a:pt x="13357" y="4735"/>
                    <a:pt x="13369" y="4745"/>
                  </a:cubicBezTo>
                  <a:cubicBezTo>
                    <a:pt x="13694" y="5018"/>
                    <a:pt x="14029" y="5129"/>
                    <a:pt x="14325" y="5129"/>
                  </a:cubicBezTo>
                  <a:cubicBezTo>
                    <a:pt x="14701" y="5129"/>
                    <a:pt x="15014" y="4948"/>
                    <a:pt x="15159" y="4688"/>
                  </a:cubicBezTo>
                  <a:cubicBezTo>
                    <a:pt x="15169" y="4668"/>
                    <a:pt x="15187" y="4660"/>
                    <a:pt x="15205" y="4660"/>
                  </a:cubicBezTo>
                  <a:cubicBezTo>
                    <a:pt x="15219" y="4660"/>
                    <a:pt x="15232" y="4664"/>
                    <a:pt x="15244" y="4671"/>
                  </a:cubicBezTo>
                  <a:cubicBezTo>
                    <a:pt x="15430" y="4842"/>
                    <a:pt x="15632" y="4913"/>
                    <a:pt x="15816" y="4913"/>
                  </a:cubicBezTo>
                  <a:cubicBezTo>
                    <a:pt x="16068" y="4913"/>
                    <a:pt x="16285" y="4779"/>
                    <a:pt x="16373" y="4586"/>
                  </a:cubicBezTo>
                  <a:cubicBezTo>
                    <a:pt x="16384" y="4569"/>
                    <a:pt x="16401" y="4560"/>
                    <a:pt x="16420" y="4560"/>
                  </a:cubicBezTo>
                  <a:cubicBezTo>
                    <a:pt x="16431" y="4560"/>
                    <a:pt x="16442" y="4563"/>
                    <a:pt x="16453" y="4569"/>
                  </a:cubicBezTo>
                  <a:cubicBezTo>
                    <a:pt x="16605" y="4664"/>
                    <a:pt x="16851" y="4703"/>
                    <a:pt x="17123" y="4703"/>
                  </a:cubicBezTo>
                  <a:cubicBezTo>
                    <a:pt x="17698" y="4703"/>
                    <a:pt x="18385" y="4526"/>
                    <a:pt x="18531" y="4315"/>
                  </a:cubicBezTo>
                  <a:cubicBezTo>
                    <a:pt x="18542" y="4300"/>
                    <a:pt x="18558" y="4293"/>
                    <a:pt x="18576" y="4293"/>
                  </a:cubicBezTo>
                  <a:cubicBezTo>
                    <a:pt x="18585" y="4293"/>
                    <a:pt x="18595" y="4295"/>
                    <a:pt x="18604" y="4298"/>
                  </a:cubicBezTo>
                  <a:cubicBezTo>
                    <a:pt x="18738" y="4383"/>
                    <a:pt x="18854" y="4419"/>
                    <a:pt x="18954" y="4419"/>
                  </a:cubicBezTo>
                  <a:cubicBezTo>
                    <a:pt x="19121" y="4419"/>
                    <a:pt x="19244" y="4319"/>
                    <a:pt x="19333" y="4174"/>
                  </a:cubicBezTo>
                  <a:cubicBezTo>
                    <a:pt x="19345" y="4158"/>
                    <a:pt x="19363" y="4145"/>
                    <a:pt x="19382" y="4145"/>
                  </a:cubicBezTo>
                  <a:cubicBezTo>
                    <a:pt x="19390" y="4145"/>
                    <a:pt x="19398" y="4147"/>
                    <a:pt x="19406" y="4152"/>
                  </a:cubicBezTo>
                  <a:cubicBezTo>
                    <a:pt x="19498" y="4197"/>
                    <a:pt x="19632" y="4217"/>
                    <a:pt x="19786" y="4217"/>
                  </a:cubicBezTo>
                  <a:cubicBezTo>
                    <a:pt x="20319" y="4217"/>
                    <a:pt x="21090" y="3977"/>
                    <a:pt x="21191" y="3722"/>
                  </a:cubicBezTo>
                  <a:cubicBezTo>
                    <a:pt x="21199" y="3701"/>
                    <a:pt x="21217" y="3690"/>
                    <a:pt x="21237" y="3690"/>
                  </a:cubicBezTo>
                  <a:cubicBezTo>
                    <a:pt x="21244" y="3690"/>
                    <a:pt x="21251" y="3691"/>
                    <a:pt x="21258" y="3694"/>
                  </a:cubicBezTo>
                  <a:cubicBezTo>
                    <a:pt x="21393" y="3737"/>
                    <a:pt x="21518" y="3757"/>
                    <a:pt x="21631" y="3757"/>
                  </a:cubicBezTo>
                  <a:cubicBezTo>
                    <a:pt x="22049" y="3757"/>
                    <a:pt x="22313" y="3495"/>
                    <a:pt x="22371" y="3220"/>
                  </a:cubicBezTo>
                  <a:cubicBezTo>
                    <a:pt x="22377" y="3192"/>
                    <a:pt x="22399" y="3175"/>
                    <a:pt x="22427" y="3175"/>
                  </a:cubicBezTo>
                  <a:cubicBezTo>
                    <a:pt x="22456" y="3176"/>
                    <a:pt x="22484" y="3177"/>
                    <a:pt x="22512" y="3177"/>
                  </a:cubicBezTo>
                  <a:cubicBezTo>
                    <a:pt x="23104" y="3177"/>
                    <a:pt x="23552" y="2785"/>
                    <a:pt x="23094" y="2423"/>
                  </a:cubicBezTo>
                  <a:cubicBezTo>
                    <a:pt x="23066" y="2395"/>
                    <a:pt x="23066" y="2350"/>
                    <a:pt x="23116" y="2316"/>
                  </a:cubicBezTo>
                  <a:cubicBezTo>
                    <a:pt x="23625" y="2000"/>
                    <a:pt x="23371" y="1576"/>
                    <a:pt x="22495" y="1576"/>
                  </a:cubicBezTo>
                  <a:cubicBezTo>
                    <a:pt x="22461" y="1576"/>
                    <a:pt x="22439" y="1537"/>
                    <a:pt x="22444" y="1503"/>
                  </a:cubicBezTo>
                  <a:cubicBezTo>
                    <a:pt x="22507" y="1231"/>
                    <a:pt x="22306" y="1132"/>
                    <a:pt x="22042" y="1132"/>
                  </a:cubicBezTo>
                  <a:cubicBezTo>
                    <a:pt x="21928" y="1132"/>
                    <a:pt x="21803" y="1150"/>
                    <a:pt x="21682" y="1181"/>
                  </a:cubicBezTo>
                  <a:cubicBezTo>
                    <a:pt x="21677" y="1183"/>
                    <a:pt x="21672" y="1184"/>
                    <a:pt x="21667" y="1184"/>
                  </a:cubicBezTo>
                  <a:cubicBezTo>
                    <a:pt x="21638" y="1184"/>
                    <a:pt x="21614" y="1159"/>
                    <a:pt x="21614" y="1130"/>
                  </a:cubicBezTo>
                  <a:cubicBezTo>
                    <a:pt x="21603" y="928"/>
                    <a:pt x="21429" y="848"/>
                    <a:pt x="21223" y="848"/>
                  </a:cubicBezTo>
                  <a:cubicBezTo>
                    <a:pt x="21113" y="848"/>
                    <a:pt x="20994" y="871"/>
                    <a:pt x="20886" y="910"/>
                  </a:cubicBezTo>
                  <a:cubicBezTo>
                    <a:pt x="20879" y="914"/>
                    <a:pt x="20872" y="916"/>
                    <a:pt x="20865" y="916"/>
                  </a:cubicBezTo>
                  <a:cubicBezTo>
                    <a:pt x="20843" y="916"/>
                    <a:pt x="20821" y="896"/>
                    <a:pt x="20812" y="870"/>
                  </a:cubicBezTo>
                  <a:cubicBezTo>
                    <a:pt x="20769" y="542"/>
                    <a:pt x="20083" y="384"/>
                    <a:pt x="19479" y="384"/>
                  </a:cubicBezTo>
                  <a:cubicBezTo>
                    <a:pt x="19212" y="384"/>
                    <a:pt x="18962" y="415"/>
                    <a:pt x="18791" y="475"/>
                  </a:cubicBezTo>
                  <a:cubicBezTo>
                    <a:pt x="18784" y="476"/>
                    <a:pt x="18778" y="477"/>
                    <a:pt x="18772" y="477"/>
                  </a:cubicBezTo>
                  <a:cubicBezTo>
                    <a:pt x="18750" y="477"/>
                    <a:pt x="18730" y="469"/>
                    <a:pt x="18717" y="447"/>
                  </a:cubicBezTo>
                  <a:cubicBezTo>
                    <a:pt x="18643" y="278"/>
                    <a:pt x="18446" y="175"/>
                    <a:pt x="18200" y="175"/>
                  </a:cubicBezTo>
                  <a:cubicBezTo>
                    <a:pt x="18035" y="175"/>
                    <a:pt x="17849" y="221"/>
                    <a:pt x="17661" y="323"/>
                  </a:cubicBezTo>
                  <a:cubicBezTo>
                    <a:pt x="17644" y="334"/>
                    <a:pt x="17638" y="334"/>
                    <a:pt x="17622" y="334"/>
                  </a:cubicBezTo>
                  <a:cubicBezTo>
                    <a:pt x="15950" y="119"/>
                    <a:pt x="13996" y="1"/>
                    <a:pt x="11906" y="1"/>
                  </a:cubicBezTo>
                  <a:close/>
                </a:path>
              </a:pathLst>
            </a:custGeom>
            <a:solidFill>
              <a:srgbClr val="7AD6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839;p12">
              <a:extLst>
                <a:ext uri="{FF2B5EF4-FFF2-40B4-BE49-F238E27FC236}">
                  <a16:creationId xmlns:a16="http://schemas.microsoft.com/office/drawing/2014/main" id="{39DEF38D-3EFA-4268-E903-20281092F6D4}"/>
                </a:ext>
              </a:extLst>
            </p:cNvPr>
            <p:cNvSpPr/>
            <p:nvPr/>
          </p:nvSpPr>
          <p:spPr>
            <a:xfrm>
              <a:off x="3264204" y="3804286"/>
              <a:ext cx="44662" cy="43217"/>
            </a:xfrm>
            <a:custGeom>
              <a:avLst/>
              <a:gdLst/>
              <a:ahLst/>
              <a:cxnLst/>
              <a:rect l="l" t="t" r="r" b="b"/>
              <a:pathLst>
                <a:path w="1391" h="1346" extrusionOk="0">
                  <a:moveTo>
                    <a:pt x="850" y="0"/>
                  </a:moveTo>
                  <a:cubicBezTo>
                    <a:pt x="742" y="0"/>
                    <a:pt x="639" y="64"/>
                    <a:pt x="594" y="166"/>
                  </a:cubicBezTo>
                  <a:cubicBezTo>
                    <a:pt x="588" y="171"/>
                    <a:pt x="588" y="183"/>
                    <a:pt x="577" y="194"/>
                  </a:cubicBezTo>
                  <a:cubicBezTo>
                    <a:pt x="560" y="171"/>
                    <a:pt x="537" y="160"/>
                    <a:pt x="509" y="143"/>
                  </a:cubicBezTo>
                  <a:cubicBezTo>
                    <a:pt x="470" y="123"/>
                    <a:pt x="428" y="113"/>
                    <a:pt x="386" y="113"/>
                  </a:cubicBezTo>
                  <a:cubicBezTo>
                    <a:pt x="279" y="113"/>
                    <a:pt x="174" y="177"/>
                    <a:pt x="125" y="279"/>
                  </a:cubicBezTo>
                  <a:cubicBezTo>
                    <a:pt x="74" y="386"/>
                    <a:pt x="97" y="504"/>
                    <a:pt x="170" y="589"/>
                  </a:cubicBezTo>
                  <a:cubicBezTo>
                    <a:pt x="125" y="617"/>
                    <a:pt x="91" y="657"/>
                    <a:pt x="69" y="708"/>
                  </a:cubicBezTo>
                  <a:cubicBezTo>
                    <a:pt x="1" y="849"/>
                    <a:pt x="63" y="1024"/>
                    <a:pt x="204" y="1092"/>
                  </a:cubicBezTo>
                  <a:cubicBezTo>
                    <a:pt x="245" y="1109"/>
                    <a:pt x="286" y="1117"/>
                    <a:pt x="326" y="1117"/>
                  </a:cubicBezTo>
                  <a:cubicBezTo>
                    <a:pt x="393" y="1117"/>
                    <a:pt x="456" y="1095"/>
                    <a:pt x="509" y="1052"/>
                  </a:cubicBezTo>
                  <a:cubicBezTo>
                    <a:pt x="509" y="1160"/>
                    <a:pt x="571" y="1267"/>
                    <a:pt x="667" y="1318"/>
                  </a:cubicBezTo>
                  <a:cubicBezTo>
                    <a:pt x="706" y="1336"/>
                    <a:pt x="748" y="1345"/>
                    <a:pt x="790" y="1345"/>
                  </a:cubicBezTo>
                  <a:cubicBezTo>
                    <a:pt x="899" y="1345"/>
                    <a:pt x="1006" y="1284"/>
                    <a:pt x="1051" y="1182"/>
                  </a:cubicBezTo>
                  <a:cubicBezTo>
                    <a:pt x="1080" y="1126"/>
                    <a:pt x="1085" y="1069"/>
                    <a:pt x="1074" y="1018"/>
                  </a:cubicBezTo>
                  <a:cubicBezTo>
                    <a:pt x="1181" y="1007"/>
                    <a:pt x="1277" y="951"/>
                    <a:pt x="1322" y="849"/>
                  </a:cubicBezTo>
                  <a:cubicBezTo>
                    <a:pt x="1390" y="708"/>
                    <a:pt x="1328" y="533"/>
                    <a:pt x="1187" y="471"/>
                  </a:cubicBezTo>
                  <a:cubicBezTo>
                    <a:pt x="1159" y="454"/>
                    <a:pt x="1130" y="448"/>
                    <a:pt x="1097" y="442"/>
                  </a:cubicBezTo>
                  <a:cubicBezTo>
                    <a:pt x="1102" y="431"/>
                    <a:pt x="1108" y="420"/>
                    <a:pt x="1108" y="408"/>
                  </a:cubicBezTo>
                  <a:cubicBezTo>
                    <a:pt x="1181" y="267"/>
                    <a:pt x="1113" y="92"/>
                    <a:pt x="972" y="30"/>
                  </a:cubicBezTo>
                  <a:cubicBezTo>
                    <a:pt x="933" y="10"/>
                    <a:pt x="891" y="0"/>
                    <a:pt x="850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840;p12">
              <a:extLst>
                <a:ext uri="{FF2B5EF4-FFF2-40B4-BE49-F238E27FC236}">
                  <a16:creationId xmlns:a16="http://schemas.microsoft.com/office/drawing/2014/main" id="{775195CC-4F76-0A7F-13A5-6E163716684D}"/>
                </a:ext>
              </a:extLst>
            </p:cNvPr>
            <p:cNvSpPr/>
            <p:nvPr/>
          </p:nvSpPr>
          <p:spPr>
            <a:xfrm>
              <a:off x="3264204" y="3800016"/>
              <a:ext cx="44662" cy="43120"/>
            </a:xfrm>
            <a:custGeom>
              <a:avLst/>
              <a:gdLst/>
              <a:ahLst/>
              <a:cxnLst/>
              <a:rect l="l" t="t" r="r" b="b"/>
              <a:pathLst>
                <a:path w="1391" h="1343" extrusionOk="0">
                  <a:moveTo>
                    <a:pt x="851" y="0"/>
                  </a:moveTo>
                  <a:cubicBezTo>
                    <a:pt x="743" y="0"/>
                    <a:pt x="639" y="61"/>
                    <a:pt x="594" y="163"/>
                  </a:cubicBezTo>
                  <a:cubicBezTo>
                    <a:pt x="588" y="169"/>
                    <a:pt x="588" y="186"/>
                    <a:pt x="577" y="191"/>
                  </a:cubicBezTo>
                  <a:cubicBezTo>
                    <a:pt x="560" y="169"/>
                    <a:pt x="537" y="157"/>
                    <a:pt x="509" y="140"/>
                  </a:cubicBezTo>
                  <a:cubicBezTo>
                    <a:pt x="470" y="122"/>
                    <a:pt x="429" y="113"/>
                    <a:pt x="388" y="113"/>
                  </a:cubicBezTo>
                  <a:cubicBezTo>
                    <a:pt x="280" y="113"/>
                    <a:pt x="174" y="174"/>
                    <a:pt x="125" y="276"/>
                  </a:cubicBezTo>
                  <a:cubicBezTo>
                    <a:pt x="74" y="383"/>
                    <a:pt x="97" y="502"/>
                    <a:pt x="170" y="587"/>
                  </a:cubicBezTo>
                  <a:cubicBezTo>
                    <a:pt x="125" y="615"/>
                    <a:pt x="91" y="660"/>
                    <a:pt x="69" y="705"/>
                  </a:cubicBezTo>
                  <a:cubicBezTo>
                    <a:pt x="1" y="846"/>
                    <a:pt x="63" y="1027"/>
                    <a:pt x="204" y="1089"/>
                  </a:cubicBezTo>
                  <a:cubicBezTo>
                    <a:pt x="245" y="1109"/>
                    <a:pt x="286" y="1117"/>
                    <a:pt x="327" y="1117"/>
                  </a:cubicBezTo>
                  <a:cubicBezTo>
                    <a:pt x="393" y="1117"/>
                    <a:pt x="457" y="1094"/>
                    <a:pt x="509" y="1055"/>
                  </a:cubicBezTo>
                  <a:cubicBezTo>
                    <a:pt x="509" y="1157"/>
                    <a:pt x="571" y="1264"/>
                    <a:pt x="667" y="1315"/>
                  </a:cubicBezTo>
                  <a:cubicBezTo>
                    <a:pt x="706" y="1334"/>
                    <a:pt x="748" y="1343"/>
                    <a:pt x="790" y="1343"/>
                  </a:cubicBezTo>
                  <a:cubicBezTo>
                    <a:pt x="899" y="1343"/>
                    <a:pt x="1006" y="1282"/>
                    <a:pt x="1051" y="1180"/>
                  </a:cubicBezTo>
                  <a:cubicBezTo>
                    <a:pt x="1080" y="1123"/>
                    <a:pt x="1085" y="1067"/>
                    <a:pt x="1074" y="1016"/>
                  </a:cubicBezTo>
                  <a:cubicBezTo>
                    <a:pt x="1181" y="1005"/>
                    <a:pt x="1277" y="942"/>
                    <a:pt x="1322" y="846"/>
                  </a:cubicBezTo>
                  <a:cubicBezTo>
                    <a:pt x="1390" y="705"/>
                    <a:pt x="1328" y="530"/>
                    <a:pt x="1187" y="468"/>
                  </a:cubicBezTo>
                  <a:cubicBezTo>
                    <a:pt x="1159" y="451"/>
                    <a:pt x="1130" y="445"/>
                    <a:pt x="1097" y="440"/>
                  </a:cubicBezTo>
                  <a:cubicBezTo>
                    <a:pt x="1102" y="434"/>
                    <a:pt x="1108" y="417"/>
                    <a:pt x="1108" y="412"/>
                  </a:cubicBezTo>
                  <a:cubicBezTo>
                    <a:pt x="1181" y="270"/>
                    <a:pt x="1113" y="90"/>
                    <a:pt x="972" y="28"/>
                  </a:cubicBezTo>
                  <a:cubicBezTo>
                    <a:pt x="933" y="9"/>
                    <a:pt x="892" y="0"/>
                    <a:pt x="851" y="0"/>
                  </a:cubicBezTo>
                  <a:close/>
                </a:path>
              </a:pathLst>
            </a:custGeom>
            <a:solidFill>
              <a:srgbClr val="F9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841;p12">
              <a:extLst>
                <a:ext uri="{FF2B5EF4-FFF2-40B4-BE49-F238E27FC236}">
                  <a16:creationId xmlns:a16="http://schemas.microsoft.com/office/drawing/2014/main" id="{36CF0C7A-8FD1-45F4-4192-76C28A1AEEBD}"/>
                </a:ext>
              </a:extLst>
            </p:cNvPr>
            <p:cNvSpPr/>
            <p:nvPr/>
          </p:nvSpPr>
          <p:spPr>
            <a:xfrm>
              <a:off x="3279808" y="3814208"/>
              <a:ext cx="13453" cy="11816"/>
            </a:xfrm>
            <a:custGeom>
              <a:avLst/>
              <a:gdLst/>
              <a:ahLst/>
              <a:cxnLst/>
              <a:rect l="l" t="t" r="r" b="b"/>
              <a:pathLst>
                <a:path w="419" h="368" extrusionOk="0">
                  <a:moveTo>
                    <a:pt x="206" y="1"/>
                  </a:moveTo>
                  <a:cubicBezTo>
                    <a:pt x="140" y="1"/>
                    <a:pt x="78" y="37"/>
                    <a:pt x="46" y="105"/>
                  </a:cubicBezTo>
                  <a:cubicBezTo>
                    <a:pt x="1" y="195"/>
                    <a:pt x="35" y="303"/>
                    <a:pt x="131" y="348"/>
                  </a:cubicBezTo>
                  <a:cubicBezTo>
                    <a:pt x="159" y="361"/>
                    <a:pt x="188" y="368"/>
                    <a:pt x="216" y="368"/>
                  </a:cubicBezTo>
                  <a:cubicBezTo>
                    <a:pt x="284" y="368"/>
                    <a:pt x="345" y="331"/>
                    <a:pt x="373" y="263"/>
                  </a:cubicBezTo>
                  <a:cubicBezTo>
                    <a:pt x="419" y="173"/>
                    <a:pt x="385" y="66"/>
                    <a:pt x="289" y="20"/>
                  </a:cubicBezTo>
                  <a:cubicBezTo>
                    <a:pt x="262" y="7"/>
                    <a:pt x="234" y="1"/>
                    <a:pt x="20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842;p12">
              <a:extLst>
                <a:ext uri="{FF2B5EF4-FFF2-40B4-BE49-F238E27FC236}">
                  <a16:creationId xmlns:a16="http://schemas.microsoft.com/office/drawing/2014/main" id="{B2BA7763-06D0-32CB-4DF9-892CDE865607}"/>
                </a:ext>
              </a:extLst>
            </p:cNvPr>
            <p:cNvSpPr/>
            <p:nvPr/>
          </p:nvSpPr>
          <p:spPr>
            <a:xfrm>
              <a:off x="2607822" y="3807914"/>
              <a:ext cx="44629" cy="43217"/>
            </a:xfrm>
            <a:custGeom>
              <a:avLst/>
              <a:gdLst/>
              <a:ahLst/>
              <a:cxnLst/>
              <a:rect l="l" t="t" r="r" b="b"/>
              <a:pathLst>
                <a:path w="1390" h="1346" extrusionOk="0">
                  <a:moveTo>
                    <a:pt x="849" y="0"/>
                  </a:moveTo>
                  <a:cubicBezTo>
                    <a:pt x="742" y="0"/>
                    <a:pt x="638" y="64"/>
                    <a:pt x="594" y="166"/>
                  </a:cubicBezTo>
                  <a:cubicBezTo>
                    <a:pt x="588" y="171"/>
                    <a:pt x="588" y="183"/>
                    <a:pt x="577" y="194"/>
                  </a:cubicBezTo>
                  <a:cubicBezTo>
                    <a:pt x="554" y="171"/>
                    <a:pt x="537" y="154"/>
                    <a:pt x="509" y="143"/>
                  </a:cubicBezTo>
                  <a:cubicBezTo>
                    <a:pt x="470" y="123"/>
                    <a:pt x="427" y="113"/>
                    <a:pt x="385" y="113"/>
                  </a:cubicBezTo>
                  <a:cubicBezTo>
                    <a:pt x="276" y="113"/>
                    <a:pt x="170" y="177"/>
                    <a:pt x="125" y="279"/>
                  </a:cubicBezTo>
                  <a:cubicBezTo>
                    <a:pt x="74" y="380"/>
                    <a:pt x="97" y="504"/>
                    <a:pt x="170" y="589"/>
                  </a:cubicBezTo>
                  <a:cubicBezTo>
                    <a:pt x="125" y="617"/>
                    <a:pt x="91" y="657"/>
                    <a:pt x="68" y="708"/>
                  </a:cubicBezTo>
                  <a:cubicBezTo>
                    <a:pt x="1" y="849"/>
                    <a:pt x="63" y="1024"/>
                    <a:pt x="204" y="1092"/>
                  </a:cubicBezTo>
                  <a:cubicBezTo>
                    <a:pt x="244" y="1109"/>
                    <a:pt x="285" y="1117"/>
                    <a:pt x="326" y="1117"/>
                  </a:cubicBezTo>
                  <a:cubicBezTo>
                    <a:pt x="392" y="1117"/>
                    <a:pt x="456" y="1094"/>
                    <a:pt x="509" y="1052"/>
                  </a:cubicBezTo>
                  <a:cubicBezTo>
                    <a:pt x="509" y="1159"/>
                    <a:pt x="571" y="1267"/>
                    <a:pt x="667" y="1318"/>
                  </a:cubicBezTo>
                  <a:cubicBezTo>
                    <a:pt x="706" y="1336"/>
                    <a:pt x="748" y="1345"/>
                    <a:pt x="789" y="1345"/>
                  </a:cubicBezTo>
                  <a:cubicBezTo>
                    <a:pt x="899" y="1345"/>
                    <a:pt x="1006" y="1284"/>
                    <a:pt x="1051" y="1182"/>
                  </a:cubicBezTo>
                  <a:cubicBezTo>
                    <a:pt x="1079" y="1126"/>
                    <a:pt x="1085" y="1069"/>
                    <a:pt x="1074" y="1018"/>
                  </a:cubicBezTo>
                  <a:cubicBezTo>
                    <a:pt x="1181" y="1007"/>
                    <a:pt x="1277" y="951"/>
                    <a:pt x="1322" y="849"/>
                  </a:cubicBezTo>
                  <a:cubicBezTo>
                    <a:pt x="1390" y="708"/>
                    <a:pt x="1328" y="533"/>
                    <a:pt x="1187" y="471"/>
                  </a:cubicBezTo>
                  <a:cubicBezTo>
                    <a:pt x="1158" y="454"/>
                    <a:pt x="1130" y="448"/>
                    <a:pt x="1096" y="437"/>
                  </a:cubicBezTo>
                  <a:cubicBezTo>
                    <a:pt x="1102" y="431"/>
                    <a:pt x="1107" y="420"/>
                    <a:pt x="1107" y="408"/>
                  </a:cubicBezTo>
                  <a:cubicBezTo>
                    <a:pt x="1181" y="267"/>
                    <a:pt x="1113" y="92"/>
                    <a:pt x="972" y="30"/>
                  </a:cubicBezTo>
                  <a:cubicBezTo>
                    <a:pt x="933" y="10"/>
                    <a:pt x="891" y="0"/>
                    <a:pt x="849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843;p12">
              <a:extLst>
                <a:ext uri="{FF2B5EF4-FFF2-40B4-BE49-F238E27FC236}">
                  <a16:creationId xmlns:a16="http://schemas.microsoft.com/office/drawing/2014/main" id="{5BB63DC3-0292-44EF-A2A8-83FA265F4314}"/>
                </a:ext>
              </a:extLst>
            </p:cNvPr>
            <p:cNvSpPr/>
            <p:nvPr/>
          </p:nvSpPr>
          <p:spPr>
            <a:xfrm>
              <a:off x="2607822" y="3804543"/>
              <a:ext cx="44629" cy="43120"/>
            </a:xfrm>
            <a:custGeom>
              <a:avLst/>
              <a:gdLst/>
              <a:ahLst/>
              <a:cxnLst/>
              <a:rect l="l" t="t" r="r" b="b"/>
              <a:pathLst>
                <a:path w="1390" h="1343" extrusionOk="0">
                  <a:moveTo>
                    <a:pt x="850" y="0"/>
                  </a:moveTo>
                  <a:cubicBezTo>
                    <a:pt x="743" y="0"/>
                    <a:pt x="639" y="61"/>
                    <a:pt x="594" y="163"/>
                  </a:cubicBezTo>
                  <a:cubicBezTo>
                    <a:pt x="588" y="169"/>
                    <a:pt x="588" y="186"/>
                    <a:pt x="577" y="192"/>
                  </a:cubicBezTo>
                  <a:cubicBezTo>
                    <a:pt x="554" y="169"/>
                    <a:pt x="537" y="158"/>
                    <a:pt x="509" y="141"/>
                  </a:cubicBezTo>
                  <a:cubicBezTo>
                    <a:pt x="470" y="122"/>
                    <a:pt x="428" y="113"/>
                    <a:pt x="386" y="113"/>
                  </a:cubicBezTo>
                  <a:cubicBezTo>
                    <a:pt x="277" y="113"/>
                    <a:pt x="170" y="174"/>
                    <a:pt x="125" y="276"/>
                  </a:cubicBezTo>
                  <a:cubicBezTo>
                    <a:pt x="74" y="384"/>
                    <a:pt x="97" y="502"/>
                    <a:pt x="170" y="587"/>
                  </a:cubicBezTo>
                  <a:cubicBezTo>
                    <a:pt x="125" y="615"/>
                    <a:pt x="91" y="660"/>
                    <a:pt x="68" y="705"/>
                  </a:cubicBezTo>
                  <a:cubicBezTo>
                    <a:pt x="1" y="847"/>
                    <a:pt x="63" y="1027"/>
                    <a:pt x="204" y="1089"/>
                  </a:cubicBezTo>
                  <a:cubicBezTo>
                    <a:pt x="245" y="1109"/>
                    <a:pt x="286" y="1117"/>
                    <a:pt x="327" y="1117"/>
                  </a:cubicBezTo>
                  <a:cubicBezTo>
                    <a:pt x="393" y="1117"/>
                    <a:pt x="456" y="1094"/>
                    <a:pt x="509" y="1056"/>
                  </a:cubicBezTo>
                  <a:cubicBezTo>
                    <a:pt x="509" y="1157"/>
                    <a:pt x="571" y="1264"/>
                    <a:pt x="667" y="1315"/>
                  </a:cubicBezTo>
                  <a:cubicBezTo>
                    <a:pt x="706" y="1334"/>
                    <a:pt x="748" y="1343"/>
                    <a:pt x="789" y="1343"/>
                  </a:cubicBezTo>
                  <a:cubicBezTo>
                    <a:pt x="899" y="1343"/>
                    <a:pt x="1006" y="1282"/>
                    <a:pt x="1051" y="1180"/>
                  </a:cubicBezTo>
                  <a:cubicBezTo>
                    <a:pt x="1079" y="1123"/>
                    <a:pt x="1085" y="1067"/>
                    <a:pt x="1074" y="1016"/>
                  </a:cubicBezTo>
                  <a:cubicBezTo>
                    <a:pt x="1181" y="1005"/>
                    <a:pt x="1277" y="943"/>
                    <a:pt x="1322" y="847"/>
                  </a:cubicBezTo>
                  <a:cubicBezTo>
                    <a:pt x="1390" y="705"/>
                    <a:pt x="1328" y="530"/>
                    <a:pt x="1187" y="468"/>
                  </a:cubicBezTo>
                  <a:cubicBezTo>
                    <a:pt x="1158" y="451"/>
                    <a:pt x="1130" y="446"/>
                    <a:pt x="1096" y="440"/>
                  </a:cubicBezTo>
                  <a:cubicBezTo>
                    <a:pt x="1102" y="434"/>
                    <a:pt x="1107" y="417"/>
                    <a:pt x="1107" y="412"/>
                  </a:cubicBezTo>
                  <a:cubicBezTo>
                    <a:pt x="1181" y="271"/>
                    <a:pt x="1113" y="90"/>
                    <a:pt x="972" y="28"/>
                  </a:cubicBezTo>
                  <a:cubicBezTo>
                    <a:pt x="933" y="9"/>
                    <a:pt x="891" y="0"/>
                    <a:pt x="850" y="0"/>
                  </a:cubicBezTo>
                  <a:close/>
                </a:path>
              </a:pathLst>
            </a:custGeom>
            <a:solidFill>
              <a:srgbClr val="F9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844;p12">
              <a:extLst>
                <a:ext uri="{FF2B5EF4-FFF2-40B4-BE49-F238E27FC236}">
                  <a16:creationId xmlns:a16="http://schemas.microsoft.com/office/drawing/2014/main" id="{E523AC65-608D-8291-ADAD-550C4C7B212F}"/>
                </a:ext>
              </a:extLst>
            </p:cNvPr>
            <p:cNvSpPr/>
            <p:nvPr/>
          </p:nvSpPr>
          <p:spPr>
            <a:xfrm>
              <a:off x="2623427" y="3818735"/>
              <a:ext cx="13453" cy="11816"/>
            </a:xfrm>
            <a:custGeom>
              <a:avLst/>
              <a:gdLst/>
              <a:ahLst/>
              <a:cxnLst/>
              <a:rect l="l" t="t" r="r" b="b"/>
              <a:pathLst>
                <a:path w="419" h="368" extrusionOk="0">
                  <a:moveTo>
                    <a:pt x="206" y="1"/>
                  </a:moveTo>
                  <a:cubicBezTo>
                    <a:pt x="140" y="1"/>
                    <a:pt x="77" y="38"/>
                    <a:pt x="45" y="105"/>
                  </a:cubicBezTo>
                  <a:cubicBezTo>
                    <a:pt x="0" y="196"/>
                    <a:pt x="34" y="303"/>
                    <a:pt x="130" y="348"/>
                  </a:cubicBezTo>
                  <a:cubicBezTo>
                    <a:pt x="158" y="361"/>
                    <a:pt x="188" y="368"/>
                    <a:pt x="216" y="368"/>
                  </a:cubicBezTo>
                  <a:cubicBezTo>
                    <a:pt x="284" y="368"/>
                    <a:pt x="345" y="331"/>
                    <a:pt x="373" y="263"/>
                  </a:cubicBezTo>
                  <a:cubicBezTo>
                    <a:pt x="418" y="173"/>
                    <a:pt x="384" y="66"/>
                    <a:pt x="288" y="21"/>
                  </a:cubicBezTo>
                  <a:cubicBezTo>
                    <a:pt x="262" y="7"/>
                    <a:pt x="233" y="1"/>
                    <a:pt x="20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845;p12">
              <a:extLst>
                <a:ext uri="{FF2B5EF4-FFF2-40B4-BE49-F238E27FC236}">
                  <a16:creationId xmlns:a16="http://schemas.microsoft.com/office/drawing/2014/main" id="{4B5F15B4-FFEB-346C-095F-9FFC49B0EA7F}"/>
                </a:ext>
              </a:extLst>
            </p:cNvPr>
            <p:cNvSpPr/>
            <p:nvPr/>
          </p:nvSpPr>
          <p:spPr>
            <a:xfrm>
              <a:off x="2692138" y="3746620"/>
              <a:ext cx="45015" cy="41098"/>
            </a:xfrm>
            <a:custGeom>
              <a:avLst/>
              <a:gdLst/>
              <a:ahLst/>
              <a:cxnLst/>
              <a:rect l="l" t="t" r="r" b="b"/>
              <a:pathLst>
                <a:path w="1402" h="1280" extrusionOk="0">
                  <a:moveTo>
                    <a:pt x="894" y="1"/>
                  </a:moveTo>
                  <a:cubicBezTo>
                    <a:pt x="829" y="1"/>
                    <a:pt x="764" y="23"/>
                    <a:pt x="712" y="70"/>
                  </a:cubicBezTo>
                  <a:cubicBezTo>
                    <a:pt x="690" y="92"/>
                    <a:pt x="673" y="109"/>
                    <a:pt x="650" y="138"/>
                  </a:cubicBezTo>
                  <a:cubicBezTo>
                    <a:pt x="644" y="132"/>
                    <a:pt x="633" y="121"/>
                    <a:pt x="627" y="109"/>
                  </a:cubicBezTo>
                  <a:cubicBezTo>
                    <a:pt x="570" y="43"/>
                    <a:pt x="488" y="6"/>
                    <a:pt x="406" y="6"/>
                  </a:cubicBezTo>
                  <a:cubicBezTo>
                    <a:pt x="342" y="6"/>
                    <a:pt x="278" y="28"/>
                    <a:pt x="226" y="75"/>
                  </a:cubicBezTo>
                  <a:cubicBezTo>
                    <a:pt x="102" y="177"/>
                    <a:pt x="85" y="358"/>
                    <a:pt x="187" y="476"/>
                  </a:cubicBezTo>
                  <a:lnTo>
                    <a:pt x="210" y="499"/>
                  </a:lnTo>
                  <a:cubicBezTo>
                    <a:pt x="181" y="516"/>
                    <a:pt x="159" y="527"/>
                    <a:pt x="142" y="544"/>
                  </a:cubicBezTo>
                  <a:cubicBezTo>
                    <a:pt x="18" y="640"/>
                    <a:pt x="1" y="827"/>
                    <a:pt x="102" y="945"/>
                  </a:cubicBezTo>
                  <a:cubicBezTo>
                    <a:pt x="162" y="1013"/>
                    <a:pt x="241" y="1046"/>
                    <a:pt x="322" y="1046"/>
                  </a:cubicBezTo>
                  <a:cubicBezTo>
                    <a:pt x="348" y="1046"/>
                    <a:pt x="375" y="1042"/>
                    <a:pt x="402" y="1035"/>
                  </a:cubicBezTo>
                  <a:cubicBezTo>
                    <a:pt x="407" y="1086"/>
                    <a:pt x="430" y="1137"/>
                    <a:pt x="464" y="1177"/>
                  </a:cubicBezTo>
                  <a:cubicBezTo>
                    <a:pt x="521" y="1243"/>
                    <a:pt x="603" y="1280"/>
                    <a:pt x="686" y="1280"/>
                  </a:cubicBezTo>
                  <a:cubicBezTo>
                    <a:pt x="751" y="1280"/>
                    <a:pt x="816" y="1258"/>
                    <a:pt x="870" y="1211"/>
                  </a:cubicBezTo>
                  <a:cubicBezTo>
                    <a:pt x="955" y="1143"/>
                    <a:pt x="989" y="1019"/>
                    <a:pt x="961" y="923"/>
                  </a:cubicBezTo>
                  <a:lnTo>
                    <a:pt x="961" y="923"/>
                  </a:lnTo>
                  <a:cubicBezTo>
                    <a:pt x="998" y="940"/>
                    <a:pt x="1039" y="949"/>
                    <a:pt x="1081" y="949"/>
                  </a:cubicBezTo>
                  <a:cubicBezTo>
                    <a:pt x="1144" y="949"/>
                    <a:pt x="1208" y="928"/>
                    <a:pt x="1260" y="883"/>
                  </a:cubicBezTo>
                  <a:cubicBezTo>
                    <a:pt x="1384" y="781"/>
                    <a:pt x="1401" y="601"/>
                    <a:pt x="1299" y="476"/>
                  </a:cubicBezTo>
                  <a:cubicBezTo>
                    <a:pt x="1260" y="437"/>
                    <a:pt x="1215" y="403"/>
                    <a:pt x="1158" y="386"/>
                  </a:cubicBezTo>
                  <a:cubicBezTo>
                    <a:pt x="1198" y="301"/>
                    <a:pt x="1187" y="188"/>
                    <a:pt x="1113" y="104"/>
                  </a:cubicBezTo>
                  <a:cubicBezTo>
                    <a:pt x="1059" y="37"/>
                    <a:pt x="977" y="1"/>
                    <a:pt x="894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846;p12">
              <a:extLst>
                <a:ext uri="{FF2B5EF4-FFF2-40B4-BE49-F238E27FC236}">
                  <a16:creationId xmlns:a16="http://schemas.microsoft.com/office/drawing/2014/main" id="{895A99F0-45A5-858C-40B1-42C388677FE8}"/>
                </a:ext>
              </a:extLst>
            </p:cNvPr>
            <p:cNvSpPr/>
            <p:nvPr/>
          </p:nvSpPr>
          <p:spPr>
            <a:xfrm>
              <a:off x="2692138" y="3743185"/>
              <a:ext cx="45015" cy="41194"/>
            </a:xfrm>
            <a:custGeom>
              <a:avLst/>
              <a:gdLst/>
              <a:ahLst/>
              <a:cxnLst/>
              <a:rect l="l" t="t" r="r" b="b"/>
              <a:pathLst>
                <a:path w="1402" h="1283" extrusionOk="0">
                  <a:moveTo>
                    <a:pt x="894" y="0"/>
                  </a:moveTo>
                  <a:cubicBezTo>
                    <a:pt x="829" y="0"/>
                    <a:pt x="764" y="22"/>
                    <a:pt x="712" y="69"/>
                  </a:cubicBezTo>
                  <a:cubicBezTo>
                    <a:pt x="690" y="92"/>
                    <a:pt x="673" y="115"/>
                    <a:pt x="650" y="143"/>
                  </a:cubicBezTo>
                  <a:cubicBezTo>
                    <a:pt x="644" y="132"/>
                    <a:pt x="633" y="120"/>
                    <a:pt x="627" y="115"/>
                  </a:cubicBezTo>
                  <a:cubicBezTo>
                    <a:pt x="570" y="45"/>
                    <a:pt x="488" y="9"/>
                    <a:pt x="406" y="9"/>
                  </a:cubicBezTo>
                  <a:cubicBezTo>
                    <a:pt x="342" y="9"/>
                    <a:pt x="278" y="31"/>
                    <a:pt x="226" y="75"/>
                  </a:cubicBezTo>
                  <a:cubicBezTo>
                    <a:pt x="102" y="177"/>
                    <a:pt x="85" y="357"/>
                    <a:pt x="187" y="482"/>
                  </a:cubicBezTo>
                  <a:lnTo>
                    <a:pt x="210" y="499"/>
                  </a:lnTo>
                  <a:cubicBezTo>
                    <a:pt x="181" y="516"/>
                    <a:pt x="159" y="527"/>
                    <a:pt x="142" y="544"/>
                  </a:cubicBezTo>
                  <a:cubicBezTo>
                    <a:pt x="18" y="640"/>
                    <a:pt x="1" y="826"/>
                    <a:pt x="102" y="945"/>
                  </a:cubicBezTo>
                  <a:cubicBezTo>
                    <a:pt x="162" y="1013"/>
                    <a:pt x="241" y="1046"/>
                    <a:pt x="322" y="1046"/>
                  </a:cubicBezTo>
                  <a:cubicBezTo>
                    <a:pt x="348" y="1046"/>
                    <a:pt x="375" y="1042"/>
                    <a:pt x="402" y="1035"/>
                  </a:cubicBezTo>
                  <a:cubicBezTo>
                    <a:pt x="407" y="1086"/>
                    <a:pt x="430" y="1137"/>
                    <a:pt x="464" y="1176"/>
                  </a:cubicBezTo>
                  <a:cubicBezTo>
                    <a:pt x="521" y="1246"/>
                    <a:pt x="603" y="1282"/>
                    <a:pt x="686" y="1282"/>
                  </a:cubicBezTo>
                  <a:cubicBezTo>
                    <a:pt x="751" y="1282"/>
                    <a:pt x="816" y="1260"/>
                    <a:pt x="870" y="1216"/>
                  </a:cubicBezTo>
                  <a:cubicBezTo>
                    <a:pt x="955" y="1142"/>
                    <a:pt x="989" y="1024"/>
                    <a:pt x="961" y="922"/>
                  </a:cubicBezTo>
                  <a:lnTo>
                    <a:pt x="961" y="922"/>
                  </a:lnTo>
                  <a:cubicBezTo>
                    <a:pt x="1000" y="941"/>
                    <a:pt x="1043" y="951"/>
                    <a:pt x="1085" y="951"/>
                  </a:cubicBezTo>
                  <a:cubicBezTo>
                    <a:pt x="1148" y="951"/>
                    <a:pt x="1210" y="930"/>
                    <a:pt x="1260" y="883"/>
                  </a:cubicBezTo>
                  <a:cubicBezTo>
                    <a:pt x="1384" y="781"/>
                    <a:pt x="1401" y="600"/>
                    <a:pt x="1299" y="482"/>
                  </a:cubicBezTo>
                  <a:cubicBezTo>
                    <a:pt x="1260" y="437"/>
                    <a:pt x="1215" y="403"/>
                    <a:pt x="1158" y="386"/>
                  </a:cubicBezTo>
                  <a:cubicBezTo>
                    <a:pt x="1198" y="301"/>
                    <a:pt x="1187" y="188"/>
                    <a:pt x="1113" y="103"/>
                  </a:cubicBezTo>
                  <a:cubicBezTo>
                    <a:pt x="1059" y="37"/>
                    <a:pt x="977" y="0"/>
                    <a:pt x="894" y="0"/>
                  </a:cubicBezTo>
                  <a:close/>
                </a:path>
              </a:pathLst>
            </a:custGeom>
            <a:solidFill>
              <a:srgbClr val="F9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847;p12">
              <a:extLst>
                <a:ext uri="{FF2B5EF4-FFF2-40B4-BE49-F238E27FC236}">
                  <a16:creationId xmlns:a16="http://schemas.microsoft.com/office/drawing/2014/main" id="{DCD86BEC-ED79-C79B-3741-3C56CB81C618}"/>
                </a:ext>
              </a:extLst>
            </p:cNvPr>
            <p:cNvSpPr/>
            <p:nvPr/>
          </p:nvSpPr>
          <p:spPr>
            <a:xfrm>
              <a:off x="2706458" y="3755932"/>
              <a:ext cx="13260" cy="12040"/>
            </a:xfrm>
            <a:custGeom>
              <a:avLst/>
              <a:gdLst/>
              <a:ahLst/>
              <a:cxnLst/>
              <a:rect l="l" t="t" r="r" b="b"/>
              <a:pathLst>
                <a:path w="413" h="375" extrusionOk="0">
                  <a:moveTo>
                    <a:pt x="211" y="1"/>
                  </a:moveTo>
                  <a:cubicBezTo>
                    <a:pt x="169" y="1"/>
                    <a:pt x="126" y="15"/>
                    <a:pt x="91" y="45"/>
                  </a:cubicBezTo>
                  <a:cubicBezTo>
                    <a:pt x="12" y="113"/>
                    <a:pt x="1" y="232"/>
                    <a:pt x="69" y="311"/>
                  </a:cubicBezTo>
                  <a:cubicBezTo>
                    <a:pt x="103" y="351"/>
                    <a:pt x="155" y="375"/>
                    <a:pt x="208" y="375"/>
                  </a:cubicBezTo>
                  <a:cubicBezTo>
                    <a:pt x="250" y="375"/>
                    <a:pt x="293" y="360"/>
                    <a:pt x="328" y="328"/>
                  </a:cubicBezTo>
                  <a:cubicBezTo>
                    <a:pt x="402" y="260"/>
                    <a:pt x="413" y="147"/>
                    <a:pt x="351" y="68"/>
                  </a:cubicBezTo>
                  <a:cubicBezTo>
                    <a:pt x="316" y="24"/>
                    <a:pt x="264" y="1"/>
                    <a:pt x="21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848;p12">
              <a:extLst>
                <a:ext uri="{FF2B5EF4-FFF2-40B4-BE49-F238E27FC236}">
                  <a16:creationId xmlns:a16="http://schemas.microsoft.com/office/drawing/2014/main" id="{7F744EE4-A9E4-6402-539C-7D94C4E3C25A}"/>
                </a:ext>
              </a:extLst>
            </p:cNvPr>
            <p:cNvSpPr/>
            <p:nvPr/>
          </p:nvSpPr>
          <p:spPr>
            <a:xfrm>
              <a:off x="2710086" y="3785824"/>
              <a:ext cx="522774" cy="66591"/>
            </a:xfrm>
            <a:custGeom>
              <a:avLst/>
              <a:gdLst/>
              <a:ahLst/>
              <a:cxnLst/>
              <a:rect l="l" t="t" r="r" b="b"/>
              <a:pathLst>
                <a:path w="16282" h="2074" extrusionOk="0">
                  <a:moveTo>
                    <a:pt x="8144" y="1"/>
                  </a:moveTo>
                  <a:cubicBezTo>
                    <a:pt x="6738" y="1"/>
                    <a:pt x="5411" y="46"/>
                    <a:pt x="4253" y="125"/>
                  </a:cubicBezTo>
                  <a:cubicBezTo>
                    <a:pt x="1723" y="300"/>
                    <a:pt x="1" y="639"/>
                    <a:pt x="1" y="1034"/>
                  </a:cubicBezTo>
                  <a:cubicBezTo>
                    <a:pt x="1" y="1413"/>
                    <a:pt x="1542" y="1735"/>
                    <a:pt x="3869" y="1921"/>
                  </a:cubicBezTo>
                  <a:cubicBezTo>
                    <a:pt x="4863" y="1994"/>
                    <a:pt x="6004" y="2051"/>
                    <a:pt x="7235" y="2068"/>
                  </a:cubicBezTo>
                  <a:cubicBezTo>
                    <a:pt x="7540" y="2073"/>
                    <a:pt x="7839" y="2073"/>
                    <a:pt x="8144" y="2073"/>
                  </a:cubicBezTo>
                  <a:cubicBezTo>
                    <a:pt x="9776" y="2073"/>
                    <a:pt x="11295" y="2017"/>
                    <a:pt x="12566" y="1910"/>
                  </a:cubicBezTo>
                  <a:cubicBezTo>
                    <a:pt x="12696" y="1898"/>
                    <a:pt x="12837" y="1893"/>
                    <a:pt x="12973" y="1876"/>
                  </a:cubicBezTo>
                  <a:cubicBezTo>
                    <a:pt x="14977" y="1684"/>
                    <a:pt x="16282" y="1384"/>
                    <a:pt x="16282" y="1046"/>
                  </a:cubicBezTo>
                  <a:cubicBezTo>
                    <a:pt x="16282" y="667"/>
                    <a:pt x="14740" y="345"/>
                    <a:pt x="12414" y="148"/>
                  </a:cubicBezTo>
                  <a:cubicBezTo>
                    <a:pt x="12148" y="125"/>
                    <a:pt x="11854" y="102"/>
                    <a:pt x="11566" y="91"/>
                  </a:cubicBezTo>
                  <a:cubicBezTo>
                    <a:pt x="10573" y="35"/>
                    <a:pt x="9471" y="1"/>
                    <a:pt x="8308" y="1"/>
                  </a:cubicBezTo>
                  <a:close/>
                </a:path>
              </a:pathLst>
            </a:custGeom>
            <a:solidFill>
              <a:srgbClr val="4599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849;p12">
              <a:extLst>
                <a:ext uri="{FF2B5EF4-FFF2-40B4-BE49-F238E27FC236}">
                  <a16:creationId xmlns:a16="http://schemas.microsoft.com/office/drawing/2014/main" id="{55217EF2-7B7A-FF29-9982-3831BAAB7046}"/>
                </a:ext>
              </a:extLst>
            </p:cNvPr>
            <p:cNvSpPr/>
            <p:nvPr/>
          </p:nvSpPr>
          <p:spPr>
            <a:xfrm>
              <a:off x="2595300" y="3290366"/>
              <a:ext cx="622886" cy="562588"/>
            </a:xfrm>
            <a:custGeom>
              <a:avLst/>
              <a:gdLst/>
              <a:ahLst/>
              <a:cxnLst/>
              <a:rect l="l" t="t" r="r" b="b"/>
              <a:pathLst>
                <a:path w="19400" h="17522" extrusionOk="0">
                  <a:moveTo>
                    <a:pt x="16088" y="1"/>
                  </a:moveTo>
                  <a:cubicBezTo>
                    <a:pt x="15835" y="1"/>
                    <a:pt x="15581" y="37"/>
                    <a:pt x="15339" y="111"/>
                  </a:cubicBezTo>
                  <a:cubicBezTo>
                    <a:pt x="13046" y="805"/>
                    <a:pt x="11493" y="3392"/>
                    <a:pt x="11132" y="5605"/>
                  </a:cubicBezTo>
                  <a:cubicBezTo>
                    <a:pt x="11000" y="5594"/>
                    <a:pt x="10867" y="5588"/>
                    <a:pt x="10732" y="5588"/>
                  </a:cubicBezTo>
                  <a:cubicBezTo>
                    <a:pt x="10395" y="5588"/>
                    <a:pt x="10052" y="5625"/>
                    <a:pt x="9709" y="5701"/>
                  </a:cubicBezTo>
                  <a:cubicBezTo>
                    <a:pt x="9263" y="5803"/>
                    <a:pt x="8839" y="5956"/>
                    <a:pt x="8444" y="6170"/>
                  </a:cubicBezTo>
                  <a:cubicBezTo>
                    <a:pt x="7437" y="4557"/>
                    <a:pt x="5677" y="3389"/>
                    <a:pt x="3776" y="3389"/>
                  </a:cubicBezTo>
                  <a:cubicBezTo>
                    <a:pt x="3481" y="3389"/>
                    <a:pt x="3181" y="3417"/>
                    <a:pt x="2881" y="3476"/>
                  </a:cubicBezTo>
                  <a:cubicBezTo>
                    <a:pt x="2181" y="3618"/>
                    <a:pt x="1526" y="3928"/>
                    <a:pt x="995" y="4403"/>
                  </a:cubicBezTo>
                  <a:cubicBezTo>
                    <a:pt x="492" y="4854"/>
                    <a:pt x="24" y="5498"/>
                    <a:pt x="12" y="6198"/>
                  </a:cubicBezTo>
                  <a:cubicBezTo>
                    <a:pt x="1" y="7130"/>
                    <a:pt x="775" y="7638"/>
                    <a:pt x="1593" y="7678"/>
                  </a:cubicBezTo>
                  <a:cubicBezTo>
                    <a:pt x="1634" y="7681"/>
                    <a:pt x="1674" y="7682"/>
                    <a:pt x="1714" y="7682"/>
                  </a:cubicBezTo>
                  <a:cubicBezTo>
                    <a:pt x="1938" y="7682"/>
                    <a:pt x="2157" y="7643"/>
                    <a:pt x="2367" y="7571"/>
                  </a:cubicBezTo>
                  <a:cubicBezTo>
                    <a:pt x="2666" y="7469"/>
                    <a:pt x="2943" y="7317"/>
                    <a:pt x="3214" y="7187"/>
                  </a:cubicBezTo>
                  <a:cubicBezTo>
                    <a:pt x="3231" y="7170"/>
                    <a:pt x="3259" y="7164"/>
                    <a:pt x="3282" y="7147"/>
                  </a:cubicBezTo>
                  <a:cubicBezTo>
                    <a:pt x="3305" y="7136"/>
                    <a:pt x="3333" y="7130"/>
                    <a:pt x="3355" y="7113"/>
                  </a:cubicBezTo>
                  <a:cubicBezTo>
                    <a:pt x="3497" y="7046"/>
                    <a:pt x="3643" y="6978"/>
                    <a:pt x="3790" y="6933"/>
                  </a:cubicBezTo>
                  <a:cubicBezTo>
                    <a:pt x="3994" y="6859"/>
                    <a:pt x="4208" y="6820"/>
                    <a:pt x="4445" y="6808"/>
                  </a:cubicBezTo>
                  <a:cubicBezTo>
                    <a:pt x="4463" y="6808"/>
                    <a:pt x="4480" y="6808"/>
                    <a:pt x="4497" y="6808"/>
                  </a:cubicBezTo>
                  <a:cubicBezTo>
                    <a:pt x="5288" y="6808"/>
                    <a:pt x="6091" y="7184"/>
                    <a:pt x="6733" y="7599"/>
                  </a:cubicBezTo>
                  <a:cubicBezTo>
                    <a:pt x="5789" y="8813"/>
                    <a:pt x="5355" y="10423"/>
                    <a:pt x="5676" y="12004"/>
                  </a:cubicBezTo>
                  <a:cubicBezTo>
                    <a:pt x="5739" y="12303"/>
                    <a:pt x="5840" y="12591"/>
                    <a:pt x="5970" y="12862"/>
                  </a:cubicBezTo>
                  <a:cubicBezTo>
                    <a:pt x="6145" y="13201"/>
                    <a:pt x="6365" y="13517"/>
                    <a:pt x="6648" y="13777"/>
                  </a:cubicBezTo>
                  <a:cubicBezTo>
                    <a:pt x="7083" y="14178"/>
                    <a:pt x="7591" y="14460"/>
                    <a:pt x="8133" y="14641"/>
                  </a:cubicBezTo>
                  <a:cubicBezTo>
                    <a:pt x="8054" y="14844"/>
                    <a:pt x="7935" y="15178"/>
                    <a:pt x="7806" y="15579"/>
                  </a:cubicBezTo>
                  <a:cubicBezTo>
                    <a:pt x="7653" y="16093"/>
                    <a:pt x="7495" y="16731"/>
                    <a:pt x="7422" y="17363"/>
                  </a:cubicBezTo>
                  <a:cubicBezTo>
                    <a:pt x="8421" y="17442"/>
                    <a:pt x="9568" y="17493"/>
                    <a:pt x="10787" y="17510"/>
                  </a:cubicBezTo>
                  <a:cubicBezTo>
                    <a:pt x="11087" y="17521"/>
                    <a:pt x="11386" y="17521"/>
                    <a:pt x="11697" y="17521"/>
                  </a:cubicBezTo>
                  <a:cubicBezTo>
                    <a:pt x="13329" y="17521"/>
                    <a:pt x="14848" y="17454"/>
                    <a:pt x="16118" y="17358"/>
                  </a:cubicBezTo>
                  <a:cubicBezTo>
                    <a:pt x="16260" y="17341"/>
                    <a:pt x="16395" y="17335"/>
                    <a:pt x="16525" y="17324"/>
                  </a:cubicBezTo>
                  <a:cubicBezTo>
                    <a:pt x="16429" y="16889"/>
                    <a:pt x="16294" y="16460"/>
                    <a:pt x="16130" y="16030"/>
                  </a:cubicBezTo>
                  <a:cubicBezTo>
                    <a:pt x="16830" y="15494"/>
                    <a:pt x="19400" y="13410"/>
                    <a:pt x="18840" y="12710"/>
                  </a:cubicBezTo>
                  <a:cubicBezTo>
                    <a:pt x="18715" y="12553"/>
                    <a:pt x="18478" y="12490"/>
                    <a:pt x="18178" y="12490"/>
                  </a:cubicBezTo>
                  <a:cubicBezTo>
                    <a:pt x="17321" y="12490"/>
                    <a:pt x="15947" y="13006"/>
                    <a:pt x="15181" y="13320"/>
                  </a:cubicBezTo>
                  <a:cubicBezTo>
                    <a:pt x="15413" y="13133"/>
                    <a:pt x="15638" y="12936"/>
                    <a:pt x="15836" y="12721"/>
                  </a:cubicBezTo>
                  <a:cubicBezTo>
                    <a:pt x="15926" y="12619"/>
                    <a:pt x="16011" y="12506"/>
                    <a:pt x="16096" y="12394"/>
                  </a:cubicBezTo>
                  <a:cubicBezTo>
                    <a:pt x="16440" y="11908"/>
                    <a:pt x="16655" y="11315"/>
                    <a:pt x="16497" y="10722"/>
                  </a:cubicBezTo>
                  <a:cubicBezTo>
                    <a:pt x="16429" y="10440"/>
                    <a:pt x="16282" y="10169"/>
                    <a:pt x="16045" y="9931"/>
                  </a:cubicBezTo>
                  <a:cubicBezTo>
                    <a:pt x="15960" y="9841"/>
                    <a:pt x="15904" y="9722"/>
                    <a:pt x="15876" y="9604"/>
                  </a:cubicBezTo>
                  <a:cubicBezTo>
                    <a:pt x="15876" y="9598"/>
                    <a:pt x="15876" y="9592"/>
                    <a:pt x="15870" y="9592"/>
                  </a:cubicBezTo>
                  <a:cubicBezTo>
                    <a:pt x="15593" y="8294"/>
                    <a:pt x="14707" y="7136"/>
                    <a:pt x="13526" y="6407"/>
                  </a:cubicBezTo>
                  <a:cubicBezTo>
                    <a:pt x="14114" y="5538"/>
                    <a:pt x="14887" y="4815"/>
                    <a:pt x="15734" y="4199"/>
                  </a:cubicBezTo>
                  <a:lnTo>
                    <a:pt x="16096" y="3945"/>
                  </a:lnTo>
                  <a:cubicBezTo>
                    <a:pt x="16937" y="3380"/>
                    <a:pt x="18084" y="2934"/>
                    <a:pt x="18084" y="1748"/>
                  </a:cubicBezTo>
                  <a:cubicBezTo>
                    <a:pt x="18084" y="587"/>
                    <a:pt x="17100" y="1"/>
                    <a:pt x="16088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4" name="Google Shape;850;p12">
              <a:extLst>
                <a:ext uri="{FF2B5EF4-FFF2-40B4-BE49-F238E27FC236}">
                  <a16:creationId xmlns:a16="http://schemas.microsoft.com/office/drawing/2014/main" id="{36082B5A-9A77-24D1-4537-C41FC313D342}"/>
                </a:ext>
              </a:extLst>
            </p:cNvPr>
            <p:cNvSpPr/>
            <p:nvPr/>
          </p:nvSpPr>
          <p:spPr>
            <a:xfrm>
              <a:off x="2942354" y="3768197"/>
              <a:ext cx="171229" cy="84218"/>
            </a:xfrm>
            <a:custGeom>
              <a:avLst/>
              <a:gdLst/>
              <a:ahLst/>
              <a:cxnLst/>
              <a:rect l="l" t="t" r="r" b="b"/>
              <a:pathLst>
                <a:path w="5333" h="2623" extrusionOk="0">
                  <a:moveTo>
                    <a:pt x="2635" y="1"/>
                  </a:moveTo>
                  <a:cubicBezTo>
                    <a:pt x="2552" y="1"/>
                    <a:pt x="2468" y="5"/>
                    <a:pt x="2384" y="13"/>
                  </a:cubicBezTo>
                  <a:cubicBezTo>
                    <a:pt x="1893" y="58"/>
                    <a:pt x="1441" y="256"/>
                    <a:pt x="1068" y="555"/>
                  </a:cubicBezTo>
                  <a:cubicBezTo>
                    <a:pt x="475" y="1035"/>
                    <a:pt x="69" y="1775"/>
                    <a:pt x="1" y="2617"/>
                  </a:cubicBezTo>
                  <a:cubicBezTo>
                    <a:pt x="306" y="2622"/>
                    <a:pt x="605" y="2622"/>
                    <a:pt x="910" y="2622"/>
                  </a:cubicBezTo>
                  <a:cubicBezTo>
                    <a:pt x="2542" y="2622"/>
                    <a:pt x="4061" y="2566"/>
                    <a:pt x="5332" y="2459"/>
                  </a:cubicBezTo>
                  <a:cubicBezTo>
                    <a:pt x="5202" y="1724"/>
                    <a:pt x="4835" y="1092"/>
                    <a:pt x="4327" y="651"/>
                  </a:cubicBezTo>
                  <a:cubicBezTo>
                    <a:pt x="3853" y="242"/>
                    <a:pt x="3264" y="1"/>
                    <a:pt x="2635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851;p12">
              <a:extLst>
                <a:ext uri="{FF2B5EF4-FFF2-40B4-BE49-F238E27FC236}">
                  <a16:creationId xmlns:a16="http://schemas.microsoft.com/office/drawing/2014/main" id="{BFD09A1B-D5F5-A626-8322-42DBB0CDF547}"/>
                </a:ext>
              </a:extLst>
            </p:cNvPr>
            <p:cNvSpPr/>
            <p:nvPr/>
          </p:nvSpPr>
          <p:spPr>
            <a:xfrm>
              <a:off x="3159050" y="3706036"/>
              <a:ext cx="22507" cy="20966"/>
            </a:xfrm>
            <a:custGeom>
              <a:avLst/>
              <a:gdLst/>
              <a:ahLst/>
              <a:cxnLst/>
              <a:rect l="l" t="t" r="r" b="b"/>
              <a:pathLst>
                <a:path w="701" h="653" extrusionOk="0">
                  <a:moveTo>
                    <a:pt x="298" y="1"/>
                  </a:moveTo>
                  <a:cubicBezTo>
                    <a:pt x="234" y="1"/>
                    <a:pt x="173" y="21"/>
                    <a:pt x="125" y="63"/>
                  </a:cubicBezTo>
                  <a:cubicBezTo>
                    <a:pt x="1" y="159"/>
                    <a:pt x="1" y="368"/>
                    <a:pt x="125" y="515"/>
                  </a:cubicBezTo>
                  <a:cubicBezTo>
                    <a:pt x="201" y="605"/>
                    <a:pt x="307" y="652"/>
                    <a:pt x="404" y="652"/>
                  </a:cubicBezTo>
                  <a:cubicBezTo>
                    <a:pt x="466" y="652"/>
                    <a:pt x="525" y="633"/>
                    <a:pt x="571" y="594"/>
                  </a:cubicBezTo>
                  <a:cubicBezTo>
                    <a:pt x="701" y="492"/>
                    <a:pt x="701" y="289"/>
                    <a:pt x="571" y="142"/>
                  </a:cubicBezTo>
                  <a:cubicBezTo>
                    <a:pt x="499" y="50"/>
                    <a:pt x="395" y="1"/>
                    <a:pt x="298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852;p12">
              <a:extLst>
                <a:ext uri="{FF2B5EF4-FFF2-40B4-BE49-F238E27FC236}">
                  <a16:creationId xmlns:a16="http://schemas.microsoft.com/office/drawing/2014/main" id="{5FCA86E3-3B89-5F69-CC88-40FF515D7899}"/>
                </a:ext>
              </a:extLst>
            </p:cNvPr>
            <p:cNvSpPr/>
            <p:nvPr/>
          </p:nvSpPr>
          <p:spPr>
            <a:xfrm>
              <a:off x="3072198" y="3724851"/>
              <a:ext cx="42446" cy="80975"/>
            </a:xfrm>
            <a:custGeom>
              <a:avLst/>
              <a:gdLst/>
              <a:ahLst/>
              <a:cxnLst/>
              <a:rect l="l" t="t" r="r" b="b"/>
              <a:pathLst>
                <a:path w="1322" h="2522" extrusionOk="0">
                  <a:moveTo>
                    <a:pt x="24" y="1"/>
                  </a:moveTo>
                  <a:cubicBezTo>
                    <a:pt x="20" y="1"/>
                    <a:pt x="17" y="5"/>
                    <a:pt x="17" y="14"/>
                  </a:cubicBezTo>
                  <a:cubicBezTo>
                    <a:pt x="6" y="19"/>
                    <a:pt x="0" y="36"/>
                    <a:pt x="6" y="47"/>
                  </a:cubicBezTo>
                  <a:cubicBezTo>
                    <a:pt x="63" y="149"/>
                    <a:pt x="130" y="245"/>
                    <a:pt x="192" y="347"/>
                  </a:cubicBezTo>
                  <a:cubicBezTo>
                    <a:pt x="221" y="392"/>
                    <a:pt x="255" y="443"/>
                    <a:pt x="283" y="494"/>
                  </a:cubicBezTo>
                  <a:cubicBezTo>
                    <a:pt x="317" y="539"/>
                    <a:pt x="345" y="590"/>
                    <a:pt x="373" y="640"/>
                  </a:cubicBezTo>
                  <a:cubicBezTo>
                    <a:pt x="497" y="844"/>
                    <a:pt x="610" y="1047"/>
                    <a:pt x="712" y="1256"/>
                  </a:cubicBezTo>
                  <a:cubicBezTo>
                    <a:pt x="763" y="1352"/>
                    <a:pt x="819" y="1459"/>
                    <a:pt x="870" y="1567"/>
                  </a:cubicBezTo>
                  <a:lnTo>
                    <a:pt x="1017" y="1883"/>
                  </a:lnTo>
                  <a:cubicBezTo>
                    <a:pt x="1107" y="2097"/>
                    <a:pt x="1209" y="2306"/>
                    <a:pt x="1322" y="2521"/>
                  </a:cubicBezTo>
                  <a:cubicBezTo>
                    <a:pt x="1271" y="2284"/>
                    <a:pt x="1186" y="2058"/>
                    <a:pt x="1090" y="1849"/>
                  </a:cubicBezTo>
                  <a:cubicBezTo>
                    <a:pt x="989" y="1634"/>
                    <a:pt x="893" y="1420"/>
                    <a:pt x="780" y="1211"/>
                  </a:cubicBezTo>
                  <a:cubicBezTo>
                    <a:pt x="667" y="1002"/>
                    <a:pt x="554" y="799"/>
                    <a:pt x="424" y="601"/>
                  </a:cubicBezTo>
                  <a:lnTo>
                    <a:pt x="232" y="302"/>
                  </a:lnTo>
                  <a:cubicBezTo>
                    <a:pt x="170" y="206"/>
                    <a:pt x="108" y="110"/>
                    <a:pt x="34" y="14"/>
                  </a:cubicBezTo>
                  <a:cubicBezTo>
                    <a:pt x="31" y="5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853;p12">
              <a:extLst>
                <a:ext uri="{FF2B5EF4-FFF2-40B4-BE49-F238E27FC236}">
                  <a16:creationId xmlns:a16="http://schemas.microsoft.com/office/drawing/2014/main" id="{E66CAEBC-5ED4-8CCC-1D80-AC8494F50025}"/>
                </a:ext>
              </a:extLst>
            </p:cNvPr>
            <p:cNvSpPr/>
            <p:nvPr/>
          </p:nvSpPr>
          <p:spPr>
            <a:xfrm>
              <a:off x="2747267" y="3759913"/>
              <a:ext cx="146892" cy="109679"/>
            </a:xfrm>
            <a:custGeom>
              <a:avLst/>
              <a:gdLst/>
              <a:ahLst/>
              <a:cxnLst/>
              <a:rect l="l" t="t" r="r" b="b"/>
              <a:pathLst>
                <a:path w="4575" h="3416" extrusionOk="0">
                  <a:moveTo>
                    <a:pt x="3417" y="0"/>
                  </a:moveTo>
                  <a:cubicBezTo>
                    <a:pt x="3417" y="0"/>
                    <a:pt x="0" y="2451"/>
                    <a:pt x="1056" y="3287"/>
                  </a:cubicBezTo>
                  <a:cubicBezTo>
                    <a:pt x="1176" y="3376"/>
                    <a:pt x="1338" y="3416"/>
                    <a:pt x="1527" y="3416"/>
                  </a:cubicBezTo>
                  <a:cubicBezTo>
                    <a:pt x="2378" y="3416"/>
                    <a:pt x="3782" y="2620"/>
                    <a:pt x="4354" y="1982"/>
                  </a:cubicBezTo>
                  <a:cubicBezTo>
                    <a:pt x="4575" y="876"/>
                    <a:pt x="4253" y="192"/>
                    <a:pt x="3417" y="0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854;p12">
              <a:extLst>
                <a:ext uri="{FF2B5EF4-FFF2-40B4-BE49-F238E27FC236}">
                  <a16:creationId xmlns:a16="http://schemas.microsoft.com/office/drawing/2014/main" id="{554B82C7-B060-EC9B-2429-40A06A44E142}"/>
                </a:ext>
              </a:extLst>
            </p:cNvPr>
            <p:cNvSpPr/>
            <p:nvPr/>
          </p:nvSpPr>
          <p:spPr>
            <a:xfrm>
              <a:off x="2772279" y="3759913"/>
              <a:ext cx="113917" cy="111124"/>
            </a:xfrm>
            <a:custGeom>
              <a:avLst/>
              <a:gdLst/>
              <a:ahLst/>
              <a:cxnLst/>
              <a:rect l="l" t="t" r="r" b="b"/>
              <a:pathLst>
                <a:path w="3548" h="3461" extrusionOk="0">
                  <a:moveTo>
                    <a:pt x="2621" y="0"/>
                  </a:moveTo>
                  <a:lnTo>
                    <a:pt x="2621" y="0"/>
                  </a:lnTo>
                  <a:cubicBezTo>
                    <a:pt x="2474" y="85"/>
                    <a:pt x="2333" y="187"/>
                    <a:pt x="2198" y="288"/>
                  </a:cubicBezTo>
                  <a:lnTo>
                    <a:pt x="1797" y="610"/>
                  </a:lnTo>
                  <a:cubicBezTo>
                    <a:pt x="1537" y="819"/>
                    <a:pt x="1283" y="1051"/>
                    <a:pt x="1034" y="1288"/>
                  </a:cubicBezTo>
                  <a:cubicBezTo>
                    <a:pt x="791" y="1525"/>
                    <a:pt x="560" y="1774"/>
                    <a:pt x="357" y="2056"/>
                  </a:cubicBezTo>
                  <a:cubicBezTo>
                    <a:pt x="255" y="2197"/>
                    <a:pt x="164" y="2344"/>
                    <a:pt x="97" y="2502"/>
                  </a:cubicBezTo>
                  <a:cubicBezTo>
                    <a:pt x="57" y="2575"/>
                    <a:pt x="29" y="2660"/>
                    <a:pt x="18" y="2756"/>
                  </a:cubicBezTo>
                  <a:cubicBezTo>
                    <a:pt x="1" y="2841"/>
                    <a:pt x="1" y="2937"/>
                    <a:pt x="23" y="3022"/>
                  </a:cubicBezTo>
                  <a:cubicBezTo>
                    <a:pt x="46" y="3112"/>
                    <a:pt x="97" y="3197"/>
                    <a:pt x="153" y="3264"/>
                  </a:cubicBezTo>
                  <a:cubicBezTo>
                    <a:pt x="181" y="3298"/>
                    <a:pt x="215" y="3327"/>
                    <a:pt x="255" y="3355"/>
                  </a:cubicBezTo>
                  <a:cubicBezTo>
                    <a:pt x="300" y="3377"/>
                    <a:pt x="340" y="3394"/>
                    <a:pt x="385" y="3411"/>
                  </a:cubicBezTo>
                  <a:cubicBezTo>
                    <a:pt x="494" y="3448"/>
                    <a:pt x="608" y="3461"/>
                    <a:pt x="721" y="3461"/>
                  </a:cubicBezTo>
                  <a:cubicBezTo>
                    <a:pt x="783" y="3461"/>
                    <a:pt x="844" y="3457"/>
                    <a:pt x="904" y="3451"/>
                  </a:cubicBezTo>
                  <a:cubicBezTo>
                    <a:pt x="1074" y="3439"/>
                    <a:pt x="1243" y="3406"/>
                    <a:pt x="1413" y="3355"/>
                  </a:cubicBezTo>
                  <a:cubicBezTo>
                    <a:pt x="1576" y="3304"/>
                    <a:pt x="1740" y="3247"/>
                    <a:pt x="1904" y="3180"/>
                  </a:cubicBezTo>
                  <a:cubicBezTo>
                    <a:pt x="2220" y="3044"/>
                    <a:pt x="2514" y="2869"/>
                    <a:pt x="2791" y="2671"/>
                  </a:cubicBezTo>
                  <a:cubicBezTo>
                    <a:pt x="3073" y="2474"/>
                    <a:pt x="3327" y="2248"/>
                    <a:pt x="3547" y="1982"/>
                  </a:cubicBezTo>
                  <a:lnTo>
                    <a:pt x="3547" y="1982"/>
                  </a:lnTo>
                  <a:cubicBezTo>
                    <a:pt x="3299" y="2191"/>
                    <a:pt x="3033" y="2400"/>
                    <a:pt x="2757" y="2592"/>
                  </a:cubicBezTo>
                  <a:cubicBezTo>
                    <a:pt x="2480" y="2784"/>
                    <a:pt x="2186" y="2954"/>
                    <a:pt x="1881" y="3084"/>
                  </a:cubicBezTo>
                  <a:cubicBezTo>
                    <a:pt x="1576" y="3219"/>
                    <a:pt x="1254" y="3327"/>
                    <a:pt x="921" y="3360"/>
                  </a:cubicBezTo>
                  <a:cubicBezTo>
                    <a:pt x="859" y="3364"/>
                    <a:pt x="798" y="3369"/>
                    <a:pt x="736" y="3369"/>
                  </a:cubicBezTo>
                  <a:cubicBezTo>
                    <a:pt x="696" y="3369"/>
                    <a:pt x="656" y="3367"/>
                    <a:pt x="616" y="3360"/>
                  </a:cubicBezTo>
                  <a:cubicBezTo>
                    <a:pt x="639" y="3338"/>
                    <a:pt x="650" y="3310"/>
                    <a:pt x="673" y="3293"/>
                  </a:cubicBezTo>
                  <a:cubicBezTo>
                    <a:pt x="707" y="3247"/>
                    <a:pt x="735" y="3214"/>
                    <a:pt x="774" y="3168"/>
                  </a:cubicBezTo>
                  <a:lnTo>
                    <a:pt x="876" y="3055"/>
                  </a:lnTo>
                  <a:cubicBezTo>
                    <a:pt x="916" y="3022"/>
                    <a:pt x="949" y="2982"/>
                    <a:pt x="983" y="2937"/>
                  </a:cubicBezTo>
                  <a:lnTo>
                    <a:pt x="983" y="2931"/>
                  </a:lnTo>
                  <a:cubicBezTo>
                    <a:pt x="983" y="2926"/>
                    <a:pt x="978" y="2926"/>
                    <a:pt x="972" y="2926"/>
                  </a:cubicBezTo>
                  <a:cubicBezTo>
                    <a:pt x="921" y="2943"/>
                    <a:pt x="870" y="2971"/>
                    <a:pt x="831" y="3010"/>
                  </a:cubicBezTo>
                  <a:cubicBezTo>
                    <a:pt x="786" y="3044"/>
                    <a:pt x="746" y="3078"/>
                    <a:pt x="707" y="3112"/>
                  </a:cubicBezTo>
                  <a:cubicBezTo>
                    <a:pt x="673" y="3157"/>
                    <a:pt x="639" y="3197"/>
                    <a:pt x="611" y="3242"/>
                  </a:cubicBezTo>
                  <a:cubicBezTo>
                    <a:pt x="588" y="3276"/>
                    <a:pt x="565" y="3310"/>
                    <a:pt x="554" y="3349"/>
                  </a:cubicBezTo>
                  <a:cubicBezTo>
                    <a:pt x="509" y="3338"/>
                    <a:pt x="469" y="3332"/>
                    <a:pt x="436" y="3321"/>
                  </a:cubicBezTo>
                  <a:cubicBezTo>
                    <a:pt x="396" y="3304"/>
                    <a:pt x="362" y="3293"/>
                    <a:pt x="328" y="3270"/>
                  </a:cubicBezTo>
                  <a:cubicBezTo>
                    <a:pt x="300" y="3247"/>
                    <a:pt x="266" y="3225"/>
                    <a:pt x="244" y="3197"/>
                  </a:cubicBezTo>
                  <a:cubicBezTo>
                    <a:pt x="215" y="3168"/>
                    <a:pt x="193" y="3135"/>
                    <a:pt x="170" y="3101"/>
                  </a:cubicBezTo>
                  <a:cubicBezTo>
                    <a:pt x="193" y="3072"/>
                    <a:pt x="210" y="3044"/>
                    <a:pt x="238" y="3016"/>
                  </a:cubicBezTo>
                  <a:cubicBezTo>
                    <a:pt x="266" y="2982"/>
                    <a:pt x="300" y="2943"/>
                    <a:pt x="328" y="2909"/>
                  </a:cubicBezTo>
                  <a:cubicBezTo>
                    <a:pt x="362" y="2875"/>
                    <a:pt x="396" y="2841"/>
                    <a:pt x="424" y="2801"/>
                  </a:cubicBezTo>
                  <a:lnTo>
                    <a:pt x="532" y="2700"/>
                  </a:lnTo>
                  <a:lnTo>
                    <a:pt x="532" y="2688"/>
                  </a:lnTo>
                  <a:cubicBezTo>
                    <a:pt x="532" y="2683"/>
                    <a:pt x="526" y="2683"/>
                    <a:pt x="526" y="2683"/>
                  </a:cubicBezTo>
                  <a:cubicBezTo>
                    <a:pt x="475" y="2700"/>
                    <a:pt x="436" y="2728"/>
                    <a:pt x="385" y="2756"/>
                  </a:cubicBezTo>
                  <a:cubicBezTo>
                    <a:pt x="340" y="2784"/>
                    <a:pt x="300" y="2818"/>
                    <a:pt x="266" y="2852"/>
                  </a:cubicBezTo>
                  <a:cubicBezTo>
                    <a:pt x="227" y="2886"/>
                    <a:pt x="193" y="2931"/>
                    <a:pt x="164" y="2971"/>
                  </a:cubicBezTo>
                  <a:cubicBezTo>
                    <a:pt x="153" y="2993"/>
                    <a:pt x="142" y="3016"/>
                    <a:pt x="136" y="3039"/>
                  </a:cubicBezTo>
                  <a:cubicBezTo>
                    <a:pt x="131" y="3022"/>
                    <a:pt x="131" y="3010"/>
                    <a:pt x="125" y="2993"/>
                  </a:cubicBezTo>
                  <a:cubicBezTo>
                    <a:pt x="102" y="2914"/>
                    <a:pt x="102" y="2841"/>
                    <a:pt x="114" y="2762"/>
                  </a:cubicBezTo>
                  <a:cubicBezTo>
                    <a:pt x="131" y="2683"/>
                    <a:pt x="153" y="2604"/>
                    <a:pt x="187" y="2530"/>
                  </a:cubicBezTo>
                  <a:cubicBezTo>
                    <a:pt x="249" y="2372"/>
                    <a:pt x="334" y="2231"/>
                    <a:pt x="436" y="2095"/>
                  </a:cubicBezTo>
                  <a:cubicBezTo>
                    <a:pt x="633" y="1824"/>
                    <a:pt x="859" y="1576"/>
                    <a:pt x="1096" y="1333"/>
                  </a:cubicBezTo>
                  <a:cubicBezTo>
                    <a:pt x="1339" y="1096"/>
                    <a:pt x="1593" y="870"/>
                    <a:pt x="1847" y="650"/>
                  </a:cubicBezTo>
                  <a:cubicBezTo>
                    <a:pt x="1972" y="537"/>
                    <a:pt x="2107" y="429"/>
                    <a:pt x="2231" y="328"/>
                  </a:cubicBezTo>
                  <a:cubicBezTo>
                    <a:pt x="2367" y="220"/>
                    <a:pt x="2497" y="113"/>
                    <a:pt x="2621" y="0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9" name="Google Shape;855;p12">
              <a:extLst>
                <a:ext uri="{FF2B5EF4-FFF2-40B4-BE49-F238E27FC236}">
                  <a16:creationId xmlns:a16="http://schemas.microsoft.com/office/drawing/2014/main" id="{325CD106-D56A-3C40-FC57-107AEB06ABAA}"/>
                </a:ext>
              </a:extLst>
            </p:cNvPr>
            <p:cNvSpPr/>
            <p:nvPr/>
          </p:nvSpPr>
          <p:spPr>
            <a:xfrm>
              <a:off x="2595493" y="3289981"/>
              <a:ext cx="580793" cy="478370"/>
            </a:xfrm>
            <a:custGeom>
              <a:avLst/>
              <a:gdLst/>
              <a:ahLst/>
              <a:cxnLst/>
              <a:rect l="l" t="t" r="r" b="b"/>
              <a:pathLst>
                <a:path w="18089" h="14899" extrusionOk="0">
                  <a:moveTo>
                    <a:pt x="16092" y="1"/>
                  </a:moveTo>
                  <a:cubicBezTo>
                    <a:pt x="15837" y="1"/>
                    <a:pt x="15581" y="38"/>
                    <a:pt x="15339" y="111"/>
                  </a:cubicBezTo>
                  <a:cubicBezTo>
                    <a:pt x="13046" y="800"/>
                    <a:pt x="11493" y="3392"/>
                    <a:pt x="11137" y="5601"/>
                  </a:cubicBezTo>
                  <a:cubicBezTo>
                    <a:pt x="11014" y="5592"/>
                    <a:pt x="10890" y="5587"/>
                    <a:pt x="10765" y="5587"/>
                  </a:cubicBezTo>
                  <a:cubicBezTo>
                    <a:pt x="10416" y="5587"/>
                    <a:pt x="10062" y="5623"/>
                    <a:pt x="9708" y="5702"/>
                  </a:cubicBezTo>
                  <a:cubicBezTo>
                    <a:pt x="9262" y="5798"/>
                    <a:pt x="8839" y="5956"/>
                    <a:pt x="8443" y="6165"/>
                  </a:cubicBezTo>
                  <a:cubicBezTo>
                    <a:pt x="7438" y="4555"/>
                    <a:pt x="5683" y="3388"/>
                    <a:pt x="3785" y="3388"/>
                  </a:cubicBezTo>
                  <a:cubicBezTo>
                    <a:pt x="3486" y="3388"/>
                    <a:pt x="3184" y="3416"/>
                    <a:pt x="2881" y="3477"/>
                  </a:cubicBezTo>
                  <a:cubicBezTo>
                    <a:pt x="2180" y="3618"/>
                    <a:pt x="1525" y="3929"/>
                    <a:pt x="994" y="4403"/>
                  </a:cubicBezTo>
                  <a:cubicBezTo>
                    <a:pt x="498" y="4855"/>
                    <a:pt x="23" y="5493"/>
                    <a:pt x="18" y="6193"/>
                  </a:cubicBezTo>
                  <a:cubicBezTo>
                    <a:pt x="1" y="7125"/>
                    <a:pt x="780" y="7634"/>
                    <a:pt x="1599" y="7679"/>
                  </a:cubicBezTo>
                  <a:cubicBezTo>
                    <a:pt x="1631" y="7680"/>
                    <a:pt x="1663" y="7681"/>
                    <a:pt x="1695" y="7681"/>
                  </a:cubicBezTo>
                  <a:cubicBezTo>
                    <a:pt x="1923" y="7681"/>
                    <a:pt x="2149" y="7646"/>
                    <a:pt x="2367" y="7571"/>
                  </a:cubicBezTo>
                  <a:cubicBezTo>
                    <a:pt x="2672" y="7464"/>
                    <a:pt x="2948" y="7317"/>
                    <a:pt x="3214" y="7182"/>
                  </a:cubicBezTo>
                  <a:cubicBezTo>
                    <a:pt x="3236" y="7170"/>
                    <a:pt x="3265" y="7159"/>
                    <a:pt x="3282" y="7148"/>
                  </a:cubicBezTo>
                  <a:cubicBezTo>
                    <a:pt x="3304" y="7131"/>
                    <a:pt x="3332" y="7125"/>
                    <a:pt x="3355" y="7114"/>
                  </a:cubicBezTo>
                  <a:cubicBezTo>
                    <a:pt x="3496" y="7041"/>
                    <a:pt x="3643" y="6978"/>
                    <a:pt x="3796" y="6928"/>
                  </a:cubicBezTo>
                  <a:cubicBezTo>
                    <a:pt x="3999" y="6860"/>
                    <a:pt x="4208" y="6815"/>
                    <a:pt x="4451" y="6809"/>
                  </a:cubicBezTo>
                  <a:cubicBezTo>
                    <a:pt x="4473" y="6808"/>
                    <a:pt x="4495" y="6808"/>
                    <a:pt x="4517" y="6808"/>
                  </a:cubicBezTo>
                  <a:cubicBezTo>
                    <a:pt x="5298" y="6808"/>
                    <a:pt x="6095" y="7188"/>
                    <a:pt x="6738" y="7600"/>
                  </a:cubicBezTo>
                  <a:cubicBezTo>
                    <a:pt x="5789" y="8814"/>
                    <a:pt x="5354" y="10423"/>
                    <a:pt x="5676" y="12005"/>
                  </a:cubicBezTo>
                  <a:cubicBezTo>
                    <a:pt x="5744" y="12298"/>
                    <a:pt x="5840" y="12592"/>
                    <a:pt x="5975" y="12857"/>
                  </a:cubicBezTo>
                  <a:cubicBezTo>
                    <a:pt x="6145" y="13196"/>
                    <a:pt x="6371" y="13512"/>
                    <a:pt x="6653" y="13778"/>
                  </a:cubicBezTo>
                  <a:cubicBezTo>
                    <a:pt x="7212" y="14303"/>
                    <a:pt x="7901" y="14614"/>
                    <a:pt x="8630" y="14772"/>
                  </a:cubicBezTo>
                  <a:cubicBezTo>
                    <a:pt x="8940" y="14834"/>
                    <a:pt x="9262" y="14879"/>
                    <a:pt x="9584" y="14890"/>
                  </a:cubicBezTo>
                  <a:cubicBezTo>
                    <a:pt x="9714" y="14896"/>
                    <a:pt x="9845" y="14898"/>
                    <a:pt x="9978" y="14898"/>
                  </a:cubicBezTo>
                  <a:cubicBezTo>
                    <a:pt x="12022" y="14898"/>
                    <a:pt x="14408" y="14276"/>
                    <a:pt x="15813" y="12733"/>
                  </a:cubicBezTo>
                  <a:cubicBezTo>
                    <a:pt x="15903" y="12631"/>
                    <a:pt x="15988" y="12518"/>
                    <a:pt x="16079" y="12406"/>
                  </a:cubicBezTo>
                  <a:cubicBezTo>
                    <a:pt x="16423" y="11920"/>
                    <a:pt x="16632" y="11327"/>
                    <a:pt x="16480" y="10734"/>
                  </a:cubicBezTo>
                  <a:cubicBezTo>
                    <a:pt x="16406" y="10452"/>
                    <a:pt x="16259" y="10181"/>
                    <a:pt x="16028" y="9943"/>
                  </a:cubicBezTo>
                  <a:cubicBezTo>
                    <a:pt x="15943" y="9853"/>
                    <a:pt x="15887" y="9740"/>
                    <a:pt x="15858" y="9616"/>
                  </a:cubicBezTo>
                  <a:cubicBezTo>
                    <a:pt x="15858" y="9610"/>
                    <a:pt x="15858" y="9604"/>
                    <a:pt x="15847" y="9604"/>
                  </a:cubicBezTo>
                  <a:cubicBezTo>
                    <a:pt x="15576" y="8306"/>
                    <a:pt x="14684" y="7148"/>
                    <a:pt x="13503" y="6419"/>
                  </a:cubicBezTo>
                  <a:cubicBezTo>
                    <a:pt x="14113" y="5538"/>
                    <a:pt x="14893" y="4804"/>
                    <a:pt x="15740" y="4194"/>
                  </a:cubicBezTo>
                  <a:lnTo>
                    <a:pt x="16095" y="3940"/>
                  </a:lnTo>
                  <a:cubicBezTo>
                    <a:pt x="16937" y="3375"/>
                    <a:pt x="18089" y="2935"/>
                    <a:pt x="18089" y="1749"/>
                  </a:cubicBezTo>
                  <a:cubicBezTo>
                    <a:pt x="18089" y="585"/>
                    <a:pt x="17104" y="1"/>
                    <a:pt x="16092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0" name="Google Shape;856;p12">
              <a:extLst>
                <a:ext uri="{FF2B5EF4-FFF2-40B4-BE49-F238E27FC236}">
                  <a16:creationId xmlns:a16="http://schemas.microsoft.com/office/drawing/2014/main" id="{A5939534-0DDF-FDBE-7082-45E5A48E49BA}"/>
                </a:ext>
              </a:extLst>
            </p:cNvPr>
            <p:cNvSpPr/>
            <p:nvPr/>
          </p:nvSpPr>
          <p:spPr>
            <a:xfrm>
              <a:off x="2993309" y="3352559"/>
              <a:ext cx="150263" cy="142814"/>
            </a:xfrm>
            <a:custGeom>
              <a:avLst/>
              <a:gdLst/>
              <a:ahLst/>
              <a:cxnLst/>
              <a:rect l="l" t="t" r="r" b="b"/>
              <a:pathLst>
                <a:path w="4680" h="4448" extrusionOk="0">
                  <a:moveTo>
                    <a:pt x="3611" y="1"/>
                  </a:moveTo>
                  <a:cubicBezTo>
                    <a:pt x="3537" y="1"/>
                    <a:pt x="3461" y="11"/>
                    <a:pt x="3384" y="32"/>
                  </a:cubicBezTo>
                  <a:cubicBezTo>
                    <a:pt x="2056" y="393"/>
                    <a:pt x="701" y="2098"/>
                    <a:pt x="1" y="3906"/>
                  </a:cubicBezTo>
                  <a:cubicBezTo>
                    <a:pt x="402" y="4047"/>
                    <a:pt x="786" y="4233"/>
                    <a:pt x="1136" y="4448"/>
                  </a:cubicBezTo>
                  <a:cubicBezTo>
                    <a:pt x="1723" y="3584"/>
                    <a:pt x="2503" y="2855"/>
                    <a:pt x="3350" y="2240"/>
                  </a:cubicBezTo>
                  <a:cubicBezTo>
                    <a:pt x="3807" y="1918"/>
                    <a:pt x="4140" y="1590"/>
                    <a:pt x="4327" y="1274"/>
                  </a:cubicBezTo>
                  <a:cubicBezTo>
                    <a:pt x="4680" y="694"/>
                    <a:pt x="4231" y="1"/>
                    <a:pt x="3611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1" name="Google Shape;857;p12">
              <a:extLst>
                <a:ext uri="{FF2B5EF4-FFF2-40B4-BE49-F238E27FC236}">
                  <a16:creationId xmlns:a16="http://schemas.microsoft.com/office/drawing/2014/main" id="{A612F318-8E55-A494-6A9B-05017DD4D8A4}"/>
                </a:ext>
              </a:extLst>
            </p:cNvPr>
            <p:cNvSpPr/>
            <p:nvPr/>
          </p:nvSpPr>
          <p:spPr>
            <a:xfrm>
              <a:off x="2698848" y="3461855"/>
              <a:ext cx="140021" cy="71985"/>
            </a:xfrm>
            <a:custGeom>
              <a:avLst/>
              <a:gdLst/>
              <a:ahLst/>
              <a:cxnLst/>
              <a:rect l="l" t="t" r="r" b="b"/>
              <a:pathLst>
                <a:path w="4361" h="2242" extrusionOk="0">
                  <a:moveTo>
                    <a:pt x="4" y="1821"/>
                  </a:moveTo>
                  <a:cubicBezTo>
                    <a:pt x="3" y="1821"/>
                    <a:pt x="2" y="1822"/>
                    <a:pt x="1" y="1823"/>
                  </a:cubicBezTo>
                  <a:cubicBezTo>
                    <a:pt x="2" y="1822"/>
                    <a:pt x="3" y="1821"/>
                    <a:pt x="4" y="1821"/>
                  </a:cubicBezTo>
                  <a:close/>
                  <a:moveTo>
                    <a:pt x="1186" y="0"/>
                  </a:moveTo>
                  <a:cubicBezTo>
                    <a:pt x="1115" y="0"/>
                    <a:pt x="1044" y="2"/>
                    <a:pt x="972" y="5"/>
                  </a:cubicBezTo>
                  <a:lnTo>
                    <a:pt x="944" y="22"/>
                  </a:lnTo>
                  <a:cubicBezTo>
                    <a:pt x="927" y="732"/>
                    <a:pt x="617" y="1380"/>
                    <a:pt x="4" y="1821"/>
                  </a:cubicBezTo>
                  <a:lnTo>
                    <a:pt x="4" y="1821"/>
                  </a:lnTo>
                  <a:cubicBezTo>
                    <a:pt x="26" y="1806"/>
                    <a:pt x="53" y="1800"/>
                    <a:pt x="74" y="1789"/>
                  </a:cubicBezTo>
                  <a:cubicBezTo>
                    <a:pt x="97" y="1772"/>
                    <a:pt x="125" y="1767"/>
                    <a:pt x="142" y="1750"/>
                  </a:cubicBezTo>
                  <a:cubicBezTo>
                    <a:pt x="283" y="1682"/>
                    <a:pt x="435" y="1620"/>
                    <a:pt x="582" y="1569"/>
                  </a:cubicBezTo>
                  <a:cubicBezTo>
                    <a:pt x="786" y="1496"/>
                    <a:pt x="1000" y="1456"/>
                    <a:pt x="1237" y="1450"/>
                  </a:cubicBezTo>
                  <a:cubicBezTo>
                    <a:pt x="1260" y="1450"/>
                    <a:pt x="1283" y="1449"/>
                    <a:pt x="1306" y="1449"/>
                  </a:cubicBezTo>
                  <a:cubicBezTo>
                    <a:pt x="2081" y="1449"/>
                    <a:pt x="2888" y="1819"/>
                    <a:pt x="3524" y="2241"/>
                  </a:cubicBezTo>
                  <a:cubicBezTo>
                    <a:pt x="3767" y="1930"/>
                    <a:pt x="4050" y="1637"/>
                    <a:pt x="4360" y="1383"/>
                  </a:cubicBezTo>
                  <a:cubicBezTo>
                    <a:pt x="3464" y="417"/>
                    <a:pt x="2401" y="0"/>
                    <a:pt x="1186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858;p12">
              <a:extLst>
                <a:ext uri="{FF2B5EF4-FFF2-40B4-BE49-F238E27FC236}">
                  <a16:creationId xmlns:a16="http://schemas.microsoft.com/office/drawing/2014/main" id="{7BB9AFA7-273B-0ED1-0A1A-349771C7F6C1}"/>
                </a:ext>
              </a:extLst>
            </p:cNvPr>
            <p:cNvSpPr/>
            <p:nvPr/>
          </p:nvSpPr>
          <p:spPr>
            <a:xfrm>
              <a:off x="2691046" y="3442397"/>
              <a:ext cx="39396" cy="81810"/>
            </a:xfrm>
            <a:custGeom>
              <a:avLst/>
              <a:gdLst/>
              <a:ahLst/>
              <a:cxnLst/>
              <a:rect l="l" t="t" r="r" b="b"/>
              <a:pathLst>
                <a:path w="1227" h="2548" extrusionOk="0">
                  <a:moveTo>
                    <a:pt x="1119" y="1"/>
                  </a:moveTo>
                  <a:cubicBezTo>
                    <a:pt x="1113" y="1"/>
                    <a:pt x="1108" y="6"/>
                    <a:pt x="1108" y="12"/>
                  </a:cubicBezTo>
                  <a:cubicBezTo>
                    <a:pt x="1141" y="261"/>
                    <a:pt x="1141" y="509"/>
                    <a:pt x="1113" y="746"/>
                  </a:cubicBezTo>
                  <a:cubicBezTo>
                    <a:pt x="1102" y="865"/>
                    <a:pt x="1074" y="989"/>
                    <a:pt x="1045" y="1108"/>
                  </a:cubicBezTo>
                  <a:cubicBezTo>
                    <a:pt x="1029" y="1170"/>
                    <a:pt x="1017" y="1226"/>
                    <a:pt x="995" y="1283"/>
                  </a:cubicBezTo>
                  <a:lnTo>
                    <a:pt x="933" y="1452"/>
                  </a:lnTo>
                  <a:cubicBezTo>
                    <a:pt x="887" y="1565"/>
                    <a:pt x="831" y="1672"/>
                    <a:pt x="769" y="1780"/>
                  </a:cubicBezTo>
                  <a:cubicBezTo>
                    <a:pt x="707" y="1881"/>
                    <a:pt x="633" y="1983"/>
                    <a:pt x="554" y="2073"/>
                  </a:cubicBezTo>
                  <a:cubicBezTo>
                    <a:pt x="402" y="2260"/>
                    <a:pt x="210" y="2423"/>
                    <a:pt x="1" y="2548"/>
                  </a:cubicBezTo>
                  <a:cubicBezTo>
                    <a:pt x="238" y="2463"/>
                    <a:pt x="452" y="2322"/>
                    <a:pt x="633" y="2124"/>
                  </a:cubicBezTo>
                  <a:cubicBezTo>
                    <a:pt x="718" y="2034"/>
                    <a:pt x="797" y="1932"/>
                    <a:pt x="865" y="1825"/>
                  </a:cubicBezTo>
                  <a:cubicBezTo>
                    <a:pt x="938" y="1723"/>
                    <a:pt x="995" y="1610"/>
                    <a:pt x="1045" y="1486"/>
                  </a:cubicBezTo>
                  <a:cubicBezTo>
                    <a:pt x="1062" y="1430"/>
                    <a:pt x="1085" y="1373"/>
                    <a:pt x="1108" y="1311"/>
                  </a:cubicBezTo>
                  <a:cubicBezTo>
                    <a:pt x="1130" y="1249"/>
                    <a:pt x="1141" y="1192"/>
                    <a:pt x="1158" y="1130"/>
                  </a:cubicBezTo>
                  <a:cubicBezTo>
                    <a:pt x="1187" y="1006"/>
                    <a:pt x="1204" y="882"/>
                    <a:pt x="1215" y="752"/>
                  </a:cubicBezTo>
                  <a:cubicBezTo>
                    <a:pt x="1226" y="498"/>
                    <a:pt x="1204" y="244"/>
                    <a:pt x="1136" y="6"/>
                  </a:cubicBezTo>
                  <a:cubicBezTo>
                    <a:pt x="1136" y="1"/>
                    <a:pt x="1130" y="1"/>
                    <a:pt x="1119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859;p12">
              <a:extLst>
                <a:ext uri="{FF2B5EF4-FFF2-40B4-BE49-F238E27FC236}">
                  <a16:creationId xmlns:a16="http://schemas.microsoft.com/office/drawing/2014/main" id="{F07C6F27-96CC-8465-2A90-2EE9F6794261}"/>
                </a:ext>
              </a:extLst>
            </p:cNvPr>
            <p:cNvSpPr/>
            <p:nvPr/>
          </p:nvSpPr>
          <p:spPr>
            <a:xfrm>
              <a:off x="2787691" y="3676304"/>
              <a:ext cx="98666" cy="87975"/>
            </a:xfrm>
            <a:custGeom>
              <a:avLst/>
              <a:gdLst/>
              <a:ahLst/>
              <a:cxnLst/>
              <a:rect l="l" t="t" r="r" b="b"/>
              <a:pathLst>
                <a:path w="3073" h="2740" extrusionOk="0">
                  <a:moveTo>
                    <a:pt x="1430" y="1"/>
                  </a:moveTo>
                  <a:cubicBezTo>
                    <a:pt x="820" y="1"/>
                    <a:pt x="283" y="334"/>
                    <a:pt x="1" y="825"/>
                  </a:cubicBezTo>
                  <a:cubicBezTo>
                    <a:pt x="170" y="1164"/>
                    <a:pt x="396" y="1480"/>
                    <a:pt x="678" y="1746"/>
                  </a:cubicBezTo>
                  <a:cubicBezTo>
                    <a:pt x="1238" y="2265"/>
                    <a:pt x="1921" y="2582"/>
                    <a:pt x="2655" y="2740"/>
                  </a:cubicBezTo>
                  <a:cubicBezTo>
                    <a:pt x="2920" y="2452"/>
                    <a:pt x="3073" y="2068"/>
                    <a:pt x="3073" y="1644"/>
                  </a:cubicBezTo>
                  <a:cubicBezTo>
                    <a:pt x="3073" y="735"/>
                    <a:pt x="2333" y="1"/>
                    <a:pt x="1430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860;p12">
              <a:extLst>
                <a:ext uri="{FF2B5EF4-FFF2-40B4-BE49-F238E27FC236}">
                  <a16:creationId xmlns:a16="http://schemas.microsoft.com/office/drawing/2014/main" id="{8A6F1525-3B1C-232F-C625-BBF85A4F7185}"/>
                </a:ext>
              </a:extLst>
            </p:cNvPr>
            <p:cNvSpPr/>
            <p:nvPr/>
          </p:nvSpPr>
          <p:spPr>
            <a:xfrm>
              <a:off x="3083244" y="3598346"/>
              <a:ext cx="46813" cy="89965"/>
            </a:xfrm>
            <a:custGeom>
              <a:avLst/>
              <a:gdLst/>
              <a:ahLst/>
              <a:cxnLst/>
              <a:rect l="l" t="t" r="r" b="b"/>
              <a:pathLst>
                <a:path w="1458" h="2802" extrusionOk="0">
                  <a:moveTo>
                    <a:pt x="679" y="0"/>
                  </a:moveTo>
                  <a:cubicBezTo>
                    <a:pt x="272" y="305"/>
                    <a:pt x="1" y="785"/>
                    <a:pt x="1" y="1333"/>
                  </a:cubicBezTo>
                  <a:cubicBezTo>
                    <a:pt x="1" y="1977"/>
                    <a:pt x="368" y="2525"/>
                    <a:pt x="899" y="2802"/>
                  </a:cubicBezTo>
                  <a:cubicBezTo>
                    <a:pt x="1238" y="2316"/>
                    <a:pt x="1458" y="1723"/>
                    <a:pt x="1300" y="1113"/>
                  </a:cubicBezTo>
                  <a:cubicBezTo>
                    <a:pt x="1221" y="831"/>
                    <a:pt x="1074" y="571"/>
                    <a:pt x="848" y="322"/>
                  </a:cubicBezTo>
                  <a:cubicBezTo>
                    <a:pt x="763" y="232"/>
                    <a:pt x="707" y="119"/>
                    <a:pt x="679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861;p12">
              <a:extLst>
                <a:ext uri="{FF2B5EF4-FFF2-40B4-BE49-F238E27FC236}">
                  <a16:creationId xmlns:a16="http://schemas.microsoft.com/office/drawing/2014/main" id="{BA0D4726-61CC-37AF-E7A2-9B687F853DE3}"/>
                </a:ext>
              </a:extLst>
            </p:cNvPr>
            <p:cNvSpPr/>
            <p:nvPr/>
          </p:nvSpPr>
          <p:spPr>
            <a:xfrm>
              <a:off x="2898495" y="3495119"/>
              <a:ext cx="75645" cy="58853"/>
            </a:xfrm>
            <a:custGeom>
              <a:avLst/>
              <a:gdLst/>
              <a:ahLst/>
              <a:cxnLst/>
              <a:rect l="l" t="t" r="r" b="b"/>
              <a:pathLst>
                <a:path w="2356" h="1833" extrusionOk="0">
                  <a:moveTo>
                    <a:pt x="1374" y="870"/>
                  </a:moveTo>
                  <a:cubicBezTo>
                    <a:pt x="1383" y="870"/>
                    <a:pt x="1392" y="871"/>
                    <a:pt x="1401" y="872"/>
                  </a:cubicBezTo>
                  <a:cubicBezTo>
                    <a:pt x="1423" y="877"/>
                    <a:pt x="1435" y="883"/>
                    <a:pt x="1452" y="900"/>
                  </a:cubicBezTo>
                  <a:cubicBezTo>
                    <a:pt x="1463" y="911"/>
                    <a:pt x="1480" y="934"/>
                    <a:pt x="1486" y="957"/>
                  </a:cubicBezTo>
                  <a:cubicBezTo>
                    <a:pt x="1508" y="1007"/>
                    <a:pt x="1519" y="1053"/>
                    <a:pt x="1525" y="1109"/>
                  </a:cubicBezTo>
                  <a:cubicBezTo>
                    <a:pt x="1491" y="1103"/>
                    <a:pt x="1457" y="1098"/>
                    <a:pt x="1429" y="1081"/>
                  </a:cubicBezTo>
                  <a:cubicBezTo>
                    <a:pt x="1390" y="1053"/>
                    <a:pt x="1344" y="1024"/>
                    <a:pt x="1316" y="990"/>
                  </a:cubicBezTo>
                  <a:cubicBezTo>
                    <a:pt x="1305" y="979"/>
                    <a:pt x="1294" y="957"/>
                    <a:pt x="1288" y="940"/>
                  </a:cubicBezTo>
                  <a:cubicBezTo>
                    <a:pt x="1288" y="928"/>
                    <a:pt x="1288" y="911"/>
                    <a:pt x="1294" y="900"/>
                  </a:cubicBezTo>
                  <a:cubicBezTo>
                    <a:pt x="1311" y="878"/>
                    <a:pt x="1342" y="870"/>
                    <a:pt x="1374" y="870"/>
                  </a:cubicBezTo>
                  <a:close/>
                  <a:moveTo>
                    <a:pt x="1667" y="1"/>
                  </a:moveTo>
                  <a:cubicBezTo>
                    <a:pt x="1624" y="1"/>
                    <a:pt x="1580" y="3"/>
                    <a:pt x="1536" y="8"/>
                  </a:cubicBezTo>
                  <a:cubicBezTo>
                    <a:pt x="1531" y="8"/>
                    <a:pt x="1519" y="13"/>
                    <a:pt x="1519" y="25"/>
                  </a:cubicBezTo>
                  <a:cubicBezTo>
                    <a:pt x="1519" y="30"/>
                    <a:pt x="1525" y="36"/>
                    <a:pt x="1536" y="47"/>
                  </a:cubicBezTo>
                  <a:cubicBezTo>
                    <a:pt x="1593" y="47"/>
                    <a:pt x="1644" y="53"/>
                    <a:pt x="1689" y="59"/>
                  </a:cubicBezTo>
                  <a:cubicBezTo>
                    <a:pt x="1740" y="64"/>
                    <a:pt x="1790" y="81"/>
                    <a:pt x="1841" y="98"/>
                  </a:cubicBezTo>
                  <a:cubicBezTo>
                    <a:pt x="1858" y="109"/>
                    <a:pt x="1886" y="115"/>
                    <a:pt x="1909" y="132"/>
                  </a:cubicBezTo>
                  <a:lnTo>
                    <a:pt x="1943" y="143"/>
                  </a:lnTo>
                  <a:lnTo>
                    <a:pt x="1982" y="166"/>
                  </a:lnTo>
                  <a:cubicBezTo>
                    <a:pt x="2022" y="194"/>
                    <a:pt x="2067" y="222"/>
                    <a:pt x="2101" y="256"/>
                  </a:cubicBezTo>
                  <a:cubicBezTo>
                    <a:pt x="2135" y="290"/>
                    <a:pt x="2163" y="330"/>
                    <a:pt x="2186" y="369"/>
                  </a:cubicBezTo>
                  <a:cubicBezTo>
                    <a:pt x="2186" y="375"/>
                    <a:pt x="2191" y="375"/>
                    <a:pt x="2191" y="381"/>
                  </a:cubicBezTo>
                  <a:lnTo>
                    <a:pt x="2197" y="397"/>
                  </a:lnTo>
                  <a:cubicBezTo>
                    <a:pt x="2203" y="414"/>
                    <a:pt x="2203" y="420"/>
                    <a:pt x="2214" y="431"/>
                  </a:cubicBezTo>
                  <a:cubicBezTo>
                    <a:pt x="2220" y="454"/>
                    <a:pt x="2225" y="477"/>
                    <a:pt x="2225" y="505"/>
                  </a:cubicBezTo>
                  <a:lnTo>
                    <a:pt x="2225" y="539"/>
                  </a:lnTo>
                  <a:lnTo>
                    <a:pt x="2225" y="573"/>
                  </a:lnTo>
                  <a:cubicBezTo>
                    <a:pt x="2225" y="595"/>
                    <a:pt x="2225" y="623"/>
                    <a:pt x="2220" y="646"/>
                  </a:cubicBezTo>
                  <a:cubicBezTo>
                    <a:pt x="2220" y="663"/>
                    <a:pt x="2208" y="697"/>
                    <a:pt x="2197" y="714"/>
                  </a:cubicBezTo>
                  <a:cubicBezTo>
                    <a:pt x="2191" y="736"/>
                    <a:pt x="2186" y="759"/>
                    <a:pt x="2169" y="781"/>
                  </a:cubicBezTo>
                  <a:cubicBezTo>
                    <a:pt x="2163" y="798"/>
                    <a:pt x="2152" y="821"/>
                    <a:pt x="2135" y="844"/>
                  </a:cubicBezTo>
                  <a:cubicBezTo>
                    <a:pt x="2124" y="866"/>
                    <a:pt x="2107" y="883"/>
                    <a:pt x="2095" y="900"/>
                  </a:cubicBezTo>
                  <a:cubicBezTo>
                    <a:pt x="2067" y="934"/>
                    <a:pt x="2022" y="968"/>
                    <a:pt x="1988" y="996"/>
                  </a:cubicBezTo>
                  <a:cubicBezTo>
                    <a:pt x="1909" y="1064"/>
                    <a:pt x="1813" y="1098"/>
                    <a:pt x="1711" y="1109"/>
                  </a:cubicBezTo>
                  <a:cubicBezTo>
                    <a:pt x="1678" y="1120"/>
                    <a:pt x="1649" y="1120"/>
                    <a:pt x="1610" y="1120"/>
                  </a:cubicBezTo>
                  <a:cubicBezTo>
                    <a:pt x="1604" y="1047"/>
                    <a:pt x="1593" y="979"/>
                    <a:pt x="1559" y="923"/>
                  </a:cubicBezTo>
                  <a:cubicBezTo>
                    <a:pt x="1525" y="872"/>
                    <a:pt x="1480" y="815"/>
                    <a:pt x="1418" y="793"/>
                  </a:cubicBezTo>
                  <a:cubicBezTo>
                    <a:pt x="1399" y="786"/>
                    <a:pt x="1379" y="783"/>
                    <a:pt x="1360" y="783"/>
                  </a:cubicBezTo>
                  <a:cubicBezTo>
                    <a:pt x="1311" y="783"/>
                    <a:pt x="1262" y="805"/>
                    <a:pt x="1226" y="849"/>
                  </a:cubicBezTo>
                  <a:cubicBezTo>
                    <a:pt x="1203" y="877"/>
                    <a:pt x="1186" y="923"/>
                    <a:pt x="1198" y="957"/>
                  </a:cubicBezTo>
                  <a:cubicBezTo>
                    <a:pt x="1203" y="990"/>
                    <a:pt x="1214" y="1019"/>
                    <a:pt x="1237" y="1047"/>
                  </a:cubicBezTo>
                  <a:cubicBezTo>
                    <a:pt x="1282" y="1098"/>
                    <a:pt x="1327" y="1132"/>
                    <a:pt x="1378" y="1154"/>
                  </a:cubicBezTo>
                  <a:cubicBezTo>
                    <a:pt x="1423" y="1177"/>
                    <a:pt x="1469" y="1188"/>
                    <a:pt x="1514" y="1194"/>
                  </a:cubicBezTo>
                  <a:cubicBezTo>
                    <a:pt x="1514" y="1211"/>
                    <a:pt x="1508" y="1222"/>
                    <a:pt x="1508" y="1239"/>
                  </a:cubicBezTo>
                  <a:cubicBezTo>
                    <a:pt x="1486" y="1335"/>
                    <a:pt x="1435" y="1425"/>
                    <a:pt x="1373" y="1499"/>
                  </a:cubicBezTo>
                  <a:cubicBezTo>
                    <a:pt x="1299" y="1566"/>
                    <a:pt x="1214" y="1617"/>
                    <a:pt x="1124" y="1651"/>
                  </a:cubicBezTo>
                  <a:cubicBezTo>
                    <a:pt x="1019" y="1688"/>
                    <a:pt x="910" y="1707"/>
                    <a:pt x="800" y="1707"/>
                  </a:cubicBezTo>
                  <a:cubicBezTo>
                    <a:pt x="709" y="1707"/>
                    <a:pt x="618" y="1694"/>
                    <a:pt x="531" y="1668"/>
                  </a:cubicBezTo>
                  <a:cubicBezTo>
                    <a:pt x="339" y="1612"/>
                    <a:pt x="164" y="1499"/>
                    <a:pt x="57" y="1324"/>
                  </a:cubicBezTo>
                  <a:cubicBezTo>
                    <a:pt x="51" y="1307"/>
                    <a:pt x="40" y="1307"/>
                    <a:pt x="23" y="1307"/>
                  </a:cubicBezTo>
                  <a:cubicBezTo>
                    <a:pt x="12" y="1312"/>
                    <a:pt x="0" y="1329"/>
                    <a:pt x="0" y="1341"/>
                  </a:cubicBezTo>
                  <a:cubicBezTo>
                    <a:pt x="29" y="1454"/>
                    <a:pt x="102" y="1555"/>
                    <a:pt x="187" y="1623"/>
                  </a:cubicBezTo>
                  <a:cubicBezTo>
                    <a:pt x="226" y="1662"/>
                    <a:pt x="277" y="1696"/>
                    <a:pt x="328" y="1725"/>
                  </a:cubicBezTo>
                  <a:cubicBezTo>
                    <a:pt x="379" y="1753"/>
                    <a:pt x="435" y="1775"/>
                    <a:pt x="492" y="1787"/>
                  </a:cubicBezTo>
                  <a:cubicBezTo>
                    <a:pt x="593" y="1812"/>
                    <a:pt x="694" y="1833"/>
                    <a:pt x="795" y="1833"/>
                  </a:cubicBezTo>
                  <a:cubicBezTo>
                    <a:pt x="807" y="1833"/>
                    <a:pt x="819" y="1832"/>
                    <a:pt x="830" y="1832"/>
                  </a:cubicBezTo>
                  <a:cubicBezTo>
                    <a:pt x="943" y="1832"/>
                    <a:pt x="1056" y="1804"/>
                    <a:pt x="1158" y="1758"/>
                  </a:cubicBezTo>
                  <a:cubicBezTo>
                    <a:pt x="1265" y="1719"/>
                    <a:pt x="1367" y="1651"/>
                    <a:pt x="1452" y="1561"/>
                  </a:cubicBezTo>
                  <a:cubicBezTo>
                    <a:pt x="1525" y="1470"/>
                    <a:pt x="1576" y="1363"/>
                    <a:pt x="1598" y="1250"/>
                  </a:cubicBezTo>
                  <a:cubicBezTo>
                    <a:pt x="1598" y="1239"/>
                    <a:pt x="1604" y="1216"/>
                    <a:pt x="1604" y="1199"/>
                  </a:cubicBezTo>
                  <a:lnTo>
                    <a:pt x="1717" y="1199"/>
                  </a:lnTo>
                  <a:cubicBezTo>
                    <a:pt x="1774" y="1194"/>
                    <a:pt x="1830" y="1182"/>
                    <a:pt x="1886" y="1165"/>
                  </a:cubicBezTo>
                  <a:cubicBezTo>
                    <a:pt x="1943" y="1143"/>
                    <a:pt x="1994" y="1115"/>
                    <a:pt x="2045" y="1086"/>
                  </a:cubicBezTo>
                  <a:cubicBezTo>
                    <a:pt x="2090" y="1053"/>
                    <a:pt x="2135" y="1019"/>
                    <a:pt x="2169" y="979"/>
                  </a:cubicBezTo>
                  <a:cubicBezTo>
                    <a:pt x="2191" y="957"/>
                    <a:pt x="2203" y="934"/>
                    <a:pt x="2225" y="906"/>
                  </a:cubicBezTo>
                  <a:cubicBezTo>
                    <a:pt x="2242" y="877"/>
                    <a:pt x="2259" y="855"/>
                    <a:pt x="2271" y="827"/>
                  </a:cubicBezTo>
                  <a:cubicBezTo>
                    <a:pt x="2282" y="798"/>
                    <a:pt x="2299" y="770"/>
                    <a:pt x="2304" y="753"/>
                  </a:cubicBezTo>
                  <a:cubicBezTo>
                    <a:pt x="2310" y="725"/>
                    <a:pt x="2327" y="697"/>
                    <a:pt x="2327" y="669"/>
                  </a:cubicBezTo>
                  <a:cubicBezTo>
                    <a:pt x="2333" y="640"/>
                    <a:pt x="2333" y="612"/>
                    <a:pt x="2333" y="573"/>
                  </a:cubicBezTo>
                  <a:cubicBezTo>
                    <a:pt x="2355" y="539"/>
                    <a:pt x="2355" y="510"/>
                    <a:pt x="2350" y="482"/>
                  </a:cubicBezTo>
                  <a:cubicBezTo>
                    <a:pt x="2333" y="364"/>
                    <a:pt x="2271" y="251"/>
                    <a:pt x="2175" y="172"/>
                  </a:cubicBezTo>
                  <a:cubicBezTo>
                    <a:pt x="2135" y="132"/>
                    <a:pt x="2084" y="98"/>
                    <a:pt x="2028" y="81"/>
                  </a:cubicBezTo>
                  <a:cubicBezTo>
                    <a:pt x="1982" y="53"/>
                    <a:pt x="1926" y="36"/>
                    <a:pt x="1870" y="25"/>
                  </a:cubicBezTo>
                  <a:cubicBezTo>
                    <a:pt x="1804" y="7"/>
                    <a:pt x="1736" y="1"/>
                    <a:pt x="1667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862;p12">
              <a:extLst>
                <a:ext uri="{FF2B5EF4-FFF2-40B4-BE49-F238E27FC236}">
                  <a16:creationId xmlns:a16="http://schemas.microsoft.com/office/drawing/2014/main" id="{A1988061-F55B-BE66-0417-A0A75ECB2294}"/>
                </a:ext>
              </a:extLst>
            </p:cNvPr>
            <p:cNvSpPr/>
            <p:nvPr/>
          </p:nvSpPr>
          <p:spPr>
            <a:xfrm>
              <a:off x="3054796" y="3601075"/>
              <a:ext cx="24851" cy="24851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0" y="0"/>
                  </a:moveTo>
                  <a:cubicBezTo>
                    <a:pt x="175" y="0"/>
                    <a:pt x="0" y="175"/>
                    <a:pt x="0" y="390"/>
                  </a:cubicBezTo>
                  <a:cubicBezTo>
                    <a:pt x="0" y="599"/>
                    <a:pt x="175" y="774"/>
                    <a:pt x="390" y="774"/>
                  </a:cubicBezTo>
                  <a:cubicBezTo>
                    <a:pt x="599" y="774"/>
                    <a:pt x="774" y="599"/>
                    <a:pt x="774" y="390"/>
                  </a:cubicBezTo>
                  <a:cubicBezTo>
                    <a:pt x="774" y="170"/>
                    <a:pt x="599" y="0"/>
                    <a:pt x="390" y="0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7" name="Google Shape;863;p12">
              <a:extLst>
                <a:ext uri="{FF2B5EF4-FFF2-40B4-BE49-F238E27FC236}">
                  <a16:creationId xmlns:a16="http://schemas.microsoft.com/office/drawing/2014/main" id="{22909D25-2814-33FB-24A4-8193332D67AF}"/>
                </a:ext>
              </a:extLst>
            </p:cNvPr>
            <p:cNvSpPr/>
            <p:nvPr/>
          </p:nvSpPr>
          <p:spPr>
            <a:xfrm>
              <a:off x="3052259" y="3581489"/>
              <a:ext cx="29764" cy="9985"/>
            </a:xfrm>
            <a:custGeom>
              <a:avLst/>
              <a:gdLst/>
              <a:ahLst/>
              <a:cxnLst/>
              <a:rect l="l" t="t" r="r" b="b"/>
              <a:pathLst>
                <a:path w="927" h="311" extrusionOk="0">
                  <a:moveTo>
                    <a:pt x="463" y="0"/>
                  </a:moveTo>
                  <a:cubicBezTo>
                    <a:pt x="373" y="0"/>
                    <a:pt x="277" y="23"/>
                    <a:pt x="198" y="68"/>
                  </a:cubicBezTo>
                  <a:cubicBezTo>
                    <a:pt x="113" y="108"/>
                    <a:pt x="51" y="164"/>
                    <a:pt x="0" y="243"/>
                  </a:cubicBezTo>
                  <a:lnTo>
                    <a:pt x="0" y="266"/>
                  </a:lnTo>
                  <a:cubicBezTo>
                    <a:pt x="5" y="275"/>
                    <a:pt x="17" y="284"/>
                    <a:pt x="27" y="284"/>
                  </a:cubicBezTo>
                  <a:cubicBezTo>
                    <a:pt x="30" y="284"/>
                    <a:pt x="32" y="284"/>
                    <a:pt x="34" y="283"/>
                  </a:cubicBezTo>
                  <a:cubicBezTo>
                    <a:pt x="119" y="266"/>
                    <a:pt x="192" y="243"/>
                    <a:pt x="260" y="226"/>
                  </a:cubicBezTo>
                  <a:cubicBezTo>
                    <a:pt x="333" y="215"/>
                    <a:pt x="401" y="209"/>
                    <a:pt x="469" y="209"/>
                  </a:cubicBezTo>
                  <a:cubicBezTo>
                    <a:pt x="537" y="209"/>
                    <a:pt x="599" y="215"/>
                    <a:pt x="672" y="237"/>
                  </a:cubicBezTo>
                  <a:cubicBezTo>
                    <a:pt x="740" y="254"/>
                    <a:pt x="813" y="283"/>
                    <a:pt x="893" y="311"/>
                  </a:cubicBezTo>
                  <a:lnTo>
                    <a:pt x="904" y="311"/>
                  </a:lnTo>
                  <a:cubicBezTo>
                    <a:pt x="915" y="305"/>
                    <a:pt x="926" y="288"/>
                    <a:pt x="915" y="277"/>
                  </a:cubicBezTo>
                  <a:cubicBezTo>
                    <a:pt x="876" y="192"/>
                    <a:pt x="813" y="130"/>
                    <a:pt x="734" y="79"/>
                  </a:cubicBezTo>
                  <a:cubicBezTo>
                    <a:pt x="655" y="29"/>
                    <a:pt x="559" y="0"/>
                    <a:pt x="463" y="0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8" name="Google Shape;864;p12">
              <a:extLst>
                <a:ext uri="{FF2B5EF4-FFF2-40B4-BE49-F238E27FC236}">
                  <a16:creationId xmlns:a16="http://schemas.microsoft.com/office/drawing/2014/main" id="{C9EB4FF1-7BD1-BA27-484F-DEBC27125840}"/>
                </a:ext>
              </a:extLst>
            </p:cNvPr>
            <p:cNvSpPr/>
            <p:nvPr/>
          </p:nvSpPr>
          <p:spPr>
            <a:xfrm>
              <a:off x="2875634" y="3654567"/>
              <a:ext cx="25076" cy="24851"/>
            </a:xfrm>
            <a:custGeom>
              <a:avLst/>
              <a:gdLst/>
              <a:ahLst/>
              <a:cxnLst/>
              <a:rect l="l" t="t" r="r" b="b"/>
              <a:pathLst>
                <a:path w="781" h="774" extrusionOk="0">
                  <a:moveTo>
                    <a:pt x="390" y="0"/>
                  </a:moveTo>
                  <a:cubicBezTo>
                    <a:pt x="181" y="0"/>
                    <a:pt x="1" y="175"/>
                    <a:pt x="1" y="390"/>
                  </a:cubicBezTo>
                  <a:cubicBezTo>
                    <a:pt x="1" y="599"/>
                    <a:pt x="181" y="774"/>
                    <a:pt x="390" y="774"/>
                  </a:cubicBezTo>
                  <a:cubicBezTo>
                    <a:pt x="605" y="774"/>
                    <a:pt x="780" y="599"/>
                    <a:pt x="780" y="390"/>
                  </a:cubicBezTo>
                  <a:cubicBezTo>
                    <a:pt x="780" y="175"/>
                    <a:pt x="611" y="0"/>
                    <a:pt x="390" y="0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865;p12">
              <a:extLst>
                <a:ext uri="{FF2B5EF4-FFF2-40B4-BE49-F238E27FC236}">
                  <a16:creationId xmlns:a16="http://schemas.microsoft.com/office/drawing/2014/main" id="{3604B65A-8B23-FE73-721F-8BD295275F11}"/>
                </a:ext>
              </a:extLst>
            </p:cNvPr>
            <p:cNvSpPr/>
            <p:nvPr/>
          </p:nvSpPr>
          <p:spPr>
            <a:xfrm>
              <a:off x="2865295" y="3638609"/>
              <a:ext cx="26168" cy="17017"/>
            </a:xfrm>
            <a:custGeom>
              <a:avLst/>
              <a:gdLst/>
              <a:ahLst/>
              <a:cxnLst/>
              <a:rect l="l" t="t" r="r" b="b"/>
              <a:pathLst>
                <a:path w="815" h="530" extrusionOk="0">
                  <a:moveTo>
                    <a:pt x="549" y="0"/>
                  </a:moveTo>
                  <a:cubicBezTo>
                    <a:pt x="458" y="0"/>
                    <a:pt x="362" y="23"/>
                    <a:pt x="278" y="68"/>
                  </a:cubicBezTo>
                  <a:cubicBezTo>
                    <a:pt x="193" y="107"/>
                    <a:pt x="119" y="181"/>
                    <a:pt x="69" y="254"/>
                  </a:cubicBezTo>
                  <a:cubicBezTo>
                    <a:pt x="29" y="333"/>
                    <a:pt x="1" y="418"/>
                    <a:pt x="1" y="508"/>
                  </a:cubicBezTo>
                  <a:cubicBezTo>
                    <a:pt x="1" y="520"/>
                    <a:pt x="1" y="520"/>
                    <a:pt x="6" y="525"/>
                  </a:cubicBezTo>
                  <a:cubicBezTo>
                    <a:pt x="9" y="528"/>
                    <a:pt x="15" y="530"/>
                    <a:pt x="21" y="530"/>
                  </a:cubicBezTo>
                  <a:cubicBezTo>
                    <a:pt x="28" y="530"/>
                    <a:pt x="35" y="528"/>
                    <a:pt x="40" y="525"/>
                  </a:cubicBezTo>
                  <a:cubicBezTo>
                    <a:pt x="114" y="469"/>
                    <a:pt x="165" y="412"/>
                    <a:pt x="221" y="367"/>
                  </a:cubicBezTo>
                  <a:cubicBezTo>
                    <a:pt x="266" y="322"/>
                    <a:pt x="323" y="283"/>
                    <a:pt x="379" y="249"/>
                  </a:cubicBezTo>
                  <a:cubicBezTo>
                    <a:pt x="436" y="220"/>
                    <a:pt x="492" y="192"/>
                    <a:pt x="566" y="170"/>
                  </a:cubicBezTo>
                  <a:cubicBezTo>
                    <a:pt x="628" y="153"/>
                    <a:pt x="707" y="136"/>
                    <a:pt x="791" y="124"/>
                  </a:cubicBezTo>
                  <a:cubicBezTo>
                    <a:pt x="797" y="124"/>
                    <a:pt x="803" y="113"/>
                    <a:pt x="814" y="113"/>
                  </a:cubicBezTo>
                  <a:cubicBezTo>
                    <a:pt x="814" y="107"/>
                    <a:pt x="814" y="96"/>
                    <a:pt x="803" y="85"/>
                  </a:cubicBezTo>
                  <a:cubicBezTo>
                    <a:pt x="735" y="40"/>
                    <a:pt x="645" y="6"/>
                    <a:pt x="549" y="0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0" name="Google Shape;866;p12">
              <a:extLst>
                <a:ext uri="{FF2B5EF4-FFF2-40B4-BE49-F238E27FC236}">
                  <a16:creationId xmlns:a16="http://schemas.microsoft.com/office/drawing/2014/main" id="{39E6A0C9-5DD1-05B9-1FC6-8C71002ABFDB}"/>
                </a:ext>
              </a:extLst>
            </p:cNvPr>
            <p:cNvSpPr/>
            <p:nvPr/>
          </p:nvSpPr>
          <p:spPr>
            <a:xfrm>
              <a:off x="2936029" y="3617193"/>
              <a:ext cx="89773" cy="30149"/>
            </a:xfrm>
            <a:custGeom>
              <a:avLst/>
              <a:gdLst/>
              <a:ahLst/>
              <a:cxnLst/>
              <a:rect l="l" t="t" r="r" b="b"/>
              <a:pathLst>
                <a:path w="2796" h="939" extrusionOk="0">
                  <a:moveTo>
                    <a:pt x="2290" y="1"/>
                  </a:moveTo>
                  <a:cubicBezTo>
                    <a:pt x="2205" y="1"/>
                    <a:pt x="2119" y="4"/>
                    <a:pt x="2033" y="12"/>
                  </a:cubicBezTo>
                  <a:cubicBezTo>
                    <a:pt x="1779" y="35"/>
                    <a:pt x="1531" y="74"/>
                    <a:pt x="1294" y="153"/>
                  </a:cubicBezTo>
                  <a:cubicBezTo>
                    <a:pt x="1051" y="227"/>
                    <a:pt x="825" y="328"/>
                    <a:pt x="605" y="458"/>
                  </a:cubicBezTo>
                  <a:cubicBezTo>
                    <a:pt x="390" y="582"/>
                    <a:pt x="181" y="741"/>
                    <a:pt x="6" y="910"/>
                  </a:cubicBezTo>
                  <a:cubicBezTo>
                    <a:pt x="6" y="916"/>
                    <a:pt x="6" y="921"/>
                    <a:pt x="0" y="938"/>
                  </a:cubicBezTo>
                  <a:lnTo>
                    <a:pt x="12" y="938"/>
                  </a:lnTo>
                  <a:cubicBezTo>
                    <a:pt x="215" y="797"/>
                    <a:pt x="424" y="662"/>
                    <a:pt x="638" y="549"/>
                  </a:cubicBezTo>
                  <a:cubicBezTo>
                    <a:pt x="746" y="492"/>
                    <a:pt x="859" y="441"/>
                    <a:pt x="972" y="396"/>
                  </a:cubicBezTo>
                  <a:cubicBezTo>
                    <a:pt x="1085" y="351"/>
                    <a:pt x="1198" y="311"/>
                    <a:pt x="1316" y="272"/>
                  </a:cubicBezTo>
                  <a:cubicBezTo>
                    <a:pt x="1559" y="204"/>
                    <a:pt x="1796" y="148"/>
                    <a:pt x="2039" y="119"/>
                  </a:cubicBezTo>
                  <a:cubicBezTo>
                    <a:pt x="2276" y="86"/>
                    <a:pt x="2525" y="74"/>
                    <a:pt x="2773" y="69"/>
                  </a:cubicBezTo>
                  <a:cubicBezTo>
                    <a:pt x="2779" y="63"/>
                    <a:pt x="2790" y="63"/>
                    <a:pt x="2790" y="57"/>
                  </a:cubicBezTo>
                  <a:cubicBezTo>
                    <a:pt x="2796" y="46"/>
                    <a:pt x="2790" y="40"/>
                    <a:pt x="2779" y="40"/>
                  </a:cubicBezTo>
                  <a:cubicBezTo>
                    <a:pt x="2619" y="14"/>
                    <a:pt x="2455" y="1"/>
                    <a:pt x="2290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1" name="Google Shape;867;p12">
              <a:extLst>
                <a:ext uri="{FF2B5EF4-FFF2-40B4-BE49-F238E27FC236}">
                  <a16:creationId xmlns:a16="http://schemas.microsoft.com/office/drawing/2014/main" id="{06E456D0-62F7-E90F-9FB7-A1764CF8CE95}"/>
                </a:ext>
              </a:extLst>
            </p:cNvPr>
            <p:cNvSpPr/>
            <p:nvPr/>
          </p:nvSpPr>
          <p:spPr>
            <a:xfrm>
              <a:off x="2980819" y="3664520"/>
              <a:ext cx="39910" cy="25076"/>
            </a:xfrm>
            <a:custGeom>
              <a:avLst/>
              <a:gdLst/>
              <a:ahLst/>
              <a:cxnLst/>
              <a:rect l="l" t="t" r="r" b="b"/>
              <a:pathLst>
                <a:path w="1243" h="781" extrusionOk="0">
                  <a:moveTo>
                    <a:pt x="1226" y="1"/>
                  </a:moveTo>
                  <a:lnTo>
                    <a:pt x="1226" y="1"/>
                  </a:lnTo>
                  <a:cubicBezTo>
                    <a:pt x="1116" y="63"/>
                    <a:pt x="990" y="95"/>
                    <a:pt x="861" y="95"/>
                  </a:cubicBezTo>
                  <a:cubicBezTo>
                    <a:pt x="757" y="95"/>
                    <a:pt x="651" y="75"/>
                    <a:pt x="548" y="35"/>
                  </a:cubicBezTo>
                  <a:cubicBezTo>
                    <a:pt x="463" y="148"/>
                    <a:pt x="350" y="238"/>
                    <a:pt x="226" y="294"/>
                  </a:cubicBezTo>
                  <a:cubicBezTo>
                    <a:pt x="158" y="334"/>
                    <a:pt x="79" y="351"/>
                    <a:pt x="0" y="362"/>
                  </a:cubicBezTo>
                  <a:cubicBezTo>
                    <a:pt x="182" y="644"/>
                    <a:pt x="440" y="781"/>
                    <a:pt x="673" y="781"/>
                  </a:cubicBezTo>
                  <a:cubicBezTo>
                    <a:pt x="889" y="781"/>
                    <a:pt x="1083" y="664"/>
                    <a:pt x="1175" y="436"/>
                  </a:cubicBezTo>
                  <a:cubicBezTo>
                    <a:pt x="1226" y="323"/>
                    <a:pt x="1243" y="176"/>
                    <a:pt x="1226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2" name="Google Shape;868;p12">
              <a:extLst>
                <a:ext uri="{FF2B5EF4-FFF2-40B4-BE49-F238E27FC236}">
                  <a16:creationId xmlns:a16="http://schemas.microsoft.com/office/drawing/2014/main" id="{14B75F40-DA5A-C739-7E03-A10A8C27B6CB}"/>
                </a:ext>
              </a:extLst>
            </p:cNvPr>
            <p:cNvSpPr/>
            <p:nvPr/>
          </p:nvSpPr>
          <p:spPr>
            <a:xfrm>
              <a:off x="2980819" y="3673029"/>
              <a:ext cx="37726" cy="16567"/>
            </a:xfrm>
            <a:custGeom>
              <a:avLst/>
              <a:gdLst/>
              <a:ahLst/>
              <a:cxnLst/>
              <a:rect l="l" t="t" r="r" b="b"/>
              <a:pathLst>
                <a:path w="1175" h="516" extrusionOk="0">
                  <a:moveTo>
                    <a:pt x="514" y="0"/>
                  </a:moveTo>
                  <a:cubicBezTo>
                    <a:pt x="418" y="0"/>
                    <a:pt x="321" y="10"/>
                    <a:pt x="226" y="29"/>
                  </a:cubicBezTo>
                  <a:cubicBezTo>
                    <a:pt x="158" y="69"/>
                    <a:pt x="79" y="86"/>
                    <a:pt x="0" y="97"/>
                  </a:cubicBezTo>
                  <a:cubicBezTo>
                    <a:pt x="182" y="379"/>
                    <a:pt x="440" y="516"/>
                    <a:pt x="673" y="516"/>
                  </a:cubicBezTo>
                  <a:cubicBezTo>
                    <a:pt x="889" y="516"/>
                    <a:pt x="1083" y="399"/>
                    <a:pt x="1175" y="171"/>
                  </a:cubicBezTo>
                  <a:cubicBezTo>
                    <a:pt x="982" y="58"/>
                    <a:pt x="750" y="0"/>
                    <a:pt x="514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3" name="Google Shape;869;p12">
              <a:extLst>
                <a:ext uri="{FF2B5EF4-FFF2-40B4-BE49-F238E27FC236}">
                  <a16:creationId xmlns:a16="http://schemas.microsoft.com/office/drawing/2014/main" id="{542182D8-89B5-9166-D4DD-95624B4CA9B5}"/>
                </a:ext>
              </a:extLst>
            </p:cNvPr>
            <p:cNvSpPr/>
            <p:nvPr/>
          </p:nvSpPr>
          <p:spPr>
            <a:xfrm>
              <a:off x="2959050" y="3645641"/>
              <a:ext cx="74200" cy="31979"/>
            </a:xfrm>
            <a:custGeom>
              <a:avLst/>
              <a:gdLst/>
              <a:ahLst/>
              <a:cxnLst/>
              <a:rect l="l" t="t" r="r" b="b"/>
              <a:pathLst>
                <a:path w="2311" h="996" extrusionOk="0">
                  <a:moveTo>
                    <a:pt x="2239" y="1"/>
                  </a:moveTo>
                  <a:cubicBezTo>
                    <a:pt x="2209" y="1"/>
                    <a:pt x="2185" y="26"/>
                    <a:pt x="2175" y="52"/>
                  </a:cubicBezTo>
                  <a:cubicBezTo>
                    <a:pt x="2141" y="273"/>
                    <a:pt x="2034" y="431"/>
                    <a:pt x="1875" y="532"/>
                  </a:cubicBezTo>
                  <a:cubicBezTo>
                    <a:pt x="1777" y="588"/>
                    <a:pt x="1663" y="617"/>
                    <a:pt x="1545" y="617"/>
                  </a:cubicBezTo>
                  <a:cubicBezTo>
                    <a:pt x="1462" y="617"/>
                    <a:pt x="1376" y="602"/>
                    <a:pt x="1294" y="572"/>
                  </a:cubicBezTo>
                  <a:cubicBezTo>
                    <a:pt x="1299" y="425"/>
                    <a:pt x="1260" y="284"/>
                    <a:pt x="1169" y="148"/>
                  </a:cubicBezTo>
                  <a:cubicBezTo>
                    <a:pt x="1156" y="132"/>
                    <a:pt x="1139" y="123"/>
                    <a:pt x="1122" y="123"/>
                  </a:cubicBezTo>
                  <a:cubicBezTo>
                    <a:pt x="1109" y="123"/>
                    <a:pt x="1097" y="128"/>
                    <a:pt x="1085" y="137"/>
                  </a:cubicBezTo>
                  <a:cubicBezTo>
                    <a:pt x="1057" y="160"/>
                    <a:pt x="1045" y="193"/>
                    <a:pt x="1068" y="222"/>
                  </a:cubicBezTo>
                  <a:cubicBezTo>
                    <a:pt x="1153" y="340"/>
                    <a:pt x="1181" y="459"/>
                    <a:pt x="1169" y="589"/>
                  </a:cubicBezTo>
                  <a:cubicBezTo>
                    <a:pt x="1040" y="753"/>
                    <a:pt x="865" y="854"/>
                    <a:pt x="673" y="877"/>
                  </a:cubicBezTo>
                  <a:cubicBezTo>
                    <a:pt x="650" y="879"/>
                    <a:pt x="629" y="880"/>
                    <a:pt x="607" y="880"/>
                  </a:cubicBezTo>
                  <a:cubicBezTo>
                    <a:pt x="422" y="880"/>
                    <a:pt x="250" y="795"/>
                    <a:pt x="113" y="628"/>
                  </a:cubicBezTo>
                  <a:cubicBezTo>
                    <a:pt x="104" y="613"/>
                    <a:pt x="88" y="606"/>
                    <a:pt x="70" y="606"/>
                  </a:cubicBezTo>
                  <a:cubicBezTo>
                    <a:pt x="55" y="606"/>
                    <a:pt x="39" y="612"/>
                    <a:pt x="29" y="623"/>
                  </a:cubicBezTo>
                  <a:cubicBezTo>
                    <a:pt x="0" y="645"/>
                    <a:pt x="0" y="685"/>
                    <a:pt x="23" y="707"/>
                  </a:cubicBezTo>
                  <a:cubicBezTo>
                    <a:pt x="187" y="899"/>
                    <a:pt x="390" y="995"/>
                    <a:pt x="616" y="995"/>
                  </a:cubicBezTo>
                  <a:cubicBezTo>
                    <a:pt x="644" y="995"/>
                    <a:pt x="667" y="995"/>
                    <a:pt x="695" y="990"/>
                  </a:cubicBezTo>
                  <a:cubicBezTo>
                    <a:pt x="904" y="967"/>
                    <a:pt x="1102" y="854"/>
                    <a:pt x="1254" y="673"/>
                  </a:cubicBezTo>
                  <a:cubicBezTo>
                    <a:pt x="1350" y="707"/>
                    <a:pt x="1452" y="724"/>
                    <a:pt x="1548" y="724"/>
                  </a:cubicBezTo>
                  <a:cubicBezTo>
                    <a:pt x="1689" y="724"/>
                    <a:pt x="1825" y="685"/>
                    <a:pt x="1938" y="623"/>
                  </a:cubicBezTo>
                  <a:lnTo>
                    <a:pt x="1943" y="623"/>
                  </a:lnTo>
                  <a:cubicBezTo>
                    <a:pt x="2141" y="510"/>
                    <a:pt x="2276" y="306"/>
                    <a:pt x="2310" y="52"/>
                  </a:cubicBezTo>
                  <a:cubicBezTo>
                    <a:pt x="2305" y="35"/>
                    <a:pt x="2282" y="7"/>
                    <a:pt x="2248" y="1"/>
                  </a:cubicBezTo>
                  <a:cubicBezTo>
                    <a:pt x="2245" y="1"/>
                    <a:pt x="2242" y="1"/>
                    <a:pt x="2239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4" name="Google Shape;870;p12">
              <a:extLst>
                <a:ext uri="{FF2B5EF4-FFF2-40B4-BE49-F238E27FC236}">
                  <a16:creationId xmlns:a16="http://schemas.microsoft.com/office/drawing/2014/main" id="{B1EDB6EF-31D9-767D-7E35-04B7C58BE3B8}"/>
                </a:ext>
              </a:extLst>
            </p:cNvPr>
            <p:cNvSpPr/>
            <p:nvPr/>
          </p:nvSpPr>
          <p:spPr>
            <a:xfrm>
              <a:off x="2971572" y="3631224"/>
              <a:ext cx="39556" cy="21384"/>
            </a:xfrm>
            <a:custGeom>
              <a:avLst/>
              <a:gdLst/>
              <a:ahLst/>
              <a:cxnLst/>
              <a:rect l="l" t="t" r="r" b="b"/>
              <a:pathLst>
                <a:path w="1232" h="666" extrusionOk="0">
                  <a:moveTo>
                    <a:pt x="857" y="0"/>
                  </a:moveTo>
                  <a:cubicBezTo>
                    <a:pt x="763" y="0"/>
                    <a:pt x="652" y="14"/>
                    <a:pt x="531" y="44"/>
                  </a:cubicBezTo>
                  <a:cubicBezTo>
                    <a:pt x="203" y="123"/>
                    <a:pt x="0" y="247"/>
                    <a:pt x="0" y="400"/>
                  </a:cubicBezTo>
                  <a:cubicBezTo>
                    <a:pt x="0" y="529"/>
                    <a:pt x="267" y="665"/>
                    <a:pt x="540" y="665"/>
                  </a:cubicBezTo>
                  <a:cubicBezTo>
                    <a:pt x="602" y="665"/>
                    <a:pt x="664" y="658"/>
                    <a:pt x="723" y="642"/>
                  </a:cubicBezTo>
                  <a:cubicBezTo>
                    <a:pt x="1045" y="558"/>
                    <a:pt x="1231" y="225"/>
                    <a:pt x="1164" y="106"/>
                  </a:cubicBezTo>
                  <a:cubicBezTo>
                    <a:pt x="1128" y="39"/>
                    <a:pt x="1016" y="0"/>
                    <a:pt x="857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5" name="Google Shape;871;p12">
              <a:extLst>
                <a:ext uri="{FF2B5EF4-FFF2-40B4-BE49-F238E27FC236}">
                  <a16:creationId xmlns:a16="http://schemas.microsoft.com/office/drawing/2014/main" id="{9F1E5371-966A-2E14-B25D-1EE791C0D805}"/>
                </a:ext>
              </a:extLst>
            </p:cNvPr>
            <p:cNvSpPr/>
            <p:nvPr/>
          </p:nvSpPr>
          <p:spPr>
            <a:xfrm>
              <a:off x="2979182" y="3633825"/>
              <a:ext cx="21608" cy="8252"/>
            </a:xfrm>
            <a:custGeom>
              <a:avLst/>
              <a:gdLst/>
              <a:ahLst/>
              <a:cxnLst/>
              <a:rect l="l" t="t" r="r" b="b"/>
              <a:pathLst>
                <a:path w="673" h="257" extrusionOk="0">
                  <a:moveTo>
                    <a:pt x="513" y="0"/>
                  </a:moveTo>
                  <a:cubicBezTo>
                    <a:pt x="456" y="0"/>
                    <a:pt x="388" y="10"/>
                    <a:pt x="317" y="31"/>
                  </a:cubicBezTo>
                  <a:cubicBezTo>
                    <a:pt x="136" y="76"/>
                    <a:pt x="0" y="149"/>
                    <a:pt x="17" y="206"/>
                  </a:cubicBezTo>
                  <a:cubicBezTo>
                    <a:pt x="27" y="239"/>
                    <a:pt x="83" y="256"/>
                    <a:pt x="163" y="256"/>
                  </a:cubicBezTo>
                  <a:cubicBezTo>
                    <a:pt x="220" y="256"/>
                    <a:pt x="289" y="247"/>
                    <a:pt x="362" y="228"/>
                  </a:cubicBezTo>
                  <a:cubicBezTo>
                    <a:pt x="542" y="189"/>
                    <a:pt x="672" y="110"/>
                    <a:pt x="661" y="53"/>
                  </a:cubicBezTo>
                  <a:cubicBezTo>
                    <a:pt x="651" y="20"/>
                    <a:pt x="594" y="0"/>
                    <a:pt x="513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6" name="Google Shape;872;p12">
              <a:extLst>
                <a:ext uri="{FF2B5EF4-FFF2-40B4-BE49-F238E27FC236}">
                  <a16:creationId xmlns:a16="http://schemas.microsoft.com/office/drawing/2014/main" id="{401BA7AB-356D-9DD6-DCEE-13786C0F9A3E}"/>
                </a:ext>
              </a:extLst>
            </p:cNvPr>
            <p:cNvSpPr/>
            <p:nvPr/>
          </p:nvSpPr>
          <p:spPr>
            <a:xfrm>
              <a:off x="2856594" y="3716021"/>
              <a:ext cx="228509" cy="53812"/>
            </a:xfrm>
            <a:custGeom>
              <a:avLst/>
              <a:gdLst/>
              <a:ahLst/>
              <a:cxnLst/>
              <a:rect l="l" t="t" r="r" b="b"/>
              <a:pathLst>
                <a:path w="7117" h="1676" extrusionOk="0">
                  <a:moveTo>
                    <a:pt x="7116" y="1"/>
                  </a:moveTo>
                  <a:lnTo>
                    <a:pt x="7116" y="1"/>
                  </a:lnTo>
                  <a:cubicBezTo>
                    <a:pt x="6862" y="181"/>
                    <a:pt x="6602" y="351"/>
                    <a:pt x="6331" y="509"/>
                  </a:cubicBezTo>
                  <a:cubicBezTo>
                    <a:pt x="6066" y="661"/>
                    <a:pt x="5789" y="797"/>
                    <a:pt x="5501" y="915"/>
                  </a:cubicBezTo>
                  <a:cubicBezTo>
                    <a:pt x="4931" y="1158"/>
                    <a:pt x="4327" y="1328"/>
                    <a:pt x="3717" y="1441"/>
                  </a:cubicBezTo>
                  <a:cubicBezTo>
                    <a:pt x="3135" y="1542"/>
                    <a:pt x="2549" y="1588"/>
                    <a:pt x="1962" y="1588"/>
                  </a:cubicBezTo>
                  <a:cubicBezTo>
                    <a:pt x="1927" y="1588"/>
                    <a:pt x="1893" y="1588"/>
                    <a:pt x="1859" y="1587"/>
                  </a:cubicBezTo>
                  <a:cubicBezTo>
                    <a:pt x="1548" y="1587"/>
                    <a:pt x="1238" y="1565"/>
                    <a:pt x="927" y="1520"/>
                  </a:cubicBezTo>
                  <a:cubicBezTo>
                    <a:pt x="848" y="1514"/>
                    <a:pt x="769" y="1503"/>
                    <a:pt x="695" y="1491"/>
                  </a:cubicBezTo>
                  <a:cubicBezTo>
                    <a:pt x="656" y="1486"/>
                    <a:pt x="616" y="1480"/>
                    <a:pt x="582" y="1475"/>
                  </a:cubicBezTo>
                  <a:lnTo>
                    <a:pt x="469" y="1452"/>
                  </a:lnTo>
                  <a:lnTo>
                    <a:pt x="238" y="1407"/>
                  </a:lnTo>
                  <a:cubicBezTo>
                    <a:pt x="159" y="1395"/>
                    <a:pt x="80" y="1373"/>
                    <a:pt x="1" y="1362"/>
                  </a:cubicBezTo>
                  <a:lnTo>
                    <a:pt x="1" y="1362"/>
                  </a:lnTo>
                  <a:cubicBezTo>
                    <a:pt x="80" y="1379"/>
                    <a:pt x="153" y="1407"/>
                    <a:pt x="227" y="1429"/>
                  </a:cubicBezTo>
                  <a:cubicBezTo>
                    <a:pt x="306" y="1452"/>
                    <a:pt x="379" y="1475"/>
                    <a:pt x="453" y="1497"/>
                  </a:cubicBezTo>
                  <a:cubicBezTo>
                    <a:pt x="605" y="1531"/>
                    <a:pt x="757" y="1565"/>
                    <a:pt x="916" y="1587"/>
                  </a:cubicBezTo>
                  <a:cubicBezTo>
                    <a:pt x="1226" y="1638"/>
                    <a:pt x="1542" y="1667"/>
                    <a:pt x="1853" y="1672"/>
                  </a:cubicBezTo>
                  <a:cubicBezTo>
                    <a:pt x="1937" y="1675"/>
                    <a:pt x="2022" y="1676"/>
                    <a:pt x="2106" y="1676"/>
                  </a:cubicBezTo>
                  <a:cubicBezTo>
                    <a:pt x="2645" y="1676"/>
                    <a:pt x="3190" y="1629"/>
                    <a:pt x="3722" y="1531"/>
                  </a:cubicBezTo>
                  <a:cubicBezTo>
                    <a:pt x="4033" y="1475"/>
                    <a:pt x="4338" y="1401"/>
                    <a:pt x="4643" y="1311"/>
                  </a:cubicBezTo>
                  <a:cubicBezTo>
                    <a:pt x="4942" y="1220"/>
                    <a:pt x="5241" y="1119"/>
                    <a:pt x="5529" y="995"/>
                  </a:cubicBezTo>
                  <a:cubicBezTo>
                    <a:pt x="5818" y="865"/>
                    <a:pt x="6100" y="723"/>
                    <a:pt x="6371" y="565"/>
                  </a:cubicBezTo>
                  <a:cubicBezTo>
                    <a:pt x="6636" y="407"/>
                    <a:pt x="6890" y="215"/>
                    <a:pt x="7116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67" name="Google Shape;873;p12">
            <a:extLst>
              <a:ext uri="{FF2B5EF4-FFF2-40B4-BE49-F238E27FC236}">
                <a16:creationId xmlns:a16="http://schemas.microsoft.com/office/drawing/2014/main" id="{006505FD-5FB0-88C8-7DA8-D86411BB05BA}"/>
              </a:ext>
            </a:extLst>
          </p:cNvPr>
          <p:cNvGrpSpPr/>
          <p:nvPr/>
        </p:nvGrpSpPr>
        <p:grpSpPr>
          <a:xfrm rot="2700091" flipH="1">
            <a:off x="10796916" y="4689469"/>
            <a:ext cx="1132849" cy="1136649"/>
            <a:chOff x="5867803" y="2869897"/>
            <a:chExt cx="227655" cy="228434"/>
          </a:xfrm>
        </p:grpSpPr>
        <p:sp>
          <p:nvSpPr>
            <p:cNvPr id="68" name="Google Shape;874;p12">
              <a:extLst>
                <a:ext uri="{FF2B5EF4-FFF2-40B4-BE49-F238E27FC236}">
                  <a16:creationId xmlns:a16="http://schemas.microsoft.com/office/drawing/2014/main" id="{15E93F38-816C-E961-5FCF-949FAB4C249B}"/>
                </a:ext>
              </a:extLst>
            </p:cNvPr>
            <p:cNvSpPr/>
            <p:nvPr/>
          </p:nvSpPr>
          <p:spPr>
            <a:xfrm>
              <a:off x="5867803" y="2869897"/>
              <a:ext cx="227655" cy="228434"/>
            </a:xfrm>
            <a:custGeom>
              <a:avLst/>
              <a:gdLst/>
              <a:ahLst/>
              <a:cxnLst/>
              <a:rect l="l" t="t" r="r" b="b"/>
              <a:pathLst>
                <a:path w="10234" h="10269" extrusionOk="0">
                  <a:moveTo>
                    <a:pt x="6560" y="1"/>
                  </a:moveTo>
                  <a:cubicBezTo>
                    <a:pt x="5682" y="1"/>
                    <a:pt x="4711" y="308"/>
                    <a:pt x="3733" y="911"/>
                  </a:cubicBezTo>
                  <a:lnTo>
                    <a:pt x="3502" y="1058"/>
                  </a:lnTo>
                  <a:lnTo>
                    <a:pt x="3502" y="1069"/>
                  </a:lnTo>
                  <a:cubicBezTo>
                    <a:pt x="2508" y="1730"/>
                    <a:pt x="1644" y="2650"/>
                    <a:pt x="1180" y="3537"/>
                  </a:cubicBezTo>
                  <a:cubicBezTo>
                    <a:pt x="0" y="5751"/>
                    <a:pt x="751" y="8444"/>
                    <a:pt x="2875" y="9664"/>
                  </a:cubicBezTo>
                  <a:cubicBezTo>
                    <a:pt x="3558" y="10054"/>
                    <a:pt x="4326" y="10269"/>
                    <a:pt x="5105" y="10269"/>
                  </a:cubicBezTo>
                  <a:cubicBezTo>
                    <a:pt x="6687" y="10269"/>
                    <a:pt x="8138" y="9455"/>
                    <a:pt x="8991" y="8083"/>
                  </a:cubicBezTo>
                  <a:lnTo>
                    <a:pt x="9030" y="8072"/>
                  </a:lnTo>
                  <a:lnTo>
                    <a:pt x="9256" y="7620"/>
                  </a:lnTo>
                  <a:cubicBezTo>
                    <a:pt x="9414" y="7287"/>
                    <a:pt x="9555" y="6931"/>
                    <a:pt x="9680" y="6553"/>
                  </a:cubicBezTo>
                  <a:cubicBezTo>
                    <a:pt x="10233" y="4689"/>
                    <a:pt x="10052" y="2667"/>
                    <a:pt x="9205" y="1414"/>
                  </a:cubicBezTo>
                  <a:cubicBezTo>
                    <a:pt x="9115" y="1278"/>
                    <a:pt x="9013" y="1154"/>
                    <a:pt x="8912" y="1024"/>
                  </a:cubicBezTo>
                  <a:lnTo>
                    <a:pt x="8900" y="1018"/>
                  </a:lnTo>
                  <a:cubicBezTo>
                    <a:pt x="8866" y="979"/>
                    <a:pt x="8827" y="934"/>
                    <a:pt x="8776" y="883"/>
                  </a:cubicBezTo>
                  <a:lnTo>
                    <a:pt x="8742" y="849"/>
                  </a:lnTo>
                  <a:cubicBezTo>
                    <a:pt x="8556" y="674"/>
                    <a:pt x="8358" y="527"/>
                    <a:pt x="8144" y="403"/>
                  </a:cubicBezTo>
                  <a:cubicBezTo>
                    <a:pt x="7673" y="134"/>
                    <a:pt x="7137" y="1"/>
                    <a:pt x="6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9" name="Google Shape;875;p12">
              <a:extLst>
                <a:ext uri="{FF2B5EF4-FFF2-40B4-BE49-F238E27FC236}">
                  <a16:creationId xmlns:a16="http://schemas.microsoft.com/office/drawing/2014/main" id="{C867E10C-4947-C1E2-B24B-187D52F0194E}"/>
                </a:ext>
              </a:extLst>
            </p:cNvPr>
            <p:cNvSpPr/>
            <p:nvPr/>
          </p:nvSpPr>
          <p:spPr>
            <a:xfrm>
              <a:off x="5890975" y="2887775"/>
              <a:ext cx="187925" cy="191875"/>
            </a:xfrm>
            <a:custGeom>
              <a:avLst/>
              <a:gdLst/>
              <a:ahLst/>
              <a:cxnLst/>
              <a:rect l="l" t="t" r="r" b="b"/>
              <a:pathLst>
                <a:path w="7517" h="7675" extrusionOk="0">
                  <a:moveTo>
                    <a:pt x="5067" y="1"/>
                  </a:moveTo>
                  <a:cubicBezTo>
                    <a:pt x="4388" y="1"/>
                    <a:pt x="3627" y="283"/>
                    <a:pt x="2925" y="714"/>
                  </a:cubicBezTo>
                  <a:cubicBezTo>
                    <a:pt x="2033" y="1268"/>
                    <a:pt x="1242" y="2070"/>
                    <a:pt x="830" y="2838"/>
                  </a:cubicBezTo>
                  <a:cubicBezTo>
                    <a:pt x="0" y="4419"/>
                    <a:pt x="480" y="6362"/>
                    <a:pt x="2027" y="7248"/>
                  </a:cubicBezTo>
                  <a:cubicBezTo>
                    <a:pt x="2532" y="7538"/>
                    <a:pt x="3077" y="7675"/>
                    <a:pt x="3614" y="7675"/>
                  </a:cubicBezTo>
                  <a:cubicBezTo>
                    <a:pt x="4730" y="7675"/>
                    <a:pt x="5813" y="7086"/>
                    <a:pt x="6438" y="6057"/>
                  </a:cubicBezTo>
                  <a:cubicBezTo>
                    <a:pt x="6494" y="5955"/>
                    <a:pt x="6551" y="5859"/>
                    <a:pt x="6607" y="5752"/>
                  </a:cubicBezTo>
                  <a:cubicBezTo>
                    <a:pt x="7517" y="3939"/>
                    <a:pt x="7466" y="1081"/>
                    <a:pt x="6014" y="234"/>
                  </a:cubicBezTo>
                  <a:cubicBezTo>
                    <a:pt x="5732" y="73"/>
                    <a:pt x="5410" y="1"/>
                    <a:pt x="5067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0" name="Google Shape;876;p12">
              <a:extLst>
                <a:ext uri="{FF2B5EF4-FFF2-40B4-BE49-F238E27FC236}">
                  <a16:creationId xmlns:a16="http://schemas.microsoft.com/office/drawing/2014/main" id="{08310951-5F16-DD54-A2A3-99036C2F87DF}"/>
                </a:ext>
              </a:extLst>
            </p:cNvPr>
            <p:cNvSpPr/>
            <p:nvPr/>
          </p:nvSpPr>
          <p:spPr>
            <a:xfrm>
              <a:off x="5937125" y="2887925"/>
              <a:ext cx="141775" cy="149000"/>
            </a:xfrm>
            <a:custGeom>
              <a:avLst/>
              <a:gdLst/>
              <a:ahLst/>
              <a:cxnLst/>
              <a:rect l="l" t="t" r="r" b="b"/>
              <a:pathLst>
                <a:path w="5671" h="5960" extrusionOk="0">
                  <a:moveTo>
                    <a:pt x="3227" y="1"/>
                  </a:moveTo>
                  <a:cubicBezTo>
                    <a:pt x="2548" y="1"/>
                    <a:pt x="1788" y="283"/>
                    <a:pt x="1091" y="714"/>
                  </a:cubicBezTo>
                  <a:cubicBezTo>
                    <a:pt x="989" y="844"/>
                    <a:pt x="904" y="985"/>
                    <a:pt x="837" y="1120"/>
                  </a:cubicBezTo>
                  <a:cubicBezTo>
                    <a:pt x="1" y="2702"/>
                    <a:pt x="481" y="4644"/>
                    <a:pt x="2028" y="5537"/>
                  </a:cubicBezTo>
                  <a:cubicBezTo>
                    <a:pt x="2530" y="5823"/>
                    <a:pt x="3073" y="5960"/>
                    <a:pt x="3610" y="5960"/>
                  </a:cubicBezTo>
                  <a:cubicBezTo>
                    <a:pt x="4004" y="5960"/>
                    <a:pt x="4394" y="5887"/>
                    <a:pt x="4761" y="5746"/>
                  </a:cubicBezTo>
                  <a:cubicBezTo>
                    <a:pt x="5671" y="3933"/>
                    <a:pt x="5620" y="1075"/>
                    <a:pt x="4174" y="234"/>
                  </a:cubicBezTo>
                  <a:cubicBezTo>
                    <a:pt x="3892" y="73"/>
                    <a:pt x="3570" y="1"/>
                    <a:pt x="3227" y="1"/>
                  </a:cubicBezTo>
                  <a:close/>
                </a:path>
              </a:pathLst>
            </a:custGeom>
            <a:solidFill>
              <a:srgbClr val="F4EDED">
                <a:alpha val="3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1" name="Google Shape;877;p12">
              <a:extLst>
                <a:ext uri="{FF2B5EF4-FFF2-40B4-BE49-F238E27FC236}">
                  <a16:creationId xmlns:a16="http://schemas.microsoft.com/office/drawing/2014/main" id="{3A9AA689-9C1F-A47A-CCDC-FA7F428DF437}"/>
                </a:ext>
              </a:extLst>
            </p:cNvPr>
            <p:cNvSpPr/>
            <p:nvPr/>
          </p:nvSpPr>
          <p:spPr>
            <a:xfrm>
              <a:off x="6021425" y="2908975"/>
              <a:ext cx="30525" cy="43725"/>
            </a:xfrm>
            <a:custGeom>
              <a:avLst/>
              <a:gdLst/>
              <a:ahLst/>
              <a:cxnLst/>
              <a:rect l="l" t="t" r="r" b="b"/>
              <a:pathLst>
                <a:path w="1221" h="1749" extrusionOk="0">
                  <a:moveTo>
                    <a:pt x="564" y="1"/>
                  </a:moveTo>
                  <a:cubicBezTo>
                    <a:pt x="555" y="1"/>
                    <a:pt x="546" y="1"/>
                    <a:pt x="537" y="2"/>
                  </a:cubicBezTo>
                  <a:cubicBezTo>
                    <a:pt x="226" y="30"/>
                    <a:pt x="0" y="442"/>
                    <a:pt x="40" y="922"/>
                  </a:cubicBezTo>
                  <a:cubicBezTo>
                    <a:pt x="78" y="1385"/>
                    <a:pt x="347" y="1748"/>
                    <a:pt x="650" y="1748"/>
                  </a:cubicBezTo>
                  <a:cubicBezTo>
                    <a:pt x="661" y="1748"/>
                    <a:pt x="672" y="1748"/>
                    <a:pt x="684" y="1747"/>
                  </a:cubicBezTo>
                  <a:cubicBezTo>
                    <a:pt x="1000" y="1724"/>
                    <a:pt x="1220" y="1312"/>
                    <a:pt x="1180" y="826"/>
                  </a:cubicBezTo>
                  <a:cubicBezTo>
                    <a:pt x="1142" y="360"/>
                    <a:pt x="870" y="1"/>
                    <a:pt x="564" y="1"/>
                  </a:cubicBezTo>
                  <a:close/>
                </a:path>
              </a:pathLst>
            </a:custGeom>
            <a:solidFill>
              <a:srgbClr val="F4EDED">
                <a:alpha val="5686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2" name="Google Shape;878;p12">
              <a:extLst>
                <a:ext uri="{FF2B5EF4-FFF2-40B4-BE49-F238E27FC236}">
                  <a16:creationId xmlns:a16="http://schemas.microsoft.com/office/drawing/2014/main" id="{E8311201-F438-DF0D-2B5A-1A7D0EC6BDD2}"/>
                </a:ext>
              </a:extLst>
            </p:cNvPr>
            <p:cNvSpPr/>
            <p:nvPr/>
          </p:nvSpPr>
          <p:spPr>
            <a:xfrm>
              <a:off x="6030025" y="2964750"/>
              <a:ext cx="22625" cy="26325"/>
            </a:xfrm>
            <a:custGeom>
              <a:avLst/>
              <a:gdLst/>
              <a:ahLst/>
              <a:cxnLst/>
              <a:rect l="l" t="t" r="r" b="b"/>
              <a:pathLst>
                <a:path w="905" h="1053" extrusionOk="0">
                  <a:moveTo>
                    <a:pt x="433" y="1"/>
                  </a:moveTo>
                  <a:cubicBezTo>
                    <a:pt x="425" y="1"/>
                    <a:pt x="416" y="1"/>
                    <a:pt x="407" y="1"/>
                  </a:cubicBezTo>
                  <a:cubicBezTo>
                    <a:pt x="170" y="24"/>
                    <a:pt x="1" y="273"/>
                    <a:pt x="23" y="561"/>
                  </a:cubicBezTo>
                  <a:cubicBezTo>
                    <a:pt x="40" y="843"/>
                    <a:pt x="239" y="1053"/>
                    <a:pt x="466" y="1053"/>
                  </a:cubicBezTo>
                  <a:cubicBezTo>
                    <a:pt x="474" y="1053"/>
                    <a:pt x="483" y="1053"/>
                    <a:pt x="492" y="1052"/>
                  </a:cubicBezTo>
                  <a:cubicBezTo>
                    <a:pt x="735" y="1029"/>
                    <a:pt x="904" y="781"/>
                    <a:pt x="882" y="493"/>
                  </a:cubicBezTo>
                  <a:cubicBezTo>
                    <a:pt x="854" y="215"/>
                    <a:pt x="665" y="1"/>
                    <a:pt x="433" y="1"/>
                  </a:cubicBezTo>
                  <a:close/>
                </a:path>
              </a:pathLst>
            </a:custGeom>
            <a:solidFill>
              <a:srgbClr val="F4EDED">
                <a:alpha val="5686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73" name="Google Shape;879;p12">
            <a:extLst>
              <a:ext uri="{FF2B5EF4-FFF2-40B4-BE49-F238E27FC236}">
                <a16:creationId xmlns:a16="http://schemas.microsoft.com/office/drawing/2014/main" id="{70BF91DF-F93E-4B8B-E426-29DADC5104BF}"/>
              </a:ext>
            </a:extLst>
          </p:cNvPr>
          <p:cNvSpPr/>
          <p:nvPr/>
        </p:nvSpPr>
        <p:spPr>
          <a:xfrm>
            <a:off x="5353794" y="1968376"/>
            <a:ext cx="397267" cy="288705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4" name="Google Shape;880;p12">
            <a:extLst>
              <a:ext uri="{FF2B5EF4-FFF2-40B4-BE49-F238E27FC236}">
                <a16:creationId xmlns:a16="http://schemas.microsoft.com/office/drawing/2014/main" id="{62130FE7-D079-D303-E941-853BB6DB3DC6}"/>
              </a:ext>
            </a:extLst>
          </p:cNvPr>
          <p:cNvSpPr/>
          <p:nvPr/>
        </p:nvSpPr>
        <p:spPr>
          <a:xfrm>
            <a:off x="5751061" y="5435696"/>
            <a:ext cx="397267" cy="288705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7AD6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5" name="Google Shape;881;p12">
            <a:extLst>
              <a:ext uri="{FF2B5EF4-FFF2-40B4-BE49-F238E27FC236}">
                <a16:creationId xmlns:a16="http://schemas.microsoft.com/office/drawing/2014/main" id="{96942319-9372-606E-32BF-BD7909A0A5A4}"/>
              </a:ext>
            </a:extLst>
          </p:cNvPr>
          <p:cNvSpPr/>
          <p:nvPr/>
        </p:nvSpPr>
        <p:spPr>
          <a:xfrm rot="-4808699">
            <a:off x="8337647" y="5637713"/>
            <a:ext cx="308719" cy="224373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7" name="Google Shape;883;p12">
            <a:extLst>
              <a:ext uri="{FF2B5EF4-FFF2-40B4-BE49-F238E27FC236}">
                <a16:creationId xmlns:a16="http://schemas.microsoft.com/office/drawing/2014/main" id="{E3EA5E20-9FF0-C346-0EAB-CCDE343035D6}"/>
              </a:ext>
            </a:extLst>
          </p:cNvPr>
          <p:cNvSpPr/>
          <p:nvPr/>
        </p:nvSpPr>
        <p:spPr>
          <a:xfrm flipH="1">
            <a:off x="6361490" y="2185986"/>
            <a:ext cx="690473" cy="501786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7AD6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B98A4CB-4C57-E1E5-EC41-C93189C15E61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8AAB6464-F9BB-F2CF-5289-136ADCEF2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FB6B18-05AE-2447-0ABA-F9B791E1777E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40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51;p2">
            <a:extLst>
              <a:ext uri="{FF2B5EF4-FFF2-40B4-BE49-F238E27FC236}">
                <a16:creationId xmlns:a16="http://schemas.microsoft.com/office/drawing/2014/main" id="{364F74F7-95CA-C3B7-2F04-BDC81DDD1FB9}"/>
              </a:ext>
            </a:extLst>
          </p:cNvPr>
          <p:cNvSpPr/>
          <p:nvPr/>
        </p:nvSpPr>
        <p:spPr>
          <a:xfrm>
            <a:off x="5812201" y="2474024"/>
            <a:ext cx="5475160" cy="19749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123C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hãy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nêu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kiến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thức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tưởng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tượng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tiết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sz="24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sz="2400" b="1" kern="0" dirty="0">
              <a:solidFill>
                <a:srgbClr val="123C12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1" name="Google Shape;153;p2">
            <a:extLst>
              <a:ext uri="{FF2B5EF4-FFF2-40B4-BE49-F238E27FC236}">
                <a16:creationId xmlns:a16="http://schemas.microsoft.com/office/drawing/2014/main" id="{18F87FF7-A396-3412-D58C-97EE43C1F89A}"/>
              </a:ext>
            </a:extLst>
          </p:cNvPr>
          <p:cNvGrpSpPr/>
          <p:nvPr/>
        </p:nvGrpSpPr>
        <p:grpSpPr>
          <a:xfrm>
            <a:off x="2067001" y="1984418"/>
            <a:ext cx="3513375" cy="3237230"/>
            <a:chOff x="2557413" y="3249910"/>
            <a:chExt cx="823044" cy="718373"/>
          </a:xfrm>
        </p:grpSpPr>
        <p:sp>
          <p:nvSpPr>
            <p:cNvPr id="12" name="Google Shape;154;p2">
              <a:extLst>
                <a:ext uri="{FF2B5EF4-FFF2-40B4-BE49-F238E27FC236}">
                  <a16:creationId xmlns:a16="http://schemas.microsoft.com/office/drawing/2014/main" id="{CBEC8EFA-C301-1296-3390-C23747A9B4CF}"/>
                </a:ext>
              </a:extLst>
            </p:cNvPr>
            <p:cNvSpPr/>
            <p:nvPr/>
          </p:nvSpPr>
          <p:spPr>
            <a:xfrm>
              <a:off x="2557413" y="3249910"/>
              <a:ext cx="823044" cy="718373"/>
            </a:xfrm>
            <a:custGeom>
              <a:avLst/>
              <a:gdLst/>
              <a:ahLst/>
              <a:cxnLst/>
              <a:rect l="l" t="t" r="r" b="b"/>
              <a:pathLst>
                <a:path w="25634" h="22374" extrusionOk="0">
                  <a:moveTo>
                    <a:pt x="17297" y="1"/>
                  </a:moveTo>
                  <a:cubicBezTo>
                    <a:pt x="16929" y="1"/>
                    <a:pt x="16557" y="54"/>
                    <a:pt x="16197" y="162"/>
                  </a:cubicBezTo>
                  <a:cubicBezTo>
                    <a:pt x="14870" y="569"/>
                    <a:pt x="13667" y="1478"/>
                    <a:pt x="12724" y="2805"/>
                  </a:cubicBezTo>
                  <a:cubicBezTo>
                    <a:pt x="12114" y="3652"/>
                    <a:pt x="11651" y="4618"/>
                    <a:pt x="11363" y="5612"/>
                  </a:cubicBezTo>
                  <a:cubicBezTo>
                    <a:pt x="11120" y="5634"/>
                    <a:pt x="10889" y="5680"/>
                    <a:pt x="10663" y="5725"/>
                  </a:cubicBezTo>
                  <a:cubicBezTo>
                    <a:pt x="10471" y="5770"/>
                    <a:pt x="10279" y="5815"/>
                    <a:pt x="10092" y="5883"/>
                  </a:cubicBezTo>
                  <a:cubicBezTo>
                    <a:pt x="8758" y="4294"/>
                    <a:pt x="6864" y="3386"/>
                    <a:pt x="4977" y="3386"/>
                  </a:cubicBezTo>
                  <a:cubicBezTo>
                    <a:pt x="4604" y="3386"/>
                    <a:pt x="4232" y="3421"/>
                    <a:pt x="3863" y="3494"/>
                  </a:cubicBezTo>
                  <a:cubicBezTo>
                    <a:pt x="2982" y="3675"/>
                    <a:pt x="2175" y="4053"/>
                    <a:pt x="1520" y="4607"/>
                  </a:cubicBezTo>
                  <a:cubicBezTo>
                    <a:pt x="1480" y="4640"/>
                    <a:pt x="1435" y="4680"/>
                    <a:pt x="1396" y="4719"/>
                  </a:cubicBezTo>
                  <a:cubicBezTo>
                    <a:pt x="887" y="5177"/>
                    <a:pt x="23" y="6143"/>
                    <a:pt x="1" y="7408"/>
                  </a:cubicBezTo>
                  <a:lnTo>
                    <a:pt x="1" y="7560"/>
                  </a:lnTo>
                  <a:cubicBezTo>
                    <a:pt x="46" y="8819"/>
                    <a:pt x="932" y="9808"/>
                    <a:pt x="2260" y="10084"/>
                  </a:cubicBezTo>
                  <a:cubicBezTo>
                    <a:pt x="2429" y="10118"/>
                    <a:pt x="2598" y="10135"/>
                    <a:pt x="2762" y="10147"/>
                  </a:cubicBezTo>
                  <a:cubicBezTo>
                    <a:pt x="2815" y="10149"/>
                    <a:pt x="2869" y="10151"/>
                    <a:pt x="2922" y="10151"/>
                  </a:cubicBezTo>
                  <a:cubicBezTo>
                    <a:pt x="3288" y="10151"/>
                    <a:pt x="3653" y="10085"/>
                    <a:pt x="3993" y="9971"/>
                  </a:cubicBezTo>
                  <a:cubicBezTo>
                    <a:pt x="4259" y="9875"/>
                    <a:pt x="4485" y="9774"/>
                    <a:pt x="4699" y="9667"/>
                  </a:cubicBezTo>
                  <a:cubicBezTo>
                    <a:pt x="4846" y="9610"/>
                    <a:pt x="4987" y="9537"/>
                    <a:pt x="5128" y="9452"/>
                  </a:cubicBezTo>
                  <a:cubicBezTo>
                    <a:pt x="5247" y="9395"/>
                    <a:pt x="5332" y="9362"/>
                    <a:pt x="5416" y="9333"/>
                  </a:cubicBezTo>
                  <a:cubicBezTo>
                    <a:pt x="5524" y="9299"/>
                    <a:pt x="5614" y="9277"/>
                    <a:pt x="5716" y="9277"/>
                  </a:cubicBezTo>
                  <a:lnTo>
                    <a:pt x="5812" y="9277"/>
                  </a:lnTo>
                  <a:cubicBezTo>
                    <a:pt x="5840" y="9277"/>
                    <a:pt x="5863" y="9277"/>
                    <a:pt x="5891" y="9283"/>
                  </a:cubicBezTo>
                  <a:lnTo>
                    <a:pt x="5902" y="9283"/>
                  </a:lnTo>
                  <a:cubicBezTo>
                    <a:pt x="5930" y="9283"/>
                    <a:pt x="5959" y="9288"/>
                    <a:pt x="5981" y="9299"/>
                  </a:cubicBezTo>
                  <a:lnTo>
                    <a:pt x="6004" y="9305"/>
                  </a:lnTo>
                  <a:cubicBezTo>
                    <a:pt x="6032" y="9311"/>
                    <a:pt x="6055" y="9311"/>
                    <a:pt x="6077" y="9322"/>
                  </a:cubicBezTo>
                  <a:lnTo>
                    <a:pt x="6088" y="9322"/>
                  </a:lnTo>
                  <a:cubicBezTo>
                    <a:pt x="6117" y="9328"/>
                    <a:pt x="6151" y="9333"/>
                    <a:pt x="6184" y="9339"/>
                  </a:cubicBezTo>
                  <a:lnTo>
                    <a:pt x="6201" y="9345"/>
                  </a:lnTo>
                  <a:lnTo>
                    <a:pt x="6207" y="9345"/>
                  </a:lnTo>
                  <a:cubicBezTo>
                    <a:pt x="5586" y="10649"/>
                    <a:pt x="5411" y="12095"/>
                    <a:pt x="5699" y="13490"/>
                  </a:cubicBezTo>
                  <a:cubicBezTo>
                    <a:pt x="5755" y="13761"/>
                    <a:pt x="5840" y="14038"/>
                    <a:pt x="5947" y="14297"/>
                  </a:cubicBezTo>
                  <a:lnTo>
                    <a:pt x="5947" y="14303"/>
                  </a:lnTo>
                  <a:cubicBezTo>
                    <a:pt x="5953" y="14326"/>
                    <a:pt x="5959" y="14337"/>
                    <a:pt x="5964" y="14359"/>
                  </a:cubicBezTo>
                  <a:cubicBezTo>
                    <a:pt x="5964" y="14365"/>
                    <a:pt x="5976" y="14371"/>
                    <a:pt x="5976" y="14382"/>
                  </a:cubicBezTo>
                  <a:cubicBezTo>
                    <a:pt x="5761" y="14241"/>
                    <a:pt x="5524" y="14156"/>
                    <a:pt x="5270" y="14134"/>
                  </a:cubicBezTo>
                  <a:cubicBezTo>
                    <a:pt x="5222" y="14128"/>
                    <a:pt x="5175" y="14125"/>
                    <a:pt x="5128" y="14125"/>
                  </a:cubicBezTo>
                  <a:cubicBezTo>
                    <a:pt x="5040" y="14125"/>
                    <a:pt x="4951" y="14134"/>
                    <a:pt x="4863" y="14145"/>
                  </a:cubicBezTo>
                  <a:cubicBezTo>
                    <a:pt x="4835" y="14139"/>
                    <a:pt x="4807" y="14139"/>
                    <a:pt x="4778" y="14139"/>
                  </a:cubicBezTo>
                  <a:cubicBezTo>
                    <a:pt x="4734" y="14135"/>
                    <a:pt x="4689" y="14134"/>
                    <a:pt x="4645" y="14134"/>
                  </a:cubicBezTo>
                  <a:cubicBezTo>
                    <a:pt x="4290" y="14134"/>
                    <a:pt x="3947" y="14253"/>
                    <a:pt x="3666" y="14489"/>
                  </a:cubicBezTo>
                  <a:cubicBezTo>
                    <a:pt x="3451" y="14664"/>
                    <a:pt x="3299" y="14885"/>
                    <a:pt x="3208" y="15139"/>
                  </a:cubicBezTo>
                  <a:cubicBezTo>
                    <a:pt x="3124" y="15167"/>
                    <a:pt x="3039" y="15195"/>
                    <a:pt x="2960" y="15229"/>
                  </a:cubicBezTo>
                  <a:cubicBezTo>
                    <a:pt x="2847" y="15280"/>
                    <a:pt x="2740" y="15325"/>
                    <a:pt x="2644" y="15382"/>
                  </a:cubicBezTo>
                  <a:cubicBezTo>
                    <a:pt x="2599" y="15378"/>
                    <a:pt x="2556" y="15376"/>
                    <a:pt x="2512" y="15376"/>
                  </a:cubicBezTo>
                  <a:cubicBezTo>
                    <a:pt x="2211" y="15376"/>
                    <a:pt x="1930" y="15461"/>
                    <a:pt x="1684" y="15619"/>
                  </a:cubicBezTo>
                  <a:cubicBezTo>
                    <a:pt x="1458" y="15766"/>
                    <a:pt x="1271" y="15963"/>
                    <a:pt x="1158" y="16212"/>
                  </a:cubicBezTo>
                  <a:cubicBezTo>
                    <a:pt x="904" y="16370"/>
                    <a:pt x="707" y="16596"/>
                    <a:pt x="571" y="16867"/>
                  </a:cubicBezTo>
                  <a:cubicBezTo>
                    <a:pt x="469" y="17076"/>
                    <a:pt x="413" y="17302"/>
                    <a:pt x="402" y="17539"/>
                  </a:cubicBezTo>
                  <a:cubicBezTo>
                    <a:pt x="176" y="17866"/>
                    <a:pt x="80" y="18250"/>
                    <a:pt x="131" y="18629"/>
                  </a:cubicBezTo>
                  <a:cubicBezTo>
                    <a:pt x="85" y="18923"/>
                    <a:pt x="142" y="19160"/>
                    <a:pt x="198" y="19323"/>
                  </a:cubicBezTo>
                  <a:cubicBezTo>
                    <a:pt x="368" y="19803"/>
                    <a:pt x="740" y="20148"/>
                    <a:pt x="1277" y="20317"/>
                  </a:cubicBezTo>
                  <a:cubicBezTo>
                    <a:pt x="1573" y="20715"/>
                    <a:pt x="2062" y="20929"/>
                    <a:pt x="2654" y="20929"/>
                  </a:cubicBezTo>
                  <a:cubicBezTo>
                    <a:pt x="2717" y="20929"/>
                    <a:pt x="2782" y="20927"/>
                    <a:pt x="2847" y="20922"/>
                  </a:cubicBezTo>
                  <a:cubicBezTo>
                    <a:pt x="3295" y="21227"/>
                    <a:pt x="3980" y="21408"/>
                    <a:pt x="4612" y="21408"/>
                  </a:cubicBezTo>
                  <a:cubicBezTo>
                    <a:pt x="4705" y="21408"/>
                    <a:pt x="4796" y="21404"/>
                    <a:pt x="4886" y="21396"/>
                  </a:cubicBezTo>
                  <a:cubicBezTo>
                    <a:pt x="5337" y="21684"/>
                    <a:pt x="5880" y="21848"/>
                    <a:pt x="6292" y="21933"/>
                  </a:cubicBezTo>
                  <a:cubicBezTo>
                    <a:pt x="6521" y="21980"/>
                    <a:pt x="6939" y="22053"/>
                    <a:pt x="7414" y="22053"/>
                  </a:cubicBezTo>
                  <a:cubicBezTo>
                    <a:pt x="7725" y="22053"/>
                    <a:pt x="8060" y="22022"/>
                    <a:pt x="8381" y="21933"/>
                  </a:cubicBezTo>
                  <a:cubicBezTo>
                    <a:pt x="8743" y="22102"/>
                    <a:pt x="9166" y="22192"/>
                    <a:pt x="9635" y="22204"/>
                  </a:cubicBezTo>
                  <a:cubicBezTo>
                    <a:pt x="9661" y="22205"/>
                    <a:pt x="9693" y="22205"/>
                    <a:pt x="9729" y="22205"/>
                  </a:cubicBezTo>
                  <a:cubicBezTo>
                    <a:pt x="9919" y="22205"/>
                    <a:pt x="10237" y="22188"/>
                    <a:pt x="10578" y="22108"/>
                  </a:cubicBezTo>
                  <a:cubicBezTo>
                    <a:pt x="10691" y="22158"/>
                    <a:pt x="10810" y="22204"/>
                    <a:pt x="10934" y="22237"/>
                  </a:cubicBezTo>
                  <a:cubicBezTo>
                    <a:pt x="11133" y="22286"/>
                    <a:pt x="11365" y="22310"/>
                    <a:pt x="11611" y="22310"/>
                  </a:cubicBezTo>
                  <a:cubicBezTo>
                    <a:pt x="11990" y="22310"/>
                    <a:pt x="12403" y="22253"/>
                    <a:pt x="12781" y="22147"/>
                  </a:cubicBezTo>
                  <a:cubicBezTo>
                    <a:pt x="13052" y="22294"/>
                    <a:pt x="13357" y="22373"/>
                    <a:pt x="13673" y="22373"/>
                  </a:cubicBezTo>
                  <a:lnTo>
                    <a:pt x="13769" y="22373"/>
                  </a:lnTo>
                  <a:cubicBezTo>
                    <a:pt x="14034" y="22356"/>
                    <a:pt x="14305" y="22288"/>
                    <a:pt x="14548" y="22158"/>
                  </a:cubicBezTo>
                  <a:cubicBezTo>
                    <a:pt x="14828" y="22259"/>
                    <a:pt x="15111" y="22309"/>
                    <a:pt x="15392" y="22309"/>
                  </a:cubicBezTo>
                  <a:cubicBezTo>
                    <a:pt x="15552" y="22309"/>
                    <a:pt x="15712" y="22293"/>
                    <a:pt x="15870" y="22260"/>
                  </a:cubicBezTo>
                  <a:cubicBezTo>
                    <a:pt x="16073" y="22215"/>
                    <a:pt x="16271" y="22147"/>
                    <a:pt x="16457" y="22045"/>
                  </a:cubicBezTo>
                  <a:cubicBezTo>
                    <a:pt x="16589" y="22078"/>
                    <a:pt x="16722" y="22092"/>
                    <a:pt x="16857" y="22092"/>
                  </a:cubicBezTo>
                  <a:cubicBezTo>
                    <a:pt x="17003" y="22092"/>
                    <a:pt x="17151" y="22075"/>
                    <a:pt x="17298" y="22045"/>
                  </a:cubicBezTo>
                  <a:cubicBezTo>
                    <a:pt x="17474" y="22006"/>
                    <a:pt x="17643" y="21944"/>
                    <a:pt x="17795" y="21853"/>
                  </a:cubicBezTo>
                  <a:cubicBezTo>
                    <a:pt x="17934" y="21870"/>
                    <a:pt x="18073" y="21877"/>
                    <a:pt x="18206" y="21877"/>
                  </a:cubicBezTo>
                  <a:cubicBezTo>
                    <a:pt x="18791" y="21877"/>
                    <a:pt x="19292" y="21743"/>
                    <a:pt x="19416" y="21707"/>
                  </a:cubicBezTo>
                  <a:cubicBezTo>
                    <a:pt x="19546" y="21673"/>
                    <a:pt x="19676" y="21622"/>
                    <a:pt x="19789" y="21571"/>
                  </a:cubicBezTo>
                  <a:cubicBezTo>
                    <a:pt x="19863" y="21583"/>
                    <a:pt x="19936" y="21589"/>
                    <a:pt x="20009" y="21589"/>
                  </a:cubicBezTo>
                  <a:cubicBezTo>
                    <a:pt x="20138" y="21589"/>
                    <a:pt x="20265" y="21572"/>
                    <a:pt x="20388" y="21543"/>
                  </a:cubicBezTo>
                  <a:cubicBezTo>
                    <a:pt x="20529" y="21509"/>
                    <a:pt x="20670" y="21458"/>
                    <a:pt x="20800" y="21385"/>
                  </a:cubicBezTo>
                  <a:cubicBezTo>
                    <a:pt x="20817" y="21385"/>
                    <a:pt x="20834" y="21385"/>
                    <a:pt x="20851" y="21385"/>
                  </a:cubicBezTo>
                  <a:cubicBezTo>
                    <a:pt x="21489" y="21385"/>
                    <a:pt x="22112" y="21183"/>
                    <a:pt x="22415" y="21046"/>
                  </a:cubicBezTo>
                  <a:cubicBezTo>
                    <a:pt x="22500" y="21006"/>
                    <a:pt x="22579" y="20967"/>
                    <a:pt x="22646" y="20922"/>
                  </a:cubicBezTo>
                  <a:cubicBezTo>
                    <a:pt x="22666" y="20922"/>
                    <a:pt x="22686" y="20923"/>
                    <a:pt x="22706" y="20923"/>
                  </a:cubicBezTo>
                  <a:cubicBezTo>
                    <a:pt x="23079" y="20923"/>
                    <a:pt x="23431" y="20822"/>
                    <a:pt x="23742" y="20639"/>
                  </a:cubicBezTo>
                  <a:cubicBezTo>
                    <a:pt x="23911" y="20543"/>
                    <a:pt x="24058" y="20413"/>
                    <a:pt x="24194" y="20267"/>
                  </a:cubicBezTo>
                  <a:cubicBezTo>
                    <a:pt x="24815" y="20108"/>
                    <a:pt x="25289" y="19707"/>
                    <a:pt x="25476" y="19171"/>
                  </a:cubicBezTo>
                  <a:cubicBezTo>
                    <a:pt x="25561" y="18945"/>
                    <a:pt x="25583" y="18708"/>
                    <a:pt x="25555" y="18465"/>
                  </a:cubicBezTo>
                  <a:cubicBezTo>
                    <a:pt x="25561" y="18448"/>
                    <a:pt x="25561" y="18420"/>
                    <a:pt x="25561" y="18397"/>
                  </a:cubicBezTo>
                  <a:cubicBezTo>
                    <a:pt x="25623" y="18143"/>
                    <a:pt x="25623" y="17895"/>
                    <a:pt x="25600" y="17720"/>
                  </a:cubicBezTo>
                  <a:cubicBezTo>
                    <a:pt x="25634" y="17454"/>
                    <a:pt x="25594" y="17228"/>
                    <a:pt x="25555" y="17104"/>
                  </a:cubicBezTo>
                  <a:cubicBezTo>
                    <a:pt x="25481" y="16839"/>
                    <a:pt x="25210" y="16240"/>
                    <a:pt x="24352" y="15992"/>
                  </a:cubicBezTo>
                  <a:cubicBezTo>
                    <a:pt x="24324" y="15963"/>
                    <a:pt x="24301" y="15935"/>
                    <a:pt x="24273" y="15907"/>
                  </a:cubicBezTo>
                  <a:cubicBezTo>
                    <a:pt x="24002" y="15636"/>
                    <a:pt x="23635" y="15478"/>
                    <a:pt x="23223" y="15449"/>
                  </a:cubicBezTo>
                  <a:cubicBezTo>
                    <a:pt x="23211" y="15438"/>
                    <a:pt x="23206" y="15438"/>
                    <a:pt x="23200" y="15432"/>
                  </a:cubicBezTo>
                  <a:cubicBezTo>
                    <a:pt x="22957" y="15269"/>
                    <a:pt x="22669" y="15178"/>
                    <a:pt x="22358" y="15156"/>
                  </a:cubicBezTo>
                  <a:cubicBezTo>
                    <a:pt x="22330" y="15133"/>
                    <a:pt x="22296" y="15116"/>
                    <a:pt x="22268" y="15099"/>
                  </a:cubicBezTo>
                  <a:cubicBezTo>
                    <a:pt x="21980" y="14924"/>
                    <a:pt x="21624" y="14817"/>
                    <a:pt x="21263" y="14755"/>
                  </a:cubicBezTo>
                  <a:cubicBezTo>
                    <a:pt x="21302" y="14642"/>
                    <a:pt x="21319" y="14529"/>
                    <a:pt x="21336" y="14416"/>
                  </a:cubicBezTo>
                  <a:cubicBezTo>
                    <a:pt x="21387" y="13964"/>
                    <a:pt x="21263" y="13535"/>
                    <a:pt x="20997" y="13196"/>
                  </a:cubicBezTo>
                  <a:cubicBezTo>
                    <a:pt x="20631" y="12738"/>
                    <a:pt x="20095" y="12510"/>
                    <a:pt x="19361" y="12510"/>
                  </a:cubicBezTo>
                  <a:cubicBezTo>
                    <a:pt x="19237" y="12510"/>
                    <a:pt x="19106" y="12517"/>
                    <a:pt x="18970" y="12530"/>
                  </a:cubicBezTo>
                  <a:cubicBezTo>
                    <a:pt x="18970" y="12490"/>
                    <a:pt x="18976" y="12451"/>
                    <a:pt x="18976" y="12411"/>
                  </a:cubicBezTo>
                  <a:lnTo>
                    <a:pt x="18976" y="12366"/>
                  </a:lnTo>
                  <a:cubicBezTo>
                    <a:pt x="18976" y="12298"/>
                    <a:pt x="18976" y="12225"/>
                    <a:pt x="18970" y="12157"/>
                  </a:cubicBezTo>
                  <a:cubicBezTo>
                    <a:pt x="18970" y="12140"/>
                    <a:pt x="18970" y="12129"/>
                    <a:pt x="18964" y="12112"/>
                  </a:cubicBezTo>
                  <a:lnTo>
                    <a:pt x="18964" y="12106"/>
                  </a:lnTo>
                  <a:lnTo>
                    <a:pt x="18942" y="11937"/>
                  </a:lnTo>
                  <a:cubicBezTo>
                    <a:pt x="18942" y="11920"/>
                    <a:pt x="18936" y="11903"/>
                    <a:pt x="18936" y="11880"/>
                  </a:cubicBezTo>
                  <a:cubicBezTo>
                    <a:pt x="18919" y="11807"/>
                    <a:pt x="18908" y="11733"/>
                    <a:pt x="18891" y="11671"/>
                  </a:cubicBezTo>
                  <a:cubicBezTo>
                    <a:pt x="18863" y="11547"/>
                    <a:pt x="18823" y="11423"/>
                    <a:pt x="18772" y="11310"/>
                  </a:cubicBezTo>
                  <a:cubicBezTo>
                    <a:pt x="18654" y="11005"/>
                    <a:pt x="18479" y="10717"/>
                    <a:pt x="18253" y="10457"/>
                  </a:cubicBezTo>
                  <a:cubicBezTo>
                    <a:pt x="17982" y="9339"/>
                    <a:pt x="17366" y="8294"/>
                    <a:pt x="16485" y="7458"/>
                  </a:cubicBezTo>
                  <a:cubicBezTo>
                    <a:pt x="16519" y="7419"/>
                    <a:pt x="16547" y="7385"/>
                    <a:pt x="16587" y="7357"/>
                  </a:cubicBezTo>
                  <a:lnTo>
                    <a:pt x="16604" y="7334"/>
                  </a:lnTo>
                  <a:cubicBezTo>
                    <a:pt x="16655" y="7289"/>
                    <a:pt x="16711" y="7238"/>
                    <a:pt x="16768" y="7182"/>
                  </a:cubicBezTo>
                  <a:lnTo>
                    <a:pt x="16796" y="7153"/>
                  </a:lnTo>
                  <a:cubicBezTo>
                    <a:pt x="16852" y="7097"/>
                    <a:pt x="16914" y="7046"/>
                    <a:pt x="16971" y="6990"/>
                  </a:cubicBezTo>
                  <a:lnTo>
                    <a:pt x="17016" y="6956"/>
                  </a:lnTo>
                  <a:cubicBezTo>
                    <a:pt x="17073" y="6905"/>
                    <a:pt x="17129" y="6854"/>
                    <a:pt x="17185" y="6815"/>
                  </a:cubicBezTo>
                  <a:lnTo>
                    <a:pt x="17214" y="6792"/>
                  </a:lnTo>
                  <a:cubicBezTo>
                    <a:pt x="17276" y="6741"/>
                    <a:pt x="17338" y="6685"/>
                    <a:pt x="17411" y="6640"/>
                  </a:cubicBezTo>
                  <a:lnTo>
                    <a:pt x="17462" y="6600"/>
                  </a:lnTo>
                  <a:cubicBezTo>
                    <a:pt x="17530" y="6555"/>
                    <a:pt x="17603" y="6498"/>
                    <a:pt x="17671" y="6448"/>
                  </a:cubicBezTo>
                  <a:cubicBezTo>
                    <a:pt x="17677" y="6442"/>
                    <a:pt x="17688" y="6442"/>
                    <a:pt x="17694" y="6431"/>
                  </a:cubicBezTo>
                  <a:cubicBezTo>
                    <a:pt x="17790" y="6363"/>
                    <a:pt x="17891" y="6289"/>
                    <a:pt x="18004" y="6216"/>
                  </a:cubicBezTo>
                  <a:cubicBezTo>
                    <a:pt x="18129" y="6131"/>
                    <a:pt x="18264" y="6041"/>
                    <a:pt x="18411" y="5951"/>
                  </a:cubicBezTo>
                  <a:cubicBezTo>
                    <a:pt x="19202" y="5471"/>
                    <a:pt x="20540" y="4663"/>
                    <a:pt x="20540" y="2986"/>
                  </a:cubicBezTo>
                  <a:cubicBezTo>
                    <a:pt x="20540" y="2037"/>
                    <a:pt x="20128" y="1207"/>
                    <a:pt x="19388" y="659"/>
                  </a:cubicBezTo>
                  <a:cubicBezTo>
                    <a:pt x="18805" y="228"/>
                    <a:pt x="18060" y="1"/>
                    <a:pt x="17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155;p2">
              <a:extLst>
                <a:ext uri="{FF2B5EF4-FFF2-40B4-BE49-F238E27FC236}">
                  <a16:creationId xmlns:a16="http://schemas.microsoft.com/office/drawing/2014/main" id="{F39025C7-F756-C82A-794C-F83EFA95B328}"/>
                </a:ext>
              </a:extLst>
            </p:cNvPr>
            <p:cNvSpPr/>
            <p:nvPr/>
          </p:nvSpPr>
          <p:spPr>
            <a:xfrm>
              <a:off x="2590356" y="3762257"/>
              <a:ext cx="758475" cy="167120"/>
            </a:xfrm>
            <a:custGeom>
              <a:avLst/>
              <a:gdLst/>
              <a:ahLst/>
              <a:cxnLst/>
              <a:rect l="l" t="t" r="r" b="b"/>
              <a:pathLst>
                <a:path w="23623" h="5205" extrusionOk="0">
                  <a:moveTo>
                    <a:pt x="11896" y="1"/>
                  </a:moveTo>
                  <a:cubicBezTo>
                    <a:pt x="10467" y="1"/>
                    <a:pt x="9106" y="57"/>
                    <a:pt x="7852" y="159"/>
                  </a:cubicBezTo>
                  <a:cubicBezTo>
                    <a:pt x="7457" y="198"/>
                    <a:pt x="7073" y="232"/>
                    <a:pt x="6700" y="272"/>
                  </a:cubicBezTo>
                  <a:cubicBezTo>
                    <a:pt x="6700" y="276"/>
                    <a:pt x="6700" y="277"/>
                    <a:pt x="6699" y="277"/>
                  </a:cubicBezTo>
                  <a:cubicBezTo>
                    <a:pt x="6697" y="277"/>
                    <a:pt x="6695" y="272"/>
                    <a:pt x="6695" y="272"/>
                  </a:cubicBezTo>
                  <a:cubicBezTo>
                    <a:pt x="6546" y="139"/>
                    <a:pt x="6234" y="70"/>
                    <a:pt x="5903" y="70"/>
                  </a:cubicBezTo>
                  <a:cubicBezTo>
                    <a:pt x="5420" y="70"/>
                    <a:pt x="4896" y="217"/>
                    <a:pt x="4786" y="526"/>
                  </a:cubicBezTo>
                  <a:cubicBezTo>
                    <a:pt x="4786" y="537"/>
                    <a:pt x="4781" y="541"/>
                    <a:pt x="4775" y="541"/>
                  </a:cubicBezTo>
                  <a:cubicBezTo>
                    <a:pt x="4771" y="541"/>
                    <a:pt x="4767" y="539"/>
                    <a:pt x="4763" y="537"/>
                  </a:cubicBezTo>
                  <a:cubicBezTo>
                    <a:pt x="4562" y="348"/>
                    <a:pt x="4351" y="256"/>
                    <a:pt x="4163" y="256"/>
                  </a:cubicBezTo>
                  <a:cubicBezTo>
                    <a:pt x="3903" y="256"/>
                    <a:pt x="3687" y="433"/>
                    <a:pt x="3605" y="774"/>
                  </a:cubicBezTo>
                  <a:cubicBezTo>
                    <a:pt x="3605" y="778"/>
                    <a:pt x="3600" y="785"/>
                    <a:pt x="3595" y="785"/>
                  </a:cubicBezTo>
                  <a:cubicBezTo>
                    <a:pt x="3593" y="785"/>
                    <a:pt x="3590" y="783"/>
                    <a:pt x="3588" y="780"/>
                  </a:cubicBezTo>
                  <a:cubicBezTo>
                    <a:pt x="3484" y="716"/>
                    <a:pt x="3316" y="685"/>
                    <a:pt x="3126" y="685"/>
                  </a:cubicBezTo>
                  <a:cubicBezTo>
                    <a:pt x="2627" y="685"/>
                    <a:pt x="1977" y="897"/>
                    <a:pt x="1928" y="1277"/>
                  </a:cubicBezTo>
                  <a:cubicBezTo>
                    <a:pt x="1928" y="1284"/>
                    <a:pt x="1922" y="1286"/>
                    <a:pt x="1916" y="1286"/>
                  </a:cubicBezTo>
                  <a:cubicBezTo>
                    <a:pt x="1912" y="1286"/>
                    <a:pt x="1908" y="1285"/>
                    <a:pt x="1906" y="1283"/>
                  </a:cubicBezTo>
                  <a:cubicBezTo>
                    <a:pt x="1823" y="1163"/>
                    <a:pt x="1634" y="1078"/>
                    <a:pt x="1470" y="1078"/>
                  </a:cubicBezTo>
                  <a:cubicBezTo>
                    <a:pt x="1254" y="1078"/>
                    <a:pt x="1083" y="1227"/>
                    <a:pt x="1256" y="1644"/>
                  </a:cubicBezTo>
                  <a:cubicBezTo>
                    <a:pt x="1262" y="1655"/>
                    <a:pt x="1256" y="1661"/>
                    <a:pt x="1245" y="1661"/>
                  </a:cubicBezTo>
                  <a:cubicBezTo>
                    <a:pt x="1177" y="1645"/>
                    <a:pt x="1114" y="1637"/>
                    <a:pt x="1057" y="1637"/>
                  </a:cubicBezTo>
                  <a:cubicBezTo>
                    <a:pt x="576" y="1637"/>
                    <a:pt x="450" y="2155"/>
                    <a:pt x="748" y="2361"/>
                  </a:cubicBezTo>
                  <a:cubicBezTo>
                    <a:pt x="754" y="2367"/>
                    <a:pt x="754" y="2378"/>
                    <a:pt x="748" y="2384"/>
                  </a:cubicBezTo>
                  <a:cubicBezTo>
                    <a:pt x="1" y="2821"/>
                    <a:pt x="246" y="3268"/>
                    <a:pt x="1057" y="3268"/>
                  </a:cubicBezTo>
                  <a:cubicBezTo>
                    <a:pt x="1177" y="3268"/>
                    <a:pt x="1310" y="3258"/>
                    <a:pt x="1454" y="3237"/>
                  </a:cubicBezTo>
                  <a:cubicBezTo>
                    <a:pt x="1456" y="3236"/>
                    <a:pt x="1457" y="3236"/>
                    <a:pt x="1459" y="3236"/>
                  </a:cubicBezTo>
                  <a:cubicBezTo>
                    <a:pt x="1472" y="3236"/>
                    <a:pt x="1475" y="3254"/>
                    <a:pt x="1459" y="3259"/>
                  </a:cubicBezTo>
                  <a:cubicBezTo>
                    <a:pt x="993" y="3591"/>
                    <a:pt x="1218" y="3765"/>
                    <a:pt x="1604" y="3765"/>
                  </a:cubicBezTo>
                  <a:cubicBezTo>
                    <a:pt x="1817" y="3765"/>
                    <a:pt x="2078" y="3712"/>
                    <a:pt x="2301" y="3604"/>
                  </a:cubicBezTo>
                  <a:cubicBezTo>
                    <a:pt x="2305" y="3602"/>
                    <a:pt x="2309" y="3602"/>
                    <a:pt x="2312" y="3602"/>
                  </a:cubicBezTo>
                  <a:cubicBezTo>
                    <a:pt x="2322" y="3602"/>
                    <a:pt x="2328" y="3608"/>
                    <a:pt x="2323" y="3621"/>
                  </a:cubicBezTo>
                  <a:cubicBezTo>
                    <a:pt x="2172" y="3980"/>
                    <a:pt x="2967" y="4246"/>
                    <a:pt x="3580" y="4246"/>
                  </a:cubicBezTo>
                  <a:cubicBezTo>
                    <a:pt x="3835" y="4246"/>
                    <a:pt x="4059" y="4200"/>
                    <a:pt x="4170" y="4095"/>
                  </a:cubicBezTo>
                  <a:cubicBezTo>
                    <a:pt x="4174" y="4091"/>
                    <a:pt x="4177" y="4090"/>
                    <a:pt x="4180" y="4090"/>
                  </a:cubicBezTo>
                  <a:cubicBezTo>
                    <a:pt x="4187" y="4090"/>
                    <a:pt x="4193" y="4097"/>
                    <a:pt x="4193" y="4101"/>
                  </a:cubicBezTo>
                  <a:cubicBezTo>
                    <a:pt x="4334" y="4528"/>
                    <a:pt x="5429" y="4890"/>
                    <a:pt x="6339" y="4890"/>
                  </a:cubicBezTo>
                  <a:cubicBezTo>
                    <a:pt x="6810" y="4890"/>
                    <a:pt x="7232" y="4793"/>
                    <a:pt x="7446" y="4558"/>
                  </a:cubicBezTo>
                  <a:cubicBezTo>
                    <a:pt x="7451" y="4555"/>
                    <a:pt x="7456" y="4554"/>
                    <a:pt x="7459" y="4554"/>
                  </a:cubicBezTo>
                  <a:cubicBezTo>
                    <a:pt x="7463" y="4554"/>
                    <a:pt x="7465" y="4555"/>
                    <a:pt x="7468" y="4558"/>
                  </a:cubicBezTo>
                  <a:cubicBezTo>
                    <a:pt x="7674" y="4905"/>
                    <a:pt x="8183" y="5037"/>
                    <a:pt x="8668" y="5037"/>
                  </a:cubicBezTo>
                  <a:cubicBezTo>
                    <a:pt x="9154" y="5037"/>
                    <a:pt x="9617" y="4905"/>
                    <a:pt x="9733" y="4727"/>
                  </a:cubicBezTo>
                  <a:cubicBezTo>
                    <a:pt x="9737" y="4725"/>
                    <a:pt x="9742" y="4724"/>
                    <a:pt x="9746" y="4724"/>
                  </a:cubicBezTo>
                  <a:cubicBezTo>
                    <a:pt x="9752" y="4724"/>
                    <a:pt x="9755" y="4727"/>
                    <a:pt x="9755" y="4733"/>
                  </a:cubicBezTo>
                  <a:cubicBezTo>
                    <a:pt x="9815" y="5041"/>
                    <a:pt x="10167" y="5152"/>
                    <a:pt x="10574" y="5152"/>
                  </a:cubicBezTo>
                  <a:cubicBezTo>
                    <a:pt x="11129" y="5152"/>
                    <a:pt x="11787" y="4946"/>
                    <a:pt x="11947" y="4750"/>
                  </a:cubicBezTo>
                  <a:cubicBezTo>
                    <a:pt x="11949" y="4747"/>
                    <a:pt x="11952" y="4746"/>
                    <a:pt x="11955" y="4746"/>
                  </a:cubicBezTo>
                  <a:cubicBezTo>
                    <a:pt x="11958" y="4746"/>
                    <a:pt x="11961" y="4747"/>
                    <a:pt x="11964" y="4750"/>
                  </a:cubicBezTo>
                  <a:cubicBezTo>
                    <a:pt x="12133" y="5075"/>
                    <a:pt x="12378" y="5204"/>
                    <a:pt x="12616" y="5204"/>
                  </a:cubicBezTo>
                  <a:cubicBezTo>
                    <a:pt x="12915" y="5204"/>
                    <a:pt x="13203" y="4999"/>
                    <a:pt x="13313" y="4722"/>
                  </a:cubicBezTo>
                  <a:cubicBezTo>
                    <a:pt x="13313" y="4713"/>
                    <a:pt x="13318" y="4708"/>
                    <a:pt x="13324" y="4708"/>
                  </a:cubicBezTo>
                  <a:cubicBezTo>
                    <a:pt x="13328" y="4708"/>
                    <a:pt x="13333" y="4711"/>
                    <a:pt x="13336" y="4716"/>
                  </a:cubicBezTo>
                  <a:cubicBezTo>
                    <a:pt x="13670" y="5013"/>
                    <a:pt x="14020" y="5134"/>
                    <a:pt x="14328" y="5134"/>
                  </a:cubicBezTo>
                  <a:cubicBezTo>
                    <a:pt x="14729" y="5134"/>
                    <a:pt x="15060" y="4930"/>
                    <a:pt x="15194" y="4643"/>
                  </a:cubicBezTo>
                  <a:cubicBezTo>
                    <a:pt x="15197" y="4636"/>
                    <a:pt x="15200" y="4633"/>
                    <a:pt x="15204" y="4633"/>
                  </a:cubicBezTo>
                  <a:cubicBezTo>
                    <a:pt x="15206" y="4633"/>
                    <a:pt x="15208" y="4635"/>
                    <a:pt x="15211" y="4637"/>
                  </a:cubicBezTo>
                  <a:cubicBezTo>
                    <a:pt x="15409" y="4833"/>
                    <a:pt x="15628" y="4913"/>
                    <a:pt x="15824" y="4913"/>
                  </a:cubicBezTo>
                  <a:cubicBezTo>
                    <a:pt x="16094" y="4913"/>
                    <a:pt x="16322" y="4762"/>
                    <a:pt x="16397" y="4547"/>
                  </a:cubicBezTo>
                  <a:cubicBezTo>
                    <a:pt x="16405" y="4538"/>
                    <a:pt x="16410" y="4533"/>
                    <a:pt x="16415" y="4533"/>
                  </a:cubicBezTo>
                  <a:cubicBezTo>
                    <a:pt x="16416" y="4533"/>
                    <a:pt x="16418" y="4534"/>
                    <a:pt x="16419" y="4535"/>
                  </a:cubicBezTo>
                  <a:cubicBezTo>
                    <a:pt x="16567" y="4651"/>
                    <a:pt x="16836" y="4699"/>
                    <a:pt x="17134" y="4699"/>
                  </a:cubicBezTo>
                  <a:cubicBezTo>
                    <a:pt x="17740" y="4699"/>
                    <a:pt x="18467" y="4503"/>
                    <a:pt x="18554" y="4276"/>
                  </a:cubicBezTo>
                  <a:cubicBezTo>
                    <a:pt x="18558" y="4272"/>
                    <a:pt x="18562" y="4268"/>
                    <a:pt x="18566" y="4268"/>
                  </a:cubicBezTo>
                  <a:cubicBezTo>
                    <a:pt x="18568" y="4268"/>
                    <a:pt x="18569" y="4268"/>
                    <a:pt x="18571" y="4270"/>
                  </a:cubicBezTo>
                  <a:cubicBezTo>
                    <a:pt x="18718" y="4369"/>
                    <a:pt x="18845" y="4411"/>
                    <a:pt x="18953" y="4411"/>
                  </a:cubicBezTo>
                  <a:cubicBezTo>
                    <a:pt x="19136" y="4411"/>
                    <a:pt x="19267" y="4292"/>
                    <a:pt x="19356" y="4129"/>
                  </a:cubicBezTo>
                  <a:cubicBezTo>
                    <a:pt x="19360" y="4125"/>
                    <a:pt x="19366" y="4118"/>
                    <a:pt x="19372" y="4118"/>
                  </a:cubicBezTo>
                  <a:cubicBezTo>
                    <a:pt x="19374" y="4118"/>
                    <a:pt x="19377" y="4120"/>
                    <a:pt x="19378" y="4123"/>
                  </a:cubicBezTo>
                  <a:cubicBezTo>
                    <a:pt x="19468" y="4181"/>
                    <a:pt x="19613" y="4205"/>
                    <a:pt x="19784" y="4205"/>
                  </a:cubicBezTo>
                  <a:cubicBezTo>
                    <a:pt x="20336" y="4205"/>
                    <a:pt x="21154" y="3945"/>
                    <a:pt x="21197" y="3677"/>
                  </a:cubicBezTo>
                  <a:cubicBezTo>
                    <a:pt x="21197" y="3660"/>
                    <a:pt x="21208" y="3660"/>
                    <a:pt x="21214" y="3660"/>
                  </a:cubicBezTo>
                  <a:cubicBezTo>
                    <a:pt x="21366" y="3717"/>
                    <a:pt x="21506" y="3742"/>
                    <a:pt x="21632" y="3742"/>
                  </a:cubicBezTo>
                  <a:cubicBezTo>
                    <a:pt x="22056" y="3742"/>
                    <a:pt x="22325" y="3462"/>
                    <a:pt x="22360" y="3174"/>
                  </a:cubicBezTo>
                  <a:cubicBezTo>
                    <a:pt x="22360" y="3169"/>
                    <a:pt x="22372" y="3163"/>
                    <a:pt x="22377" y="3163"/>
                  </a:cubicBezTo>
                  <a:cubicBezTo>
                    <a:pt x="22416" y="3166"/>
                    <a:pt x="22455" y="3168"/>
                    <a:pt x="22492" y="3168"/>
                  </a:cubicBezTo>
                  <a:cubicBezTo>
                    <a:pt x="23115" y="3168"/>
                    <a:pt x="23576" y="2745"/>
                    <a:pt x="23044" y="2373"/>
                  </a:cubicBezTo>
                  <a:cubicBezTo>
                    <a:pt x="23036" y="2365"/>
                    <a:pt x="23033" y="2357"/>
                    <a:pt x="23041" y="2357"/>
                  </a:cubicBezTo>
                  <a:cubicBezTo>
                    <a:pt x="23044" y="2357"/>
                    <a:pt x="23048" y="2358"/>
                    <a:pt x="23055" y="2361"/>
                  </a:cubicBezTo>
                  <a:cubicBezTo>
                    <a:pt x="23623" y="2031"/>
                    <a:pt x="23383" y="1587"/>
                    <a:pt x="22494" y="1587"/>
                  </a:cubicBezTo>
                  <a:cubicBezTo>
                    <a:pt x="22473" y="1587"/>
                    <a:pt x="22451" y="1587"/>
                    <a:pt x="22428" y="1588"/>
                  </a:cubicBezTo>
                  <a:cubicBezTo>
                    <a:pt x="22411" y="1588"/>
                    <a:pt x="22411" y="1571"/>
                    <a:pt x="22411" y="1565"/>
                  </a:cubicBezTo>
                  <a:cubicBezTo>
                    <a:pt x="22520" y="1250"/>
                    <a:pt x="22305" y="1138"/>
                    <a:pt x="22020" y="1138"/>
                  </a:cubicBezTo>
                  <a:cubicBezTo>
                    <a:pt x="21891" y="1138"/>
                    <a:pt x="21748" y="1161"/>
                    <a:pt x="21615" y="1198"/>
                  </a:cubicBezTo>
                  <a:cubicBezTo>
                    <a:pt x="21609" y="1198"/>
                    <a:pt x="21604" y="1192"/>
                    <a:pt x="21604" y="1187"/>
                  </a:cubicBezTo>
                  <a:cubicBezTo>
                    <a:pt x="21625" y="947"/>
                    <a:pt x="21441" y="855"/>
                    <a:pt x="21219" y="855"/>
                  </a:cubicBezTo>
                  <a:cubicBezTo>
                    <a:pt x="21089" y="855"/>
                    <a:pt x="20947" y="886"/>
                    <a:pt x="20824" y="938"/>
                  </a:cubicBezTo>
                  <a:cubicBezTo>
                    <a:pt x="20813" y="938"/>
                    <a:pt x="20802" y="932"/>
                    <a:pt x="20802" y="921"/>
                  </a:cubicBezTo>
                  <a:cubicBezTo>
                    <a:pt x="20821" y="560"/>
                    <a:pt x="20097" y="386"/>
                    <a:pt x="19464" y="386"/>
                  </a:cubicBezTo>
                  <a:cubicBezTo>
                    <a:pt x="19176" y="386"/>
                    <a:pt x="18907" y="421"/>
                    <a:pt x="18735" y="492"/>
                  </a:cubicBezTo>
                  <a:cubicBezTo>
                    <a:pt x="18733" y="494"/>
                    <a:pt x="18731" y="494"/>
                    <a:pt x="18730" y="494"/>
                  </a:cubicBezTo>
                  <a:cubicBezTo>
                    <a:pt x="18726" y="494"/>
                    <a:pt x="18723" y="490"/>
                    <a:pt x="18723" y="486"/>
                  </a:cubicBezTo>
                  <a:cubicBezTo>
                    <a:pt x="18658" y="298"/>
                    <a:pt x="18454" y="185"/>
                    <a:pt x="18193" y="185"/>
                  </a:cubicBezTo>
                  <a:cubicBezTo>
                    <a:pt x="18023" y="185"/>
                    <a:pt x="17829" y="233"/>
                    <a:pt x="17633" y="340"/>
                  </a:cubicBezTo>
                  <a:lnTo>
                    <a:pt x="17628" y="340"/>
                  </a:lnTo>
                  <a:cubicBezTo>
                    <a:pt x="15945" y="119"/>
                    <a:pt x="13991" y="1"/>
                    <a:pt x="11896" y="1"/>
                  </a:cubicBezTo>
                  <a:close/>
                </a:path>
              </a:pathLst>
            </a:custGeom>
            <a:solidFill>
              <a:srgbClr val="4599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156;p2">
              <a:extLst>
                <a:ext uri="{FF2B5EF4-FFF2-40B4-BE49-F238E27FC236}">
                  <a16:creationId xmlns:a16="http://schemas.microsoft.com/office/drawing/2014/main" id="{DF4BD5F3-F215-84E1-3311-A339D766875B}"/>
                </a:ext>
              </a:extLst>
            </p:cNvPr>
            <p:cNvSpPr/>
            <p:nvPr/>
          </p:nvSpPr>
          <p:spPr>
            <a:xfrm>
              <a:off x="2590195" y="3748836"/>
              <a:ext cx="758540" cy="166863"/>
            </a:xfrm>
            <a:custGeom>
              <a:avLst/>
              <a:gdLst/>
              <a:ahLst/>
              <a:cxnLst/>
              <a:rect l="l" t="t" r="r" b="b"/>
              <a:pathLst>
                <a:path w="23625" h="5197" extrusionOk="0">
                  <a:moveTo>
                    <a:pt x="11906" y="1"/>
                  </a:moveTo>
                  <a:cubicBezTo>
                    <a:pt x="10478" y="1"/>
                    <a:pt x="9117" y="57"/>
                    <a:pt x="7863" y="165"/>
                  </a:cubicBezTo>
                  <a:cubicBezTo>
                    <a:pt x="7468" y="198"/>
                    <a:pt x="7095" y="232"/>
                    <a:pt x="6728" y="277"/>
                  </a:cubicBezTo>
                  <a:cubicBezTo>
                    <a:pt x="6711" y="277"/>
                    <a:pt x="6700" y="266"/>
                    <a:pt x="6683" y="261"/>
                  </a:cubicBezTo>
                  <a:cubicBezTo>
                    <a:pt x="6529" y="133"/>
                    <a:pt x="6228" y="67"/>
                    <a:pt x="5909" y="67"/>
                  </a:cubicBezTo>
                  <a:cubicBezTo>
                    <a:pt x="5452" y="67"/>
                    <a:pt x="4960" y="202"/>
                    <a:pt x="4813" y="481"/>
                  </a:cubicBezTo>
                  <a:cubicBezTo>
                    <a:pt x="4803" y="497"/>
                    <a:pt x="4786" y="506"/>
                    <a:pt x="4767" y="506"/>
                  </a:cubicBezTo>
                  <a:cubicBezTo>
                    <a:pt x="4754" y="506"/>
                    <a:pt x="4740" y="502"/>
                    <a:pt x="4729" y="492"/>
                  </a:cubicBezTo>
                  <a:cubicBezTo>
                    <a:pt x="4540" y="329"/>
                    <a:pt x="4344" y="249"/>
                    <a:pt x="4169" y="249"/>
                  </a:cubicBezTo>
                  <a:cubicBezTo>
                    <a:pt x="3919" y="249"/>
                    <a:pt x="3711" y="410"/>
                    <a:pt x="3622" y="718"/>
                  </a:cubicBezTo>
                  <a:cubicBezTo>
                    <a:pt x="3609" y="748"/>
                    <a:pt x="3586" y="762"/>
                    <a:pt x="3564" y="762"/>
                  </a:cubicBezTo>
                  <a:cubicBezTo>
                    <a:pt x="3557" y="762"/>
                    <a:pt x="3550" y="760"/>
                    <a:pt x="3543" y="758"/>
                  </a:cubicBezTo>
                  <a:cubicBezTo>
                    <a:pt x="3437" y="706"/>
                    <a:pt x="3285" y="681"/>
                    <a:pt x="3116" y="681"/>
                  </a:cubicBezTo>
                  <a:cubicBezTo>
                    <a:pt x="2652" y="681"/>
                    <a:pt x="2059" y="867"/>
                    <a:pt x="1939" y="1198"/>
                  </a:cubicBezTo>
                  <a:cubicBezTo>
                    <a:pt x="1932" y="1223"/>
                    <a:pt x="1909" y="1236"/>
                    <a:pt x="1887" y="1236"/>
                  </a:cubicBezTo>
                  <a:cubicBezTo>
                    <a:pt x="1873" y="1236"/>
                    <a:pt x="1859" y="1231"/>
                    <a:pt x="1848" y="1221"/>
                  </a:cubicBezTo>
                  <a:cubicBezTo>
                    <a:pt x="1753" y="1130"/>
                    <a:pt x="1599" y="1070"/>
                    <a:pt x="1462" y="1070"/>
                  </a:cubicBezTo>
                  <a:cubicBezTo>
                    <a:pt x="1258" y="1070"/>
                    <a:pt x="1093" y="1203"/>
                    <a:pt x="1222" y="1565"/>
                  </a:cubicBezTo>
                  <a:cubicBezTo>
                    <a:pt x="1232" y="1602"/>
                    <a:pt x="1203" y="1639"/>
                    <a:pt x="1162" y="1639"/>
                  </a:cubicBezTo>
                  <a:cubicBezTo>
                    <a:pt x="1160" y="1639"/>
                    <a:pt x="1157" y="1639"/>
                    <a:pt x="1154" y="1638"/>
                  </a:cubicBezTo>
                  <a:cubicBezTo>
                    <a:pt x="1112" y="1631"/>
                    <a:pt x="1072" y="1628"/>
                    <a:pt x="1034" y="1628"/>
                  </a:cubicBezTo>
                  <a:cubicBezTo>
                    <a:pt x="586" y="1628"/>
                    <a:pt x="451" y="2092"/>
                    <a:pt x="691" y="2316"/>
                  </a:cubicBezTo>
                  <a:cubicBezTo>
                    <a:pt x="719" y="2339"/>
                    <a:pt x="713" y="2378"/>
                    <a:pt x="685" y="2401"/>
                  </a:cubicBezTo>
                  <a:cubicBezTo>
                    <a:pt x="0" y="2823"/>
                    <a:pt x="259" y="3255"/>
                    <a:pt x="1051" y="3255"/>
                  </a:cubicBezTo>
                  <a:cubicBezTo>
                    <a:pt x="1127" y="3255"/>
                    <a:pt x="1209" y="3251"/>
                    <a:pt x="1295" y="3242"/>
                  </a:cubicBezTo>
                  <a:cubicBezTo>
                    <a:pt x="1299" y="3241"/>
                    <a:pt x="1303" y="3241"/>
                    <a:pt x="1307" y="3241"/>
                  </a:cubicBezTo>
                  <a:cubicBezTo>
                    <a:pt x="1355" y="3241"/>
                    <a:pt x="1377" y="3301"/>
                    <a:pt x="1340" y="3333"/>
                  </a:cubicBezTo>
                  <a:cubicBezTo>
                    <a:pt x="1026" y="3607"/>
                    <a:pt x="1239" y="3748"/>
                    <a:pt x="1588" y="3748"/>
                  </a:cubicBezTo>
                  <a:cubicBezTo>
                    <a:pt x="1778" y="3748"/>
                    <a:pt x="2008" y="3706"/>
                    <a:pt x="2216" y="3621"/>
                  </a:cubicBezTo>
                  <a:cubicBezTo>
                    <a:pt x="2222" y="3619"/>
                    <a:pt x="2227" y="3618"/>
                    <a:pt x="2233" y="3618"/>
                  </a:cubicBezTo>
                  <a:cubicBezTo>
                    <a:pt x="2266" y="3618"/>
                    <a:pt x="2295" y="3644"/>
                    <a:pt x="2295" y="3677"/>
                  </a:cubicBezTo>
                  <a:cubicBezTo>
                    <a:pt x="2262" y="4001"/>
                    <a:pt x="3003" y="4235"/>
                    <a:pt x="3577" y="4235"/>
                  </a:cubicBezTo>
                  <a:cubicBezTo>
                    <a:pt x="3802" y="4235"/>
                    <a:pt x="4002" y="4199"/>
                    <a:pt x="4119" y="4118"/>
                  </a:cubicBezTo>
                  <a:cubicBezTo>
                    <a:pt x="4129" y="4109"/>
                    <a:pt x="4141" y="4106"/>
                    <a:pt x="4152" y="4106"/>
                  </a:cubicBezTo>
                  <a:cubicBezTo>
                    <a:pt x="4172" y="4106"/>
                    <a:pt x="4191" y="4117"/>
                    <a:pt x="4198" y="4135"/>
                  </a:cubicBezTo>
                  <a:cubicBezTo>
                    <a:pt x="4400" y="4539"/>
                    <a:pt x="5450" y="4877"/>
                    <a:pt x="6327" y="4877"/>
                  </a:cubicBezTo>
                  <a:cubicBezTo>
                    <a:pt x="6771" y="4877"/>
                    <a:pt x="7172" y="4790"/>
                    <a:pt x="7394" y="4581"/>
                  </a:cubicBezTo>
                  <a:cubicBezTo>
                    <a:pt x="7407" y="4568"/>
                    <a:pt x="7422" y="4562"/>
                    <a:pt x="7436" y="4562"/>
                  </a:cubicBezTo>
                  <a:cubicBezTo>
                    <a:pt x="7453" y="4562"/>
                    <a:pt x="7470" y="4571"/>
                    <a:pt x="7479" y="4586"/>
                  </a:cubicBezTo>
                  <a:cubicBezTo>
                    <a:pt x="7704" y="4906"/>
                    <a:pt x="8195" y="5027"/>
                    <a:pt x="8663" y="5027"/>
                  </a:cubicBezTo>
                  <a:cubicBezTo>
                    <a:pt x="9098" y="5027"/>
                    <a:pt x="9513" y="4922"/>
                    <a:pt x="9676" y="4773"/>
                  </a:cubicBezTo>
                  <a:cubicBezTo>
                    <a:pt x="9688" y="4762"/>
                    <a:pt x="9703" y="4757"/>
                    <a:pt x="9716" y="4757"/>
                  </a:cubicBezTo>
                  <a:cubicBezTo>
                    <a:pt x="9739" y="4757"/>
                    <a:pt x="9759" y="4771"/>
                    <a:pt x="9766" y="4795"/>
                  </a:cubicBezTo>
                  <a:cubicBezTo>
                    <a:pt x="9863" y="5045"/>
                    <a:pt x="10188" y="5138"/>
                    <a:pt x="10561" y="5138"/>
                  </a:cubicBezTo>
                  <a:cubicBezTo>
                    <a:pt x="11081" y="5138"/>
                    <a:pt x="11693" y="4957"/>
                    <a:pt x="11901" y="4773"/>
                  </a:cubicBezTo>
                  <a:cubicBezTo>
                    <a:pt x="11913" y="4763"/>
                    <a:pt x="11926" y="4759"/>
                    <a:pt x="11940" y="4759"/>
                  </a:cubicBezTo>
                  <a:cubicBezTo>
                    <a:pt x="11958" y="4759"/>
                    <a:pt x="11976" y="4768"/>
                    <a:pt x="11985" y="4784"/>
                  </a:cubicBezTo>
                  <a:cubicBezTo>
                    <a:pt x="12151" y="5078"/>
                    <a:pt x="12383" y="5197"/>
                    <a:pt x="12609" y="5197"/>
                  </a:cubicBezTo>
                  <a:cubicBezTo>
                    <a:pt x="12890" y="5197"/>
                    <a:pt x="13162" y="5013"/>
                    <a:pt x="13284" y="4756"/>
                  </a:cubicBezTo>
                  <a:cubicBezTo>
                    <a:pt x="13291" y="4739"/>
                    <a:pt x="13309" y="4731"/>
                    <a:pt x="13329" y="4731"/>
                  </a:cubicBezTo>
                  <a:cubicBezTo>
                    <a:pt x="13343" y="4731"/>
                    <a:pt x="13357" y="4735"/>
                    <a:pt x="13369" y="4745"/>
                  </a:cubicBezTo>
                  <a:cubicBezTo>
                    <a:pt x="13694" y="5018"/>
                    <a:pt x="14029" y="5129"/>
                    <a:pt x="14325" y="5129"/>
                  </a:cubicBezTo>
                  <a:cubicBezTo>
                    <a:pt x="14701" y="5129"/>
                    <a:pt x="15014" y="4948"/>
                    <a:pt x="15159" y="4688"/>
                  </a:cubicBezTo>
                  <a:cubicBezTo>
                    <a:pt x="15169" y="4668"/>
                    <a:pt x="15187" y="4660"/>
                    <a:pt x="15205" y="4660"/>
                  </a:cubicBezTo>
                  <a:cubicBezTo>
                    <a:pt x="15219" y="4660"/>
                    <a:pt x="15232" y="4664"/>
                    <a:pt x="15244" y="4671"/>
                  </a:cubicBezTo>
                  <a:cubicBezTo>
                    <a:pt x="15430" y="4842"/>
                    <a:pt x="15632" y="4913"/>
                    <a:pt x="15816" y="4913"/>
                  </a:cubicBezTo>
                  <a:cubicBezTo>
                    <a:pt x="16068" y="4913"/>
                    <a:pt x="16285" y="4779"/>
                    <a:pt x="16373" y="4586"/>
                  </a:cubicBezTo>
                  <a:cubicBezTo>
                    <a:pt x="16384" y="4569"/>
                    <a:pt x="16401" y="4560"/>
                    <a:pt x="16420" y="4560"/>
                  </a:cubicBezTo>
                  <a:cubicBezTo>
                    <a:pt x="16431" y="4560"/>
                    <a:pt x="16442" y="4563"/>
                    <a:pt x="16453" y="4569"/>
                  </a:cubicBezTo>
                  <a:cubicBezTo>
                    <a:pt x="16605" y="4664"/>
                    <a:pt x="16851" y="4703"/>
                    <a:pt x="17123" y="4703"/>
                  </a:cubicBezTo>
                  <a:cubicBezTo>
                    <a:pt x="17698" y="4703"/>
                    <a:pt x="18385" y="4526"/>
                    <a:pt x="18531" y="4315"/>
                  </a:cubicBezTo>
                  <a:cubicBezTo>
                    <a:pt x="18542" y="4300"/>
                    <a:pt x="18558" y="4293"/>
                    <a:pt x="18576" y="4293"/>
                  </a:cubicBezTo>
                  <a:cubicBezTo>
                    <a:pt x="18585" y="4293"/>
                    <a:pt x="18595" y="4295"/>
                    <a:pt x="18604" y="4298"/>
                  </a:cubicBezTo>
                  <a:cubicBezTo>
                    <a:pt x="18738" y="4383"/>
                    <a:pt x="18854" y="4419"/>
                    <a:pt x="18954" y="4419"/>
                  </a:cubicBezTo>
                  <a:cubicBezTo>
                    <a:pt x="19121" y="4419"/>
                    <a:pt x="19244" y="4319"/>
                    <a:pt x="19333" y="4174"/>
                  </a:cubicBezTo>
                  <a:cubicBezTo>
                    <a:pt x="19345" y="4158"/>
                    <a:pt x="19363" y="4145"/>
                    <a:pt x="19382" y="4145"/>
                  </a:cubicBezTo>
                  <a:cubicBezTo>
                    <a:pt x="19390" y="4145"/>
                    <a:pt x="19398" y="4147"/>
                    <a:pt x="19406" y="4152"/>
                  </a:cubicBezTo>
                  <a:cubicBezTo>
                    <a:pt x="19498" y="4197"/>
                    <a:pt x="19632" y="4217"/>
                    <a:pt x="19786" y="4217"/>
                  </a:cubicBezTo>
                  <a:cubicBezTo>
                    <a:pt x="20319" y="4217"/>
                    <a:pt x="21090" y="3977"/>
                    <a:pt x="21191" y="3722"/>
                  </a:cubicBezTo>
                  <a:cubicBezTo>
                    <a:pt x="21199" y="3701"/>
                    <a:pt x="21217" y="3690"/>
                    <a:pt x="21237" y="3690"/>
                  </a:cubicBezTo>
                  <a:cubicBezTo>
                    <a:pt x="21244" y="3690"/>
                    <a:pt x="21251" y="3691"/>
                    <a:pt x="21258" y="3694"/>
                  </a:cubicBezTo>
                  <a:cubicBezTo>
                    <a:pt x="21393" y="3737"/>
                    <a:pt x="21518" y="3757"/>
                    <a:pt x="21631" y="3757"/>
                  </a:cubicBezTo>
                  <a:cubicBezTo>
                    <a:pt x="22049" y="3757"/>
                    <a:pt x="22313" y="3495"/>
                    <a:pt x="22371" y="3220"/>
                  </a:cubicBezTo>
                  <a:cubicBezTo>
                    <a:pt x="22377" y="3192"/>
                    <a:pt x="22399" y="3175"/>
                    <a:pt x="22427" y="3175"/>
                  </a:cubicBezTo>
                  <a:cubicBezTo>
                    <a:pt x="22456" y="3176"/>
                    <a:pt x="22484" y="3177"/>
                    <a:pt x="22512" y="3177"/>
                  </a:cubicBezTo>
                  <a:cubicBezTo>
                    <a:pt x="23104" y="3177"/>
                    <a:pt x="23552" y="2785"/>
                    <a:pt x="23094" y="2423"/>
                  </a:cubicBezTo>
                  <a:cubicBezTo>
                    <a:pt x="23066" y="2395"/>
                    <a:pt x="23066" y="2350"/>
                    <a:pt x="23116" y="2316"/>
                  </a:cubicBezTo>
                  <a:cubicBezTo>
                    <a:pt x="23625" y="2000"/>
                    <a:pt x="23371" y="1576"/>
                    <a:pt x="22495" y="1576"/>
                  </a:cubicBezTo>
                  <a:cubicBezTo>
                    <a:pt x="22461" y="1576"/>
                    <a:pt x="22439" y="1537"/>
                    <a:pt x="22444" y="1503"/>
                  </a:cubicBezTo>
                  <a:cubicBezTo>
                    <a:pt x="22507" y="1231"/>
                    <a:pt x="22306" y="1132"/>
                    <a:pt x="22042" y="1132"/>
                  </a:cubicBezTo>
                  <a:cubicBezTo>
                    <a:pt x="21928" y="1132"/>
                    <a:pt x="21803" y="1150"/>
                    <a:pt x="21682" y="1181"/>
                  </a:cubicBezTo>
                  <a:cubicBezTo>
                    <a:pt x="21677" y="1183"/>
                    <a:pt x="21672" y="1184"/>
                    <a:pt x="21667" y="1184"/>
                  </a:cubicBezTo>
                  <a:cubicBezTo>
                    <a:pt x="21638" y="1184"/>
                    <a:pt x="21614" y="1159"/>
                    <a:pt x="21614" y="1130"/>
                  </a:cubicBezTo>
                  <a:cubicBezTo>
                    <a:pt x="21603" y="928"/>
                    <a:pt x="21429" y="848"/>
                    <a:pt x="21223" y="848"/>
                  </a:cubicBezTo>
                  <a:cubicBezTo>
                    <a:pt x="21113" y="848"/>
                    <a:pt x="20994" y="871"/>
                    <a:pt x="20886" y="910"/>
                  </a:cubicBezTo>
                  <a:cubicBezTo>
                    <a:pt x="20879" y="914"/>
                    <a:pt x="20872" y="916"/>
                    <a:pt x="20865" y="916"/>
                  </a:cubicBezTo>
                  <a:cubicBezTo>
                    <a:pt x="20843" y="916"/>
                    <a:pt x="20821" y="896"/>
                    <a:pt x="20812" y="870"/>
                  </a:cubicBezTo>
                  <a:cubicBezTo>
                    <a:pt x="20769" y="542"/>
                    <a:pt x="20083" y="384"/>
                    <a:pt x="19479" y="384"/>
                  </a:cubicBezTo>
                  <a:cubicBezTo>
                    <a:pt x="19212" y="384"/>
                    <a:pt x="18962" y="415"/>
                    <a:pt x="18791" y="475"/>
                  </a:cubicBezTo>
                  <a:cubicBezTo>
                    <a:pt x="18784" y="476"/>
                    <a:pt x="18778" y="477"/>
                    <a:pt x="18772" y="477"/>
                  </a:cubicBezTo>
                  <a:cubicBezTo>
                    <a:pt x="18750" y="477"/>
                    <a:pt x="18730" y="469"/>
                    <a:pt x="18717" y="447"/>
                  </a:cubicBezTo>
                  <a:cubicBezTo>
                    <a:pt x="18643" y="278"/>
                    <a:pt x="18446" y="175"/>
                    <a:pt x="18200" y="175"/>
                  </a:cubicBezTo>
                  <a:cubicBezTo>
                    <a:pt x="18035" y="175"/>
                    <a:pt x="17849" y="221"/>
                    <a:pt x="17661" y="323"/>
                  </a:cubicBezTo>
                  <a:cubicBezTo>
                    <a:pt x="17644" y="334"/>
                    <a:pt x="17638" y="334"/>
                    <a:pt x="17622" y="334"/>
                  </a:cubicBezTo>
                  <a:cubicBezTo>
                    <a:pt x="15950" y="119"/>
                    <a:pt x="13996" y="1"/>
                    <a:pt x="11906" y="1"/>
                  </a:cubicBezTo>
                  <a:close/>
                </a:path>
              </a:pathLst>
            </a:custGeom>
            <a:solidFill>
              <a:srgbClr val="7AD6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157;p2">
              <a:extLst>
                <a:ext uri="{FF2B5EF4-FFF2-40B4-BE49-F238E27FC236}">
                  <a16:creationId xmlns:a16="http://schemas.microsoft.com/office/drawing/2014/main" id="{C0962E43-4219-2962-665E-59AEEB91C3BE}"/>
                </a:ext>
              </a:extLst>
            </p:cNvPr>
            <p:cNvSpPr/>
            <p:nvPr/>
          </p:nvSpPr>
          <p:spPr>
            <a:xfrm>
              <a:off x="3264204" y="3804286"/>
              <a:ext cx="44662" cy="43217"/>
            </a:xfrm>
            <a:custGeom>
              <a:avLst/>
              <a:gdLst/>
              <a:ahLst/>
              <a:cxnLst/>
              <a:rect l="l" t="t" r="r" b="b"/>
              <a:pathLst>
                <a:path w="1391" h="1346" extrusionOk="0">
                  <a:moveTo>
                    <a:pt x="850" y="0"/>
                  </a:moveTo>
                  <a:cubicBezTo>
                    <a:pt x="742" y="0"/>
                    <a:pt x="639" y="64"/>
                    <a:pt x="594" y="166"/>
                  </a:cubicBezTo>
                  <a:cubicBezTo>
                    <a:pt x="588" y="171"/>
                    <a:pt x="588" y="183"/>
                    <a:pt x="577" y="194"/>
                  </a:cubicBezTo>
                  <a:cubicBezTo>
                    <a:pt x="560" y="171"/>
                    <a:pt x="537" y="160"/>
                    <a:pt x="509" y="143"/>
                  </a:cubicBezTo>
                  <a:cubicBezTo>
                    <a:pt x="470" y="123"/>
                    <a:pt x="428" y="113"/>
                    <a:pt x="386" y="113"/>
                  </a:cubicBezTo>
                  <a:cubicBezTo>
                    <a:pt x="279" y="113"/>
                    <a:pt x="174" y="177"/>
                    <a:pt x="125" y="279"/>
                  </a:cubicBezTo>
                  <a:cubicBezTo>
                    <a:pt x="74" y="386"/>
                    <a:pt x="97" y="504"/>
                    <a:pt x="170" y="589"/>
                  </a:cubicBezTo>
                  <a:cubicBezTo>
                    <a:pt x="125" y="617"/>
                    <a:pt x="91" y="657"/>
                    <a:pt x="69" y="708"/>
                  </a:cubicBezTo>
                  <a:cubicBezTo>
                    <a:pt x="1" y="849"/>
                    <a:pt x="63" y="1024"/>
                    <a:pt x="204" y="1092"/>
                  </a:cubicBezTo>
                  <a:cubicBezTo>
                    <a:pt x="245" y="1109"/>
                    <a:pt x="286" y="1117"/>
                    <a:pt x="326" y="1117"/>
                  </a:cubicBezTo>
                  <a:cubicBezTo>
                    <a:pt x="393" y="1117"/>
                    <a:pt x="456" y="1095"/>
                    <a:pt x="509" y="1052"/>
                  </a:cubicBezTo>
                  <a:cubicBezTo>
                    <a:pt x="509" y="1160"/>
                    <a:pt x="571" y="1267"/>
                    <a:pt x="667" y="1318"/>
                  </a:cubicBezTo>
                  <a:cubicBezTo>
                    <a:pt x="706" y="1336"/>
                    <a:pt x="748" y="1345"/>
                    <a:pt x="790" y="1345"/>
                  </a:cubicBezTo>
                  <a:cubicBezTo>
                    <a:pt x="899" y="1345"/>
                    <a:pt x="1006" y="1284"/>
                    <a:pt x="1051" y="1182"/>
                  </a:cubicBezTo>
                  <a:cubicBezTo>
                    <a:pt x="1080" y="1126"/>
                    <a:pt x="1085" y="1069"/>
                    <a:pt x="1074" y="1018"/>
                  </a:cubicBezTo>
                  <a:cubicBezTo>
                    <a:pt x="1181" y="1007"/>
                    <a:pt x="1277" y="951"/>
                    <a:pt x="1322" y="849"/>
                  </a:cubicBezTo>
                  <a:cubicBezTo>
                    <a:pt x="1390" y="708"/>
                    <a:pt x="1328" y="533"/>
                    <a:pt x="1187" y="471"/>
                  </a:cubicBezTo>
                  <a:cubicBezTo>
                    <a:pt x="1159" y="454"/>
                    <a:pt x="1130" y="448"/>
                    <a:pt x="1097" y="442"/>
                  </a:cubicBezTo>
                  <a:cubicBezTo>
                    <a:pt x="1102" y="431"/>
                    <a:pt x="1108" y="420"/>
                    <a:pt x="1108" y="408"/>
                  </a:cubicBezTo>
                  <a:cubicBezTo>
                    <a:pt x="1181" y="267"/>
                    <a:pt x="1113" y="92"/>
                    <a:pt x="972" y="30"/>
                  </a:cubicBezTo>
                  <a:cubicBezTo>
                    <a:pt x="933" y="10"/>
                    <a:pt x="891" y="0"/>
                    <a:pt x="850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158;p2">
              <a:extLst>
                <a:ext uri="{FF2B5EF4-FFF2-40B4-BE49-F238E27FC236}">
                  <a16:creationId xmlns:a16="http://schemas.microsoft.com/office/drawing/2014/main" id="{8C3D952C-F423-705E-44DD-5C0DB5A5F227}"/>
                </a:ext>
              </a:extLst>
            </p:cNvPr>
            <p:cNvSpPr/>
            <p:nvPr/>
          </p:nvSpPr>
          <p:spPr>
            <a:xfrm>
              <a:off x="3264204" y="3800016"/>
              <a:ext cx="44662" cy="43120"/>
            </a:xfrm>
            <a:custGeom>
              <a:avLst/>
              <a:gdLst/>
              <a:ahLst/>
              <a:cxnLst/>
              <a:rect l="l" t="t" r="r" b="b"/>
              <a:pathLst>
                <a:path w="1391" h="1343" extrusionOk="0">
                  <a:moveTo>
                    <a:pt x="851" y="0"/>
                  </a:moveTo>
                  <a:cubicBezTo>
                    <a:pt x="743" y="0"/>
                    <a:pt x="639" y="61"/>
                    <a:pt x="594" y="163"/>
                  </a:cubicBezTo>
                  <a:cubicBezTo>
                    <a:pt x="588" y="169"/>
                    <a:pt x="588" y="186"/>
                    <a:pt x="577" y="191"/>
                  </a:cubicBezTo>
                  <a:cubicBezTo>
                    <a:pt x="560" y="169"/>
                    <a:pt x="537" y="157"/>
                    <a:pt x="509" y="140"/>
                  </a:cubicBezTo>
                  <a:cubicBezTo>
                    <a:pt x="470" y="122"/>
                    <a:pt x="429" y="113"/>
                    <a:pt x="388" y="113"/>
                  </a:cubicBezTo>
                  <a:cubicBezTo>
                    <a:pt x="280" y="113"/>
                    <a:pt x="174" y="174"/>
                    <a:pt x="125" y="276"/>
                  </a:cubicBezTo>
                  <a:cubicBezTo>
                    <a:pt x="74" y="383"/>
                    <a:pt x="97" y="502"/>
                    <a:pt x="170" y="587"/>
                  </a:cubicBezTo>
                  <a:cubicBezTo>
                    <a:pt x="125" y="615"/>
                    <a:pt x="91" y="660"/>
                    <a:pt x="69" y="705"/>
                  </a:cubicBezTo>
                  <a:cubicBezTo>
                    <a:pt x="1" y="846"/>
                    <a:pt x="63" y="1027"/>
                    <a:pt x="204" y="1089"/>
                  </a:cubicBezTo>
                  <a:cubicBezTo>
                    <a:pt x="245" y="1109"/>
                    <a:pt x="286" y="1117"/>
                    <a:pt x="327" y="1117"/>
                  </a:cubicBezTo>
                  <a:cubicBezTo>
                    <a:pt x="393" y="1117"/>
                    <a:pt x="457" y="1094"/>
                    <a:pt x="509" y="1055"/>
                  </a:cubicBezTo>
                  <a:cubicBezTo>
                    <a:pt x="509" y="1157"/>
                    <a:pt x="571" y="1264"/>
                    <a:pt x="667" y="1315"/>
                  </a:cubicBezTo>
                  <a:cubicBezTo>
                    <a:pt x="706" y="1334"/>
                    <a:pt x="748" y="1343"/>
                    <a:pt x="790" y="1343"/>
                  </a:cubicBezTo>
                  <a:cubicBezTo>
                    <a:pt x="899" y="1343"/>
                    <a:pt x="1006" y="1282"/>
                    <a:pt x="1051" y="1180"/>
                  </a:cubicBezTo>
                  <a:cubicBezTo>
                    <a:pt x="1080" y="1123"/>
                    <a:pt x="1085" y="1067"/>
                    <a:pt x="1074" y="1016"/>
                  </a:cubicBezTo>
                  <a:cubicBezTo>
                    <a:pt x="1181" y="1005"/>
                    <a:pt x="1277" y="942"/>
                    <a:pt x="1322" y="846"/>
                  </a:cubicBezTo>
                  <a:cubicBezTo>
                    <a:pt x="1390" y="705"/>
                    <a:pt x="1328" y="530"/>
                    <a:pt x="1187" y="468"/>
                  </a:cubicBezTo>
                  <a:cubicBezTo>
                    <a:pt x="1159" y="451"/>
                    <a:pt x="1130" y="445"/>
                    <a:pt x="1097" y="440"/>
                  </a:cubicBezTo>
                  <a:cubicBezTo>
                    <a:pt x="1102" y="434"/>
                    <a:pt x="1108" y="417"/>
                    <a:pt x="1108" y="412"/>
                  </a:cubicBezTo>
                  <a:cubicBezTo>
                    <a:pt x="1181" y="270"/>
                    <a:pt x="1113" y="90"/>
                    <a:pt x="972" y="28"/>
                  </a:cubicBezTo>
                  <a:cubicBezTo>
                    <a:pt x="933" y="9"/>
                    <a:pt x="892" y="0"/>
                    <a:pt x="851" y="0"/>
                  </a:cubicBezTo>
                  <a:close/>
                </a:path>
              </a:pathLst>
            </a:custGeom>
            <a:solidFill>
              <a:srgbClr val="F9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159;p2">
              <a:extLst>
                <a:ext uri="{FF2B5EF4-FFF2-40B4-BE49-F238E27FC236}">
                  <a16:creationId xmlns:a16="http://schemas.microsoft.com/office/drawing/2014/main" id="{95B93BF0-A0D3-E01B-9E1E-3410078E58DD}"/>
                </a:ext>
              </a:extLst>
            </p:cNvPr>
            <p:cNvSpPr/>
            <p:nvPr/>
          </p:nvSpPr>
          <p:spPr>
            <a:xfrm>
              <a:off x="3279808" y="3814208"/>
              <a:ext cx="13453" cy="11816"/>
            </a:xfrm>
            <a:custGeom>
              <a:avLst/>
              <a:gdLst/>
              <a:ahLst/>
              <a:cxnLst/>
              <a:rect l="l" t="t" r="r" b="b"/>
              <a:pathLst>
                <a:path w="419" h="368" extrusionOk="0">
                  <a:moveTo>
                    <a:pt x="206" y="1"/>
                  </a:moveTo>
                  <a:cubicBezTo>
                    <a:pt x="140" y="1"/>
                    <a:pt x="78" y="37"/>
                    <a:pt x="46" y="105"/>
                  </a:cubicBezTo>
                  <a:cubicBezTo>
                    <a:pt x="1" y="195"/>
                    <a:pt x="35" y="303"/>
                    <a:pt x="131" y="348"/>
                  </a:cubicBezTo>
                  <a:cubicBezTo>
                    <a:pt x="159" y="361"/>
                    <a:pt x="188" y="368"/>
                    <a:pt x="216" y="368"/>
                  </a:cubicBezTo>
                  <a:cubicBezTo>
                    <a:pt x="284" y="368"/>
                    <a:pt x="345" y="331"/>
                    <a:pt x="373" y="263"/>
                  </a:cubicBezTo>
                  <a:cubicBezTo>
                    <a:pt x="419" y="173"/>
                    <a:pt x="385" y="66"/>
                    <a:pt x="289" y="20"/>
                  </a:cubicBezTo>
                  <a:cubicBezTo>
                    <a:pt x="262" y="7"/>
                    <a:pt x="234" y="1"/>
                    <a:pt x="20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160;p2">
              <a:extLst>
                <a:ext uri="{FF2B5EF4-FFF2-40B4-BE49-F238E27FC236}">
                  <a16:creationId xmlns:a16="http://schemas.microsoft.com/office/drawing/2014/main" id="{B11713F7-4ABB-B8B4-CEB4-DF390CA481E8}"/>
                </a:ext>
              </a:extLst>
            </p:cNvPr>
            <p:cNvSpPr/>
            <p:nvPr/>
          </p:nvSpPr>
          <p:spPr>
            <a:xfrm>
              <a:off x="2607822" y="3807914"/>
              <a:ext cx="44629" cy="43217"/>
            </a:xfrm>
            <a:custGeom>
              <a:avLst/>
              <a:gdLst/>
              <a:ahLst/>
              <a:cxnLst/>
              <a:rect l="l" t="t" r="r" b="b"/>
              <a:pathLst>
                <a:path w="1390" h="1346" extrusionOk="0">
                  <a:moveTo>
                    <a:pt x="849" y="0"/>
                  </a:moveTo>
                  <a:cubicBezTo>
                    <a:pt x="742" y="0"/>
                    <a:pt x="638" y="64"/>
                    <a:pt x="594" y="166"/>
                  </a:cubicBezTo>
                  <a:cubicBezTo>
                    <a:pt x="588" y="171"/>
                    <a:pt x="588" y="183"/>
                    <a:pt x="577" y="194"/>
                  </a:cubicBezTo>
                  <a:cubicBezTo>
                    <a:pt x="554" y="171"/>
                    <a:pt x="537" y="154"/>
                    <a:pt x="509" y="143"/>
                  </a:cubicBezTo>
                  <a:cubicBezTo>
                    <a:pt x="470" y="123"/>
                    <a:pt x="427" y="113"/>
                    <a:pt x="385" y="113"/>
                  </a:cubicBezTo>
                  <a:cubicBezTo>
                    <a:pt x="276" y="113"/>
                    <a:pt x="170" y="177"/>
                    <a:pt x="125" y="279"/>
                  </a:cubicBezTo>
                  <a:cubicBezTo>
                    <a:pt x="74" y="380"/>
                    <a:pt x="97" y="504"/>
                    <a:pt x="170" y="589"/>
                  </a:cubicBezTo>
                  <a:cubicBezTo>
                    <a:pt x="125" y="617"/>
                    <a:pt x="91" y="657"/>
                    <a:pt x="68" y="708"/>
                  </a:cubicBezTo>
                  <a:cubicBezTo>
                    <a:pt x="1" y="849"/>
                    <a:pt x="63" y="1024"/>
                    <a:pt x="204" y="1092"/>
                  </a:cubicBezTo>
                  <a:cubicBezTo>
                    <a:pt x="244" y="1109"/>
                    <a:pt x="285" y="1117"/>
                    <a:pt x="326" y="1117"/>
                  </a:cubicBezTo>
                  <a:cubicBezTo>
                    <a:pt x="392" y="1117"/>
                    <a:pt x="456" y="1094"/>
                    <a:pt x="509" y="1052"/>
                  </a:cubicBezTo>
                  <a:cubicBezTo>
                    <a:pt x="509" y="1159"/>
                    <a:pt x="571" y="1267"/>
                    <a:pt x="667" y="1318"/>
                  </a:cubicBezTo>
                  <a:cubicBezTo>
                    <a:pt x="706" y="1336"/>
                    <a:pt x="748" y="1345"/>
                    <a:pt x="789" y="1345"/>
                  </a:cubicBezTo>
                  <a:cubicBezTo>
                    <a:pt x="899" y="1345"/>
                    <a:pt x="1006" y="1284"/>
                    <a:pt x="1051" y="1182"/>
                  </a:cubicBezTo>
                  <a:cubicBezTo>
                    <a:pt x="1079" y="1126"/>
                    <a:pt x="1085" y="1069"/>
                    <a:pt x="1074" y="1018"/>
                  </a:cubicBezTo>
                  <a:cubicBezTo>
                    <a:pt x="1181" y="1007"/>
                    <a:pt x="1277" y="951"/>
                    <a:pt x="1322" y="849"/>
                  </a:cubicBezTo>
                  <a:cubicBezTo>
                    <a:pt x="1390" y="708"/>
                    <a:pt x="1328" y="533"/>
                    <a:pt x="1187" y="471"/>
                  </a:cubicBezTo>
                  <a:cubicBezTo>
                    <a:pt x="1158" y="454"/>
                    <a:pt x="1130" y="448"/>
                    <a:pt x="1096" y="437"/>
                  </a:cubicBezTo>
                  <a:cubicBezTo>
                    <a:pt x="1102" y="431"/>
                    <a:pt x="1107" y="420"/>
                    <a:pt x="1107" y="408"/>
                  </a:cubicBezTo>
                  <a:cubicBezTo>
                    <a:pt x="1181" y="267"/>
                    <a:pt x="1113" y="92"/>
                    <a:pt x="972" y="30"/>
                  </a:cubicBezTo>
                  <a:cubicBezTo>
                    <a:pt x="933" y="10"/>
                    <a:pt x="891" y="0"/>
                    <a:pt x="849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161;p2">
              <a:extLst>
                <a:ext uri="{FF2B5EF4-FFF2-40B4-BE49-F238E27FC236}">
                  <a16:creationId xmlns:a16="http://schemas.microsoft.com/office/drawing/2014/main" id="{2BA6A33C-7C4D-72EE-C7E6-92F2B7406736}"/>
                </a:ext>
              </a:extLst>
            </p:cNvPr>
            <p:cNvSpPr/>
            <p:nvPr/>
          </p:nvSpPr>
          <p:spPr>
            <a:xfrm>
              <a:off x="2607822" y="3804543"/>
              <a:ext cx="44629" cy="43120"/>
            </a:xfrm>
            <a:custGeom>
              <a:avLst/>
              <a:gdLst/>
              <a:ahLst/>
              <a:cxnLst/>
              <a:rect l="l" t="t" r="r" b="b"/>
              <a:pathLst>
                <a:path w="1390" h="1343" extrusionOk="0">
                  <a:moveTo>
                    <a:pt x="850" y="0"/>
                  </a:moveTo>
                  <a:cubicBezTo>
                    <a:pt x="743" y="0"/>
                    <a:pt x="639" y="61"/>
                    <a:pt x="594" y="163"/>
                  </a:cubicBezTo>
                  <a:cubicBezTo>
                    <a:pt x="588" y="169"/>
                    <a:pt x="588" y="186"/>
                    <a:pt x="577" y="192"/>
                  </a:cubicBezTo>
                  <a:cubicBezTo>
                    <a:pt x="554" y="169"/>
                    <a:pt x="537" y="158"/>
                    <a:pt x="509" y="141"/>
                  </a:cubicBezTo>
                  <a:cubicBezTo>
                    <a:pt x="470" y="122"/>
                    <a:pt x="428" y="113"/>
                    <a:pt x="386" y="113"/>
                  </a:cubicBezTo>
                  <a:cubicBezTo>
                    <a:pt x="277" y="113"/>
                    <a:pt x="170" y="174"/>
                    <a:pt x="125" y="276"/>
                  </a:cubicBezTo>
                  <a:cubicBezTo>
                    <a:pt x="74" y="384"/>
                    <a:pt x="97" y="502"/>
                    <a:pt x="170" y="587"/>
                  </a:cubicBezTo>
                  <a:cubicBezTo>
                    <a:pt x="125" y="615"/>
                    <a:pt x="91" y="660"/>
                    <a:pt x="68" y="705"/>
                  </a:cubicBezTo>
                  <a:cubicBezTo>
                    <a:pt x="1" y="847"/>
                    <a:pt x="63" y="1027"/>
                    <a:pt x="204" y="1089"/>
                  </a:cubicBezTo>
                  <a:cubicBezTo>
                    <a:pt x="245" y="1109"/>
                    <a:pt x="286" y="1117"/>
                    <a:pt x="327" y="1117"/>
                  </a:cubicBezTo>
                  <a:cubicBezTo>
                    <a:pt x="393" y="1117"/>
                    <a:pt x="456" y="1094"/>
                    <a:pt x="509" y="1056"/>
                  </a:cubicBezTo>
                  <a:cubicBezTo>
                    <a:pt x="509" y="1157"/>
                    <a:pt x="571" y="1264"/>
                    <a:pt x="667" y="1315"/>
                  </a:cubicBezTo>
                  <a:cubicBezTo>
                    <a:pt x="706" y="1334"/>
                    <a:pt x="748" y="1343"/>
                    <a:pt x="789" y="1343"/>
                  </a:cubicBezTo>
                  <a:cubicBezTo>
                    <a:pt x="899" y="1343"/>
                    <a:pt x="1006" y="1282"/>
                    <a:pt x="1051" y="1180"/>
                  </a:cubicBezTo>
                  <a:cubicBezTo>
                    <a:pt x="1079" y="1123"/>
                    <a:pt x="1085" y="1067"/>
                    <a:pt x="1074" y="1016"/>
                  </a:cubicBezTo>
                  <a:cubicBezTo>
                    <a:pt x="1181" y="1005"/>
                    <a:pt x="1277" y="943"/>
                    <a:pt x="1322" y="847"/>
                  </a:cubicBezTo>
                  <a:cubicBezTo>
                    <a:pt x="1390" y="705"/>
                    <a:pt x="1328" y="530"/>
                    <a:pt x="1187" y="468"/>
                  </a:cubicBezTo>
                  <a:cubicBezTo>
                    <a:pt x="1158" y="451"/>
                    <a:pt x="1130" y="446"/>
                    <a:pt x="1096" y="440"/>
                  </a:cubicBezTo>
                  <a:cubicBezTo>
                    <a:pt x="1102" y="434"/>
                    <a:pt x="1107" y="417"/>
                    <a:pt x="1107" y="412"/>
                  </a:cubicBezTo>
                  <a:cubicBezTo>
                    <a:pt x="1181" y="271"/>
                    <a:pt x="1113" y="90"/>
                    <a:pt x="972" y="28"/>
                  </a:cubicBezTo>
                  <a:cubicBezTo>
                    <a:pt x="933" y="9"/>
                    <a:pt x="891" y="0"/>
                    <a:pt x="850" y="0"/>
                  </a:cubicBezTo>
                  <a:close/>
                </a:path>
              </a:pathLst>
            </a:custGeom>
            <a:solidFill>
              <a:srgbClr val="F9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62;p2">
              <a:extLst>
                <a:ext uri="{FF2B5EF4-FFF2-40B4-BE49-F238E27FC236}">
                  <a16:creationId xmlns:a16="http://schemas.microsoft.com/office/drawing/2014/main" id="{6D567B85-0319-5E49-6104-F1A6B30E09E7}"/>
                </a:ext>
              </a:extLst>
            </p:cNvPr>
            <p:cNvSpPr/>
            <p:nvPr/>
          </p:nvSpPr>
          <p:spPr>
            <a:xfrm>
              <a:off x="2623427" y="3818735"/>
              <a:ext cx="13453" cy="11816"/>
            </a:xfrm>
            <a:custGeom>
              <a:avLst/>
              <a:gdLst/>
              <a:ahLst/>
              <a:cxnLst/>
              <a:rect l="l" t="t" r="r" b="b"/>
              <a:pathLst>
                <a:path w="419" h="368" extrusionOk="0">
                  <a:moveTo>
                    <a:pt x="206" y="1"/>
                  </a:moveTo>
                  <a:cubicBezTo>
                    <a:pt x="140" y="1"/>
                    <a:pt x="77" y="38"/>
                    <a:pt x="45" y="105"/>
                  </a:cubicBezTo>
                  <a:cubicBezTo>
                    <a:pt x="0" y="196"/>
                    <a:pt x="34" y="303"/>
                    <a:pt x="130" y="348"/>
                  </a:cubicBezTo>
                  <a:cubicBezTo>
                    <a:pt x="158" y="361"/>
                    <a:pt x="188" y="368"/>
                    <a:pt x="216" y="368"/>
                  </a:cubicBezTo>
                  <a:cubicBezTo>
                    <a:pt x="284" y="368"/>
                    <a:pt x="345" y="331"/>
                    <a:pt x="373" y="263"/>
                  </a:cubicBezTo>
                  <a:cubicBezTo>
                    <a:pt x="418" y="173"/>
                    <a:pt x="384" y="66"/>
                    <a:pt x="288" y="21"/>
                  </a:cubicBezTo>
                  <a:cubicBezTo>
                    <a:pt x="262" y="7"/>
                    <a:pt x="233" y="1"/>
                    <a:pt x="20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63;p2">
              <a:extLst>
                <a:ext uri="{FF2B5EF4-FFF2-40B4-BE49-F238E27FC236}">
                  <a16:creationId xmlns:a16="http://schemas.microsoft.com/office/drawing/2014/main" id="{09D2BF45-0FDE-8FF1-9608-C9935BD7AC5D}"/>
                </a:ext>
              </a:extLst>
            </p:cNvPr>
            <p:cNvSpPr/>
            <p:nvPr/>
          </p:nvSpPr>
          <p:spPr>
            <a:xfrm>
              <a:off x="2692138" y="3746620"/>
              <a:ext cx="45015" cy="41098"/>
            </a:xfrm>
            <a:custGeom>
              <a:avLst/>
              <a:gdLst/>
              <a:ahLst/>
              <a:cxnLst/>
              <a:rect l="l" t="t" r="r" b="b"/>
              <a:pathLst>
                <a:path w="1402" h="1280" extrusionOk="0">
                  <a:moveTo>
                    <a:pt x="894" y="1"/>
                  </a:moveTo>
                  <a:cubicBezTo>
                    <a:pt x="829" y="1"/>
                    <a:pt x="764" y="23"/>
                    <a:pt x="712" y="70"/>
                  </a:cubicBezTo>
                  <a:cubicBezTo>
                    <a:pt x="690" y="92"/>
                    <a:pt x="673" y="109"/>
                    <a:pt x="650" y="138"/>
                  </a:cubicBezTo>
                  <a:cubicBezTo>
                    <a:pt x="644" y="132"/>
                    <a:pt x="633" y="121"/>
                    <a:pt x="627" y="109"/>
                  </a:cubicBezTo>
                  <a:cubicBezTo>
                    <a:pt x="570" y="43"/>
                    <a:pt x="488" y="6"/>
                    <a:pt x="406" y="6"/>
                  </a:cubicBezTo>
                  <a:cubicBezTo>
                    <a:pt x="342" y="6"/>
                    <a:pt x="278" y="28"/>
                    <a:pt x="226" y="75"/>
                  </a:cubicBezTo>
                  <a:cubicBezTo>
                    <a:pt x="102" y="177"/>
                    <a:pt x="85" y="358"/>
                    <a:pt x="187" y="476"/>
                  </a:cubicBezTo>
                  <a:lnTo>
                    <a:pt x="210" y="499"/>
                  </a:lnTo>
                  <a:cubicBezTo>
                    <a:pt x="181" y="516"/>
                    <a:pt x="159" y="527"/>
                    <a:pt x="142" y="544"/>
                  </a:cubicBezTo>
                  <a:cubicBezTo>
                    <a:pt x="18" y="640"/>
                    <a:pt x="1" y="827"/>
                    <a:pt x="102" y="945"/>
                  </a:cubicBezTo>
                  <a:cubicBezTo>
                    <a:pt x="162" y="1013"/>
                    <a:pt x="241" y="1046"/>
                    <a:pt x="322" y="1046"/>
                  </a:cubicBezTo>
                  <a:cubicBezTo>
                    <a:pt x="348" y="1046"/>
                    <a:pt x="375" y="1042"/>
                    <a:pt x="402" y="1035"/>
                  </a:cubicBezTo>
                  <a:cubicBezTo>
                    <a:pt x="407" y="1086"/>
                    <a:pt x="430" y="1137"/>
                    <a:pt x="464" y="1177"/>
                  </a:cubicBezTo>
                  <a:cubicBezTo>
                    <a:pt x="521" y="1243"/>
                    <a:pt x="603" y="1280"/>
                    <a:pt x="686" y="1280"/>
                  </a:cubicBezTo>
                  <a:cubicBezTo>
                    <a:pt x="751" y="1280"/>
                    <a:pt x="816" y="1258"/>
                    <a:pt x="870" y="1211"/>
                  </a:cubicBezTo>
                  <a:cubicBezTo>
                    <a:pt x="955" y="1143"/>
                    <a:pt x="989" y="1019"/>
                    <a:pt x="961" y="923"/>
                  </a:cubicBezTo>
                  <a:lnTo>
                    <a:pt x="961" y="923"/>
                  </a:lnTo>
                  <a:cubicBezTo>
                    <a:pt x="998" y="940"/>
                    <a:pt x="1039" y="949"/>
                    <a:pt x="1081" y="949"/>
                  </a:cubicBezTo>
                  <a:cubicBezTo>
                    <a:pt x="1144" y="949"/>
                    <a:pt x="1208" y="928"/>
                    <a:pt x="1260" y="883"/>
                  </a:cubicBezTo>
                  <a:cubicBezTo>
                    <a:pt x="1384" y="781"/>
                    <a:pt x="1401" y="601"/>
                    <a:pt x="1299" y="476"/>
                  </a:cubicBezTo>
                  <a:cubicBezTo>
                    <a:pt x="1260" y="437"/>
                    <a:pt x="1215" y="403"/>
                    <a:pt x="1158" y="386"/>
                  </a:cubicBezTo>
                  <a:cubicBezTo>
                    <a:pt x="1198" y="301"/>
                    <a:pt x="1187" y="188"/>
                    <a:pt x="1113" y="104"/>
                  </a:cubicBezTo>
                  <a:cubicBezTo>
                    <a:pt x="1059" y="37"/>
                    <a:pt x="977" y="1"/>
                    <a:pt x="894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164;p2">
              <a:extLst>
                <a:ext uri="{FF2B5EF4-FFF2-40B4-BE49-F238E27FC236}">
                  <a16:creationId xmlns:a16="http://schemas.microsoft.com/office/drawing/2014/main" id="{366DEEF4-A6A7-3675-9252-86148A7DA5F7}"/>
                </a:ext>
              </a:extLst>
            </p:cNvPr>
            <p:cNvSpPr/>
            <p:nvPr/>
          </p:nvSpPr>
          <p:spPr>
            <a:xfrm>
              <a:off x="2692138" y="3743185"/>
              <a:ext cx="45015" cy="41194"/>
            </a:xfrm>
            <a:custGeom>
              <a:avLst/>
              <a:gdLst/>
              <a:ahLst/>
              <a:cxnLst/>
              <a:rect l="l" t="t" r="r" b="b"/>
              <a:pathLst>
                <a:path w="1402" h="1283" extrusionOk="0">
                  <a:moveTo>
                    <a:pt x="894" y="0"/>
                  </a:moveTo>
                  <a:cubicBezTo>
                    <a:pt x="829" y="0"/>
                    <a:pt x="764" y="22"/>
                    <a:pt x="712" y="69"/>
                  </a:cubicBezTo>
                  <a:cubicBezTo>
                    <a:pt x="690" y="92"/>
                    <a:pt x="673" y="115"/>
                    <a:pt x="650" y="143"/>
                  </a:cubicBezTo>
                  <a:cubicBezTo>
                    <a:pt x="644" y="132"/>
                    <a:pt x="633" y="120"/>
                    <a:pt x="627" y="115"/>
                  </a:cubicBezTo>
                  <a:cubicBezTo>
                    <a:pt x="570" y="45"/>
                    <a:pt x="488" y="9"/>
                    <a:pt x="406" y="9"/>
                  </a:cubicBezTo>
                  <a:cubicBezTo>
                    <a:pt x="342" y="9"/>
                    <a:pt x="278" y="31"/>
                    <a:pt x="226" y="75"/>
                  </a:cubicBezTo>
                  <a:cubicBezTo>
                    <a:pt x="102" y="177"/>
                    <a:pt x="85" y="357"/>
                    <a:pt x="187" y="482"/>
                  </a:cubicBezTo>
                  <a:lnTo>
                    <a:pt x="210" y="499"/>
                  </a:lnTo>
                  <a:cubicBezTo>
                    <a:pt x="181" y="516"/>
                    <a:pt x="159" y="527"/>
                    <a:pt x="142" y="544"/>
                  </a:cubicBezTo>
                  <a:cubicBezTo>
                    <a:pt x="18" y="640"/>
                    <a:pt x="1" y="826"/>
                    <a:pt x="102" y="945"/>
                  </a:cubicBezTo>
                  <a:cubicBezTo>
                    <a:pt x="162" y="1013"/>
                    <a:pt x="241" y="1046"/>
                    <a:pt x="322" y="1046"/>
                  </a:cubicBezTo>
                  <a:cubicBezTo>
                    <a:pt x="348" y="1046"/>
                    <a:pt x="375" y="1042"/>
                    <a:pt x="402" y="1035"/>
                  </a:cubicBezTo>
                  <a:cubicBezTo>
                    <a:pt x="407" y="1086"/>
                    <a:pt x="430" y="1137"/>
                    <a:pt x="464" y="1176"/>
                  </a:cubicBezTo>
                  <a:cubicBezTo>
                    <a:pt x="521" y="1246"/>
                    <a:pt x="603" y="1282"/>
                    <a:pt x="686" y="1282"/>
                  </a:cubicBezTo>
                  <a:cubicBezTo>
                    <a:pt x="751" y="1282"/>
                    <a:pt x="816" y="1260"/>
                    <a:pt x="870" y="1216"/>
                  </a:cubicBezTo>
                  <a:cubicBezTo>
                    <a:pt x="955" y="1142"/>
                    <a:pt x="989" y="1024"/>
                    <a:pt x="961" y="922"/>
                  </a:cubicBezTo>
                  <a:lnTo>
                    <a:pt x="961" y="922"/>
                  </a:lnTo>
                  <a:cubicBezTo>
                    <a:pt x="1000" y="941"/>
                    <a:pt x="1043" y="951"/>
                    <a:pt x="1085" y="951"/>
                  </a:cubicBezTo>
                  <a:cubicBezTo>
                    <a:pt x="1148" y="951"/>
                    <a:pt x="1210" y="930"/>
                    <a:pt x="1260" y="883"/>
                  </a:cubicBezTo>
                  <a:cubicBezTo>
                    <a:pt x="1384" y="781"/>
                    <a:pt x="1401" y="600"/>
                    <a:pt x="1299" y="482"/>
                  </a:cubicBezTo>
                  <a:cubicBezTo>
                    <a:pt x="1260" y="437"/>
                    <a:pt x="1215" y="403"/>
                    <a:pt x="1158" y="386"/>
                  </a:cubicBezTo>
                  <a:cubicBezTo>
                    <a:pt x="1198" y="301"/>
                    <a:pt x="1187" y="188"/>
                    <a:pt x="1113" y="103"/>
                  </a:cubicBezTo>
                  <a:cubicBezTo>
                    <a:pt x="1059" y="37"/>
                    <a:pt x="977" y="0"/>
                    <a:pt x="894" y="0"/>
                  </a:cubicBezTo>
                  <a:close/>
                </a:path>
              </a:pathLst>
            </a:custGeom>
            <a:solidFill>
              <a:srgbClr val="F9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165;p2">
              <a:extLst>
                <a:ext uri="{FF2B5EF4-FFF2-40B4-BE49-F238E27FC236}">
                  <a16:creationId xmlns:a16="http://schemas.microsoft.com/office/drawing/2014/main" id="{E754C349-6BE0-9172-30E0-5F191631D93F}"/>
                </a:ext>
              </a:extLst>
            </p:cNvPr>
            <p:cNvSpPr/>
            <p:nvPr/>
          </p:nvSpPr>
          <p:spPr>
            <a:xfrm>
              <a:off x="2706458" y="3755932"/>
              <a:ext cx="13260" cy="12040"/>
            </a:xfrm>
            <a:custGeom>
              <a:avLst/>
              <a:gdLst/>
              <a:ahLst/>
              <a:cxnLst/>
              <a:rect l="l" t="t" r="r" b="b"/>
              <a:pathLst>
                <a:path w="413" h="375" extrusionOk="0">
                  <a:moveTo>
                    <a:pt x="211" y="1"/>
                  </a:moveTo>
                  <a:cubicBezTo>
                    <a:pt x="169" y="1"/>
                    <a:pt x="126" y="15"/>
                    <a:pt x="91" y="45"/>
                  </a:cubicBezTo>
                  <a:cubicBezTo>
                    <a:pt x="12" y="113"/>
                    <a:pt x="1" y="232"/>
                    <a:pt x="69" y="311"/>
                  </a:cubicBezTo>
                  <a:cubicBezTo>
                    <a:pt x="103" y="351"/>
                    <a:pt x="155" y="375"/>
                    <a:pt x="208" y="375"/>
                  </a:cubicBezTo>
                  <a:cubicBezTo>
                    <a:pt x="250" y="375"/>
                    <a:pt x="293" y="360"/>
                    <a:pt x="328" y="328"/>
                  </a:cubicBezTo>
                  <a:cubicBezTo>
                    <a:pt x="402" y="260"/>
                    <a:pt x="413" y="147"/>
                    <a:pt x="351" y="68"/>
                  </a:cubicBezTo>
                  <a:cubicBezTo>
                    <a:pt x="316" y="24"/>
                    <a:pt x="264" y="1"/>
                    <a:pt x="21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66;p2">
              <a:extLst>
                <a:ext uri="{FF2B5EF4-FFF2-40B4-BE49-F238E27FC236}">
                  <a16:creationId xmlns:a16="http://schemas.microsoft.com/office/drawing/2014/main" id="{D54699A8-754E-DDE7-5147-5F55CCC9505E}"/>
                </a:ext>
              </a:extLst>
            </p:cNvPr>
            <p:cNvSpPr/>
            <p:nvPr/>
          </p:nvSpPr>
          <p:spPr>
            <a:xfrm>
              <a:off x="2710086" y="3785824"/>
              <a:ext cx="522774" cy="66591"/>
            </a:xfrm>
            <a:custGeom>
              <a:avLst/>
              <a:gdLst/>
              <a:ahLst/>
              <a:cxnLst/>
              <a:rect l="l" t="t" r="r" b="b"/>
              <a:pathLst>
                <a:path w="16282" h="2074" extrusionOk="0">
                  <a:moveTo>
                    <a:pt x="8144" y="1"/>
                  </a:moveTo>
                  <a:cubicBezTo>
                    <a:pt x="6738" y="1"/>
                    <a:pt x="5411" y="46"/>
                    <a:pt x="4253" y="125"/>
                  </a:cubicBezTo>
                  <a:cubicBezTo>
                    <a:pt x="1723" y="300"/>
                    <a:pt x="1" y="639"/>
                    <a:pt x="1" y="1034"/>
                  </a:cubicBezTo>
                  <a:cubicBezTo>
                    <a:pt x="1" y="1413"/>
                    <a:pt x="1542" y="1735"/>
                    <a:pt x="3869" y="1921"/>
                  </a:cubicBezTo>
                  <a:cubicBezTo>
                    <a:pt x="4863" y="1994"/>
                    <a:pt x="6004" y="2051"/>
                    <a:pt x="7235" y="2068"/>
                  </a:cubicBezTo>
                  <a:cubicBezTo>
                    <a:pt x="7540" y="2073"/>
                    <a:pt x="7839" y="2073"/>
                    <a:pt x="8144" y="2073"/>
                  </a:cubicBezTo>
                  <a:cubicBezTo>
                    <a:pt x="9776" y="2073"/>
                    <a:pt x="11295" y="2017"/>
                    <a:pt x="12566" y="1910"/>
                  </a:cubicBezTo>
                  <a:cubicBezTo>
                    <a:pt x="12696" y="1898"/>
                    <a:pt x="12837" y="1893"/>
                    <a:pt x="12973" y="1876"/>
                  </a:cubicBezTo>
                  <a:cubicBezTo>
                    <a:pt x="14977" y="1684"/>
                    <a:pt x="16282" y="1384"/>
                    <a:pt x="16282" y="1046"/>
                  </a:cubicBezTo>
                  <a:cubicBezTo>
                    <a:pt x="16282" y="667"/>
                    <a:pt x="14740" y="345"/>
                    <a:pt x="12414" y="148"/>
                  </a:cubicBezTo>
                  <a:cubicBezTo>
                    <a:pt x="12148" y="125"/>
                    <a:pt x="11854" y="102"/>
                    <a:pt x="11566" y="91"/>
                  </a:cubicBezTo>
                  <a:cubicBezTo>
                    <a:pt x="10573" y="35"/>
                    <a:pt x="9471" y="1"/>
                    <a:pt x="8308" y="1"/>
                  </a:cubicBezTo>
                  <a:close/>
                </a:path>
              </a:pathLst>
            </a:custGeom>
            <a:solidFill>
              <a:srgbClr val="4599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67;p2">
              <a:extLst>
                <a:ext uri="{FF2B5EF4-FFF2-40B4-BE49-F238E27FC236}">
                  <a16:creationId xmlns:a16="http://schemas.microsoft.com/office/drawing/2014/main" id="{D5E796FA-DEFD-2F53-9AC8-B09E124D02C4}"/>
                </a:ext>
              </a:extLst>
            </p:cNvPr>
            <p:cNvSpPr/>
            <p:nvPr/>
          </p:nvSpPr>
          <p:spPr>
            <a:xfrm>
              <a:off x="2595300" y="3290366"/>
              <a:ext cx="622886" cy="562588"/>
            </a:xfrm>
            <a:custGeom>
              <a:avLst/>
              <a:gdLst/>
              <a:ahLst/>
              <a:cxnLst/>
              <a:rect l="l" t="t" r="r" b="b"/>
              <a:pathLst>
                <a:path w="19400" h="17522" extrusionOk="0">
                  <a:moveTo>
                    <a:pt x="16088" y="1"/>
                  </a:moveTo>
                  <a:cubicBezTo>
                    <a:pt x="15835" y="1"/>
                    <a:pt x="15581" y="37"/>
                    <a:pt x="15339" y="111"/>
                  </a:cubicBezTo>
                  <a:cubicBezTo>
                    <a:pt x="13046" y="805"/>
                    <a:pt x="11493" y="3392"/>
                    <a:pt x="11132" y="5605"/>
                  </a:cubicBezTo>
                  <a:cubicBezTo>
                    <a:pt x="11000" y="5594"/>
                    <a:pt x="10867" y="5588"/>
                    <a:pt x="10732" y="5588"/>
                  </a:cubicBezTo>
                  <a:cubicBezTo>
                    <a:pt x="10395" y="5588"/>
                    <a:pt x="10052" y="5625"/>
                    <a:pt x="9709" y="5701"/>
                  </a:cubicBezTo>
                  <a:cubicBezTo>
                    <a:pt x="9263" y="5803"/>
                    <a:pt x="8839" y="5956"/>
                    <a:pt x="8444" y="6170"/>
                  </a:cubicBezTo>
                  <a:cubicBezTo>
                    <a:pt x="7437" y="4557"/>
                    <a:pt x="5677" y="3389"/>
                    <a:pt x="3776" y="3389"/>
                  </a:cubicBezTo>
                  <a:cubicBezTo>
                    <a:pt x="3481" y="3389"/>
                    <a:pt x="3181" y="3417"/>
                    <a:pt x="2881" y="3476"/>
                  </a:cubicBezTo>
                  <a:cubicBezTo>
                    <a:pt x="2181" y="3618"/>
                    <a:pt x="1526" y="3928"/>
                    <a:pt x="995" y="4403"/>
                  </a:cubicBezTo>
                  <a:cubicBezTo>
                    <a:pt x="492" y="4854"/>
                    <a:pt x="24" y="5498"/>
                    <a:pt x="12" y="6198"/>
                  </a:cubicBezTo>
                  <a:cubicBezTo>
                    <a:pt x="1" y="7130"/>
                    <a:pt x="775" y="7638"/>
                    <a:pt x="1593" y="7678"/>
                  </a:cubicBezTo>
                  <a:cubicBezTo>
                    <a:pt x="1634" y="7681"/>
                    <a:pt x="1674" y="7682"/>
                    <a:pt x="1714" y="7682"/>
                  </a:cubicBezTo>
                  <a:cubicBezTo>
                    <a:pt x="1938" y="7682"/>
                    <a:pt x="2157" y="7643"/>
                    <a:pt x="2367" y="7571"/>
                  </a:cubicBezTo>
                  <a:cubicBezTo>
                    <a:pt x="2666" y="7469"/>
                    <a:pt x="2943" y="7317"/>
                    <a:pt x="3214" y="7187"/>
                  </a:cubicBezTo>
                  <a:cubicBezTo>
                    <a:pt x="3231" y="7170"/>
                    <a:pt x="3259" y="7164"/>
                    <a:pt x="3282" y="7147"/>
                  </a:cubicBezTo>
                  <a:cubicBezTo>
                    <a:pt x="3305" y="7136"/>
                    <a:pt x="3333" y="7130"/>
                    <a:pt x="3355" y="7113"/>
                  </a:cubicBezTo>
                  <a:cubicBezTo>
                    <a:pt x="3497" y="7046"/>
                    <a:pt x="3643" y="6978"/>
                    <a:pt x="3790" y="6933"/>
                  </a:cubicBezTo>
                  <a:cubicBezTo>
                    <a:pt x="3994" y="6859"/>
                    <a:pt x="4208" y="6820"/>
                    <a:pt x="4445" y="6808"/>
                  </a:cubicBezTo>
                  <a:cubicBezTo>
                    <a:pt x="4463" y="6808"/>
                    <a:pt x="4480" y="6808"/>
                    <a:pt x="4497" y="6808"/>
                  </a:cubicBezTo>
                  <a:cubicBezTo>
                    <a:pt x="5288" y="6808"/>
                    <a:pt x="6091" y="7184"/>
                    <a:pt x="6733" y="7599"/>
                  </a:cubicBezTo>
                  <a:cubicBezTo>
                    <a:pt x="5789" y="8813"/>
                    <a:pt x="5355" y="10423"/>
                    <a:pt x="5676" y="12004"/>
                  </a:cubicBezTo>
                  <a:cubicBezTo>
                    <a:pt x="5739" y="12303"/>
                    <a:pt x="5840" y="12591"/>
                    <a:pt x="5970" y="12862"/>
                  </a:cubicBezTo>
                  <a:cubicBezTo>
                    <a:pt x="6145" y="13201"/>
                    <a:pt x="6365" y="13517"/>
                    <a:pt x="6648" y="13777"/>
                  </a:cubicBezTo>
                  <a:cubicBezTo>
                    <a:pt x="7083" y="14178"/>
                    <a:pt x="7591" y="14460"/>
                    <a:pt x="8133" y="14641"/>
                  </a:cubicBezTo>
                  <a:cubicBezTo>
                    <a:pt x="8054" y="14844"/>
                    <a:pt x="7935" y="15178"/>
                    <a:pt x="7806" y="15579"/>
                  </a:cubicBezTo>
                  <a:cubicBezTo>
                    <a:pt x="7653" y="16093"/>
                    <a:pt x="7495" y="16731"/>
                    <a:pt x="7422" y="17363"/>
                  </a:cubicBezTo>
                  <a:cubicBezTo>
                    <a:pt x="8421" y="17442"/>
                    <a:pt x="9568" y="17493"/>
                    <a:pt x="10787" y="17510"/>
                  </a:cubicBezTo>
                  <a:cubicBezTo>
                    <a:pt x="11087" y="17521"/>
                    <a:pt x="11386" y="17521"/>
                    <a:pt x="11697" y="17521"/>
                  </a:cubicBezTo>
                  <a:cubicBezTo>
                    <a:pt x="13329" y="17521"/>
                    <a:pt x="14848" y="17454"/>
                    <a:pt x="16118" y="17358"/>
                  </a:cubicBezTo>
                  <a:cubicBezTo>
                    <a:pt x="16260" y="17341"/>
                    <a:pt x="16395" y="17335"/>
                    <a:pt x="16525" y="17324"/>
                  </a:cubicBezTo>
                  <a:cubicBezTo>
                    <a:pt x="16429" y="16889"/>
                    <a:pt x="16294" y="16460"/>
                    <a:pt x="16130" y="16030"/>
                  </a:cubicBezTo>
                  <a:cubicBezTo>
                    <a:pt x="16830" y="15494"/>
                    <a:pt x="19400" y="13410"/>
                    <a:pt x="18840" y="12710"/>
                  </a:cubicBezTo>
                  <a:cubicBezTo>
                    <a:pt x="18715" y="12553"/>
                    <a:pt x="18478" y="12490"/>
                    <a:pt x="18178" y="12490"/>
                  </a:cubicBezTo>
                  <a:cubicBezTo>
                    <a:pt x="17321" y="12490"/>
                    <a:pt x="15947" y="13006"/>
                    <a:pt x="15181" y="13320"/>
                  </a:cubicBezTo>
                  <a:cubicBezTo>
                    <a:pt x="15413" y="13133"/>
                    <a:pt x="15638" y="12936"/>
                    <a:pt x="15836" y="12721"/>
                  </a:cubicBezTo>
                  <a:cubicBezTo>
                    <a:pt x="15926" y="12619"/>
                    <a:pt x="16011" y="12506"/>
                    <a:pt x="16096" y="12394"/>
                  </a:cubicBezTo>
                  <a:cubicBezTo>
                    <a:pt x="16440" y="11908"/>
                    <a:pt x="16655" y="11315"/>
                    <a:pt x="16497" y="10722"/>
                  </a:cubicBezTo>
                  <a:cubicBezTo>
                    <a:pt x="16429" y="10440"/>
                    <a:pt x="16282" y="10169"/>
                    <a:pt x="16045" y="9931"/>
                  </a:cubicBezTo>
                  <a:cubicBezTo>
                    <a:pt x="15960" y="9841"/>
                    <a:pt x="15904" y="9722"/>
                    <a:pt x="15876" y="9604"/>
                  </a:cubicBezTo>
                  <a:cubicBezTo>
                    <a:pt x="15876" y="9598"/>
                    <a:pt x="15876" y="9592"/>
                    <a:pt x="15870" y="9592"/>
                  </a:cubicBezTo>
                  <a:cubicBezTo>
                    <a:pt x="15593" y="8294"/>
                    <a:pt x="14707" y="7136"/>
                    <a:pt x="13526" y="6407"/>
                  </a:cubicBezTo>
                  <a:cubicBezTo>
                    <a:pt x="14114" y="5538"/>
                    <a:pt x="14887" y="4815"/>
                    <a:pt x="15734" y="4199"/>
                  </a:cubicBezTo>
                  <a:lnTo>
                    <a:pt x="16096" y="3945"/>
                  </a:lnTo>
                  <a:cubicBezTo>
                    <a:pt x="16937" y="3380"/>
                    <a:pt x="18084" y="2934"/>
                    <a:pt x="18084" y="1748"/>
                  </a:cubicBezTo>
                  <a:cubicBezTo>
                    <a:pt x="18084" y="587"/>
                    <a:pt x="17100" y="1"/>
                    <a:pt x="16088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168;p2">
              <a:extLst>
                <a:ext uri="{FF2B5EF4-FFF2-40B4-BE49-F238E27FC236}">
                  <a16:creationId xmlns:a16="http://schemas.microsoft.com/office/drawing/2014/main" id="{B763743E-9376-3BCC-F859-C2CBC0B00A3C}"/>
                </a:ext>
              </a:extLst>
            </p:cNvPr>
            <p:cNvSpPr/>
            <p:nvPr/>
          </p:nvSpPr>
          <p:spPr>
            <a:xfrm>
              <a:off x="2942354" y="3768197"/>
              <a:ext cx="171229" cy="84218"/>
            </a:xfrm>
            <a:custGeom>
              <a:avLst/>
              <a:gdLst/>
              <a:ahLst/>
              <a:cxnLst/>
              <a:rect l="l" t="t" r="r" b="b"/>
              <a:pathLst>
                <a:path w="5333" h="2623" extrusionOk="0">
                  <a:moveTo>
                    <a:pt x="2635" y="1"/>
                  </a:moveTo>
                  <a:cubicBezTo>
                    <a:pt x="2552" y="1"/>
                    <a:pt x="2468" y="5"/>
                    <a:pt x="2384" y="13"/>
                  </a:cubicBezTo>
                  <a:cubicBezTo>
                    <a:pt x="1893" y="58"/>
                    <a:pt x="1441" y="256"/>
                    <a:pt x="1068" y="555"/>
                  </a:cubicBezTo>
                  <a:cubicBezTo>
                    <a:pt x="475" y="1035"/>
                    <a:pt x="69" y="1775"/>
                    <a:pt x="1" y="2617"/>
                  </a:cubicBezTo>
                  <a:cubicBezTo>
                    <a:pt x="306" y="2622"/>
                    <a:pt x="605" y="2622"/>
                    <a:pt x="910" y="2622"/>
                  </a:cubicBezTo>
                  <a:cubicBezTo>
                    <a:pt x="2542" y="2622"/>
                    <a:pt x="4061" y="2566"/>
                    <a:pt x="5332" y="2459"/>
                  </a:cubicBezTo>
                  <a:cubicBezTo>
                    <a:pt x="5202" y="1724"/>
                    <a:pt x="4835" y="1092"/>
                    <a:pt x="4327" y="651"/>
                  </a:cubicBezTo>
                  <a:cubicBezTo>
                    <a:pt x="3853" y="242"/>
                    <a:pt x="3264" y="1"/>
                    <a:pt x="2635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169;p2">
              <a:extLst>
                <a:ext uri="{FF2B5EF4-FFF2-40B4-BE49-F238E27FC236}">
                  <a16:creationId xmlns:a16="http://schemas.microsoft.com/office/drawing/2014/main" id="{8A13DD78-589E-7020-C05A-EDE544F2B3EA}"/>
                </a:ext>
              </a:extLst>
            </p:cNvPr>
            <p:cNvSpPr/>
            <p:nvPr/>
          </p:nvSpPr>
          <p:spPr>
            <a:xfrm>
              <a:off x="3159050" y="3706036"/>
              <a:ext cx="22507" cy="20966"/>
            </a:xfrm>
            <a:custGeom>
              <a:avLst/>
              <a:gdLst/>
              <a:ahLst/>
              <a:cxnLst/>
              <a:rect l="l" t="t" r="r" b="b"/>
              <a:pathLst>
                <a:path w="701" h="653" extrusionOk="0">
                  <a:moveTo>
                    <a:pt x="298" y="1"/>
                  </a:moveTo>
                  <a:cubicBezTo>
                    <a:pt x="234" y="1"/>
                    <a:pt x="173" y="21"/>
                    <a:pt x="125" y="63"/>
                  </a:cubicBezTo>
                  <a:cubicBezTo>
                    <a:pt x="1" y="159"/>
                    <a:pt x="1" y="368"/>
                    <a:pt x="125" y="515"/>
                  </a:cubicBezTo>
                  <a:cubicBezTo>
                    <a:pt x="201" y="605"/>
                    <a:pt x="307" y="652"/>
                    <a:pt x="404" y="652"/>
                  </a:cubicBezTo>
                  <a:cubicBezTo>
                    <a:pt x="466" y="652"/>
                    <a:pt x="525" y="633"/>
                    <a:pt x="571" y="594"/>
                  </a:cubicBezTo>
                  <a:cubicBezTo>
                    <a:pt x="701" y="492"/>
                    <a:pt x="701" y="289"/>
                    <a:pt x="571" y="142"/>
                  </a:cubicBezTo>
                  <a:cubicBezTo>
                    <a:pt x="499" y="50"/>
                    <a:pt x="395" y="1"/>
                    <a:pt x="298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170;p2">
              <a:extLst>
                <a:ext uri="{FF2B5EF4-FFF2-40B4-BE49-F238E27FC236}">
                  <a16:creationId xmlns:a16="http://schemas.microsoft.com/office/drawing/2014/main" id="{A2C93A77-E114-3ABC-A9C2-EE00940D00AC}"/>
                </a:ext>
              </a:extLst>
            </p:cNvPr>
            <p:cNvSpPr/>
            <p:nvPr/>
          </p:nvSpPr>
          <p:spPr>
            <a:xfrm>
              <a:off x="3072198" y="3724851"/>
              <a:ext cx="42446" cy="80975"/>
            </a:xfrm>
            <a:custGeom>
              <a:avLst/>
              <a:gdLst/>
              <a:ahLst/>
              <a:cxnLst/>
              <a:rect l="l" t="t" r="r" b="b"/>
              <a:pathLst>
                <a:path w="1322" h="2522" extrusionOk="0">
                  <a:moveTo>
                    <a:pt x="24" y="1"/>
                  </a:moveTo>
                  <a:cubicBezTo>
                    <a:pt x="20" y="1"/>
                    <a:pt x="17" y="5"/>
                    <a:pt x="17" y="14"/>
                  </a:cubicBezTo>
                  <a:cubicBezTo>
                    <a:pt x="6" y="19"/>
                    <a:pt x="0" y="36"/>
                    <a:pt x="6" y="47"/>
                  </a:cubicBezTo>
                  <a:cubicBezTo>
                    <a:pt x="63" y="149"/>
                    <a:pt x="130" y="245"/>
                    <a:pt x="192" y="347"/>
                  </a:cubicBezTo>
                  <a:cubicBezTo>
                    <a:pt x="221" y="392"/>
                    <a:pt x="255" y="443"/>
                    <a:pt x="283" y="494"/>
                  </a:cubicBezTo>
                  <a:cubicBezTo>
                    <a:pt x="317" y="539"/>
                    <a:pt x="345" y="590"/>
                    <a:pt x="373" y="640"/>
                  </a:cubicBezTo>
                  <a:cubicBezTo>
                    <a:pt x="497" y="844"/>
                    <a:pt x="610" y="1047"/>
                    <a:pt x="712" y="1256"/>
                  </a:cubicBezTo>
                  <a:cubicBezTo>
                    <a:pt x="763" y="1352"/>
                    <a:pt x="819" y="1459"/>
                    <a:pt x="870" y="1567"/>
                  </a:cubicBezTo>
                  <a:lnTo>
                    <a:pt x="1017" y="1883"/>
                  </a:lnTo>
                  <a:cubicBezTo>
                    <a:pt x="1107" y="2097"/>
                    <a:pt x="1209" y="2306"/>
                    <a:pt x="1322" y="2521"/>
                  </a:cubicBezTo>
                  <a:cubicBezTo>
                    <a:pt x="1271" y="2284"/>
                    <a:pt x="1186" y="2058"/>
                    <a:pt x="1090" y="1849"/>
                  </a:cubicBezTo>
                  <a:cubicBezTo>
                    <a:pt x="989" y="1634"/>
                    <a:pt x="893" y="1420"/>
                    <a:pt x="780" y="1211"/>
                  </a:cubicBezTo>
                  <a:cubicBezTo>
                    <a:pt x="667" y="1002"/>
                    <a:pt x="554" y="799"/>
                    <a:pt x="424" y="601"/>
                  </a:cubicBezTo>
                  <a:lnTo>
                    <a:pt x="232" y="302"/>
                  </a:lnTo>
                  <a:cubicBezTo>
                    <a:pt x="170" y="206"/>
                    <a:pt x="108" y="110"/>
                    <a:pt x="34" y="14"/>
                  </a:cubicBezTo>
                  <a:cubicBezTo>
                    <a:pt x="31" y="5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171;p2">
              <a:extLst>
                <a:ext uri="{FF2B5EF4-FFF2-40B4-BE49-F238E27FC236}">
                  <a16:creationId xmlns:a16="http://schemas.microsoft.com/office/drawing/2014/main" id="{0FECF972-34A5-2C29-A7DB-DB56F7A8EEDE}"/>
                </a:ext>
              </a:extLst>
            </p:cNvPr>
            <p:cNvSpPr/>
            <p:nvPr/>
          </p:nvSpPr>
          <p:spPr>
            <a:xfrm>
              <a:off x="2747267" y="3759913"/>
              <a:ext cx="146892" cy="109679"/>
            </a:xfrm>
            <a:custGeom>
              <a:avLst/>
              <a:gdLst/>
              <a:ahLst/>
              <a:cxnLst/>
              <a:rect l="l" t="t" r="r" b="b"/>
              <a:pathLst>
                <a:path w="4575" h="3416" extrusionOk="0">
                  <a:moveTo>
                    <a:pt x="3417" y="0"/>
                  </a:moveTo>
                  <a:cubicBezTo>
                    <a:pt x="3417" y="0"/>
                    <a:pt x="0" y="2451"/>
                    <a:pt x="1056" y="3287"/>
                  </a:cubicBezTo>
                  <a:cubicBezTo>
                    <a:pt x="1176" y="3376"/>
                    <a:pt x="1338" y="3416"/>
                    <a:pt x="1527" y="3416"/>
                  </a:cubicBezTo>
                  <a:cubicBezTo>
                    <a:pt x="2378" y="3416"/>
                    <a:pt x="3782" y="2620"/>
                    <a:pt x="4354" y="1982"/>
                  </a:cubicBezTo>
                  <a:cubicBezTo>
                    <a:pt x="4575" y="876"/>
                    <a:pt x="4253" y="192"/>
                    <a:pt x="3417" y="0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172;p2">
              <a:extLst>
                <a:ext uri="{FF2B5EF4-FFF2-40B4-BE49-F238E27FC236}">
                  <a16:creationId xmlns:a16="http://schemas.microsoft.com/office/drawing/2014/main" id="{A72BCDA9-344E-E103-8970-ABA1077AFF92}"/>
                </a:ext>
              </a:extLst>
            </p:cNvPr>
            <p:cNvSpPr/>
            <p:nvPr/>
          </p:nvSpPr>
          <p:spPr>
            <a:xfrm>
              <a:off x="2772279" y="3759913"/>
              <a:ext cx="113917" cy="111124"/>
            </a:xfrm>
            <a:custGeom>
              <a:avLst/>
              <a:gdLst/>
              <a:ahLst/>
              <a:cxnLst/>
              <a:rect l="l" t="t" r="r" b="b"/>
              <a:pathLst>
                <a:path w="3548" h="3461" extrusionOk="0">
                  <a:moveTo>
                    <a:pt x="2621" y="0"/>
                  </a:moveTo>
                  <a:lnTo>
                    <a:pt x="2621" y="0"/>
                  </a:lnTo>
                  <a:cubicBezTo>
                    <a:pt x="2474" y="85"/>
                    <a:pt x="2333" y="187"/>
                    <a:pt x="2198" y="288"/>
                  </a:cubicBezTo>
                  <a:lnTo>
                    <a:pt x="1797" y="610"/>
                  </a:lnTo>
                  <a:cubicBezTo>
                    <a:pt x="1537" y="819"/>
                    <a:pt x="1283" y="1051"/>
                    <a:pt x="1034" y="1288"/>
                  </a:cubicBezTo>
                  <a:cubicBezTo>
                    <a:pt x="791" y="1525"/>
                    <a:pt x="560" y="1774"/>
                    <a:pt x="357" y="2056"/>
                  </a:cubicBezTo>
                  <a:cubicBezTo>
                    <a:pt x="255" y="2197"/>
                    <a:pt x="164" y="2344"/>
                    <a:pt x="97" y="2502"/>
                  </a:cubicBezTo>
                  <a:cubicBezTo>
                    <a:pt x="57" y="2575"/>
                    <a:pt x="29" y="2660"/>
                    <a:pt x="18" y="2756"/>
                  </a:cubicBezTo>
                  <a:cubicBezTo>
                    <a:pt x="1" y="2841"/>
                    <a:pt x="1" y="2937"/>
                    <a:pt x="23" y="3022"/>
                  </a:cubicBezTo>
                  <a:cubicBezTo>
                    <a:pt x="46" y="3112"/>
                    <a:pt x="97" y="3197"/>
                    <a:pt x="153" y="3264"/>
                  </a:cubicBezTo>
                  <a:cubicBezTo>
                    <a:pt x="181" y="3298"/>
                    <a:pt x="215" y="3327"/>
                    <a:pt x="255" y="3355"/>
                  </a:cubicBezTo>
                  <a:cubicBezTo>
                    <a:pt x="300" y="3377"/>
                    <a:pt x="340" y="3394"/>
                    <a:pt x="385" y="3411"/>
                  </a:cubicBezTo>
                  <a:cubicBezTo>
                    <a:pt x="494" y="3448"/>
                    <a:pt x="608" y="3461"/>
                    <a:pt x="721" y="3461"/>
                  </a:cubicBezTo>
                  <a:cubicBezTo>
                    <a:pt x="783" y="3461"/>
                    <a:pt x="844" y="3457"/>
                    <a:pt x="904" y="3451"/>
                  </a:cubicBezTo>
                  <a:cubicBezTo>
                    <a:pt x="1074" y="3439"/>
                    <a:pt x="1243" y="3406"/>
                    <a:pt x="1413" y="3355"/>
                  </a:cubicBezTo>
                  <a:cubicBezTo>
                    <a:pt x="1576" y="3304"/>
                    <a:pt x="1740" y="3247"/>
                    <a:pt x="1904" y="3180"/>
                  </a:cubicBezTo>
                  <a:cubicBezTo>
                    <a:pt x="2220" y="3044"/>
                    <a:pt x="2514" y="2869"/>
                    <a:pt x="2791" y="2671"/>
                  </a:cubicBezTo>
                  <a:cubicBezTo>
                    <a:pt x="3073" y="2474"/>
                    <a:pt x="3327" y="2248"/>
                    <a:pt x="3547" y="1982"/>
                  </a:cubicBezTo>
                  <a:lnTo>
                    <a:pt x="3547" y="1982"/>
                  </a:lnTo>
                  <a:cubicBezTo>
                    <a:pt x="3299" y="2191"/>
                    <a:pt x="3033" y="2400"/>
                    <a:pt x="2757" y="2592"/>
                  </a:cubicBezTo>
                  <a:cubicBezTo>
                    <a:pt x="2480" y="2784"/>
                    <a:pt x="2186" y="2954"/>
                    <a:pt x="1881" y="3084"/>
                  </a:cubicBezTo>
                  <a:cubicBezTo>
                    <a:pt x="1576" y="3219"/>
                    <a:pt x="1254" y="3327"/>
                    <a:pt x="921" y="3360"/>
                  </a:cubicBezTo>
                  <a:cubicBezTo>
                    <a:pt x="859" y="3364"/>
                    <a:pt x="798" y="3369"/>
                    <a:pt x="736" y="3369"/>
                  </a:cubicBezTo>
                  <a:cubicBezTo>
                    <a:pt x="696" y="3369"/>
                    <a:pt x="656" y="3367"/>
                    <a:pt x="616" y="3360"/>
                  </a:cubicBezTo>
                  <a:cubicBezTo>
                    <a:pt x="639" y="3338"/>
                    <a:pt x="650" y="3310"/>
                    <a:pt x="673" y="3293"/>
                  </a:cubicBezTo>
                  <a:cubicBezTo>
                    <a:pt x="707" y="3247"/>
                    <a:pt x="735" y="3214"/>
                    <a:pt x="774" y="3168"/>
                  </a:cubicBezTo>
                  <a:lnTo>
                    <a:pt x="876" y="3055"/>
                  </a:lnTo>
                  <a:cubicBezTo>
                    <a:pt x="916" y="3022"/>
                    <a:pt x="949" y="2982"/>
                    <a:pt x="983" y="2937"/>
                  </a:cubicBezTo>
                  <a:lnTo>
                    <a:pt x="983" y="2931"/>
                  </a:lnTo>
                  <a:cubicBezTo>
                    <a:pt x="983" y="2926"/>
                    <a:pt x="978" y="2926"/>
                    <a:pt x="972" y="2926"/>
                  </a:cubicBezTo>
                  <a:cubicBezTo>
                    <a:pt x="921" y="2943"/>
                    <a:pt x="870" y="2971"/>
                    <a:pt x="831" y="3010"/>
                  </a:cubicBezTo>
                  <a:cubicBezTo>
                    <a:pt x="786" y="3044"/>
                    <a:pt x="746" y="3078"/>
                    <a:pt x="707" y="3112"/>
                  </a:cubicBezTo>
                  <a:cubicBezTo>
                    <a:pt x="673" y="3157"/>
                    <a:pt x="639" y="3197"/>
                    <a:pt x="611" y="3242"/>
                  </a:cubicBezTo>
                  <a:cubicBezTo>
                    <a:pt x="588" y="3276"/>
                    <a:pt x="565" y="3310"/>
                    <a:pt x="554" y="3349"/>
                  </a:cubicBezTo>
                  <a:cubicBezTo>
                    <a:pt x="509" y="3338"/>
                    <a:pt x="469" y="3332"/>
                    <a:pt x="436" y="3321"/>
                  </a:cubicBezTo>
                  <a:cubicBezTo>
                    <a:pt x="396" y="3304"/>
                    <a:pt x="362" y="3293"/>
                    <a:pt x="328" y="3270"/>
                  </a:cubicBezTo>
                  <a:cubicBezTo>
                    <a:pt x="300" y="3247"/>
                    <a:pt x="266" y="3225"/>
                    <a:pt x="244" y="3197"/>
                  </a:cubicBezTo>
                  <a:cubicBezTo>
                    <a:pt x="215" y="3168"/>
                    <a:pt x="193" y="3135"/>
                    <a:pt x="170" y="3101"/>
                  </a:cubicBezTo>
                  <a:cubicBezTo>
                    <a:pt x="193" y="3072"/>
                    <a:pt x="210" y="3044"/>
                    <a:pt x="238" y="3016"/>
                  </a:cubicBezTo>
                  <a:cubicBezTo>
                    <a:pt x="266" y="2982"/>
                    <a:pt x="300" y="2943"/>
                    <a:pt x="328" y="2909"/>
                  </a:cubicBezTo>
                  <a:cubicBezTo>
                    <a:pt x="362" y="2875"/>
                    <a:pt x="396" y="2841"/>
                    <a:pt x="424" y="2801"/>
                  </a:cubicBezTo>
                  <a:lnTo>
                    <a:pt x="532" y="2700"/>
                  </a:lnTo>
                  <a:lnTo>
                    <a:pt x="532" y="2688"/>
                  </a:lnTo>
                  <a:cubicBezTo>
                    <a:pt x="532" y="2683"/>
                    <a:pt x="526" y="2683"/>
                    <a:pt x="526" y="2683"/>
                  </a:cubicBezTo>
                  <a:cubicBezTo>
                    <a:pt x="475" y="2700"/>
                    <a:pt x="436" y="2728"/>
                    <a:pt x="385" y="2756"/>
                  </a:cubicBezTo>
                  <a:cubicBezTo>
                    <a:pt x="340" y="2784"/>
                    <a:pt x="300" y="2818"/>
                    <a:pt x="266" y="2852"/>
                  </a:cubicBezTo>
                  <a:cubicBezTo>
                    <a:pt x="227" y="2886"/>
                    <a:pt x="193" y="2931"/>
                    <a:pt x="164" y="2971"/>
                  </a:cubicBezTo>
                  <a:cubicBezTo>
                    <a:pt x="153" y="2993"/>
                    <a:pt x="142" y="3016"/>
                    <a:pt x="136" y="3039"/>
                  </a:cubicBezTo>
                  <a:cubicBezTo>
                    <a:pt x="131" y="3022"/>
                    <a:pt x="131" y="3010"/>
                    <a:pt x="125" y="2993"/>
                  </a:cubicBezTo>
                  <a:cubicBezTo>
                    <a:pt x="102" y="2914"/>
                    <a:pt x="102" y="2841"/>
                    <a:pt x="114" y="2762"/>
                  </a:cubicBezTo>
                  <a:cubicBezTo>
                    <a:pt x="131" y="2683"/>
                    <a:pt x="153" y="2604"/>
                    <a:pt x="187" y="2530"/>
                  </a:cubicBezTo>
                  <a:cubicBezTo>
                    <a:pt x="249" y="2372"/>
                    <a:pt x="334" y="2231"/>
                    <a:pt x="436" y="2095"/>
                  </a:cubicBezTo>
                  <a:cubicBezTo>
                    <a:pt x="633" y="1824"/>
                    <a:pt x="859" y="1576"/>
                    <a:pt x="1096" y="1333"/>
                  </a:cubicBezTo>
                  <a:cubicBezTo>
                    <a:pt x="1339" y="1096"/>
                    <a:pt x="1593" y="870"/>
                    <a:pt x="1847" y="650"/>
                  </a:cubicBezTo>
                  <a:cubicBezTo>
                    <a:pt x="1972" y="537"/>
                    <a:pt x="2107" y="429"/>
                    <a:pt x="2231" y="328"/>
                  </a:cubicBezTo>
                  <a:cubicBezTo>
                    <a:pt x="2367" y="220"/>
                    <a:pt x="2497" y="113"/>
                    <a:pt x="2621" y="0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173;p2">
              <a:extLst>
                <a:ext uri="{FF2B5EF4-FFF2-40B4-BE49-F238E27FC236}">
                  <a16:creationId xmlns:a16="http://schemas.microsoft.com/office/drawing/2014/main" id="{F332E52A-E65C-7B7B-409B-010330B3FAB4}"/>
                </a:ext>
              </a:extLst>
            </p:cNvPr>
            <p:cNvSpPr/>
            <p:nvPr/>
          </p:nvSpPr>
          <p:spPr>
            <a:xfrm>
              <a:off x="2595493" y="3289981"/>
              <a:ext cx="580793" cy="478370"/>
            </a:xfrm>
            <a:custGeom>
              <a:avLst/>
              <a:gdLst/>
              <a:ahLst/>
              <a:cxnLst/>
              <a:rect l="l" t="t" r="r" b="b"/>
              <a:pathLst>
                <a:path w="18089" h="14899" extrusionOk="0">
                  <a:moveTo>
                    <a:pt x="16092" y="1"/>
                  </a:moveTo>
                  <a:cubicBezTo>
                    <a:pt x="15837" y="1"/>
                    <a:pt x="15581" y="38"/>
                    <a:pt x="15339" y="111"/>
                  </a:cubicBezTo>
                  <a:cubicBezTo>
                    <a:pt x="13046" y="800"/>
                    <a:pt x="11493" y="3392"/>
                    <a:pt x="11137" y="5601"/>
                  </a:cubicBezTo>
                  <a:cubicBezTo>
                    <a:pt x="11014" y="5592"/>
                    <a:pt x="10890" y="5587"/>
                    <a:pt x="10765" y="5587"/>
                  </a:cubicBezTo>
                  <a:cubicBezTo>
                    <a:pt x="10416" y="5587"/>
                    <a:pt x="10062" y="5623"/>
                    <a:pt x="9708" y="5702"/>
                  </a:cubicBezTo>
                  <a:cubicBezTo>
                    <a:pt x="9262" y="5798"/>
                    <a:pt x="8839" y="5956"/>
                    <a:pt x="8443" y="6165"/>
                  </a:cubicBezTo>
                  <a:cubicBezTo>
                    <a:pt x="7438" y="4555"/>
                    <a:pt x="5683" y="3388"/>
                    <a:pt x="3785" y="3388"/>
                  </a:cubicBezTo>
                  <a:cubicBezTo>
                    <a:pt x="3486" y="3388"/>
                    <a:pt x="3184" y="3416"/>
                    <a:pt x="2881" y="3477"/>
                  </a:cubicBezTo>
                  <a:cubicBezTo>
                    <a:pt x="2180" y="3618"/>
                    <a:pt x="1525" y="3929"/>
                    <a:pt x="994" y="4403"/>
                  </a:cubicBezTo>
                  <a:cubicBezTo>
                    <a:pt x="498" y="4855"/>
                    <a:pt x="23" y="5493"/>
                    <a:pt x="18" y="6193"/>
                  </a:cubicBezTo>
                  <a:cubicBezTo>
                    <a:pt x="1" y="7125"/>
                    <a:pt x="780" y="7634"/>
                    <a:pt x="1599" y="7679"/>
                  </a:cubicBezTo>
                  <a:cubicBezTo>
                    <a:pt x="1631" y="7680"/>
                    <a:pt x="1663" y="7681"/>
                    <a:pt x="1695" y="7681"/>
                  </a:cubicBezTo>
                  <a:cubicBezTo>
                    <a:pt x="1923" y="7681"/>
                    <a:pt x="2149" y="7646"/>
                    <a:pt x="2367" y="7571"/>
                  </a:cubicBezTo>
                  <a:cubicBezTo>
                    <a:pt x="2672" y="7464"/>
                    <a:pt x="2948" y="7317"/>
                    <a:pt x="3214" y="7182"/>
                  </a:cubicBezTo>
                  <a:cubicBezTo>
                    <a:pt x="3236" y="7170"/>
                    <a:pt x="3265" y="7159"/>
                    <a:pt x="3282" y="7148"/>
                  </a:cubicBezTo>
                  <a:cubicBezTo>
                    <a:pt x="3304" y="7131"/>
                    <a:pt x="3332" y="7125"/>
                    <a:pt x="3355" y="7114"/>
                  </a:cubicBezTo>
                  <a:cubicBezTo>
                    <a:pt x="3496" y="7041"/>
                    <a:pt x="3643" y="6978"/>
                    <a:pt x="3796" y="6928"/>
                  </a:cubicBezTo>
                  <a:cubicBezTo>
                    <a:pt x="3999" y="6860"/>
                    <a:pt x="4208" y="6815"/>
                    <a:pt x="4451" y="6809"/>
                  </a:cubicBezTo>
                  <a:cubicBezTo>
                    <a:pt x="4473" y="6808"/>
                    <a:pt x="4495" y="6808"/>
                    <a:pt x="4517" y="6808"/>
                  </a:cubicBezTo>
                  <a:cubicBezTo>
                    <a:pt x="5298" y="6808"/>
                    <a:pt x="6095" y="7188"/>
                    <a:pt x="6738" y="7600"/>
                  </a:cubicBezTo>
                  <a:cubicBezTo>
                    <a:pt x="5789" y="8814"/>
                    <a:pt x="5354" y="10423"/>
                    <a:pt x="5676" y="12005"/>
                  </a:cubicBezTo>
                  <a:cubicBezTo>
                    <a:pt x="5744" y="12298"/>
                    <a:pt x="5840" y="12592"/>
                    <a:pt x="5975" y="12857"/>
                  </a:cubicBezTo>
                  <a:cubicBezTo>
                    <a:pt x="6145" y="13196"/>
                    <a:pt x="6371" y="13512"/>
                    <a:pt x="6653" y="13778"/>
                  </a:cubicBezTo>
                  <a:cubicBezTo>
                    <a:pt x="7212" y="14303"/>
                    <a:pt x="7901" y="14614"/>
                    <a:pt x="8630" y="14772"/>
                  </a:cubicBezTo>
                  <a:cubicBezTo>
                    <a:pt x="8940" y="14834"/>
                    <a:pt x="9262" y="14879"/>
                    <a:pt x="9584" y="14890"/>
                  </a:cubicBezTo>
                  <a:cubicBezTo>
                    <a:pt x="9714" y="14896"/>
                    <a:pt x="9845" y="14898"/>
                    <a:pt x="9978" y="14898"/>
                  </a:cubicBezTo>
                  <a:cubicBezTo>
                    <a:pt x="12022" y="14898"/>
                    <a:pt x="14408" y="14276"/>
                    <a:pt x="15813" y="12733"/>
                  </a:cubicBezTo>
                  <a:cubicBezTo>
                    <a:pt x="15903" y="12631"/>
                    <a:pt x="15988" y="12518"/>
                    <a:pt x="16079" y="12406"/>
                  </a:cubicBezTo>
                  <a:cubicBezTo>
                    <a:pt x="16423" y="11920"/>
                    <a:pt x="16632" y="11327"/>
                    <a:pt x="16480" y="10734"/>
                  </a:cubicBezTo>
                  <a:cubicBezTo>
                    <a:pt x="16406" y="10452"/>
                    <a:pt x="16259" y="10181"/>
                    <a:pt x="16028" y="9943"/>
                  </a:cubicBezTo>
                  <a:cubicBezTo>
                    <a:pt x="15943" y="9853"/>
                    <a:pt x="15887" y="9740"/>
                    <a:pt x="15858" y="9616"/>
                  </a:cubicBezTo>
                  <a:cubicBezTo>
                    <a:pt x="15858" y="9610"/>
                    <a:pt x="15858" y="9604"/>
                    <a:pt x="15847" y="9604"/>
                  </a:cubicBezTo>
                  <a:cubicBezTo>
                    <a:pt x="15576" y="8306"/>
                    <a:pt x="14684" y="7148"/>
                    <a:pt x="13503" y="6419"/>
                  </a:cubicBezTo>
                  <a:cubicBezTo>
                    <a:pt x="14113" y="5538"/>
                    <a:pt x="14893" y="4804"/>
                    <a:pt x="15740" y="4194"/>
                  </a:cubicBezTo>
                  <a:lnTo>
                    <a:pt x="16095" y="3940"/>
                  </a:lnTo>
                  <a:cubicBezTo>
                    <a:pt x="16937" y="3375"/>
                    <a:pt x="18089" y="2935"/>
                    <a:pt x="18089" y="1749"/>
                  </a:cubicBezTo>
                  <a:cubicBezTo>
                    <a:pt x="18089" y="585"/>
                    <a:pt x="17104" y="1"/>
                    <a:pt x="16092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174;p2">
              <a:extLst>
                <a:ext uri="{FF2B5EF4-FFF2-40B4-BE49-F238E27FC236}">
                  <a16:creationId xmlns:a16="http://schemas.microsoft.com/office/drawing/2014/main" id="{57084440-35DA-81ED-A98D-C7AF9473E6A0}"/>
                </a:ext>
              </a:extLst>
            </p:cNvPr>
            <p:cNvSpPr/>
            <p:nvPr/>
          </p:nvSpPr>
          <p:spPr>
            <a:xfrm>
              <a:off x="2993309" y="3352559"/>
              <a:ext cx="150263" cy="142814"/>
            </a:xfrm>
            <a:custGeom>
              <a:avLst/>
              <a:gdLst/>
              <a:ahLst/>
              <a:cxnLst/>
              <a:rect l="l" t="t" r="r" b="b"/>
              <a:pathLst>
                <a:path w="4680" h="4448" extrusionOk="0">
                  <a:moveTo>
                    <a:pt x="3611" y="1"/>
                  </a:moveTo>
                  <a:cubicBezTo>
                    <a:pt x="3537" y="1"/>
                    <a:pt x="3461" y="11"/>
                    <a:pt x="3384" y="32"/>
                  </a:cubicBezTo>
                  <a:cubicBezTo>
                    <a:pt x="2056" y="393"/>
                    <a:pt x="701" y="2098"/>
                    <a:pt x="1" y="3906"/>
                  </a:cubicBezTo>
                  <a:cubicBezTo>
                    <a:pt x="402" y="4047"/>
                    <a:pt x="786" y="4233"/>
                    <a:pt x="1136" y="4448"/>
                  </a:cubicBezTo>
                  <a:cubicBezTo>
                    <a:pt x="1723" y="3584"/>
                    <a:pt x="2503" y="2855"/>
                    <a:pt x="3350" y="2240"/>
                  </a:cubicBezTo>
                  <a:cubicBezTo>
                    <a:pt x="3807" y="1918"/>
                    <a:pt x="4140" y="1590"/>
                    <a:pt x="4327" y="1274"/>
                  </a:cubicBezTo>
                  <a:cubicBezTo>
                    <a:pt x="4680" y="694"/>
                    <a:pt x="4231" y="1"/>
                    <a:pt x="3611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175;p2">
              <a:extLst>
                <a:ext uri="{FF2B5EF4-FFF2-40B4-BE49-F238E27FC236}">
                  <a16:creationId xmlns:a16="http://schemas.microsoft.com/office/drawing/2014/main" id="{2FEBABEC-302E-9562-CB11-99021736CE82}"/>
                </a:ext>
              </a:extLst>
            </p:cNvPr>
            <p:cNvSpPr/>
            <p:nvPr/>
          </p:nvSpPr>
          <p:spPr>
            <a:xfrm>
              <a:off x="2698848" y="3461855"/>
              <a:ext cx="140021" cy="71985"/>
            </a:xfrm>
            <a:custGeom>
              <a:avLst/>
              <a:gdLst/>
              <a:ahLst/>
              <a:cxnLst/>
              <a:rect l="l" t="t" r="r" b="b"/>
              <a:pathLst>
                <a:path w="4361" h="2242" extrusionOk="0">
                  <a:moveTo>
                    <a:pt x="4" y="1821"/>
                  </a:moveTo>
                  <a:cubicBezTo>
                    <a:pt x="3" y="1821"/>
                    <a:pt x="2" y="1822"/>
                    <a:pt x="1" y="1823"/>
                  </a:cubicBezTo>
                  <a:cubicBezTo>
                    <a:pt x="2" y="1822"/>
                    <a:pt x="3" y="1821"/>
                    <a:pt x="4" y="1821"/>
                  </a:cubicBezTo>
                  <a:close/>
                  <a:moveTo>
                    <a:pt x="1186" y="0"/>
                  </a:moveTo>
                  <a:cubicBezTo>
                    <a:pt x="1115" y="0"/>
                    <a:pt x="1044" y="2"/>
                    <a:pt x="972" y="5"/>
                  </a:cubicBezTo>
                  <a:lnTo>
                    <a:pt x="944" y="22"/>
                  </a:lnTo>
                  <a:cubicBezTo>
                    <a:pt x="927" y="732"/>
                    <a:pt x="617" y="1380"/>
                    <a:pt x="4" y="1821"/>
                  </a:cubicBezTo>
                  <a:lnTo>
                    <a:pt x="4" y="1821"/>
                  </a:lnTo>
                  <a:cubicBezTo>
                    <a:pt x="26" y="1806"/>
                    <a:pt x="53" y="1800"/>
                    <a:pt x="74" y="1789"/>
                  </a:cubicBezTo>
                  <a:cubicBezTo>
                    <a:pt x="97" y="1772"/>
                    <a:pt x="125" y="1767"/>
                    <a:pt x="142" y="1750"/>
                  </a:cubicBezTo>
                  <a:cubicBezTo>
                    <a:pt x="283" y="1682"/>
                    <a:pt x="435" y="1620"/>
                    <a:pt x="582" y="1569"/>
                  </a:cubicBezTo>
                  <a:cubicBezTo>
                    <a:pt x="786" y="1496"/>
                    <a:pt x="1000" y="1456"/>
                    <a:pt x="1237" y="1450"/>
                  </a:cubicBezTo>
                  <a:cubicBezTo>
                    <a:pt x="1260" y="1450"/>
                    <a:pt x="1283" y="1449"/>
                    <a:pt x="1306" y="1449"/>
                  </a:cubicBezTo>
                  <a:cubicBezTo>
                    <a:pt x="2081" y="1449"/>
                    <a:pt x="2888" y="1819"/>
                    <a:pt x="3524" y="2241"/>
                  </a:cubicBezTo>
                  <a:cubicBezTo>
                    <a:pt x="3767" y="1930"/>
                    <a:pt x="4050" y="1637"/>
                    <a:pt x="4360" y="1383"/>
                  </a:cubicBezTo>
                  <a:cubicBezTo>
                    <a:pt x="3464" y="417"/>
                    <a:pt x="2401" y="0"/>
                    <a:pt x="1186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176;p2">
              <a:extLst>
                <a:ext uri="{FF2B5EF4-FFF2-40B4-BE49-F238E27FC236}">
                  <a16:creationId xmlns:a16="http://schemas.microsoft.com/office/drawing/2014/main" id="{C9613D84-3602-701C-F66E-8957A583A679}"/>
                </a:ext>
              </a:extLst>
            </p:cNvPr>
            <p:cNvSpPr/>
            <p:nvPr/>
          </p:nvSpPr>
          <p:spPr>
            <a:xfrm>
              <a:off x="2691046" y="3442397"/>
              <a:ext cx="39396" cy="81810"/>
            </a:xfrm>
            <a:custGeom>
              <a:avLst/>
              <a:gdLst/>
              <a:ahLst/>
              <a:cxnLst/>
              <a:rect l="l" t="t" r="r" b="b"/>
              <a:pathLst>
                <a:path w="1227" h="2548" extrusionOk="0">
                  <a:moveTo>
                    <a:pt x="1119" y="1"/>
                  </a:moveTo>
                  <a:cubicBezTo>
                    <a:pt x="1113" y="1"/>
                    <a:pt x="1108" y="6"/>
                    <a:pt x="1108" y="12"/>
                  </a:cubicBezTo>
                  <a:cubicBezTo>
                    <a:pt x="1141" y="261"/>
                    <a:pt x="1141" y="509"/>
                    <a:pt x="1113" y="746"/>
                  </a:cubicBezTo>
                  <a:cubicBezTo>
                    <a:pt x="1102" y="865"/>
                    <a:pt x="1074" y="989"/>
                    <a:pt x="1045" y="1108"/>
                  </a:cubicBezTo>
                  <a:cubicBezTo>
                    <a:pt x="1029" y="1170"/>
                    <a:pt x="1017" y="1226"/>
                    <a:pt x="995" y="1283"/>
                  </a:cubicBezTo>
                  <a:lnTo>
                    <a:pt x="933" y="1452"/>
                  </a:lnTo>
                  <a:cubicBezTo>
                    <a:pt x="887" y="1565"/>
                    <a:pt x="831" y="1672"/>
                    <a:pt x="769" y="1780"/>
                  </a:cubicBezTo>
                  <a:cubicBezTo>
                    <a:pt x="707" y="1881"/>
                    <a:pt x="633" y="1983"/>
                    <a:pt x="554" y="2073"/>
                  </a:cubicBezTo>
                  <a:cubicBezTo>
                    <a:pt x="402" y="2260"/>
                    <a:pt x="210" y="2423"/>
                    <a:pt x="1" y="2548"/>
                  </a:cubicBezTo>
                  <a:cubicBezTo>
                    <a:pt x="238" y="2463"/>
                    <a:pt x="452" y="2322"/>
                    <a:pt x="633" y="2124"/>
                  </a:cubicBezTo>
                  <a:cubicBezTo>
                    <a:pt x="718" y="2034"/>
                    <a:pt x="797" y="1932"/>
                    <a:pt x="865" y="1825"/>
                  </a:cubicBezTo>
                  <a:cubicBezTo>
                    <a:pt x="938" y="1723"/>
                    <a:pt x="995" y="1610"/>
                    <a:pt x="1045" y="1486"/>
                  </a:cubicBezTo>
                  <a:cubicBezTo>
                    <a:pt x="1062" y="1430"/>
                    <a:pt x="1085" y="1373"/>
                    <a:pt x="1108" y="1311"/>
                  </a:cubicBezTo>
                  <a:cubicBezTo>
                    <a:pt x="1130" y="1249"/>
                    <a:pt x="1141" y="1192"/>
                    <a:pt x="1158" y="1130"/>
                  </a:cubicBezTo>
                  <a:cubicBezTo>
                    <a:pt x="1187" y="1006"/>
                    <a:pt x="1204" y="882"/>
                    <a:pt x="1215" y="752"/>
                  </a:cubicBezTo>
                  <a:cubicBezTo>
                    <a:pt x="1226" y="498"/>
                    <a:pt x="1204" y="244"/>
                    <a:pt x="1136" y="6"/>
                  </a:cubicBezTo>
                  <a:cubicBezTo>
                    <a:pt x="1136" y="1"/>
                    <a:pt x="1130" y="1"/>
                    <a:pt x="1119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177;p2">
              <a:extLst>
                <a:ext uri="{FF2B5EF4-FFF2-40B4-BE49-F238E27FC236}">
                  <a16:creationId xmlns:a16="http://schemas.microsoft.com/office/drawing/2014/main" id="{50DF0F33-F359-93DE-7335-48435387EE0D}"/>
                </a:ext>
              </a:extLst>
            </p:cNvPr>
            <p:cNvSpPr/>
            <p:nvPr/>
          </p:nvSpPr>
          <p:spPr>
            <a:xfrm>
              <a:off x="2787691" y="3676304"/>
              <a:ext cx="98666" cy="87975"/>
            </a:xfrm>
            <a:custGeom>
              <a:avLst/>
              <a:gdLst/>
              <a:ahLst/>
              <a:cxnLst/>
              <a:rect l="l" t="t" r="r" b="b"/>
              <a:pathLst>
                <a:path w="3073" h="2740" extrusionOk="0">
                  <a:moveTo>
                    <a:pt x="1430" y="1"/>
                  </a:moveTo>
                  <a:cubicBezTo>
                    <a:pt x="820" y="1"/>
                    <a:pt x="283" y="334"/>
                    <a:pt x="1" y="825"/>
                  </a:cubicBezTo>
                  <a:cubicBezTo>
                    <a:pt x="170" y="1164"/>
                    <a:pt x="396" y="1480"/>
                    <a:pt x="678" y="1746"/>
                  </a:cubicBezTo>
                  <a:cubicBezTo>
                    <a:pt x="1238" y="2265"/>
                    <a:pt x="1921" y="2582"/>
                    <a:pt x="2655" y="2740"/>
                  </a:cubicBezTo>
                  <a:cubicBezTo>
                    <a:pt x="2920" y="2452"/>
                    <a:pt x="3073" y="2068"/>
                    <a:pt x="3073" y="1644"/>
                  </a:cubicBezTo>
                  <a:cubicBezTo>
                    <a:pt x="3073" y="735"/>
                    <a:pt x="2333" y="1"/>
                    <a:pt x="1430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178;p2">
              <a:extLst>
                <a:ext uri="{FF2B5EF4-FFF2-40B4-BE49-F238E27FC236}">
                  <a16:creationId xmlns:a16="http://schemas.microsoft.com/office/drawing/2014/main" id="{4F7F4579-BCD5-8E9C-2740-647914CDC7AE}"/>
                </a:ext>
              </a:extLst>
            </p:cNvPr>
            <p:cNvSpPr/>
            <p:nvPr/>
          </p:nvSpPr>
          <p:spPr>
            <a:xfrm>
              <a:off x="3083244" y="3598346"/>
              <a:ext cx="46813" cy="89965"/>
            </a:xfrm>
            <a:custGeom>
              <a:avLst/>
              <a:gdLst/>
              <a:ahLst/>
              <a:cxnLst/>
              <a:rect l="l" t="t" r="r" b="b"/>
              <a:pathLst>
                <a:path w="1458" h="2802" extrusionOk="0">
                  <a:moveTo>
                    <a:pt x="679" y="0"/>
                  </a:moveTo>
                  <a:cubicBezTo>
                    <a:pt x="272" y="305"/>
                    <a:pt x="1" y="785"/>
                    <a:pt x="1" y="1333"/>
                  </a:cubicBezTo>
                  <a:cubicBezTo>
                    <a:pt x="1" y="1977"/>
                    <a:pt x="368" y="2525"/>
                    <a:pt x="899" y="2802"/>
                  </a:cubicBezTo>
                  <a:cubicBezTo>
                    <a:pt x="1238" y="2316"/>
                    <a:pt x="1458" y="1723"/>
                    <a:pt x="1300" y="1113"/>
                  </a:cubicBezTo>
                  <a:cubicBezTo>
                    <a:pt x="1221" y="831"/>
                    <a:pt x="1074" y="571"/>
                    <a:pt x="848" y="322"/>
                  </a:cubicBezTo>
                  <a:cubicBezTo>
                    <a:pt x="763" y="232"/>
                    <a:pt x="707" y="119"/>
                    <a:pt x="679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9" name="Google Shape;179;p2">
              <a:extLst>
                <a:ext uri="{FF2B5EF4-FFF2-40B4-BE49-F238E27FC236}">
                  <a16:creationId xmlns:a16="http://schemas.microsoft.com/office/drawing/2014/main" id="{65B8D0C7-5092-4E57-06D9-32C03959BB97}"/>
                </a:ext>
              </a:extLst>
            </p:cNvPr>
            <p:cNvSpPr/>
            <p:nvPr/>
          </p:nvSpPr>
          <p:spPr>
            <a:xfrm>
              <a:off x="2898495" y="3495119"/>
              <a:ext cx="75645" cy="58853"/>
            </a:xfrm>
            <a:custGeom>
              <a:avLst/>
              <a:gdLst/>
              <a:ahLst/>
              <a:cxnLst/>
              <a:rect l="l" t="t" r="r" b="b"/>
              <a:pathLst>
                <a:path w="2356" h="1833" extrusionOk="0">
                  <a:moveTo>
                    <a:pt x="1374" y="870"/>
                  </a:moveTo>
                  <a:cubicBezTo>
                    <a:pt x="1383" y="870"/>
                    <a:pt x="1392" y="871"/>
                    <a:pt x="1401" y="872"/>
                  </a:cubicBezTo>
                  <a:cubicBezTo>
                    <a:pt x="1423" y="877"/>
                    <a:pt x="1435" y="883"/>
                    <a:pt x="1452" y="900"/>
                  </a:cubicBezTo>
                  <a:cubicBezTo>
                    <a:pt x="1463" y="911"/>
                    <a:pt x="1480" y="934"/>
                    <a:pt x="1486" y="957"/>
                  </a:cubicBezTo>
                  <a:cubicBezTo>
                    <a:pt x="1508" y="1007"/>
                    <a:pt x="1519" y="1053"/>
                    <a:pt x="1525" y="1109"/>
                  </a:cubicBezTo>
                  <a:cubicBezTo>
                    <a:pt x="1491" y="1103"/>
                    <a:pt x="1457" y="1098"/>
                    <a:pt x="1429" y="1081"/>
                  </a:cubicBezTo>
                  <a:cubicBezTo>
                    <a:pt x="1390" y="1053"/>
                    <a:pt x="1344" y="1024"/>
                    <a:pt x="1316" y="990"/>
                  </a:cubicBezTo>
                  <a:cubicBezTo>
                    <a:pt x="1305" y="979"/>
                    <a:pt x="1294" y="957"/>
                    <a:pt x="1288" y="940"/>
                  </a:cubicBezTo>
                  <a:cubicBezTo>
                    <a:pt x="1288" y="928"/>
                    <a:pt x="1288" y="911"/>
                    <a:pt x="1294" y="900"/>
                  </a:cubicBezTo>
                  <a:cubicBezTo>
                    <a:pt x="1311" y="878"/>
                    <a:pt x="1342" y="870"/>
                    <a:pt x="1374" y="870"/>
                  </a:cubicBezTo>
                  <a:close/>
                  <a:moveTo>
                    <a:pt x="1667" y="1"/>
                  </a:moveTo>
                  <a:cubicBezTo>
                    <a:pt x="1624" y="1"/>
                    <a:pt x="1580" y="3"/>
                    <a:pt x="1536" y="8"/>
                  </a:cubicBezTo>
                  <a:cubicBezTo>
                    <a:pt x="1531" y="8"/>
                    <a:pt x="1519" y="13"/>
                    <a:pt x="1519" y="25"/>
                  </a:cubicBezTo>
                  <a:cubicBezTo>
                    <a:pt x="1519" y="30"/>
                    <a:pt x="1525" y="36"/>
                    <a:pt x="1536" y="47"/>
                  </a:cubicBezTo>
                  <a:cubicBezTo>
                    <a:pt x="1593" y="47"/>
                    <a:pt x="1644" y="53"/>
                    <a:pt x="1689" y="59"/>
                  </a:cubicBezTo>
                  <a:cubicBezTo>
                    <a:pt x="1740" y="64"/>
                    <a:pt x="1790" y="81"/>
                    <a:pt x="1841" y="98"/>
                  </a:cubicBezTo>
                  <a:cubicBezTo>
                    <a:pt x="1858" y="109"/>
                    <a:pt x="1886" y="115"/>
                    <a:pt x="1909" y="132"/>
                  </a:cubicBezTo>
                  <a:lnTo>
                    <a:pt x="1943" y="143"/>
                  </a:lnTo>
                  <a:lnTo>
                    <a:pt x="1982" y="166"/>
                  </a:lnTo>
                  <a:cubicBezTo>
                    <a:pt x="2022" y="194"/>
                    <a:pt x="2067" y="222"/>
                    <a:pt x="2101" y="256"/>
                  </a:cubicBezTo>
                  <a:cubicBezTo>
                    <a:pt x="2135" y="290"/>
                    <a:pt x="2163" y="330"/>
                    <a:pt x="2186" y="369"/>
                  </a:cubicBezTo>
                  <a:cubicBezTo>
                    <a:pt x="2186" y="375"/>
                    <a:pt x="2191" y="375"/>
                    <a:pt x="2191" y="381"/>
                  </a:cubicBezTo>
                  <a:lnTo>
                    <a:pt x="2197" y="397"/>
                  </a:lnTo>
                  <a:cubicBezTo>
                    <a:pt x="2203" y="414"/>
                    <a:pt x="2203" y="420"/>
                    <a:pt x="2214" y="431"/>
                  </a:cubicBezTo>
                  <a:cubicBezTo>
                    <a:pt x="2220" y="454"/>
                    <a:pt x="2225" y="477"/>
                    <a:pt x="2225" y="505"/>
                  </a:cubicBezTo>
                  <a:lnTo>
                    <a:pt x="2225" y="539"/>
                  </a:lnTo>
                  <a:lnTo>
                    <a:pt x="2225" y="573"/>
                  </a:lnTo>
                  <a:cubicBezTo>
                    <a:pt x="2225" y="595"/>
                    <a:pt x="2225" y="623"/>
                    <a:pt x="2220" y="646"/>
                  </a:cubicBezTo>
                  <a:cubicBezTo>
                    <a:pt x="2220" y="663"/>
                    <a:pt x="2208" y="697"/>
                    <a:pt x="2197" y="714"/>
                  </a:cubicBezTo>
                  <a:cubicBezTo>
                    <a:pt x="2191" y="736"/>
                    <a:pt x="2186" y="759"/>
                    <a:pt x="2169" y="781"/>
                  </a:cubicBezTo>
                  <a:cubicBezTo>
                    <a:pt x="2163" y="798"/>
                    <a:pt x="2152" y="821"/>
                    <a:pt x="2135" y="844"/>
                  </a:cubicBezTo>
                  <a:cubicBezTo>
                    <a:pt x="2124" y="866"/>
                    <a:pt x="2107" y="883"/>
                    <a:pt x="2095" y="900"/>
                  </a:cubicBezTo>
                  <a:cubicBezTo>
                    <a:pt x="2067" y="934"/>
                    <a:pt x="2022" y="968"/>
                    <a:pt x="1988" y="996"/>
                  </a:cubicBezTo>
                  <a:cubicBezTo>
                    <a:pt x="1909" y="1064"/>
                    <a:pt x="1813" y="1098"/>
                    <a:pt x="1711" y="1109"/>
                  </a:cubicBezTo>
                  <a:cubicBezTo>
                    <a:pt x="1678" y="1120"/>
                    <a:pt x="1649" y="1120"/>
                    <a:pt x="1610" y="1120"/>
                  </a:cubicBezTo>
                  <a:cubicBezTo>
                    <a:pt x="1604" y="1047"/>
                    <a:pt x="1593" y="979"/>
                    <a:pt x="1559" y="923"/>
                  </a:cubicBezTo>
                  <a:cubicBezTo>
                    <a:pt x="1525" y="872"/>
                    <a:pt x="1480" y="815"/>
                    <a:pt x="1418" y="793"/>
                  </a:cubicBezTo>
                  <a:cubicBezTo>
                    <a:pt x="1399" y="786"/>
                    <a:pt x="1379" y="783"/>
                    <a:pt x="1360" y="783"/>
                  </a:cubicBezTo>
                  <a:cubicBezTo>
                    <a:pt x="1311" y="783"/>
                    <a:pt x="1262" y="805"/>
                    <a:pt x="1226" y="849"/>
                  </a:cubicBezTo>
                  <a:cubicBezTo>
                    <a:pt x="1203" y="877"/>
                    <a:pt x="1186" y="923"/>
                    <a:pt x="1198" y="957"/>
                  </a:cubicBezTo>
                  <a:cubicBezTo>
                    <a:pt x="1203" y="990"/>
                    <a:pt x="1214" y="1019"/>
                    <a:pt x="1237" y="1047"/>
                  </a:cubicBezTo>
                  <a:cubicBezTo>
                    <a:pt x="1282" y="1098"/>
                    <a:pt x="1327" y="1132"/>
                    <a:pt x="1378" y="1154"/>
                  </a:cubicBezTo>
                  <a:cubicBezTo>
                    <a:pt x="1423" y="1177"/>
                    <a:pt x="1469" y="1188"/>
                    <a:pt x="1514" y="1194"/>
                  </a:cubicBezTo>
                  <a:cubicBezTo>
                    <a:pt x="1514" y="1211"/>
                    <a:pt x="1508" y="1222"/>
                    <a:pt x="1508" y="1239"/>
                  </a:cubicBezTo>
                  <a:cubicBezTo>
                    <a:pt x="1486" y="1335"/>
                    <a:pt x="1435" y="1425"/>
                    <a:pt x="1373" y="1499"/>
                  </a:cubicBezTo>
                  <a:cubicBezTo>
                    <a:pt x="1299" y="1566"/>
                    <a:pt x="1214" y="1617"/>
                    <a:pt x="1124" y="1651"/>
                  </a:cubicBezTo>
                  <a:cubicBezTo>
                    <a:pt x="1019" y="1688"/>
                    <a:pt x="910" y="1707"/>
                    <a:pt x="800" y="1707"/>
                  </a:cubicBezTo>
                  <a:cubicBezTo>
                    <a:pt x="709" y="1707"/>
                    <a:pt x="618" y="1694"/>
                    <a:pt x="531" y="1668"/>
                  </a:cubicBezTo>
                  <a:cubicBezTo>
                    <a:pt x="339" y="1612"/>
                    <a:pt x="164" y="1499"/>
                    <a:pt x="57" y="1324"/>
                  </a:cubicBezTo>
                  <a:cubicBezTo>
                    <a:pt x="51" y="1307"/>
                    <a:pt x="40" y="1307"/>
                    <a:pt x="23" y="1307"/>
                  </a:cubicBezTo>
                  <a:cubicBezTo>
                    <a:pt x="12" y="1312"/>
                    <a:pt x="0" y="1329"/>
                    <a:pt x="0" y="1341"/>
                  </a:cubicBezTo>
                  <a:cubicBezTo>
                    <a:pt x="29" y="1454"/>
                    <a:pt x="102" y="1555"/>
                    <a:pt x="187" y="1623"/>
                  </a:cubicBezTo>
                  <a:cubicBezTo>
                    <a:pt x="226" y="1662"/>
                    <a:pt x="277" y="1696"/>
                    <a:pt x="328" y="1725"/>
                  </a:cubicBezTo>
                  <a:cubicBezTo>
                    <a:pt x="379" y="1753"/>
                    <a:pt x="435" y="1775"/>
                    <a:pt x="492" y="1787"/>
                  </a:cubicBezTo>
                  <a:cubicBezTo>
                    <a:pt x="593" y="1812"/>
                    <a:pt x="694" y="1833"/>
                    <a:pt x="795" y="1833"/>
                  </a:cubicBezTo>
                  <a:cubicBezTo>
                    <a:pt x="807" y="1833"/>
                    <a:pt x="819" y="1832"/>
                    <a:pt x="830" y="1832"/>
                  </a:cubicBezTo>
                  <a:cubicBezTo>
                    <a:pt x="943" y="1832"/>
                    <a:pt x="1056" y="1804"/>
                    <a:pt x="1158" y="1758"/>
                  </a:cubicBezTo>
                  <a:cubicBezTo>
                    <a:pt x="1265" y="1719"/>
                    <a:pt x="1367" y="1651"/>
                    <a:pt x="1452" y="1561"/>
                  </a:cubicBezTo>
                  <a:cubicBezTo>
                    <a:pt x="1525" y="1470"/>
                    <a:pt x="1576" y="1363"/>
                    <a:pt x="1598" y="1250"/>
                  </a:cubicBezTo>
                  <a:cubicBezTo>
                    <a:pt x="1598" y="1239"/>
                    <a:pt x="1604" y="1216"/>
                    <a:pt x="1604" y="1199"/>
                  </a:cubicBezTo>
                  <a:lnTo>
                    <a:pt x="1717" y="1199"/>
                  </a:lnTo>
                  <a:cubicBezTo>
                    <a:pt x="1774" y="1194"/>
                    <a:pt x="1830" y="1182"/>
                    <a:pt x="1886" y="1165"/>
                  </a:cubicBezTo>
                  <a:cubicBezTo>
                    <a:pt x="1943" y="1143"/>
                    <a:pt x="1994" y="1115"/>
                    <a:pt x="2045" y="1086"/>
                  </a:cubicBezTo>
                  <a:cubicBezTo>
                    <a:pt x="2090" y="1053"/>
                    <a:pt x="2135" y="1019"/>
                    <a:pt x="2169" y="979"/>
                  </a:cubicBezTo>
                  <a:cubicBezTo>
                    <a:pt x="2191" y="957"/>
                    <a:pt x="2203" y="934"/>
                    <a:pt x="2225" y="906"/>
                  </a:cubicBezTo>
                  <a:cubicBezTo>
                    <a:pt x="2242" y="877"/>
                    <a:pt x="2259" y="855"/>
                    <a:pt x="2271" y="827"/>
                  </a:cubicBezTo>
                  <a:cubicBezTo>
                    <a:pt x="2282" y="798"/>
                    <a:pt x="2299" y="770"/>
                    <a:pt x="2304" y="753"/>
                  </a:cubicBezTo>
                  <a:cubicBezTo>
                    <a:pt x="2310" y="725"/>
                    <a:pt x="2327" y="697"/>
                    <a:pt x="2327" y="669"/>
                  </a:cubicBezTo>
                  <a:cubicBezTo>
                    <a:pt x="2333" y="640"/>
                    <a:pt x="2333" y="612"/>
                    <a:pt x="2333" y="573"/>
                  </a:cubicBezTo>
                  <a:cubicBezTo>
                    <a:pt x="2355" y="539"/>
                    <a:pt x="2355" y="510"/>
                    <a:pt x="2350" y="482"/>
                  </a:cubicBezTo>
                  <a:cubicBezTo>
                    <a:pt x="2333" y="364"/>
                    <a:pt x="2271" y="251"/>
                    <a:pt x="2175" y="172"/>
                  </a:cubicBezTo>
                  <a:cubicBezTo>
                    <a:pt x="2135" y="132"/>
                    <a:pt x="2084" y="98"/>
                    <a:pt x="2028" y="81"/>
                  </a:cubicBezTo>
                  <a:cubicBezTo>
                    <a:pt x="1982" y="53"/>
                    <a:pt x="1926" y="36"/>
                    <a:pt x="1870" y="25"/>
                  </a:cubicBezTo>
                  <a:cubicBezTo>
                    <a:pt x="1804" y="7"/>
                    <a:pt x="1736" y="1"/>
                    <a:pt x="1667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0" name="Google Shape;180;p2">
              <a:extLst>
                <a:ext uri="{FF2B5EF4-FFF2-40B4-BE49-F238E27FC236}">
                  <a16:creationId xmlns:a16="http://schemas.microsoft.com/office/drawing/2014/main" id="{DBF1C71B-A6A9-4F0A-EB3B-DB19BA23F97A}"/>
                </a:ext>
              </a:extLst>
            </p:cNvPr>
            <p:cNvSpPr/>
            <p:nvPr/>
          </p:nvSpPr>
          <p:spPr>
            <a:xfrm>
              <a:off x="3054796" y="3601075"/>
              <a:ext cx="24851" cy="24851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0" y="0"/>
                  </a:moveTo>
                  <a:cubicBezTo>
                    <a:pt x="175" y="0"/>
                    <a:pt x="0" y="175"/>
                    <a:pt x="0" y="390"/>
                  </a:cubicBezTo>
                  <a:cubicBezTo>
                    <a:pt x="0" y="599"/>
                    <a:pt x="175" y="774"/>
                    <a:pt x="390" y="774"/>
                  </a:cubicBezTo>
                  <a:cubicBezTo>
                    <a:pt x="599" y="774"/>
                    <a:pt x="774" y="599"/>
                    <a:pt x="774" y="390"/>
                  </a:cubicBezTo>
                  <a:cubicBezTo>
                    <a:pt x="774" y="170"/>
                    <a:pt x="599" y="0"/>
                    <a:pt x="390" y="0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1" name="Google Shape;181;p2">
              <a:extLst>
                <a:ext uri="{FF2B5EF4-FFF2-40B4-BE49-F238E27FC236}">
                  <a16:creationId xmlns:a16="http://schemas.microsoft.com/office/drawing/2014/main" id="{856D918F-0291-DD32-E235-D28B23189774}"/>
                </a:ext>
              </a:extLst>
            </p:cNvPr>
            <p:cNvSpPr/>
            <p:nvPr/>
          </p:nvSpPr>
          <p:spPr>
            <a:xfrm>
              <a:off x="3052259" y="3581489"/>
              <a:ext cx="29764" cy="9985"/>
            </a:xfrm>
            <a:custGeom>
              <a:avLst/>
              <a:gdLst/>
              <a:ahLst/>
              <a:cxnLst/>
              <a:rect l="l" t="t" r="r" b="b"/>
              <a:pathLst>
                <a:path w="927" h="311" extrusionOk="0">
                  <a:moveTo>
                    <a:pt x="463" y="0"/>
                  </a:moveTo>
                  <a:cubicBezTo>
                    <a:pt x="373" y="0"/>
                    <a:pt x="277" y="23"/>
                    <a:pt x="198" y="68"/>
                  </a:cubicBezTo>
                  <a:cubicBezTo>
                    <a:pt x="113" y="108"/>
                    <a:pt x="51" y="164"/>
                    <a:pt x="0" y="243"/>
                  </a:cubicBezTo>
                  <a:lnTo>
                    <a:pt x="0" y="266"/>
                  </a:lnTo>
                  <a:cubicBezTo>
                    <a:pt x="5" y="275"/>
                    <a:pt x="17" y="284"/>
                    <a:pt x="27" y="284"/>
                  </a:cubicBezTo>
                  <a:cubicBezTo>
                    <a:pt x="30" y="284"/>
                    <a:pt x="32" y="284"/>
                    <a:pt x="34" y="283"/>
                  </a:cubicBezTo>
                  <a:cubicBezTo>
                    <a:pt x="119" y="266"/>
                    <a:pt x="192" y="243"/>
                    <a:pt x="260" y="226"/>
                  </a:cubicBezTo>
                  <a:cubicBezTo>
                    <a:pt x="333" y="215"/>
                    <a:pt x="401" y="209"/>
                    <a:pt x="469" y="209"/>
                  </a:cubicBezTo>
                  <a:cubicBezTo>
                    <a:pt x="537" y="209"/>
                    <a:pt x="599" y="215"/>
                    <a:pt x="672" y="237"/>
                  </a:cubicBezTo>
                  <a:cubicBezTo>
                    <a:pt x="740" y="254"/>
                    <a:pt x="813" y="283"/>
                    <a:pt x="893" y="311"/>
                  </a:cubicBezTo>
                  <a:lnTo>
                    <a:pt x="904" y="311"/>
                  </a:lnTo>
                  <a:cubicBezTo>
                    <a:pt x="915" y="305"/>
                    <a:pt x="926" y="288"/>
                    <a:pt x="915" y="277"/>
                  </a:cubicBezTo>
                  <a:cubicBezTo>
                    <a:pt x="876" y="192"/>
                    <a:pt x="813" y="130"/>
                    <a:pt x="734" y="79"/>
                  </a:cubicBezTo>
                  <a:cubicBezTo>
                    <a:pt x="655" y="29"/>
                    <a:pt x="559" y="0"/>
                    <a:pt x="463" y="0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182;p2">
              <a:extLst>
                <a:ext uri="{FF2B5EF4-FFF2-40B4-BE49-F238E27FC236}">
                  <a16:creationId xmlns:a16="http://schemas.microsoft.com/office/drawing/2014/main" id="{050BBFB1-0EB8-5EF8-B06A-2489727A1954}"/>
                </a:ext>
              </a:extLst>
            </p:cNvPr>
            <p:cNvSpPr/>
            <p:nvPr/>
          </p:nvSpPr>
          <p:spPr>
            <a:xfrm>
              <a:off x="2875634" y="3654567"/>
              <a:ext cx="25076" cy="24851"/>
            </a:xfrm>
            <a:custGeom>
              <a:avLst/>
              <a:gdLst/>
              <a:ahLst/>
              <a:cxnLst/>
              <a:rect l="l" t="t" r="r" b="b"/>
              <a:pathLst>
                <a:path w="781" h="774" extrusionOk="0">
                  <a:moveTo>
                    <a:pt x="390" y="0"/>
                  </a:moveTo>
                  <a:cubicBezTo>
                    <a:pt x="181" y="0"/>
                    <a:pt x="1" y="175"/>
                    <a:pt x="1" y="390"/>
                  </a:cubicBezTo>
                  <a:cubicBezTo>
                    <a:pt x="1" y="599"/>
                    <a:pt x="181" y="774"/>
                    <a:pt x="390" y="774"/>
                  </a:cubicBezTo>
                  <a:cubicBezTo>
                    <a:pt x="605" y="774"/>
                    <a:pt x="780" y="599"/>
                    <a:pt x="780" y="390"/>
                  </a:cubicBezTo>
                  <a:cubicBezTo>
                    <a:pt x="780" y="175"/>
                    <a:pt x="611" y="0"/>
                    <a:pt x="390" y="0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183;p2">
              <a:extLst>
                <a:ext uri="{FF2B5EF4-FFF2-40B4-BE49-F238E27FC236}">
                  <a16:creationId xmlns:a16="http://schemas.microsoft.com/office/drawing/2014/main" id="{F7F07C3E-FAE2-4A61-F9CE-E2E4DDB4CA71}"/>
                </a:ext>
              </a:extLst>
            </p:cNvPr>
            <p:cNvSpPr/>
            <p:nvPr/>
          </p:nvSpPr>
          <p:spPr>
            <a:xfrm>
              <a:off x="2865295" y="3638609"/>
              <a:ext cx="26168" cy="17017"/>
            </a:xfrm>
            <a:custGeom>
              <a:avLst/>
              <a:gdLst/>
              <a:ahLst/>
              <a:cxnLst/>
              <a:rect l="l" t="t" r="r" b="b"/>
              <a:pathLst>
                <a:path w="815" h="530" extrusionOk="0">
                  <a:moveTo>
                    <a:pt x="549" y="0"/>
                  </a:moveTo>
                  <a:cubicBezTo>
                    <a:pt x="458" y="0"/>
                    <a:pt x="362" y="23"/>
                    <a:pt x="278" y="68"/>
                  </a:cubicBezTo>
                  <a:cubicBezTo>
                    <a:pt x="193" y="107"/>
                    <a:pt x="119" y="181"/>
                    <a:pt x="69" y="254"/>
                  </a:cubicBezTo>
                  <a:cubicBezTo>
                    <a:pt x="29" y="333"/>
                    <a:pt x="1" y="418"/>
                    <a:pt x="1" y="508"/>
                  </a:cubicBezTo>
                  <a:cubicBezTo>
                    <a:pt x="1" y="520"/>
                    <a:pt x="1" y="520"/>
                    <a:pt x="6" y="525"/>
                  </a:cubicBezTo>
                  <a:cubicBezTo>
                    <a:pt x="9" y="528"/>
                    <a:pt x="15" y="530"/>
                    <a:pt x="21" y="530"/>
                  </a:cubicBezTo>
                  <a:cubicBezTo>
                    <a:pt x="28" y="530"/>
                    <a:pt x="35" y="528"/>
                    <a:pt x="40" y="525"/>
                  </a:cubicBezTo>
                  <a:cubicBezTo>
                    <a:pt x="114" y="469"/>
                    <a:pt x="165" y="412"/>
                    <a:pt x="221" y="367"/>
                  </a:cubicBezTo>
                  <a:cubicBezTo>
                    <a:pt x="266" y="322"/>
                    <a:pt x="323" y="283"/>
                    <a:pt x="379" y="249"/>
                  </a:cubicBezTo>
                  <a:cubicBezTo>
                    <a:pt x="436" y="220"/>
                    <a:pt x="492" y="192"/>
                    <a:pt x="566" y="170"/>
                  </a:cubicBezTo>
                  <a:cubicBezTo>
                    <a:pt x="628" y="153"/>
                    <a:pt x="707" y="136"/>
                    <a:pt x="791" y="124"/>
                  </a:cubicBezTo>
                  <a:cubicBezTo>
                    <a:pt x="797" y="124"/>
                    <a:pt x="803" y="113"/>
                    <a:pt x="814" y="113"/>
                  </a:cubicBezTo>
                  <a:cubicBezTo>
                    <a:pt x="814" y="107"/>
                    <a:pt x="814" y="96"/>
                    <a:pt x="803" y="85"/>
                  </a:cubicBezTo>
                  <a:cubicBezTo>
                    <a:pt x="735" y="40"/>
                    <a:pt x="645" y="6"/>
                    <a:pt x="549" y="0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184;p2">
              <a:extLst>
                <a:ext uri="{FF2B5EF4-FFF2-40B4-BE49-F238E27FC236}">
                  <a16:creationId xmlns:a16="http://schemas.microsoft.com/office/drawing/2014/main" id="{DDAFA692-46EC-1285-0E85-CC4C4A77EA91}"/>
                </a:ext>
              </a:extLst>
            </p:cNvPr>
            <p:cNvSpPr/>
            <p:nvPr/>
          </p:nvSpPr>
          <p:spPr>
            <a:xfrm>
              <a:off x="2936029" y="3617193"/>
              <a:ext cx="89773" cy="30149"/>
            </a:xfrm>
            <a:custGeom>
              <a:avLst/>
              <a:gdLst/>
              <a:ahLst/>
              <a:cxnLst/>
              <a:rect l="l" t="t" r="r" b="b"/>
              <a:pathLst>
                <a:path w="2796" h="939" extrusionOk="0">
                  <a:moveTo>
                    <a:pt x="2290" y="1"/>
                  </a:moveTo>
                  <a:cubicBezTo>
                    <a:pt x="2205" y="1"/>
                    <a:pt x="2119" y="4"/>
                    <a:pt x="2033" y="12"/>
                  </a:cubicBezTo>
                  <a:cubicBezTo>
                    <a:pt x="1779" y="35"/>
                    <a:pt x="1531" y="74"/>
                    <a:pt x="1294" y="153"/>
                  </a:cubicBezTo>
                  <a:cubicBezTo>
                    <a:pt x="1051" y="227"/>
                    <a:pt x="825" y="328"/>
                    <a:pt x="605" y="458"/>
                  </a:cubicBezTo>
                  <a:cubicBezTo>
                    <a:pt x="390" y="582"/>
                    <a:pt x="181" y="741"/>
                    <a:pt x="6" y="910"/>
                  </a:cubicBezTo>
                  <a:cubicBezTo>
                    <a:pt x="6" y="916"/>
                    <a:pt x="6" y="921"/>
                    <a:pt x="0" y="938"/>
                  </a:cubicBezTo>
                  <a:lnTo>
                    <a:pt x="12" y="938"/>
                  </a:lnTo>
                  <a:cubicBezTo>
                    <a:pt x="215" y="797"/>
                    <a:pt x="424" y="662"/>
                    <a:pt x="638" y="549"/>
                  </a:cubicBezTo>
                  <a:cubicBezTo>
                    <a:pt x="746" y="492"/>
                    <a:pt x="859" y="441"/>
                    <a:pt x="972" y="396"/>
                  </a:cubicBezTo>
                  <a:cubicBezTo>
                    <a:pt x="1085" y="351"/>
                    <a:pt x="1198" y="311"/>
                    <a:pt x="1316" y="272"/>
                  </a:cubicBezTo>
                  <a:cubicBezTo>
                    <a:pt x="1559" y="204"/>
                    <a:pt x="1796" y="148"/>
                    <a:pt x="2039" y="119"/>
                  </a:cubicBezTo>
                  <a:cubicBezTo>
                    <a:pt x="2276" y="86"/>
                    <a:pt x="2525" y="74"/>
                    <a:pt x="2773" y="69"/>
                  </a:cubicBezTo>
                  <a:cubicBezTo>
                    <a:pt x="2779" y="63"/>
                    <a:pt x="2790" y="63"/>
                    <a:pt x="2790" y="57"/>
                  </a:cubicBezTo>
                  <a:cubicBezTo>
                    <a:pt x="2796" y="46"/>
                    <a:pt x="2790" y="40"/>
                    <a:pt x="2779" y="40"/>
                  </a:cubicBezTo>
                  <a:cubicBezTo>
                    <a:pt x="2619" y="14"/>
                    <a:pt x="2455" y="1"/>
                    <a:pt x="2290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85;p2">
              <a:extLst>
                <a:ext uri="{FF2B5EF4-FFF2-40B4-BE49-F238E27FC236}">
                  <a16:creationId xmlns:a16="http://schemas.microsoft.com/office/drawing/2014/main" id="{4765EB72-FC70-4C8E-E54E-52BBF57243DA}"/>
                </a:ext>
              </a:extLst>
            </p:cNvPr>
            <p:cNvSpPr/>
            <p:nvPr/>
          </p:nvSpPr>
          <p:spPr>
            <a:xfrm>
              <a:off x="2980819" y="3664520"/>
              <a:ext cx="39910" cy="25076"/>
            </a:xfrm>
            <a:custGeom>
              <a:avLst/>
              <a:gdLst/>
              <a:ahLst/>
              <a:cxnLst/>
              <a:rect l="l" t="t" r="r" b="b"/>
              <a:pathLst>
                <a:path w="1243" h="781" extrusionOk="0">
                  <a:moveTo>
                    <a:pt x="1226" y="1"/>
                  </a:moveTo>
                  <a:lnTo>
                    <a:pt x="1226" y="1"/>
                  </a:lnTo>
                  <a:cubicBezTo>
                    <a:pt x="1116" y="63"/>
                    <a:pt x="990" y="95"/>
                    <a:pt x="861" y="95"/>
                  </a:cubicBezTo>
                  <a:cubicBezTo>
                    <a:pt x="757" y="95"/>
                    <a:pt x="651" y="75"/>
                    <a:pt x="548" y="35"/>
                  </a:cubicBezTo>
                  <a:cubicBezTo>
                    <a:pt x="463" y="148"/>
                    <a:pt x="350" y="238"/>
                    <a:pt x="226" y="294"/>
                  </a:cubicBezTo>
                  <a:cubicBezTo>
                    <a:pt x="158" y="334"/>
                    <a:pt x="79" y="351"/>
                    <a:pt x="0" y="362"/>
                  </a:cubicBezTo>
                  <a:cubicBezTo>
                    <a:pt x="182" y="644"/>
                    <a:pt x="440" y="781"/>
                    <a:pt x="673" y="781"/>
                  </a:cubicBezTo>
                  <a:cubicBezTo>
                    <a:pt x="889" y="781"/>
                    <a:pt x="1083" y="664"/>
                    <a:pt x="1175" y="436"/>
                  </a:cubicBezTo>
                  <a:cubicBezTo>
                    <a:pt x="1226" y="323"/>
                    <a:pt x="1243" y="176"/>
                    <a:pt x="1226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186;p2">
              <a:extLst>
                <a:ext uri="{FF2B5EF4-FFF2-40B4-BE49-F238E27FC236}">
                  <a16:creationId xmlns:a16="http://schemas.microsoft.com/office/drawing/2014/main" id="{99A0F9E0-32EE-042F-DC57-49FD99498903}"/>
                </a:ext>
              </a:extLst>
            </p:cNvPr>
            <p:cNvSpPr/>
            <p:nvPr/>
          </p:nvSpPr>
          <p:spPr>
            <a:xfrm>
              <a:off x="2980819" y="3673029"/>
              <a:ext cx="37726" cy="16567"/>
            </a:xfrm>
            <a:custGeom>
              <a:avLst/>
              <a:gdLst/>
              <a:ahLst/>
              <a:cxnLst/>
              <a:rect l="l" t="t" r="r" b="b"/>
              <a:pathLst>
                <a:path w="1175" h="516" extrusionOk="0">
                  <a:moveTo>
                    <a:pt x="514" y="0"/>
                  </a:moveTo>
                  <a:cubicBezTo>
                    <a:pt x="418" y="0"/>
                    <a:pt x="321" y="10"/>
                    <a:pt x="226" y="29"/>
                  </a:cubicBezTo>
                  <a:cubicBezTo>
                    <a:pt x="158" y="69"/>
                    <a:pt x="79" y="86"/>
                    <a:pt x="0" y="97"/>
                  </a:cubicBezTo>
                  <a:cubicBezTo>
                    <a:pt x="182" y="379"/>
                    <a:pt x="440" y="516"/>
                    <a:pt x="673" y="516"/>
                  </a:cubicBezTo>
                  <a:cubicBezTo>
                    <a:pt x="889" y="516"/>
                    <a:pt x="1083" y="399"/>
                    <a:pt x="1175" y="171"/>
                  </a:cubicBezTo>
                  <a:cubicBezTo>
                    <a:pt x="982" y="58"/>
                    <a:pt x="750" y="0"/>
                    <a:pt x="514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7" name="Google Shape;187;p2">
              <a:extLst>
                <a:ext uri="{FF2B5EF4-FFF2-40B4-BE49-F238E27FC236}">
                  <a16:creationId xmlns:a16="http://schemas.microsoft.com/office/drawing/2014/main" id="{43531446-51A5-4041-7256-E9383B41172D}"/>
                </a:ext>
              </a:extLst>
            </p:cNvPr>
            <p:cNvSpPr/>
            <p:nvPr/>
          </p:nvSpPr>
          <p:spPr>
            <a:xfrm>
              <a:off x="2959050" y="3645641"/>
              <a:ext cx="74200" cy="31979"/>
            </a:xfrm>
            <a:custGeom>
              <a:avLst/>
              <a:gdLst/>
              <a:ahLst/>
              <a:cxnLst/>
              <a:rect l="l" t="t" r="r" b="b"/>
              <a:pathLst>
                <a:path w="2311" h="996" extrusionOk="0">
                  <a:moveTo>
                    <a:pt x="2239" y="1"/>
                  </a:moveTo>
                  <a:cubicBezTo>
                    <a:pt x="2209" y="1"/>
                    <a:pt x="2185" y="26"/>
                    <a:pt x="2175" y="52"/>
                  </a:cubicBezTo>
                  <a:cubicBezTo>
                    <a:pt x="2141" y="273"/>
                    <a:pt x="2034" y="431"/>
                    <a:pt x="1875" y="532"/>
                  </a:cubicBezTo>
                  <a:cubicBezTo>
                    <a:pt x="1777" y="588"/>
                    <a:pt x="1663" y="617"/>
                    <a:pt x="1545" y="617"/>
                  </a:cubicBezTo>
                  <a:cubicBezTo>
                    <a:pt x="1462" y="617"/>
                    <a:pt x="1376" y="602"/>
                    <a:pt x="1294" y="572"/>
                  </a:cubicBezTo>
                  <a:cubicBezTo>
                    <a:pt x="1299" y="425"/>
                    <a:pt x="1260" y="284"/>
                    <a:pt x="1169" y="148"/>
                  </a:cubicBezTo>
                  <a:cubicBezTo>
                    <a:pt x="1156" y="132"/>
                    <a:pt x="1139" y="123"/>
                    <a:pt x="1122" y="123"/>
                  </a:cubicBezTo>
                  <a:cubicBezTo>
                    <a:pt x="1109" y="123"/>
                    <a:pt x="1097" y="128"/>
                    <a:pt x="1085" y="137"/>
                  </a:cubicBezTo>
                  <a:cubicBezTo>
                    <a:pt x="1057" y="160"/>
                    <a:pt x="1045" y="193"/>
                    <a:pt x="1068" y="222"/>
                  </a:cubicBezTo>
                  <a:cubicBezTo>
                    <a:pt x="1153" y="340"/>
                    <a:pt x="1181" y="459"/>
                    <a:pt x="1169" y="589"/>
                  </a:cubicBezTo>
                  <a:cubicBezTo>
                    <a:pt x="1040" y="753"/>
                    <a:pt x="865" y="854"/>
                    <a:pt x="673" y="877"/>
                  </a:cubicBezTo>
                  <a:cubicBezTo>
                    <a:pt x="650" y="879"/>
                    <a:pt x="629" y="880"/>
                    <a:pt x="607" y="880"/>
                  </a:cubicBezTo>
                  <a:cubicBezTo>
                    <a:pt x="422" y="880"/>
                    <a:pt x="250" y="795"/>
                    <a:pt x="113" y="628"/>
                  </a:cubicBezTo>
                  <a:cubicBezTo>
                    <a:pt x="104" y="613"/>
                    <a:pt x="88" y="606"/>
                    <a:pt x="70" y="606"/>
                  </a:cubicBezTo>
                  <a:cubicBezTo>
                    <a:pt x="55" y="606"/>
                    <a:pt x="39" y="612"/>
                    <a:pt x="29" y="623"/>
                  </a:cubicBezTo>
                  <a:cubicBezTo>
                    <a:pt x="0" y="645"/>
                    <a:pt x="0" y="685"/>
                    <a:pt x="23" y="707"/>
                  </a:cubicBezTo>
                  <a:cubicBezTo>
                    <a:pt x="187" y="899"/>
                    <a:pt x="390" y="995"/>
                    <a:pt x="616" y="995"/>
                  </a:cubicBezTo>
                  <a:cubicBezTo>
                    <a:pt x="644" y="995"/>
                    <a:pt x="667" y="995"/>
                    <a:pt x="695" y="990"/>
                  </a:cubicBezTo>
                  <a:cubicBezTo>
                    <a:pt x="904" y="967"/>
                    <a:pt x="1102" y="854"/>
                    <a:pt x="1254" y="673"/>
                  </a:cubicBezTo>
                  <a:cubicBezTo>
                    <a:pt x="1350" y="707"/>
                    <a:pt x="1452" y="724"/>
                    <a:pt x="1548" y="724"/>
                  </a:cubicBezTo>
                  <a:cubicBezTo>
                    <a:pt x="1689" y="724"/>
                    <a:pt x="1825" y="685"/>
                    <a:pt x="1938" y="623"/>
                  </a:cubicBezTo>
                  <a:lnTo>
                    <a:pt x="1943" y="623"/>
                  </a:lnTo>
                  <a:cubicBezTo>
                    <a:pt x="2141" y="510"/>
                    <a:pt x="2276" y="306"/>
                    <a:pt x="2310" y="52"/>
                  </a:cubicBezTo>
                  <a:cubicBezTo>
                    <a:pt x="2305" y="35"/>
                    <a:pt x="2282" y="7"/>
                    <a:pt x="2248" y="1"/>
                  </a:cubicBezTo>
                  <a:cubicBezTo>
                    <a:pt x="2245" y="1"/>
                    <a:pt x="2242" y="1"/>
                    <a:pt x="2239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8" name="Google Shape;188;p2">
              <a:extLst>
                <a:ext uri="{FF2B5EF4-FFF2-40B4-BE49-F238E27FC236}">
                  <a16:creationId xmlns:a16="http://schemas.microsoft.com/office/drawing/2014/main" id="{6A5ED341-2023-F951-7203-27D6407F9870}"/>
                </a:ext>
              </a:extLst>
            </p:cNvPr>
            <p:cNvSpPr/>
            <p:nvPr/>
          </p:nvSpPr>
          <p:spPr>
            <a:xfrm>
              <a:off x="2971572" y="3631224"/>
              <a:ext cx="39556" cy="21384"/>
            </a:xfrm>
            <a:custGeom>
              <a:avLst/>
              <a:gdLst/>
              <a:ahLst/>
              <a:cxnLst/>
              <a:rect l="l" t="t" r="r" b="b"/>
              <a:pathLst>
                <a:path w="1232" h="666" extrusionOk="0">
                  <a:moveTo>
                    <a:pt x="857" y="0"/>
                  </a:moveTo>
                  <a:cubicBezTo>
                    <a:pt x="763" y="0"/>
                    <a:pt x="652" y="14"/>
                    <a:pt x="531" y="44"/>
                  </a:cubicBezTo>
                  <a:cubicBezTo>
                    <a:pt x="203" y="123"/>
                    <a:pt x="0" y="247"/>
                    <a:pt x="0" y="400"/>
                  </a:cubicBezTo>
                  <a:cubicBezTo>
                    <a:pt x="0" y="529"/>
                    <a:pt x="267" y="665"/>
                    <a:pt x="540" y="665"/>
                  </a:cubicBezTo>
                  <a:cubicBezTo>
                    <a:pt x="602" y="665"/>
                    <a:pt x="664" y="658"/>
                    <a:pt x="723" y="642"/>
                  </a:cubicBezTo>
                  <a:cubicBezTo>
                    <a:pt x="1045" y="558"/>
                    <a:pt x="1231" y="225"/>
                    <a:pt x="1164" y="106"/>
                  </a:cubicBezTo>
                  <a:cubicBezTo>
                    <a:pt x="1128" y="39"/>
                    <a:pt x="1016" y="0"/>
                    <a:pt x="857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189;p2">
              <a:extLst>
                <a:ext uri="{FF2B5EF4-FFF2-40B4-BE49-F238E27FC236}">
                  <a16:creationId xmlns:a16="http://schemas.microsoft.com/office/drawing/2014/main" id="{712499E8-495C-9693-A86A-60A7E8989AC0}"/>
                </a:ext>
              </a:extLst>
            </p:cNvPr>
            <p:cNvSpPr/>
            <p:nvPr/>
          </p:nvSpPr>
          <p:spPr>
            <a:xfrm>
              <a:off x="2979182" y="3633825"/>
              <a:ext cx="21608" cy="8252"/>
            </a:xfrm>
            <a:custGeom>
              <a:avLst/>
              <a:gdLst/>
              <a:ahLst/>
              <a:cxnLst/>
              <a:rect l="l" t="t" r="r" b="b"/>
              <a:pathLst>
                <a:path w="673" h="257" extrusionOk="0">
                  <a:moveTo>
                    <a:pt x="513" y="0"/>
                  </a:moveTo>
                  <a:cubicBezTo>
                    <a:pt x="456" y="0"/>
                    <a:pt x="388" y="10"/>
                    <a:pt x="317" y="31"/>
                  </a:cubicBezTo>
                  <a:cubicBezTo>
                    <a:pt x="136" y="76"/>
                    <a:pt x="0" y="149"/>
                    <a:pt x="17" y="206"/>
                  </a:cubicBezTo>
                  <a:cubicBezTo>
                    <a:pt x="27" y="239"/>
                    <a:pt x="83" y="256"/>
                    <a:pt x="163" y="256"/>
                  </a:cubicBezTo>
                  <a:cubicBezTo>
                    <a:pt x="220" y="256"/>
                    <a:pt x="289" y="247"/>
                    <a:pt x="362" y="228"/>
                  </a:cubicBezTo>
                  <a:cubicBezTo>
                    <a:pt x="542" y="189"/>
                    <a:pt x="672" y="110"/>
                    <a:pt x="661" y="53"/>
                  </a:cubicBezTo>
                  <a:cubicBezTo>
                    <a:pt x="651" y="20"/>
                    <a:pt x="594" y="0"/>
                    <a:pt x="513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0" name="Google Shape;190;p2">
              <a:extLst>
                <a:ext uri="{FF2B5EF4-FFF2-40B4-BE49-F238E27FC236}">
                  <a16:creationId xmlns:a16="http://schemas.microsoft.com/office/drawing/2014/main" id="{866E8B3F-ADF3-3D27-2DE9-A2C0BB8B650C}"/>
                </a:ext>
              </a:extLst>
            </p:cNvPr>
            <p:cNvSpPr/>
            <p:nvPr/>
          </p:nvSpPr>
          <p:spPr>
            <a:xfrm>
              <a:off x="2856594" y="3716021"/>
              <a:ext cx="228509" cy="53812"/>
            </a:xfrm>
            <a:custGeom>
              <a:avLst/>
              <a:gdLst/>
              <a:ahLst/>
              <a:cxnLst/>
              <a:rect l="l" t="t" r="r" b="b"/>
              <a:pathLst>
                <a:path w="7117" h="1676" extrusionOk="0">
                  <a:moveTo>
                    <a:pt x="7116" y="1"/>
                  </a:moveTo>
                  <a:lnTo>
                    <a:pt x="7116" y="1"/>
                  </a:lnTo>
                  <a:cubicBezTo>
                    <a:pt x="6862" y="181"/>
                    <a:pt x="6602" y="351"/>
                    <a:pt x="6331" y="509"/>
                  </a:cubicBezTo>
                  <a:cubicBezTo>
                    <a:pt x="6066" y="661"/>
                    <a:pt x="5789" y="797"/>
                    <a:pt x="5501" y="915"/>
                  </a:cubicBezTo>
                  <a:cubicBezTo>
                    <a:pt x="4931" y="1158"/>
                    <a:pt x="4327" y="1328"/>
                    <a:pt x="3717" y="1441"/>
                  </a:cubicBezTo>
                  <a:cubicBezTo>
                    <a:pt x="3135" y="1542"/>
                    <a:pt x="2549" y="1588"/>
                    <a:pt x="1962" y="1588"/>
                  </a:cubicBezTo>
                  <a:cubicBezTo>
                    <a:pt x="1927" y="1588"/>
                    <a:pt x="1893" y="1588"/>
                    <a:pt x="1859" y="1587"/>
                  </a:cubicBezTo>
                  <a:cubicBezTo>
                    <a:pt x="1548" y="1587"/>
                    <a:pt x="1238" y="1565"/>
                    <a:pt x="927" y="1520"/>
                  </a:cubicBezTo>
                  <a:cubicBezTo>
                    <a:pt x="848" y="1514"/>
                    <a:pt x="769" y="1503"/>
                    <a:pt x="695" y="1491"/>
                  </a:cubicBezTo>
                  <a:cubicBezTo>
                    <a:pt x="656" y="1486"/>
                    <a:pt x="616" y="1480"/>
                    <a:pt x="582" y="1475"/>
                  </a:cubicBezTo>
                  <a:lnTo>
                    <a:pt x="469" y="1452"/>
                  </a:lnTo>
                  <a:lnTo>
                    <a:pt x="238" y="1407"/>
                  </a:lnTo>
                  <a:cubicBezTo>
                    <a:pt x="159" y="1395"/>
                    <a:pt x="80" y="1373"/>
                    <a:pt x="1" y="1362"/>
                  </a:cubicBezTo>
                  <a:lnTo>
                    <a:pt x="1" y="1362"/>
                  </a:lnTo>
                  <a:cubicBezTo>
                    <a:pt x="80" y="1379"/>
                    <a:pt x="153" y="1407"/>
                    <a:pt x="227" y="1429"/>
                  </a:cubicBezTo>
                  <a:cubicBezTo>
                    <a:pt x="306" y="1452"/>
                    <a:pt x="379" y="1475"/>
                    <a:pt x="453" y="1497"/>
                  </a:cubicBezTo>
                  <a:cubicBezTo>
                    <a:pt x="605" y="1531"/>
                    <a:pt x="757" y="1565"/>
                    <a:pt x="916" y="1587"/>
                  </a:cubicBezTo>
                  <a:cubicBezTo>
                    <a:pt x="1226" y="1638"/>
                    <a:pt x="1542" y="1667"/>
                    <a:pt x="1853" y="1672"/>
                  </a:cubicBezTo>
                  <a:cubicBezTo>
                    <a:pt x="1937" y="1675"/>
                    <a:pt x="2022" y="1676"/>
                    <a:pt x="2106" y="1676"/>
                  </a:cubicBezTo>
                  <a:cubicBezTo>
                    <a:pt x="2645" y="1676"/>
                    <a:pt x="3190" y="1629"/>
                    <a:pt x="3722" y="1531"/>
                  </a:cubicBezTo>
                  <a:cubicBezTo>
                    <a:pt x="4033" y="1475"/>
                    <a:pt x="4338" y="1401"/>
                    <a:pt x="4643" y="1311"/>
                  </a:cubicBezTo>
                  <a:cubicBezTo>
                    <a:pt x="4942" y="1220"/>
                    <a:pt x="5241" y="1119"/>
                    <a:pt x="5529" y="995"/>
                  </a:cubicBezTo>
                  <a:cubicBezTo>
                    <a:pt x="5818" y="865"/>
                    <a:pt x="6100" y="723"/>
                    <a:pt x="6371" y="565"/>
                  </a:cubicBezTo>
                  <a:cubicBezTo>
                    <a:pt x="6636" y="407"/>
                    <a:pt x="6890" y="215"/>
                    <a:pt x="7116" y="1"/>
                  </a:cubicBezTo>
                  <a:close/>
                </a:path>
              </a:pathLst>
            </a:custGeom>
            <a:solidFill>
              <a:srgbClr val="0F9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61" name="Google Shape;191;p2">
            <a:extLst>
              <a:ext uri="{FF2B5EF4-FFF2-40B4-BE49-F238E27FC236}">
                <a16:creationId xmlns:a16="http://schemas.microsoft.com/office/drawing/2014/main" id="{E0B27BE3-A862-3AAF-7403-CA682E920B86}"/>
              </a:ext>
            </a:extLst>
          </p:cNvPr>
          <p:cNvGrpSpPr/>
          <p:nvPr/>
        </p:nvGrpSpPr>
        <p:grpSpPr>
          <a:xfrm>
            <a:off x="680920" y="4869744"/>
            <a:ext cx="1217617" cy="1202119"/>
            <a:chOff x="4703760" y="3897271"/>
            <a:chExt cx="550323" cy="548236"/>
          </a:xfrm>
        </p:grpSpPr>
        <p:sp>
          <p:nvSpPr>
            <p:cNvPr id="62" name="Google Shape;192;p2">
              <a:extLst>
                <a:ext uri="{FF2B5EF4-FFF2-40B4-BE49-F238E27FC236}">
                  <a16:creationId xmlns:a16="http://schemas.microsoft.com/office/drawing/2014/main" id="{20A1A2AD-51CE-184D-43C3-716C2508DA58}"/>
                </a:ext>
              </a:extLst>
            </p:cNvPr>
            <p:cNvSpPr/>
            <p:nvPr/>
          </p:nvSpPr>
          <p:spPr>
            <a:xfrm>
              <a:off x="4703760" y="3897271"/>
              <a:ext cx="550323" cy="548236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3" name="Google Shape;193;p2">
              <a:extLst>
                <a:ext uri="{FF2B5EF4-FFF2-40B4-BE49-F238E27FC236}">
                  <a16:creationId xmlns:a16="http://schemas.microsoft.com/office/drawing/2014/main" id="{078E8352-1101-083C-5DBC-0FB29624715B}"/>
                </a:ext>
              </a:extLst>
            </p:cNvPr>
            <p:cNvSpPr/>
            <p:nvPr/>
          </p:nvSpPr>
          <p:spPr>
            <a:xfrm>
              <a:off x="4744922" y="3939718"/>
              <a:ext cx="475095" cy="46398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rgbClr val="F9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4" name="Google Shape;194;p2">
              <a:extLst>
                <a:ext uri="{FF2B5EF4-FFF2-40B4-BE49-F238E27FC236}">
                  <a16:creationId xmlns:a16="http://schemas.microsoft.com/office/drawing/2014/main" id="{1BD9833A-0E9E-09B2-B498-802E7A518707}"/>
                </a:ext>
              </a:extLst>
            </p:cNvPr>
            <p:cNvSpPr/>
            <p:nvPr/>
          </p:nvSpPr>
          <p:spPr>
            <a:xfrm>
              <a:off x="4943638" y="4051550"/>
              <a:ext cx="49735" cy="11237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5" name="Google Shape;195;p2">
              <a:extLst>
                <a:ext uri="{FF2B5EF4-FFF2-40B4-BE49-F238E27FC236}">
                  <a16:creationId xmlns:a16="http://schemas.microsoft.com/office/drawing/2014/main" id="{48B84732-3F6B-53FA-AAB2-A433B4C3E5E4}"/>
                </a:ext>
              </a:extLst>
            </p:cNvPr>
            <p:cNvSpPr/>
            <p:nvPr/>
          </p:nvSpPr>
          <p:spPr>
            <a:xfrm>
              <a:off x="4860960" y="4154456"/>
              <a:ext cx="116261" cy="28158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6" name="Google Shape;196;p2">
              <a:extLst>
                <a:ext uri="{FF2B5EF4-FFF2-40B4-BE49-F238E27FC236}">
                  <a16:creationId xmlns:a16="http://schemas.microsoft.com/office/drawing/2014/main" id="{02E3F761-D3C1-CF11-AE41-9592903CA4F9}"/>
                </a:ext>
              </a:extLst>
            </p:cNvPr>
            <p:cNvSpPr/>
            <p:nvPr/>
          </p:nvSpPr>
          <p:spPr>
            <a:xfrm>
              <a:off x="4994786" y="4102601"/>
              <a:ext cx="105537" cy="69834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7" name="Google Shape;197;p2">
              <a:extLst>
                <a:ext uri="{FF2B5EF4-FFF2-40B4-BE49-F238E27FC236}">
                  <a16:creationId xmlns:a16="http://schemas.microsoft.com/office/drawing/2014/main" id="{C5F2A3CA-AC30-4A92-64B0-BDA9A7D121BB}"/>
                </a:ext>
              </a:extLst>
            </p:cNvPr>
            <p:cNvSpPr/>
            <p:nvPr/>
          </p:nvSpPr>
          <p:spPr>
            <a:xfrm>
              <a:off x="4995139" y="4175840"/>
              <a:ext cx="99758" cy="78760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8" name="Google Shape;198;p2">
              <a:extLst>
                <a:ext uri="{FF2B5EF4-FFF2-40B4-BE49-F238E27FC236}">
                  <a16:creationId xmlns:a16="http://schemas.microsoft.com/office/drawing/2014/main" id="{D5EA2911-6AE0-4995-A47B-163E69E80967}"/>
                </a:ext>
              </a:extLst>
            </p:cNvPr>
            <p:cNvSpPr/>
            <p:nvPr/>
          </p:nvSpPr>
          <p:spPr>
            <a:xfrm>
              <a:off x="4930602" y="4185055"/>
              <a:ext cx="62770" cy="107978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9" name="Google Shape;199;p2">
              <a:extLst>
                <a:ext uri="{FF2B5EF4-FFF2-40B4-BE49-F238E27FC236}">
                  <a16:creationId xmlns:a16="http://schemas.microsoft.com/office/drawing/2014/main" id="{4A403FD9-445E-0D69-512D-3FA162005AA5}"/>
                </a:ext>
              </a:extLst>
            </p:cNvPr>
            <p:cNvSpPr/>
            <p:nvPr/>
          </p:nvSpPr>
          <p:spPr>
            <a:xfrm>
              <a:off x="4935482" y="4125591"/>
              <a:ext cx="105923" cy="98024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0" name="Google Shape;200;p2">
            <a:extLst>
              <a:ext uri="{FF2B5EF4-FFF2-40B4-BE49-F238E27FC236}">
                <a16:creationId xmlns:a16="http://schemas.microsoft.com/office/drawing/2014/main" id="{C7D0C361-7E5C-098D-9857-92817196D5B8}"/>
              </a:ext>
            </a:extLst>
          </p:cNvPr>
          <p:cNvGrpSpPr/>
          <p:nvPr/>
        </p:nvGrpSpPr>
        <p:grpSpPr>
          <a:xfrm>
            <a:off x="967220" y="1984418"/>
            <a:ext cx="843932" cy="931220"/>
            <a:chOff x="6680192" y="3951373"/>
            <a:chExt cx="363200" cy="400766"/>
          </a:xfrm>
        </p:grpSpPr>
        <p:sp>
          <p:nvSpPr>
            <p:cNvPr id="71" name="Google Shape;201;p2">
              <a:extLst>
                <a:ext uri="{FF2B5EF4-FFF2-40B4-BE49-F238E27FC236}">
                  <a16:creationId xmlns:a16="http://schemas.microsoft.com/office/drawing/2014/main" id="{866941BF-6C5F-8D52-4FC9-959FCD8B6E68}"/>
                </a:ext>
              </a:extLst>
            </p:cNvPr>
            <p:cNvSpPr/>
            <p:nvPr/>
          </p:nvSpPr>
          <p:spPr>
            <a:xfrm>
              <a:off x="6680192" y="3951373"/>
              <a:ext cx="363200" cy="400766"/>
            </a:xfrm>
            <a:custGeom>
              <a:avLst/>
              <a:gdLst/>
              <a:ahLst/>
              <a:cxnLst/>
              <a:rect l="l" t="t" r="r" b="b"/>
              <a:pathLst>
                <a:path w="11312" h="12482" extrusionOk="0">
                  <a:moveTo>
                    <a:pt x="3360" y="1"/>
                  </a:moveTo>
                  <a:lnTo>
                    <a:pt x="2530" y="170"/>
                  </a:lnTo>
                  <a:cubicBezTo>
                    <a:pt x="1966" y="283"/>
                    <a:pt x="1486" y="639"/>
                    <a:pt x="1203" y="1130"/>
                  </a:cubicBezTo>
                  <a:lnTo>
                    <a:pt x="780" y="1881"/>
                  </a:lnTo>
                  <a:lnTo>
                    <a:pt x="876" y="2006"/>
                  </a:lnTo>
                  <a:cubicBezTo>
                    <a:pt x="0" y="4987"/>
                    <a:pt x="774" y="7930"/>
                    <a:pt x="2965" y="9980"/>
                  </a:cubicBezTo>
                  <a:lnTo>
                    <a:pt x="2954" y="10025"/>
                  </a:lnTo>
                  <a:lnTo>
                    <a:pt x="3598" y="10522"/>
                  </a:lnTo>
                  <a:cubicBezTo>
                    <a:pt x="3767" y="10646"/>
                    <a:pt x="3925" y="10759"/>
                    <a:pt x="4083" y="10866"/>
                  </a:cubicBezTo>
                  <a:lnTo>
                    <a:pt x="4817" y="11346"/>
                  </a:lnTo>
                  <a:lnTo>
                    <a:pt x="4857" y="11324"/>
                  </a:lnTo>
                  <a:cubicBezTo>
                    <a:pt x="6043" y="11956"/>
                    <a:pt x="7404" y="12340"/>
                    <a:pt x="8895" y="12476"/>
                  </a:cubicBezTo>
                  <a:cubicBezTo>
                    <a:pt x="8951" y="12481"/>
                    <a:pt x="9013" y="12481"/>
                    <a:pt x="9070" y="12481"/>
                  </a:cubicBezTo>
                  <a:cubicBezTo>
                    <a:pt x="9985" y="12481"/>
                    <a:pt x="10798" y="11832"/>
                    <a:pt x="11001" y="10945"/>
                  </a:cubicBezTo>
                  <a:cubicBezTo>
                    <a:pt x="11137" y="10347"/>
                    <a:pt x="11227" y="9754"/>
                    <a:pt x="11267" y="9166"/>
                  </a:cubicBezTo>
                  <a:lnTo>
                    <a:pt x="11312" y="9150"/>
                  </a:lnTo>
                  <a:lnTo>
                    <a:pt x="11284" y="8161"/>
                  </a:lnTo>
                  <a:cubicBezTo>
                    <a:pt x="11278" y="7907"/>
                    <a:pt x="11272" y="7704"/>
                    <a:pt x="11250" y="7512"/>
                  </a:cubicBezTo>
                  <a:lnTo>
                    <a:pt x="11143" y="6507"/>
                  </a:lnTo>
                  <a:lnTo>
                    <a:pt x="11097" y="6495"/>
                  </a:lnTo>
                  <a:cubicBezTo>
                    <a:pt x="10962" y="5840"/>
                    <a:pt x="10758" y="5213"/>
                    <a:pt x="10482" y="4626"/>
                  </a:cubicBezTo>
                  <a:lnTo>
                    <a:pt x="10566" y="4564"/>
                  </a:lnTo>
                  <a:lnTo>
                    <a:pt x="9844" y="3502"/>
                  </a:lnTo>
                  <a:cubicBezTo>
                    <a:pt x="9697" y="3288"/>
                    <a:pt x="9533" y="3073"/>
                    <a:pt x="9375" y="2881"/>
                  </a:cubicBezTo>
                  <a:lnTo>
                    <a:pt x="8997" y="2446"/>
                  </a:lnTo>
                  <a:lnTo>
                    <a:pt x="8968" y="2446"/>
                  </a:lnTo>
                  <a:cubicBezTo>
                    <a:pt x="7551" y="1006"/>
                    <a:pt x="5608" y="193"/>
                    <a:pt x="3451" y="131"/>
                  </a:cubicBezTo>
                  <a:lnTo>
                    <a:pt x="3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2" name="Google Shape;202;p2">
              <a:extLst>
                <a:ext uri="{FF2B5EF4-FFF2-40B4-BE49-F238E27FC236}">
                  <a16:creationId xmlns:a16="http://schemas.microsoft.com/office/drawing/2014/main" id="{94CEB57D-DC35-7FBA-85EA-6D60F7C1E490}"/>
                </a:ext>
              </a:extLst>
            </p:cNvPr>
            <p:cNvSpPr/>
            <p:nvPr/>
          </p:nvSpPr>
          <p:spPr>
            <a:xfrm>
              <a:off x="6719171" y="3997448"/>
              <a:ext cx="282000" cy="312149"/>
            </a:xfrm>
            <a:custGeom>
              <a:avLst/>
              <a:gdLst/>
              <a:ahLst/>
              <a:cxnLst/>
              <a:rect l="l" t="t" r="r" b="b"/>
              <a:pathLst>
                <a:path w="8783" h="9722" extrusionOk="0">
                  <a:moveTo>
                    <a:pt x="2003" y="0"/>
                  </a:moveTo>
                  <a:cubicBezTo>
                    <a:pt x="1903" y="0"/>
                    <a:pt x="1802" y="2"/>
                    <a:pt x="1700" y="6"/>
                  </a:cubicBezTo>
                  <a:cubicBezTo>
                    <a:pt x="1655" y="6"/>
                    <a:pt x="1621" y="17"/>
                    <a:pt x="1587" y="23"/>
                  </a:cubicBezTo>
                  <a:cubicBezTo>
                    <a:pt x="1395" y="57"/>
                    <a:pt x="1226" y="175"/>
                    <a:pt x="1136" y="345"/>
                  </a:cubicBezTo>
                  <a:cubicBezTo>
                    <a:pt x="1113" y="373"/>
                    <a:pt x="1102" y="407"/>
                    <a:pt x="1085" y="446"/>
                  </a:cubicBezTo>
                  <a:cubicBezTo>
                    <a:pt x="0" y="3411"/>
                    <a:pt x="887" y="6274"/>
                    <a:pt x="3180" y="8025"/>
                  </a:cubicBezTo>
                  <a:cubicBezTo>
                    <a:pt x="3315" y="8132"/>
                    <a:pt x="3457" y="8228"/>
                    <a:pt x="3603" y="8330"/>
                  </a:cubicBezTo>
                  <a:cubicBezTo>
                    <a:pt x="4733" y="9081"/>
                    <a:pt x="6145" y="9572"/>
                    <a:pt x="7799" y="9719"/>
                  </a:cubicBezTo>
                  <a:cubicBezTo>
                    <a:pt x="7818" y="9721"/>
                    <a:pt x="7837" y="9722"/>
                    <a:pt x="7856" y="9722"/>
                  </a:cubicBezTo>
                  <a:cubicBezTo>
                    <a:pt x="8157" y="9722"/>
                    <a:pt x="8436" y="9514"/>
                    <a:pt x="8505" y="9205"/>
                  </a:cubicBezTo>
                  <a:cubicBezTo>
                    <a:pt x="8703" y="8347"/>
                    <a:pt x="8782" y="7528"/>
                    <a:pt x="8765" y="6743"/>
                  </a:cubicBezTo>
                  <a:cubicBezTo>
                    <a:pt x="8760" y="6551"/>
                    <a:pt x="8754" y="6359"/>
                    <a:pt x="8731" y="6178"/>
                  </a:cubicBezTo>
                  <a:cubicBezTo>
                    <a:pt x="8613" y="4891"/>
                    <a:pt x="8195" y="3750"/>
                    <a:pt x="7551" y="2801"/>
                  </a:cubicBezTo>
                  <a:cubicBezTo>
                    <a:pt x="7427" y="2621"/>
                    <a:pt x="7297" y="2451"/>
                    <a:pt x="7156" y="2287"/>
                  </a:cubicBezTo>
                  <a:cubicBezTo>
                    <a:pt x="5947" y="858"/>
                    <a:pt x="4141" y="0"/>
                    <a:pt x="2003" y="0"/>
                  </a:cubicBezTo>
                  <a:close/>
                </a:path>
              </a:pathLst>
            </a:custGeom>
            <a:solidFill>
              <a:srgbClr val="7AD6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3" name="Google Shape;203;p2">
              <a:extLst>
                <a:ext uri="{FF2B5EF4-FFF2-40B4-BE49-F238E27FC236}">
                  <a16:creationId xmlns:a16="http://schemas.microsoft.com/office/drawing/2014/main" id="{044731C4-6EE9-2452-1100-A0EC26C2D3BA}"/>
                </a:ext>
              </a:extLst>
            </p:cNvPr>
            <p:cNvSpPr/>
            <p:nvPr/>
          </p:nvSpPr>
          <p:spPr>
            <a:xfrm>
              <a:off x="6755260" y="3998154"/>
              <a:ext cx="245173" cy="266781"/>
            </a:xfrm>
            <a:custGeom>
              <a:avLst/>
              <a:gdLst/>
              <a:ahLst/>
              <a:cxnLst/>
              <a:rect l="l" t="t" r="r" b="b"/>
              <a:pathLst>
                <a:path w="7636" h="8309" extrusionOk="0">
                  <a:moveTo>
                    <a:pt x="452" y="1"/>
                  </a:moveTo>
                  <a:cubicBezTo>
                    <a:pt x="266" y="35"/>
                    <a:pt x="96" y="153"/>
                    <a:pt x="0" y="323"/>
                  </a:cubicBezTo>
                  <a:lnTo>
                    <a:pt x="2779" y="4118"/>
                  </a:lnTo>
                  <a:lnTo>
                    <a:pt x="2056" y="8003"/>
                  </a:lnTo>
                  <a:cubicBezTo>
                    <a:pt x="2191" y="8110"/>
                    <a:pt x="2333" y="8212"/>
                    <a:pt x="2479" y="8308"/>
                  </a:cubicBezTo>
                  <a:cubicBezTo>
                    <a:pt x="2542" y="8274"/>
                    <a:pt x="2587" y="8212"/>
                    <a:pt x="2604" y="8133"/>
                  </a:cubicBezTo>
                  <a:lnTo>
                    <a:pt x="3231" y="4739"/>
                  </a:lnTo>
                  <a:lnTo>
                    <a:pt x="5473" y="7800"/>
                  </a:lnTo>
                  <a:cubicBezTo>
                    <a:pt x="5529" y="7873"/>
                    <a:pt x="5614" y="7913"/>
                    <a:pt x="5698" y="7913"/>
                  </a:cubicBezTo>
                  <a:cubicBezTo>
                    <a:pt x="5755" y="7913"/>
                    <a:pt x="5811" y="7890"/>
                    <a:pt x="5862" y="7856"/>
                  </a:cubicBezTo>
                  <a:cubicBezTo>
                    <a:pt x="5981" y="7766"/>
                    <a:pt x="6009" y="7597"/>
                    <a:pt x="5919" y="7467"/>
                  </a:cubicBezTo>
                  <a:lnTo>
                    <a:pt x="5032" y="6252"/>
                  </a:lnTo>
                  <a:lnTo>
                    <a:pt x="7573" y="6721"/>
                  </a:lnTo>
                  <a:cubicBezTo>
                    <a:pt x="7585" y="6727"/>
                    <a:pt x="7607" y="6727"/>
                    <a:pt x="7619" y="6727"/>
                  </a:cubicBezTo>
                  <a:lnTo>
                    <a:pt x="7636" y="6727"/>
                  </a:lnTo>
                  <a:cubicBezTo>
                    <a:pt x="7630" y="6535"/>
                    <a:pt x="7619" y="6348"/>
                    <a:pt x="7602" y="6162"/>
                  </a:cubicBezTo>
                  <a:lnTo>
                    <a:pt x="4558" y="5603"/>
                  </a:lnTo>
                  <a:lnTo>
                    <a:pt x="2383" y="2633"/>
                  </a:lnTo>
                  <a:lnTo>
                    <a:pt x="6241" y="2836"/>
                  </a:lnTo>
                  <a:lnTo>
                    <a:pt x="6258" y="2836"/>
                  </a:lnTo>
                  <a:cubicBezTo>
                    <a:pt x="6320" y="2836"/>
                    <a:pt x="6376" y="2825"/>
                    <a:pt x="6421" y="2791"/>
                  </a:cubicBezTo>
                  <a:cubicBezTo>
                    <a:pt x="6291" y="2604"/>
                    <a:pt x="6167" y="2435"/>
                    <a:pt x="6026" y="2271"/>
                  </a:cubicBezTo>
                  <a:lnTo>
                    <a:pt x="1960" y="2056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4599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" name="Google Shape;144;p2">
            <a:extLst>
              <a:ext uri="{FF2B5EF4-FFF2-40B4-BE49-F238E27FC236}">
                <a16:creationId xmlns:a16="http://schemas.microsoft.com/office/drawing/2014/main" id="{861E7DB3-DE09-44C1-FF7F-F2D52DE81045}"/>
              </a:ext>
            </a:extLst>
          </p:cNvPr>
          <p:cNvGrpSpPr/>
          <p:nvPr/>
        </p:nvGrpSpPr>
        <p:grpSpPr>
          <a:xfrm>
            <a:off x="10748232" y="3831027"/>
            <a:ext cx="1078257" cy="1092751"/>
            <a:chOff x="6588267" y="3170475"/>
            <a:chExt cx="511151" cy="518022"/>
          </a:xfrm>
        </p:grpSpPr>
        <p:sp>
          <p:nvSpPr>
            <p:cNvPr id="3" name="Google Shape;145;p2">
              <a:extLst>
                <a:ext uri="{FF2B5EF4-FFF2-40B4-BE49-F238E27FC236}">
                  <a16:creationId xmlns:a16="http://schemas.microsoft.com/office/drawing/2014/main" id="{E1AB7067-A343-6FB5-3644-D86A3AC8870D}"/>
                </a:ext>
              </a:extLst>
            </p:cNvPr>
            <p:cNvSpPr/>
            <p:nvPr/>
          </p:nvSpPr>
          <p:spPr>
            <a:xfrm>
              <a:off x="6588267" y="3170475"/>
              <a:ext cx="511151" cy="518022"/>
            </a:xfrm>
            <a:custGeom>
              <a:avLst/>
              <a:gdLst/>
              <a:ahLst/>
              <a:cxnLst/>
              <a:rect l="l" t="t" r="r" b="b"/>
              <a:pathLst>
                <a:path w="15920" h="16134" extrusionOk="0">
                  <a:moveTo>
                    <a:pt x="10586" y="1"/>
                  </a:moveTo>
                  <a:cubicBezTo>
                    <a:pt x="9689" y="1"/>
                    <a:pt x="8714" y="209"/>
                    <a:pt x="7686" y="626"/>
                  </a:cubicBezTo>
                  <a:cubicBezTo>
                    <a:pt x="7556" y="682"/>
                    <a:pt x="7421" y="739"/>
                    <a:pt x="7291" y="795"/>
                  </a:cubicBezTo>
                  <a:cubicBezTo>
                    <a:pt x="6952" y="953"/>
                    <a:pt x="6607" y="1128"/>
                    <a:pt x="6269" y="1320"/>
                  </a:cubicBezTo>
                  <a:cubicBezTo>
                    <a:pt x="4800" y="2156"/>
                    <a:pt x="3473" y="3308"/>
                    <a:pt x="2541" y="4545"/>
                  </a:cubicBezTo>
                  <a:lnTo>
                    <a:pt x="2378" y="4754"/>
                  </a:lnTo>
                  <a:lnTo>
                    <a:pt x="2095" y="5149"/>
                  </a:lnTo>
                  <a:lnTo>
                    <a:pt x="2107" y="5172"/>
                  </a:lnTo>
                  <a:cubicBezTo>
                    <a:pt x="2050" y="5262"/>
                    <a:pt x="1994" y="5364"/>
                    <a:pt x="1937" y="5454"/>
                  </a:cubicBezTo>
                  <a:cubicBezTo>
                    <a:pt x="0" y="8865"/>
                    <a:pt x="1017" y="13101"/>
                    <a:pt x="4253" y="15100"/>
                  </a:cubicBezTo>
                  <a:cubicBezTo>
                    <a:pt x="5348" y="15777"/>
                    <a:pt x="6607" y="16133"/>
                    <a:pt x="7901" y="16133"/>
                  </a:cubicBezTo>
                  <a:cubicBezTo>
                    <a:pt x="10312" y="16133"/>
                    <a:pt x="12560" y="14902"/>
                    <a:pt x="13915" y="12830"/>
                  </a:cubicBezTo>
                  <a:cubicBezTo>
                    <a:pt x="15242" y="10796"/>
                    <a:pt x="15920" y="7758"/>
                    <a:pt x="15609" y="5223"/>
                  </a:cubicBezTo>
                  <a:lnTo>
                    <a:pt x="15615" y="5206"/>
                  </a:lnTo>
                  <a:lnTo>
                    <a:pt x="15553" y="4810"/>
                  </a:lnTo>
                  <a:cubicBezTo>
                    <a:pt x="15225" y="2901"/>
                    <a:pt x="14378" y="1467"/>
                    <a:pt x="13091" y="671"/>
                  </a:cubicBezTo>
                  <a:cubicBezTo>
                    <a:pt x="12989" y="603"/>
                    <a:pt x="12893" y="547"/>
                    <a:pt x="12786" y="501"/>
                  </a:cubicBezTo>
                  <a:cubicBezTo>
                    <a:pt x="12129" y="168"/>
                    <a:pt x="11389" y="1"/>
                    <a:pt x="10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" name="Google Shape;146;p2">
              <a:extLst>
                <a:ext uri="{FF2B5EF4-FFF2-40B4-BE49-F238E27FC236}">
                  <a16:creationId xmlns:a16="http://schemas.microsoft.com/office/drawing/2014/main" id="{2AD48DBE-7397-8F6A-EDCE-DEE7E363CF57}"/>
                </a:ext>
              </a:extLst>
            </p:cNvPr>
            <p:cNvSpPr/>
            <p:nvPr/>
          </p:nvSpPr>
          <p:spPr>
            <a:xfrm>
              <a:off x="6636108" y="3212183"/>
              <a:ext cx="422535" cy="434896"/>
            </a:xfrm>
            <a:custGeom>
              <a:avLst/>
              <a:gdLst/>
              <a:ahLst/>
              <a:cxnLst/>
              <a:rect l="l" t="t" r="r" b="b"/>
              <a:pathLst>
                <a:path w="13160" h="13545" extrusionOk="0">
                  <a:moveTo>
                    <a:pt x="9102" y="0"/>
                  </a:moveTo>
                  <a:cubicBezTo>
                    <a:pt x="6682" y="0"/>
                    <a:pt x="3662" y="1928"/>
                    <a:pt x="2085" y="4020"/>
                  </a:cubicBezTo>
                  <a:cubicBezTo>
                    <a:pt x="1887" y="4285"/>
                    <a:pt x="1718" y="4533"/>
                    <a:pt x="1571" y="4799"/>
                  </a:cubicBezTo>
                  <a:cubicBezTo>
                    <a:pt x="1" y="7549"/>
                    <a:pt x="741" y="11034"/>
                    <a:pt x="3440" y="12700"/>
                  </a:cubicBezTo>
                  <a:cubicBezTo>
                    <a:pt x="4368" y="13274"/>
                    <a:pt x="5389" y="13545"/>
                    <a:pt x="6398" y="13545"/>
                  </a:cubicBezTo>
                  <a:cubicBezTo>
                    <a:pt x="8318" y="13545"/>
                    <a:pt x="10201" y="12564"/>
                    <a:pt x="11341" y="10825"/>
                  </a:cubicBezTo>
                  <a:cubicBezTo>
                    <a:pt x="12589" y="8899"/>
                    <a:pt x="13159" y="6024"/>
                    <a:pt x="12781" y="3726"/>
                  </a:cubicBezTo>
                  <a:cubicBezTo>
                    <a:pt x="12544" y="2308"/>
                    <a:pt x="11945" y="1106"/>
                    <a:pt x="10917" y="473"/>
                  </a:cubicBezTo>
                  <a:cubicBezTo>
                    <a:pt x="10386" y="146"/>
                    <a:pt x="9766" y="0"/>
                    <a:pt x="9102" y="0"/>
                  </a:cubicBezTo>
                  <a:close/>
                </a:path>
              </a:pathLst>
            </a:custGeom>
            <a:solidFill>
              <a:srgbClr val="F9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5" name="Google Shape;147;p2">
              <a:extLst>
                <a:ext uri="{FF2B5EF4-FFF2-40B4-BE49-F238E27FC236}">
                  <a16:creationId xmlns:a16="http://schemas.microsoft.com/office/drawing/2014/main" id="{D88755BA-164E-15AE-ADF5-11C45248B462}"/>
                </a:ext>
              </a:extLst>
            </p:cNvPr>
            <p:cNvSpPr/>
            <p:nvPr/>
          </p:nvSpPr>
          <p:spPr>
            <a:xfrm>
              <a:off x="6702860" y="3212183"/>
              <a:ext cx="343261" cy="239650"/>
            </a:xfrm>
            <a:custGeom>
              <a:avLst/>
              <a:gdLst/>
              <a:ahLst/>
              <a:cxnLst/>
              <a:rect l="l" t="t" r="r" b="b"/>
              <a:pathLst>
                <a:path w="10691" h="7464" extrusionOk="0">
                  <a:moveTo>
                    <a:pt x="7015" y="0"/>
                  </a:moveTo>
                  <a:cubicBezTo>
                    <a:pt x="4597" y="0"/>
                    <a:pt x="1578" y="1928"/>
                    <a:pt x="0" y="4020"/>
                  </a:cubicBezTo>
                  <a:cubicBezTo>
                    <a:pt x="435" y="5059"/>
                    <a:pt x="1186" y="5979"/>
                    <a:pt x="2231" y="6617"/>
                  </a:cubicBezTo>
                  <a:cubicBezTo>
                    <a:pt x="3161" y="7192"/>
                    <a:pt x="4183" y="7464"/>
                    <a:pt x="5194" y="7464"/>
                  </a:cubicBezTo>
                  <a:cubicBezTo>
                    <a:pt x="7112" y="7464"/>
                    <a:pt x="8991" y="6486"/>
                    <a:pt x="10126" y="4748"/>
                  </a:cubicBezTo>
                  <a:cubicBezTo>
                    <a:pt x="10335" y="4432"/>
                    <a:pt x="10521" y="4093"/>
                    <a:pt x="10691" y="3726"/>
                  </a:cubicBezTo>
                  <a:cubicBezTo>
                    <a:pt x="10459" y="2308"/>
                    <a:pt x="9860" y="1100"/>
                    <a:pt x="8827" y="473"/>
                  </a:cubicBezTo>
                  <a:cubicBezTo>
                    <a:pt x="8297" y="146"/>
                    <a:pt x="7678" y="0"/>
                    <a:pt x="7015" y="0"/>
                  </a:cubicBezTo>
                  <a:close/>
                </a:path>
              </a:pathLst>
            </a:custGeom>
            <a:solidFill>
              <a:srgbClr val="F4EDED">
                <a:alpha val="3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6" name="Google Shape;148;p2">
              <a:extLst>
                <a:ext uri="{FF2B5EF4-FFF2-40B4-BE49-F238E27FC236}">
                  <a16:creationId xmlns:a16="http://schemas.microsoft.com/office/drawing/2014/main" id="{004BF22F-06F6-F807-BF11-CB572ABCC0A5}"/>
                </a:ext>
              </a:extLst>
            </p:cNvPr>
            <p:cNvSpPr/>
            <p:nvPr/>
          </p:nvSpPr>
          <p:spPr>
            <a:xfrm>
              <a:off x="6833764" y="3228976"/>
              <a:ext cx="98506" cy="62385"/>
            </a:xfrm>
            <a:custGeom>
              <a:avLst/>
              <a:gdLst/>
              <a:ahLst/>
              <a:cxnLst/>
              <a:rect l="l" t="t" r="r" b="b"/>
              <a:pathLst>
                <a:path w="3068" h="1943" extrusionOk="0">
                  <a:moveTo>
                    <a:pt x="1983" y="1"/>
                  </a:moveTo>
                  <a:cubicBezTo>
                    <a:pt x="1748" y="1"/>
                    <a:pt x="1488" y="46"/>
                    <a:pt x="1226" y="142"/>
                  </a:cubicBezTo>
                  <a:cubicBezTo>
                    <a:pt x="475" y="424"/>
                    <a:pt x="1" y="1023"/>
                    <a:pt x="176" y="1480"/>
                  </a:cubicBezTo>
                  <a:cubicBezTo>
                    <a:pt x="286" y="1778"/>
                    <a:pt x="641" y="1942"/>
                    <a:pt x="1082" y="1942"/>
                  </a:cubicBezTo>
                  <a:cubicBezTo>
                    <a:pt x="1318" y="1942"/>
                    <a:pt x="1580" y="1895"/>
                    <a:pt x="1842" y="1797"/>
                  </a:cubicBezTo>
                  <a:cubicBezTo>
                    <a:pt x="2598" y="1514"/>
                    <a:pt x="3067" y="921"/>
                    <a:pt x="2898" y="464"/>
                  </a:cubicBezTo>
                  <a:cubicBezTo>
                    <a:pt x="2787" y="165"/>
                    <a:pt x="2429" y="1"/>
                    <a:pt x="1983" y="1"/>
                  </a:cubicBezTo>
                  <a:close/>
                </a:path>
              </a:pathLst>
            </a:custGeom>
            <a:solidFill>
              <a:srgbClr val="F4EDED">
                <a:alpha val="5686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" name="Google Shape;149;p2">
              <a:extLst>
                <a:ext uri="{FF2B5EF4-FFF2-40B4-BE49-F238E27FC236}">
                  <a16:creationId xmlns:a16="http://schemas.microsoft.com/office/drawing/2014/main" id="{0AE8043B-DA74-4443-E14E-DC61F6887B48}"/>
                </a:ext>
              </a:extLst>
            </p:cNvPr>
            <p:cNvSpPr/>
            <p:nvPr/>
          </p:nvSpPr>
          <p:spPr>
            <a:xfrm>
              <a:off x="6772663" y="3281312"/>
              <a:ext cx="52977" cy="41772"/>
            </a:xfrm>
            <a:custGeom>
              <a:avLst/>
              <a:gdLst/>
              <a:ahLst/>
              <a:cxnLst/>
              <a:rect l="l" t="t" r="r" b="b"/>
              <a:pathLst>
                <a:path w="1650" h="1301" extrusionOk="0">
                  <a:moveTo>
                    <a:pt x="926" y="1"/>
                  </a:moveTo>
                  <a:cubicBezTo>
                    <a:pt x="808" y="1"/>
                    <a:pt x="684" y="27"/>
                    <a:pt x="565" y="82"/>
                  </a:cubicBezTo>
                  <a:cubicBezTo>
                    <a:pt x="181" y="251"/>
                    <a:pt x="0" y="647"/>
                    <a:pt x="142" y="963"/>
                  </a:cubicBezTo>
                  <a:cubicBezTo>
                    <a:pt x="238" y="1176"/>
                    <a:pt x="467" y="1301"/>
                    <a:pt x="723" y="1301"/>
                  </a:cubicBezTo>
                  <a:cubicBezTo>
                    <a:pt x="841" y="1301"/>
                    <a:pt x="965" y="1274"/>
                    <a:pt x="1085" y="1217"/>
                  </a:cubicBezTo>
                  <a:cubicBezTo>
                    <a:pt x="1469" y="1048"/>
                    <a:pt x="1649" y="652"/>
                    <a:pt x="1508" y="336"/>
                  </a:cubicBezTo>
                  <a:cubicBezTo>
                    <a:pt x="1412" y="123"/>
                    <a:pt x="1183" y="1"/>
                    <a:pt x="926" y="1"/>
                  </a:cubicBezTo>
                  <a:close/>
                </a:path>
              </a:pathLst>
            </a:custGeom>
            <a:solidFill>
              <a:srgbClr val="F4EDED">
                <a:alpha val="5686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8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09;p3">
            <a:extLst>
              <a:ext uri="{FF2B5EF4-FFF2-40B4-BE49-F238E27FC236}">
                <a16:creationId xmlns:a16="http://schemas.microsoft.com/office/drawing/2014/main" id="{F804A86F-48BC-4ED9-4B04-241548A7E843}"/>
              </a:ext>
            </a:extLst>
          </p:cNvPr>
          <p:cNvSpPr/>
          <p:nvPr/>
        </p:nvSpPr>
        <p:spPr>
          <a:xfrm>
            <a:off x="1414873" y="3115043"/>
            <a:ext cx="5073658" cy="2512903"/>
          </a:xfrm>
          <a:prstGeom prst="homePlate">
            <a:avLst>
              <a:gd name="adj" fmla="val 50000"/>
            </a:avLst>
          </a:prstGeom>
          <a:solidFill>
            <a:srgbClr val="28C4BC"/>
          </a:solidFill>
          <a:ln w="25400" cap="flat" cmpd="sng">
            <a:solidFill>
              <a:srgbClr val="D2F6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4" name="Google Shape;210;p3">
            <a:extLst>
              <a:ext uri="{FF2B5EF4-FFF2-40B4-BE49-F238E27FC236}">
                <a16:creationId xmlns:a16="http://schemas.microsoft.com/office/drawing/2014/main" id="{67A9DBE1-D38B-E7D6-E457-61C90E51CB5C}"/>
              </a:ext>
            </a:extLst>
          </p:cNvPr>
          <p:cNvSpPr txBox="1"/>
          <p:nvPr/>
        </p:nvSpPr>
        <p:spPr>
          <a:xfrm>
            <a:off x="1414873" y="3115043"/>
            <a:ext cx="4445433" cy="251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233" tIns="71100" rIns="35533" bIns="711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thiệu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,...)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tưởng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tượng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5" name="Google Shape;211;p3">
            <a:extLst>
              <a:ext uri="{FF2B5EF4-FFF2-40B4-BE49-F238E27FC236}">
                <a16:creationId xmlns:a16="http://schemas.microsoft.com/office/drawing/2014/main" id="{086D279D-1E02-93CA-F8E6-FAA1367D7277}"/>
              </a:ext>
            </a:extLst>
          </p:cNvPr>
          <p:cNvSpPr/>
          <p:nvPr/>
        </p:nvSpPr>
        <p:spPr>
          <a:xfrm>
            <a:off x="5335850" y="3118247"/>
            <a:ext cx="5729784" cy="2512903"/>
          </a:xfrm>
          <a:prstGeom prst="chevron">
            <a:avLst>
              <a:gd name="adj" fmla="val 50000"/>
            </a:avLst>
          </a:prstGeom>
          <a:solidFill>
            <a:srgbClr val="FEB240"/>
          </a:solidFill>
          <a:ln w="25400" cap="flat" cmpd="sng">
            <a:solidFill>
              <a:srgbClr val="D2F6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6" name="Google Shape;212;p3">
            <a:extLst>
              <a:ext uri="{FF2B5EF4-FFF2-40B4-BE49-F238E27FC236}">
                <a16:creationId xmlns:a16="http://schemas.microsoft.com/office/drawing/2014/main" id="{15F82696-82EF-D6C7-6BE3-5A598601E0A6}"/>
              </a:ext>
            </a:extLst>
          </p:cNvPr>
          <p:cNvSpPr txBox="1"/>
          <p:nvPr/>
        </p:nvSpPr>
        <p:spPr>
          <a:xfrm>
            <a:off x="6592302" y="3118247"/>
            <a:ext cx="3216881" cy="251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67" tIns="71100" rIns="35533" bIns="711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tưởng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tượng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37" name="Google Shape;213;p3">
            <a:extLst>
              <a:ext uri="{FF2B5EF4-FFF2-40B4-BE49-F238E27FC236}">
                <a16:creationId xmlns:a16="http://schemas.microsoft.com/office/drawing/2014/main" id="{2A4F876E-54FB-D987-C71B-E5F208AAAD71}"/>
              </a:ext>
            </a:extLst>
          </p:cNvPr>
          <p:cNvGrpSpPr/>
          <p:nvPr/>
        </p:nvGrpSpPr>
        <p:grpSpPr>
          <a:xfrm rot="-1706384">
            <a:off x="9759212" y="4271862"/>
            <a:ext cx="1291577" cy="1201348"/>
            <a:chOff x="6588267" y="3170475"/>
            <a:chExt cx="511151" cy="518022"/>
          </a:xfrm>
        </p:grpSpPr>
        <p:sp>
          <p:nvSpPr>
            <p:cNvPr id="38" name="Google Shape;214;p3">
              <a:extLst>
                <a:ext uri="{FF2B5EF4-FFF2-40B4-BE49-F238E27FC236}">
                  <a16:creationId xmlns:a16="http://schemas.microsoft.com/office/drawing/2014/main" id="{7CD7CCE0-1D57-6C0E-15C7-A2FA061DBCAC}"/>
                </a:ext>
              </a:extLst>
            </p:cNvPr>
            <p:cNvSpPr/>
            <p:nvPr/>
          </p:nvSpPr>
          <p:spPr>
            <a:xfrm>
              <a:off x="6588267" y="3170475"/>
              <a:ext cx="511151" cy="518022"/>
            </a:xfrm>
            <a:custGeom>
              <a:avLst/>
              <a:gdLst/>
              <a:ahLst/>
              <a:cxnLst/>
              <a:rect l="l" t="t" r="r" b="b"/>
              <a:pathLst>
                <a:path w="15920" h="16134" extrusionOk="0">
                  <a:moveTo>
                    <a:pt x="10586" y="1"/>
                  </a:moveTo>
                  <a:cubicBezTo>
                    <a:pt x="9689" y="1"/>
                    <a:pt x="8714" y="209"/>
                    <a:pt x="7686" y="626"/>
                  </a:cubicBezTo>
                  <a:cubicBezTo>
                    <a:pt x="7556" y="682"/>
                    <a:pt x="7421" y="739"/>
                    <a:pt x="7291" y="795"/>
                  </a:cubicBezTo>
                  <a:cubicBezTo>
                    <a:pt x="6952" y="953"/>
                    <a:pt x="6607" y="1128"/>
                    <a:pt x="6269" y="1320"/>
                  </a:cubicBezTo>
                  <a:cubicBezTo>
                    <a:pt x="4800" y="2156"/>
                    <a:pt x="3473" y="3308"/>
                    <a:pt x="2541" y="4545"/>
                  </a:cubicBezTo>
                  <a:lnTo>
                    <a:pt x="2378" y="4754"/>
                  </a:lnTo>
                  <a:lnTo>
                    <a:pt x="2095" y="5149"/>
                  </a:lnTo>
                  <a:lnTo>
                    <a:pt x="2107" y="5172"/>
                  </a:lnTo>
                  <a:cubicBezTo>
                    <a:pt x="2050" y="5262"/>
                    <a:pt x="1994" y="5364"/>
                    <a:pt x="1937" y="5454"/>
                  </a:cubicBezTo>
                  <a:cubicBezTo>
                    <a:pt x="0" y="8865"/>
                    <a:pt x="1017" y="13101"/>
                    <a:pt x="4253" y="15100"/>
                  </a:cubicBezTo>
                  <a:cubicBezTo>
                    <a:pt x="5348" y="15777"/>
                    <a:pt x="6607" y="16133"/>
                    <a:pt x="7901" y="16133"/>
                  </a:cubicBezTo>
                  <a:cubicBezTo>
                    <a:pt x="10312" y="16133"/>
                    <a:pt x="12560" y="14902"/>
                    <a:pt x="13915" y="12830"/>
                  </a:cubicBezTo>
                  <a:cubicBezTo>
                    <a:pt x="15242" y="10796"/>
                    <a:pt x="15920" y="7758"/>
                    <a:pt x="15609" y="5223"/>
                  </a:cubicBezTo>
                  <a:lnTo>
                    <a:pt x="15615" y="5206"/>
                  </a:lnTo>
                  <a:lnTo>
                    <a:pt x="15553" y="4810"/>
                  </a:lnTo>
                  <a:cubicBezTo>
                    <a:pt x="15225" y="2901"/>
                    <a:pt x="14378" y="1467"/>
                    <a:pt x="13091" y="671"/>
                  </a:cubicBezTo>
                  <a:cubicBezTo>
                    <a:pt x="12989" y="603"/>
                    <a:pt x="12893" y="547"/>
                    <a:pt x="12786" y="501"/>
                  </a:cubicBezTo>
                  <a:cubicBezTo>
                    <a:pt x="12129" y="168"/>
                    <a:pt x="11389" y="1"/>
                    <a:pt x="10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215;p3">
              <a:extLst>
                <a:ext uri="{FF2B5EF4-FFF2-40B4-BE49-F238E27FC236}">
                  <a16:creationId xmlns:a16="http://schemas.microsoft.com/office/drawing/2014/main" id="{F505E2E5-29FE-AD56-1F94-5AD32A75D23C}"/>
                </a:ext>
              </a:extLst>
            </p:cNvPr>
            <p:cNvSpPr/>
            <p:nvPr/>
          </p:nvSpPr>
          <p:spPr>
            <a:xfrm>
              <a:off x="6636108" y="3212183"/>
              <a:ext cx="422535" cy="434896"/>
            </a:xfrm>
            <a:custGeom>
              <a:avLst/>
              <a:gdLst/>
              <a:ahLst/>
              <a:cxnLst/>
              <a:rect l="l" t="t" r="r" b="b"/>
              <a:pathLst>
                <a:path w="13160" h="13545" extrusionOk="0">
                  <a:moveTo>
                    <a:pt x="9102" y="0"/>
                  </a:moveTo>
                  <a:cubicBezTo>
                    <a:pt x="6682" y="0"/>
                    <a:pt x="3662" y="1928"/>
                    <a:pt x="2085" y="4020"/>
                  </a:cubicBezTo>
                  <a:cubicBezTo>
                    <a:pt x="1887" y="4285"/>
                    <a:pt x="1718" y="4533"/>
                    <a:pt x="1571" y="4799"/>
                  </a:cubicBezTo>
                  <a:cubicBezTo>
                    <a:pt x="1" y="7549"/>
                    <a:pt x="741" y="11034"/>
                    <a:pt x="3440" y="12700"/>
                  </a:cubicBezTo>
                  <a:cubicBezTo>
                    <a:pt x="4368" y="13274"/>
                    <a:pt x="5389" y="13545"/>
                    <a:pt x="6398" y="13545"/>
                  </a:cubicBezTo>
                  <a:cubicBezTo>
                    <a:pt x="8318" y="13545"/>
                    <a:pt x="10201" y="12564"/>
                    <a:pt x="11341" y="10825"/>
                  </a:cubicBezTo>
                  <a:cubicBezTo>
                    <a:pt x="12589" y="8899"/>
                    <a:pt x="13159" y="6024"/>
                    <a:pt x="12781" y="3726"/>
                  </a:cubicBezTo>
                  <a:cubicBezTo>
                    <a:pt x="12544" y="2308"/>
                    <a:pt x="11945" y="1106"/>
                    <a:pt x="10917" y="473"/>
                  </a:cubicBezTo>
                  <a:cubicBezTo>
                    <a:pt x="10386" y="146"/>
                    <a:pt x="9766" y="0"/>
                    <a:pt x="9102" y="0"/>
                  </a:cubicBezTo>
                  <a:close/>
                </a:path>
              </a:pathLst>
            </a:custGeom>
            <a:solidFill>
              <a:srgbClr val="F9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216;p3">
              <a:extLst>
                <a:ext uri="{FF2B5EF4-FFF2-40B4-BE49-F238E27FC236}">
                  <a16:creationId xmlns:a16="http://schemas.microsoft.com/office/drawing/2014/main" id="{79F64AE8-1C61-82A1-3289-FDAC4BD005E9}"/>
                </a:ext>
              </a:extLst>
            </p:cNvPr>
            <p:cNvSpPr/>
            <p:nvPr/>
          </p:nvSpPr>
          <p:spPr>
            <a:xfrm>
              <a:off x="6702860" y="3212183"/>
              <a:ext cx="343261" cy="239650"/>
            </a:xfrm>
            <a:custGeom>
              <a:avLst/>
              <a:gdLst/>
              <a:ahLst/>
              <a:cxnLst/>
              <a:rect l="l" t="t" r="r" b="b"/>
              <a:pathLst>
                <a:path w="10691" h="7464" extrusionOk="0">
                  <a:moveTo>
                    <a:pt x="7015" y="0"/>
                  </a:moveTo>
                  <a:cubicBezTo>
                    <a:pt x="4597" y="0"/>
                    <a:pt x="1578" y="1928"/>
                    <a:pt x="0" y="4020"/>
                  </a:cubicBezTo>
                  <a:cubicBezTo>
                    <a:pt x="435" y="5059"/>
                    <a:pt x="1186" y="5979"/>
                    <a:pt x="2231" y="6617"/>
                  </a:cubicBezTo>
                  <a:cubicBezTo>
                    <a:pt x="3161" y="7192"/>
                    <a:pt x="4183" y="7464"/>
                    <a:pt x="5194" y="7464"/>
                  </a:cubicBezTo>
                  <a:cubicBezTo>
                    <a:pt x="7112" y="7464"/>
                    <a:pt x="8991" y="6486"/>
                    <a:pt x="10126" y="4748"/>
                  </a:cubicBezTo>
                  <a:cubicBezTo>
                    <a:pt x="10335" y="4432"/>
                    <a:pt x="10521" y="4093"/>
                    <a:pt x="10691" y="3726"/>
                  </a:cubicBezTo>
                  <a:cubicBezTo>
                    <a:pt x="10459" y="2308"/>
                    <a:pt x="9860" y="1100"/>
                    <a:pt x="8827" y="473"/>
                  </a:cubicBezTo>
                  <a:cubicBezTo>
                    <a:pt x="8297" y="146"/>
                    <a:pt x="7678" y="0"/>
                    <a:pt x="7015" y="0"/>
                  </a:cubicBezTo>
                  <a:close/>
                </a:path>
              </a:pathLst>
            </a:custGeom>
            <a:solidFill>
              <a:srgbClr val="F4EDED">
                <a:alpha val="3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217;p3">
              <a:extLst>
                <a:ext uri="{FF2B5EF4-FFF2-40B4-BE49-F238E27FC236}">
                  <a16:creationId xmlns:a16="http://schemas.microsoft.com/office/drawing/2014/main" id="{22EC7E1C-A9E6-C121-FB5B-E78B384FE6DD}"/>
                </a:ext>
              </a:extLst>
            </p:cNvPr>
            <p:cNvSpPr/>
            <p:nvPr/>
          </p:nvSpPr>
          <p:spPr>
            <a:xfrm>
              <a:off x="6833764" y="3228976"/>
              <a:ext cx="98506" cy="62385"/>
            </a:xfrm>
            <a:custGeom>
              <a:avLst/>
              <a:gdLst/>
              <a:ahLst/>
              <a:cxnLst/>
              <a:rect l="l" t="t" r="r" b="b"/>
              <a:pathLst>
                <a:path w="3068" h="1943" extrusionOk="0">
                  <a:moveTo>
                    <a:pt x="1983" y="1"/>
                  </a:moveTo>
                  <a:cubicBezTo>
                    <a:pt x="1748" y="1"/>
                    <a:pt x="1488" y="46"/>
                    <a:pt x="1226" y="142"/>
                  </a:cubicBezTo>
                  <a:cubicBezTo>
                    <a:pt x="475" y="424"/>
                    <a:pt x="1" y="1023"/>
                    <a:pt x="176" y="1480"/>
                  </a:cubicBezTo>
                  <a:cubicBezTo>
                    <a:pt x="286" y="1778"/>
                    <a:pt x="641" y="1942"/>
                    <a:pt x="1082" y="1942"/>
                  </a:cubicBezTo>
                  <a:cubicBezTo>
                    <a:pt x="1318" y="1942"/>
                    <a:pt x="1580" y="1895"/>
                    <a:pt x="1842" y="1797"/>
                  </a:cubicBezTo>
                  <a:cubicBezTo>
                    <a:pt x="2598" y="1514"/>
                    <a:pt x="3067" y="921"/>
                    <a:pt x="2898" y="464"/>
                  </a:cubicBezTo>
                  <a:cubicBezTo>
                    <a:pt x="2787" y="165"/>
                    <a:pt x="2429" y="1"/>
                    <a:pt x="1983" y="1"/>
                  </a:cubicBezTo>
                  <a:close/>
                </a:path>
              </a:pathLst>
            </a:custGeom>
            <a:solidFill>
              <a:srgbClr val="F4EDED">
                <a:alpha val="5686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218;p3">
              <a:extLst>
                <a:ext uri="{FF2B5EF4-FFF2-40B4-BE49-F238E27FC236}">
                  <a16:creationId xmlns:a16="http://schemas.microsoft.com/office/drawing/2014/main" id="{0D55E180-A490-4B32-E6CF-86FCDAAC7ADF}"/>
                </a:ext>
              </a:extLst>
            </p:cNvPr>
            <p:cNvSpPr/>
            <p:nvPr/>
          </p:nvSpPr>
          <p:spPr>
            <a:xfrm>
              <a:off x="6772663" y="3281312"/>
              <a:ext cx="52977" cy="41772"/>
            </a:xfrm>
            <a:custGeom>
              <a:avLst/>
              <a:gdLst/>
              <a:ahLst/>
              <a:cxnLst/>
              <a:rect l="l" t="t" r="r" b="b"/>
              <a:pathLst>
                <a:path w="1650" h="1301" extrusionOk="0">
                  <a:moveTo>
                    <a:pt x="926" y="1"/>
                  </a:moveTo>
                  <a:cubicBezTo>
                    <a:pt x="808" y="1"/>
                    <a:pt x="684" y="27"/>
                    <a:pt x="565" y="82"/>
                  </a:cubicBezTo>
                  <a:cubicBezTo>
                    <a:pt x="181" y="251"/>
                    <a:pt x="0" y="647"/>
                    <a:pt x="142" y="963"/>
                  </a:cubicBezTo>
                  <a:cubicBezTo>
                    <a:pt x="238" y="1176"/>
                    <a:pt x="467" y="1301"/>
                    <a:pt x="723" y="1301"/>
                  </a:cubicBezTo>
                  <a:cubicBezTo>
                    <a:pt x="841" y="1301"/>
                    <a:pt x="965" y="1274"/>
                    <a:pt x="1085" y="1217"/>
                  </a:cubicBezTo>
                  <a:cubicBezTo>
                    <a:pt x="1469" y="1048"/>
                    <a:pt x="1649" y="652"/>
                    <a:pt x="1508" y="336"/>
                  </a:cubicBezTo>
                  <a:cubicBezTo>
                    <a:pt x="1412" y="123"/>
                    <a:pt x="1183" y="1"/>
                    <a:pt x="926" y="1"/>
                  </a:cubicBezTo>
                  <a:close/>
                </a:path>
              </a:pathLst>
            </a:custGeom>
            <a:solidFill>
              <a:srgbClr val="F4EDED">
                <a:alpha val="5686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4" name="Google Shape;220;p3">
            <a:extLst>
              <a:ext uri="{FF2B5EF4-FFF2-40B4-BE49-F238E27FC236}">
                <a16:creationId xmlns:a16="http://schemas.microsoft.com/office/drawing/2014/main" id="{AB80A799-9247-C517-72D2-878D657BDAF5}"/>
              </a:ext>
            </a:extLst>
          </p:cNvPr>
          <p:cNvSpPr/>
          <p:nvPr/>
        </p:nvSpPr>
        <p:spPr>
          <a:xfrm>
            <a:off x="1113924" y="1792791"/>
            <a:ext cx="931797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tưởng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tượng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kể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điều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chưa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xảy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ra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thật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, do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tưởng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tượng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ra.</a:t>
            </a:r>
            <a:r>
              <a:rPr lang="en-US" sz="2400" b="1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endParaRPr sz="2400" b="1" kern="0" dirty="0">
              <a:solidFill>
                <a:srgbClr val="1D1212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83" name="Google Shape;230;p3">
            <a:extLst>
              <a:ext uri="{FF2B5EF4-FFF2-40B4-BE49-F238E27FC236}">
                <a16:creationId xmlns:a16="http://schemas.microsoft.com/office/drawing/2014/main" id="{7BEFEA70-3A10-DEE3-FCFB-6A0851405FE3}"/>
              </a:ext>
            </a:extLst>
          </p:cNvPr>
          <p:cNvGrpSpPr/>
          <p:nvPr/>
        </p:nvGrpSpPr>
        <p:grpSpPr>
          <a:xfrm rot="-2366852">
            <a:off x="704712" y="5014202"/>
            <a:ext cx="1162378" cy="1268062"/>
            <a:chOff x="5447225" y="2785225"/>
            <a:chExt cx="381650" cy="416350"/>
          </a:xfrm>
        </p:grpSpPr>
        <p:sp>
          <p:nvSpPr>
            <p:cNvPr id="84" name="Google Shape;231;p3">
              <a:extLst>
                <a:ext uri="{FF2B5EF4-FFF2-40B4-BE49-F238E27FC236}">
                  <a16:creationId xmlns:a16="http://schemas.microsoft.com/office/drawing/2014/main" id="{95641C31-7CCC-642A-7CA2-55D6F2310224}"/>
                </a:ext>
              </a:extLst>
            </p:cNvPr>
            <p:cNvSpPr/>
            <p:nvPr/>
          </p:nvSpPr>
          <p:spPr>
            <a:xfrm>
              <a:off x="5447225" y="2785225"/>
              <a:ext cx="381650" cy="416350"/>
            </a:xfrm>
            <a:custGeom>
              <a:avLst/>
              <a:gdLst/>
              <a:ahLst/>
              <a:cxnLst/>
              <a:rect l="l" t="t" r="r" b="b"/>
              <a:pathLst>
                <a:path w="15266" h="16654" extrusionOk="0">
                  <a:moveTo>
                    <a:pt x="9464" y="1"/>
                  </a:moveTo>
                  <a:cubicBezTo>
                    <a:pt x="8102" y="1"/>
                    <a:pt x="6618" y="592"/>
                    <a:pt x="5162" y="1738"/>
                  </a:cubicBezTo>
                  <a:cubicBezTo>
                    <a:pt x="3575" y="2987"/>
                    <a:pt x="2141" y="4833"/>
                    <a:pt x="1412" y="6567"/>
                  </a:cubicBezTo>
                  <a:lnTo>
                    <a:pt x="1316" y="6798"/>
                  </a:lnTo>
                  <a:lnTo>
                    <a:pt x="1153" y="7216"/>
                  </a:lnTo>
                  <a:lnTo>
                    <a:pt x="1164" y="7233"/>
                  </a:lnTo>
                  <a:cubicBezTo>
                    <a:pt x="1147" y="7307"/>
                    <a:pt x="1119" y="7386"/>
                    <a:pt x="1096" y="7454"/>
                  </a:cubicBezTo>
                  <a:cubicBezTo>
                    <a:pt x="0" y="11226"/>
                    <a:pt x="1971" y="15106"/>
                    <a:pt x="5580" y="16297"/>
                  </a:cubicBezTo>
                  <a:cubicBezTo>
                    <a:pt x="6292" y="16534"/>
                    <a:pt x="7031" y="16653"/>
                    <a:pt x="7771" y="16653"/>
                  </a:cubicBezTo>
                  <a:cubicBezTo>
                    <a:pt x="10736" y="16653"/>
                    <a:pt x="13430" y="14727"/>
                    <a:pt x="14458" y="11858"/>
                  </a:cubicBezTo>
                  <a:cubicBezTo>
                    <a:pt x="15265" y="9656"/>
                    <a:pt x="15243" y="6623"/>
                    <a:pt x="14424" y="4263"/>
                  </a:cubicBezTo>
                  <a:lnTo>
                    <a:pt x="14429" y="4240"/>
                  </a:lnTo>
                  <a:lnTo>
                    <a:pt x="14288" y="3890"/>
                  </a:lnTo>
                  <a:cubicBezTo>
                    <a:pt x="13543" y="1981"/>
                    <a:pt x="12351" y="711"/>
                    <a:pt x="10843" y="219"/>
                  </a:cubicBezTo>
                  <a:cubicBezTo>
                    <a:pt x="10403" y="73"/>
                    <a:pt x="9941" y="1"/>
                    <a:pt x="9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5" name="Google Shape;232;p3">
              <a:extLst>
                <a:ext uri="{FF2B5EF4-FFF2-40B4-BE49-F238E27FC236}">
                  <a16:creationId xmlns:a16="http://schemas.microsoft.com/office/drawing/2014/main" id="{843180DE-B91F-7182-34B2-92F6C3A2DBFB}"/>
                </a:ext>
              </a:extLst>
            </p:cNvPr>
            <p:cNvSpPr/>
            <p:nvPr/>
          </p:nvSpPr>
          <p:spPr>
            <a:xfrm>
              <a:off x="5483800" y="2817825"/>
              <a:ext cx="313450" cy="351425"/>
            </a:xfrm>
            <a:custGeom>
              <a:avLst/>
              <a:gdLst/>
              <a:ahLst/>
              <a:cxnLst/>
              <a:rect l="l" t="t" r="r" b="b"/>
              <a:pathLst>
                <a:path w="12538" h="14057" extrusionOk="0">
                  <a:moveTo>
                    <a:pt x="8012" y="0"/>
                  </a:moveTo>
                  <a:cubicBezTo>
                    <a:pt x="5391" y="0"/>
                    <a:pt x="2311" y="3024"/>
                    <a:pt x="1158" y="5771"/>
                  </a:cubicBezTo>
                  <a:cubicBezTo>
                    <a:pt x="1051" y="6025"/>
                    <a:pt x="960" y="6268"/>
                    <a:pt x="892" y="6517"/>
                  </a:cubicBezTo>
                  <a:cubicBezTo>
                    <a:pt x="0" y="9561"/>
                    <a:pt x="1525" y="12774"/>
                    <a:pt x="4535" y="13768"/>
                  </a:cubicBezTo>
                  <a:cubicBezTo>
                    <a:pt x="5127" y="13964"/>
                    <a:pt x="5725" y="14056"/>
                    <a:pt x="6312" y="14056"/>
                  </a:cubicBezTo>
                  <a:cubicBezTo>
                    <a:pt x="8706" y="14056"/>
                    <a:pt x="10919" y="12514"/>
                    <a:pt x="11780" y="10120"/>
                  </a:cubicBezTo>
                  <a:cubicBezTo>
                    <a:pt x="12537" y="8019"/>
                    <a:pt x="12458" y="5195"/>
                    <a:pt x="11622" y="3066"/>
                  </a:cubicBezTo>
                  <a:cubicBezTo>
                    <a:pt x="11069" y="1654"/>
                    <a:pt x="10182" y="547"/>
                    <a:pt x="8979" y="152"/>
                  </a:cubicBezTo>
                  <a:cubicBezTo>
                    <a:pt x="8668" y="49"/>
                    <a:pt x="8344" y="0"/>
                    <a:pt x="8012" y="0"/>
                  </a:cubicBezTo>
                  <a:close/>
                </a:path>
              </a:pathLst>
            </a:custGeom>
            <a:solidFill>
              <a:srgbClr val="2AC5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6" name="Google Shape;233;p3">
              <a:extLst>
                <a:ext uri="{FF2B5EF4-FFF2-40B4-BE49-F238E27FC236}">
                  <a16:creationId xmlns:a16="http://schemas.microsoft.com/office/drawing/2014/main" id="{663A4ABC-BA71-8EA7-8EF6-B133F486C812}"/>
                </a:ext>
              </a:extLst>
            </p:cNvPr>
            <p:cNvSpPr/>
            <p:nvPr/>
          </p:nvSpPr>
          <p:spPr>
            <a:xfrm>
              <a:off x="5512725" y="2817575"/>
              <a:ext cx="261650" cy="205775"/>
            </a:xfrm>
            <a:custGeom>
              <a:avLst/>
              <a:gdLst/>
              <a:ahLst/>
              <a:cxnLst/>
              <a:rect l="l" t="t" r="r" b="b"/>
              <a:pathLst>
                <a:path w="10466" h="8231" extrusionOk="0">
                  <a:moveTo>
                    <a:pt x="6860" y="1"/>
                  </a:moveTo>
                  <a:cubicBezTo>
                    <a:pt x="4238" y="1"/>
                    <a:pt x="1155" y="3026"/>
                    <a:pt x="1" y="5770"/>
                  </a:cubicBezTo>
                  <a:cubicBezTo>
                    <a:pt x="673" y="6753"/>
                    <a:pt x="1655" y="7526"/>
                    <a:pt x="2881" y="7938"/>
                  </a:cubicBezTo>
                  <a:cubicBezTo>
                    <a:pt x="3477" y="8136"/>
                    <a:pt x="4080" y="8230"/>
                    <a:pt x="4671" y="8230"/>
                  </a:cubicBezTo>
                  <a:cubicBezTo>
                    <a:pt x="7064" y="8230"/>
                    <a:pt x="9272" y="6692"/>
                    <a:pt x="10132" y="4296"/>
                  </a:cubicBezTo>
                  <a:cubicBezTo>
                    <a:pt x="10273" y="3906"/>
                    <a:pt x="10381" y="3500"/>
                    <a:pt x="10465" y="3076"/>
                  </a:cubicBezTo>
                  <a:cubicBezTo>
                    <a:pt x="9906" y="1664"/>
                    <a:pt x="9014" y="552"/>
                    <a:pt x="7822" y="151"/>
                  </a:cubicBezTo>
                  <a:cubicBezTo>
                    <a:pt x="7512" y="49"/>
                    <a:pt x="7190" y="1"/>
                    <a:pt x="6860" y="1"/>
                  </a:cubicBezTo>
                  <a:close/>
                </a:path>
              </a:pathLst>
            </a:custGeom>
            <a:solidFill>
              <a:srgbClr val="F4EDED">
                <a:alpha val="3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7" name="Google Shape;234;p3">
              <a:extLst>
                <a:ext uri="{FF2B5EF4-FFF2-40B4-BE49-F238E27FC236}">
                  <a16:creationId xmlns:a16="http://schemas.microsoft.com/office/drawing/2014/main" id="{9BB6A600-2245-DB49-DE69-AFE6AD7C8EDA}"/>
                </a:ext>
              </a:extLst>
            </p:cNvPr>
            <p:cNvSpPr/>
            <p:nvPr/>
          </p:nvSpPr>
          <p:spPr>
            <a:xfrm>
              <a:off x="5597025" y="2842175"/>
              <a:ext cx="75825" cy="60375"/>
            </a:xfrm>
            <a:custGeom>
              <a:avLst/>
              <a:gdLst/>
              <a:ahLst/>
              <a:cxnLst/>
              <a:rect l="l" t="t" r="r" b="b"/>
              <a:pathLst>
                <a:path w="3033" h="2415" extrusionOk="0">
                  <a:moveTo>
                    <a:pt x="2169" y="0"/>
                  </a:moveTo>
                  <a:cubicBezTo>
                    <a:pt x="1804" y="0"/>
                    <a:pt x="1350" y="177"/>
                    <a:pt x="943" y="511"/>
                  </a:cubicBezTo>
                  <a:cubicBezTo>
                    <a:pt x="283" y="1053"/>
                    <a:pt x="0" y="1804"/>
                    <a:pt x="317" y="2194"/>
                  </a:cubicBezTo>
                  <a:cubicBezTo>
                    <a:pt x="439" y="2343"/>
                    <a:pt x="634" y="2415"/>
                    <a:pt x="865" y="2415"/>
                  </a:cubicBezTo>
                  <a:cubicBezTo>
                    <a:pt x="1228" y="2415"/>
                    <a:pt x="1682" y="2237"/>
                    <a:pt x="2090" y="1906"/>
                  </a:cubicBezTo>
                  <a:cubicBezTo>
                    <a:pt x="2756" y="1364"/>
                    <a:pt x="3033" y="613"/>
                    <a:pt x="2722" y="223"/>
                  </a:cubicBezTo>
                  <a:cubicBezTo>
                    <a:pt x="2599" y="73"/>
                    <a:pt x="2402" y="0"/>
                    <a:pt x="2169" y="0"/>
                  </a:cubicBezTo>
                  <a:close/>
                </a:path>
              </a:pathLst>
            </a:custGeom>
            <a:solidFill>
              <a:srgbClr val="8F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8" name="Google Shape;235;p3">
              <a:extLst>
                <a:ext uri="{FF2B5EF4-FFF2-40B4-BE49-F238E27FC236}">
                  <a16:creationId xmlns:a16="http://schemas.microsoft.com/office/drawing/2014/main" id="{E42376C2-1E95-A26E-6B48-FFC26405FA05}"/>
                </a:ext>
              </a:extLst>
            </p:cNvPr>
            <p:cNvSpPr/>
            <p:nvPr/>
          </p:nvSpPr>
          <p:spPr>
            <a:xfrm>
              <a:off x="5557200" y="2909075"/>
              <a:ext cx="39275" cy="38575"/>
            </a:xfrm>
            <a:custGeom>
              <a:avLst/>
              <a:gdLst/>
              <a:ahLst/>
              <a:cxnLst/>
              <a:rect l="l" t="t" r="r" b="b"/>
              <a:pathLst>
                <a:path w="1571" h="1543" extrusionOk="0">
                  <a:moveTo>
                    <a:pt x="1045" y="0"/>
                  </a:moveTo>
                  <a:cubicBezTo>
                    <a:pt x="810" y="0"/>
                    <a:pt x="533" y="152"/>
                    <a:pt x="328" y="416"/>
                  </a:cubicBezTo>
                  <a:cubicBezTo>
                    <a:pt x="35" y="794"/>
                    <a:pt x="1" y="1257"/>
                    <a:pt x="255" y="1455"/>
                  </a:cubicBezTo>
                  <a:cubicBezTo>
                    <a:pt x="331" y="1514"/>
                    <a:pt x="425" y="1543"/>
                    <a:pt x="526" y="1543"/>
                  </a:cubicBezTo>
                  <a:cubicBezTo>
                    <a:pt x="761" y="1543"/>
                    <a:pt x="1038" y="1390"/>
                    <a:pt x="1243" y="1122"/>
                  </a:cubicBezTo>
                  <a:cubicBezTo>
                    <a:pt x="1542" y="743"/>
                    <a:pt x="1571" y="280"/>
                    <a:pt x="1317" y="88"/>
                  </a:cubicBezTo>
                  <a:cubicBezTo>
                    <a:pt x="1240" y="28"/>
                    <a:pt x="1146" y="0"/>
                    <a:pt x="1045" y="0"/>
                  </a:cubicBezTo>
                  <a:close/>
                </a:path>
              </a:pathLst>
            </a:custGeom>
            <a:solidFill>
              <a:srgbClr val="8F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9" name="Google Shape;236;p3">
            <a:extLst>
              <a:ext uri="{FF2B5EF4-FFF2-40B4-BE49-F238E27FC236}">
                <a16:creationId xmlns:a16="http://schemas.microsoft.com/office/drawing/2014/main" id="{C0463355-E675-7814-9629-E99C30BC9AFE}"/>
              </a:ext>
            </a:extLst>
          </p:cNvPr>
          <p:cNvGrpSpPr/>
          <p:nvPr/>
        </p:nvGrpSpPr>
        <p:grpSpPr>
          <a:xfrm>
            <a:off x="10514312" y="4784816"/>
            <a:ext cx="814762" cy="817549"/>
            <a:chOff x="5865431" y="2867521"/>
            <a:chExt cx="232389" cy="233183"/>
          </a:xfrm>
        </p:grpSpPr>
        <p:sp>
          <p:nvSpPr>
            <p:cNvPr id="90" name="Google Shape;237;p3">
              <a:extLst>
                <a:ext uri="{FF2B5EF4-FFF2-40B4-BE49-F238E27FC236}">
                  <a16:creationId xmlns:a16="http://schemas.microsoft.com/office/drawing/2014/main" id="{A0D0977F-696C-B736-8014-9BCAD9912B1B}"/>
                </a:ext>
              </a:extLst>
            </p:cNvPr>
            <p:cNvSpPr/>
            <p:nvPr/>
          </p:nvSpPr>
          <p:spPr>
            <a:xfrm>
              <a:off x="5865431" y="2867521"/>
              <a:ext cx="232389" cy="233183"/>
            </a:xfrm>
            <a:custGeom>
              <a:avLst/>
              <a:gdLst/>
              <a:ahLst/>
              <a:cxnLst/>
              <a:rect l="l" t="t" r="r" b="b"/>
              <a:pathLst>
                <a:path w="10234" h="10269" extrusionOk="0">
                  <a:moveTo>
                    <a:pt x="6560" y="1"/>
                  </a:moveTo>
                  <a:cubicBezTo>
                    <a:pt x="5682" y="1"/>
                    <a:pt x="4711" y="308"/>
                    <a:pt x="3733" y="911"/>
                  </a:cubicBezTo>
                  <a:lnTo>
                    <a:pt x="3502" y="1058"/>
                  </a:lnTo>
                  <a:lnTo>
                    <a:pt x="3502" y="1069"/>
                  </a:lnTo>
                  <a:cubicBezTo>
                    <a:pt x="2508" y="1730"/>
                    <a:pt x="1644" y="2650"/>
                    <a:pt x="1180" y="3537"/>
                  </a:cubicBezTo>
                  <a:cubicBezTo>
                    <a:pt x="0" y="5751"/>
                    <a:pt x="751" y="8444"/>
                    <a:pt x="2875" y="9664"/>
                  </a:cubicBezTo>
                  <a:cubicBezTo>
                    <a:pt x="3558" y="10054"/>
                    <a:pt x="4326" y="10269"/>
                    <a:pt x="5105" y="10269"/>
                  </a:cubicBezTo>
                  <a:cubicBezTo>
                    <a:pt x="6687" y="10269"/>
                    <a:pt x="8138" y="9455"/>
                    <a:pt x="8991" y="8083"/>
                  </a:cubicBezTo>
                  <a:lnTo>
                    <a:pt x="9030" y="8072"/>
                  </a:lnTo>
                  <a:lnTo>
                    <a:pt x="9256" y="7620"/>
                  </a:lnTo>
                  <a:cubicBezTo>
                    <a:pt x="9414" y="7287"/>
                    <a:pt x="9555" y="6931"/>
                    <a:pt x="9680" y="6553"/>
                  </a:cubicBezTo>
                  <a:cubicBezTo>
                    <a:pt x="10233" y="4689"/>
                    <a:pt x="10052" y="2667"/>
                    <a:pt x="9205" y="1414"/>
                  </a:cubicBezTo>
                  <a:cubicBezTo>
                    <a:pt x="9115" y="1278"/>
                    <a:pt x="9013" y="1154"/>
                    <a:pt x="8912" y="1024"/>
                  </a:cubicBezTo>
                  <a:lnTo>
                    <a:pt x="8900" y="1018"/>
                  </a:lnTo>
                  <a:cubicBezTo>
                    <a:pt x="8866" y="979"/>
                    <a:pt x="8827" y="934"/>
                    <a:pt x="8776" y="883"/>
                  </a:cubicBezTo>
                  <a:lnTo>
                    <a:pt x="8742" y="849"/>
                  </a:lnTo>
                  <a:cubicBezTo>
                    <a:pt x="8556" y="674"/>
                    <a:pt x="8358" y="527"/>
                    <a:pt x="8144" y="403"/>
                  </a:cubicBezTo>
                  <a:cubicBezTo>
                    <a:pt x="7673" y="134"/>
                    <a:pt x="7137" y="1"/>
                    <a:pt x="6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2941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1" name="Google Shape;238;p3">
              <a:extLst>
                <a:ext uri="{FF2B5EF4-FFF2-40B4-BE49-F238E27FC236}">
                  <a16:creationId xmlns:a16="http://schemas.microsoft.com/office/drawing/2014/main" id="{C2B5A700-63C6-FFD9-7601-D9645023AD5E}"/>
                </a:ext>
              </a:extLst>
            </p:cNvPr>
            <p:cNvSpPr/>
            <p:nvPr/>
          </p:nvSpPr>
          <p:spPr>
            <a:xfrm>
              <a:off x="5890975" y="2887775"/>
              <a:ext cx="187925" cy="191875"/>
            </a:xfrm>
            <a:custGeom>
              <a:avLst/>
              <a:gdLst/>
              <a:ahLst/>
              <a:cxnLst/>
              <a:rect l="l" t="t" r="r" b="b"/>
              <a:pathLst>
                <a:path w="7517" h="7675" extrusionOk="0">
                  <a:moveTo>
                    <a:pt x="5067" y="1"/>
                  </a:moveTo>
                  <a:cubicBezTo>
                    <a:pt x="4388" y="1"/>
                    <a:pt x="3627" y="283"/>
                    <a:pt x="2925" y="714"/>
                  </a:cubicBezTo>
                  <a:cubicBezTo>
                    <a:pt x="2033" y="1268"/>
                    <a:pt x="1242" y="2070"/>
                    <a:pt x="830" y="2838"/>
                  </a:cubicBezTo>
                  <a:cubicBezTo>
                    <a:pt x="0" y="4419"/>
                    <a:pt x="480" y="6362"/>
                    <a:pt x="2027" y="7248"/>
                  </a:cubicBezTo>
                  <a:cubicBezTo>
                    <a:pt x="2532" y="7538"/>
                    <a:pt x="3077" y="7675"/>
                    <a:pt x="3614" y="7675"/>
                  </a:cubicBezTo>
                  <a:cubicBezTo>
                    <a:pt x="4730" y="7675"/>
                    <a:pt x="5813" y="7086"/>
                    <a:pt x="6438" y="6057"/>
                  </a:cubicBezTo>
                  <a:cubicBezTo>
                    <a:pt x="6494" y="5955"/>
                    <a:pt x="6551" y="5859"/>
                    <a:pt x="6607" y="5752"/>
                  </a:cubicBezTo>
                  <a:cubicBezTo>
                    <a:pt x="7517" y="3939"/>
                    <a:pt x="7466" y="1081"/>
                    <a:pt x="6014" y="234"/>
                  </a:cubicBezTo>
                  <a:cubicBezTo>
                    <a:pt x="5732" y="73"/>
                    <a:pt x="5410" y="1"/>
                    <a:pt x="5067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2" name="Google Shape;239;p3">
              <a:extLst>
                <a:ext uri="{FF2B5EF4-FFF2-40B4-BE49-F238E27FC236}">
                  <a16:creationId xmlns:a16="http://schemas.microsoft.com/office/drawing/2014/main" id="{64096F3B-5D2B-3801-01D2-1C38985D417F}"/>
                </a:ext>
              </a:extLst>
            </p:cNvPr>
            <p:cNvSpPr/>
            <p:nvPr/>
          </p:nvSpPr>
          <p:spPr>
            <a:xfrm>
              <a:off x="5937125" y="2887925"/>
              <a:ext cx="141775" cy="149000"/>
            </a:xfrm>
            <a:custGeom>
              <a:avLst/>
              <a:gdLst/>
              <a:ahLst/>
              <a:cxnLst/>
              <a:rect l="l" t="t" r="r" b="b"/>
              <a:pathLst>
                <a:path w="5671" h="5960" extrusionOk="0">
                  <a:moveTo>
                    <a:pt x="3227" y="1"/>
                  </a:moveTo>
                  <a:cubicBezTo>
                    <a:pt x="2548" y="1"/>
                    <a:pt x="1788" y="283"/>
                    <a:pt x="1091" y="714"/>
                  </a:cubicBezTo>
                  <a:cubicBezTo>
                    <a:pt x="989" y="844"/>
                    <a:pt x="904" y="985"/>
                    <a:pt x="837" y="1120"/>
                  </a:cubicBezTo>
                  <a:cubicBezTo>
                    <a:pt x="1" y="2702"/>
                    <a:pt x="481" y="4644"/>
                    <a:pt x="2028" y="5537"/>
                  </a:cubicBezTo>
                  <a:cubicBezTo>
                    <a:pt x="2530" y="5823"/>
                    <a:pt x="3073" y="5960"/>
                    <a:pt x="3610" y="5960"/>
                  </a:cubicBezTo>
                  <a:cubicBezTo>
                    <a:pt x="4004" y="5960"/>
                    <a:pt x="4394" y="5887"/>
                    <a:pt x="4761" y="5746"/>
                  </a:cubicBezTo>
                  <a:cubicBezTo>
                    <a:pt x="5671" y="3933"/>
                    <a:pt x="5620" y="1075"/>
                    <a:pt x="4174" y="234"/>
                  </a:cubicBezTo>
                  <a:cubicBezTo>
                    <a:pt x="3892" y="73"/>
                    <a:pt x="3570" y="1"/>
                    <a:pt x="3227" y="1"/>
                  </a:cubicBezTo>
                  <a:close/>
                </a:path>
              </a:pathLst>
            </a:custGeom>
            <a:solidFill>
              <a:srgbClr val="F4EDED">
                <a:alpha val="3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3" name="Google Shape;240;p3">
              <a:extLst>
                <a:ext uri="{FF2B5EF4-FFF2-40B4-BE49-F238E27FC236}">
                  <a16:creationId xmlns:a16="http://schemas.microsoft.com/office/drawing/2014/main" id="{6357428A-12AE-9488-C5AD-6DB3096CC244}"/>
                </a:ext>
              </a:extLst>
            </p:cNvPr>
            <p:cNvSpPr/>
            <p:nvPr/>
          </p:nvSpPr>
          <p:spPr>
            <a:xfrm>
              <a:off x="6021425" y="2908975"/>
              <a:ext cx="30525" cy="43725"/>
            </a:xfrm>
            <a:custGeom>
              <a:avLst/>
              <a:gdLst/>
              <a:ahLst/>
              <a:cxnLst/>
              <a:rect l="l" t="t" r="r" b="b"/>
              <a:pathLst>
                <a:path w="1221" h="1749" extrusionOk="0">
                  <a:moveTo>
                    <a:pt x="564" y="1"/>
                  </a:moveTo>
                  <a:cubicBezTo>
                    <a:pt x="555" y="1"/>
                    <a:pt x="546" y="1"/>
                    <a:pt x="537" y="2"/>
                  </a:cubicBezTo>
                  <a:cubicBezTo>
                    <a:pt x="226" y="30"/>
                    <a:pt x="0" y="442"/>
                    <a:pt x="40" y="922"/>
                  </a:cubicBezTo>
                  <a:cubicBezTo>
                    <a:pt x="78" y="1385"/>
                    <a:pt x="347" y="1748"/>
                    <a:pt x="650" y="1748"/>
                  </a:cubicBezTo>
                  <a:cubicBezTo>
                    <a:pt x="661" y="1748"/>
                    <a:pt x="672" y="1748"/>
                    <a:pt x="684" y="1747"/>
                  </a:cubicBezTo>
                  <a:cubicBezTo>
                    <a:pt x="1000" y="1724"/>
                    <a:pt x="1220" y="1312"/>
                    <a:pt x="1180" y="826"/>
                  </a:cubicBezTo>
                  <a:cubicBezTo>
                    <a:pt x="1142" y="360"/>
                    <a:pt x="870" y="1"/>
                    <a:pt x="564" y="1"/>
                  </a:cubicBezTo>
                  <a:close/>
                </a:path>
              </a:pathLst>
            </a:custGeom>
            <a:solidFill>
              <a:srgbClr val="F4EDED">
                <a:alpha val="5686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4" name="Google Shape;241;p3">
              <a:extLst>
                <a:ext uri="{FF2B5EF4-FFF2-40B4-BE49-F238E27FC236}">
                  <a16:creationId xmlns:a16="http://schemas.microsoft.com/office/drawing/2014/main" id="{CC5B572D-3A49-E497-975D-4FD49AD03C46}"/>
                </a:ext>
              </a:extLst>
            </p:cNvPr>
            <p:cNvSpPr/>
            <p:nvPr/>
          </p:nvSpPr>
          <p:spPr>
            <a:xfrm>
              <a:off x="6030025" y="2964750"/>
              <a:ext cx="22625" cy="26325"/>
            </a:xfrm>
            <a:custGeom>
              <a:avLst/>
              <a:gdLst/>
              <a:ahLst/>
              <a:cxnLst/>
              <a:rect l="l" t="t" r="r" b="b"/>
              <a:pathLst>
                <a:path w="905" h="1053" extrusionOk="0">
                  <a:moveTo>
                    <a:pt x="433" y="1"/>
                  </a:moveTo>
                  <a:cubicBezTo>
                    <a:pt x="425" y="1"/>
                    <a:pt x="416" y="1"/>
                    <a:pt x="407" y="1"/>
                  </a:cubicBezTo>
                  <a:cubicBezTo>
                    <a:pt x="170" y="24"/>
                    <a:pt x="1" y="273"/>
                    <a:pt x="23" y="561"/>
                  </a:cubicBezTo>
                  <a:cubicBezTo>
                    <a:pt x="40" y="843"/>
                    <a:pt x="239" y="1053"/>
                    <a:pt x="466" y="1053"/>
                  </a:cubicBezTo>
                  <a:cubicBezTo>
                    <a:pt x="474" y="1053"/>
                    <a:pt x="483" y="1053"/>
                    <a:pt x="492" y="1052"/>
                  </a:cubicBezTo>
                  <a:cubicBezTo>
                    <a:pt x="735" y="1029"/>
                    <a:pt x="904" y="781"/>
                    <a:pt x="882" y="493"/>
                  </a:cubicBezTo>
                  <a:cubicBezTo>
                    <a:pt x="854" y="215"/>
                    <a:pt x="665" y="1"/>
                    <a:pt x="433" y="1"/>
                  </a:cubicBezTo>
                  <a:close/>
                </a:path>
              </a:pathLst>
            </a:custGeom>
            <a:solidFill>
              <a:srgbClr val="F4EDED">
                <a:alpha val="5686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95" name="Google Shape;242;p3">
            <a:extLst>
              <a:ext uri="{FF2B5EF4-FFF2-40B4-BE49-F238E27FC236}">
                <a16:creationId xmlns:a16="http://schemas.microsoft.com/office/drawing/2014/main" id="{B67470AE-E40A-4A41-ACF9-7724AC541203}"/>
              </a:ext>
            </a:extLst>
          </p:cNvPr>
          <p:cNvGrpSpPr/>
          <p:nvPr/>
        </p:nvGrpSpPr>
        <p:grpSpPr>
          <a:xfrm>
            <a:off x="10481773" y="1144419"/>
            <a:ext cx="994931" cy="991158"/>
            <a:chOff x="8132822" y="4099298"/>
            <a:chExt cx="595915" cy="593655"/>
          </a:xfrm>
        </p:grpSpPr>
        <p:sp>
          <p:nvSpPr>
            <p:cNvPr id="96" name="Google Shape;243;p3">
              <a:extLst>
                <a:ext uri="{FF2B5EF4-FFF2-40B4-BE49-F238E27FC236}">
                  <a16:creationId xmlns:a16="http://schemas.microsoft.com/office/drawing/2014/main" id="{2FA784D3-5865-D8C6-4323-B30FB7C9D4A7}"/>
                </a:ext>
              </a:extLst>
            </p:cNvPr>
            <p:cNvSpPr/>
            <p:nvPr/>
          </p:nvSpPr>
          <p:spPr>
            <a:xfrm>
              <a:off x="8132822" y="4099298"/>
              <a:ext cx="595915" cy="593655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7" name="Google Shape;244;p3">
              <a:extLst>
                <a:ext uri="{FF2B5EF4-FFF2-40B4-BE49-F238E27FC236}">
                  <a16:creationId xmlns:a16="http://schemas.microsoft.com/office/drawing/2014/main" id="{0C0FCFAD-1346-6E6D-7FDE-2BC95D7017DA}"/>
                </a:ext>
              </a:extLst>
            </p:cNvPr>
            <p:cNvSpPr/>
            <p:nvPr/>
          </p:nvSpPr>
          <p:spPr>
            <a:xfrm>
              <a:off x="8177394" y="4145261"/>
              <a:ext cx="514455" cy="50242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rgbClr val="F9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8" name="Google Shape;245;p3">
              <a:extLst>
                <a:ext uri="{FF2B5EF4-FFF2-40B4-BE49-F238E27FC236}">
                  <a16:creationId xmlns:a16="http://schemas.microsoft.com/office/drawing/2014/main" id="{C6C48C7C-8C48-5CFD-FB1D-3A8D1F9E2DCA}"/>
                </a:ext>
              </a:extLst>
            </p:cNvPr>
            <p:cNvSpPr/>
            <p:nvPr/>
          </p:nvSpPr>
          <p:spPr>
            <a:xfrm>
              <a:off x="8392570" y="4266356"/>
              <a:ext cx="53855" cy="12168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9" name="Google Shape;246;p3">
              <a:extLst>
                <a:ext uri="{FF2B5EF4-FFF2-40B4-BE49-F238E27FC236}">
                  <a16:creationId xmlns:a16="http://schemas.microsoft.com/office/drawing/2014/main" id="{99F6D3E2-F06D-68AF-47E8-8F60B1DD8893}"/>
                </a:ext>
              </a:extLst>
            </p:cNvPr>
            <p:cNvSpPr/>
            <p:nvPr/>
          </p:nvSpPr>
          <p:spPr>
            <a:xfrm>
              <a:off x="8303044" y="4377786"/>
              <a:ext cx="125893" cy="30491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0" name="Google Shape;247;p3">
              <a:extLst>
                <a:ext uri="{FF2B5EF4-FFF2-40B4-BE49-F238E27FC236}">
                  <a16:creationId xmlns:a16="http://schemas.microsoft.com/office/drawing/2014/main" id="{16D7AD13-095C-1318-2FC9-B36EF0356AA1}"/>
                </a:ext>
              </a:extLst>
            </p:cNvPr>
            <p:cNvSpPr/>
            <p:nvPr/>
          </p:nvSpPr>
          <p:spPr>
            <a:xfrm>
              <a:off x="8447955" y="4321636"/>
              <a:ext cx="114281" cy="75619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1" name="Google Shape;248;p3">
              <a:extLst>
                <a:ext uri="{FF2B5EF4-FFF2-40B4-BE49-F238E27FC236}">
                  <a16:creationId xmlns:a16="http://schemas.microsoft.com/office/drawing/2014/main" id="{B2A31050-7A85-F7F5-E5EA-7D18AC91B46C}"/>
                </a:ext>
              </a:extLst>
            </p:cNvPr>
            <p:cNvSpPr/>
            <p:nvPr/>
          </p:nvSpPr>
          <p:spPr>
            <a:xfrm>
              <a:off x="8448337" y="4400941"/>
              <a:ext cx="108023" cy="85285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2" name="Google Shape;249;p3">
              <a:extLst>
                <a:ext uri="{FF2B5EF4-FFF2-40B4-BE49-F238E27FC236}">
                  <a16:creationId xmlns:a16="http://schemas.microsoft.com/office/drawing/2014/main" id="{C93C40BB-09D6-1BA6-E884-6568438CC301}"/>
                </a:ext>
              </a:extLst>
            </p:cNvPr>
            <p:cNvSpPr/>
            <p:nvPr/>
          </p:nvSpPr>
          <p:spPr>
            <a:xfrm>
              <a:off x="8378455" y="4410919"/>
              <a:ext cx="67970" cy="116923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3" name="Google Shape;250;p3">
              <a:extLst>
                <a:ext uri="{FF2B5EF4-FFF2-40B4-BE49-F238E27FC236}">
                  <a16:creationId xmlns:a16="http://schemas.microsoft.com/office/drawing/2014/main" id="{E7C31586-BF23-B27A-7C3C-1351DFC7EE66}"/>
                </a:ext>
              </a:extLst>
            </p:cNvPr>
            <p:cNvSpPr/>
            <p:nvPr/>
          </p:nvSpPr>
          <p:spPr>
            <a:xfrm>
              <a:off x="8383739" y="4346530"/>
              <a:ext cx="114698" cy="106145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7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EFA8A0-BEA4-773F-C7CD-479C3BCD1E11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35223D81-EEAA-89DE-F830-6C35700C0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4C1EC4-804B-FBA4-1B8C-1B1D3F275286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27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3;p7">
            <a:extLst>
              <a:ext uri="{FF2B5EF4-FFF2-40B4-BE49-F238E27FC236}">
                <a16:creationId xmlns:a16="http://schemas.microsoft.com/office/drawing/2014/main" id="{3642D015-A413-E5A4-2417-5F1C8B5AFBA7}"/>
              </a:ext>
            </a:extLst>
          </p:cNvPr>
          <p:cNvSpPr/>
          <p:nvPr/>
        </p:nvSpPr>
        <p:spPr>
          <a:xfrm>
            <a:off x="915299" y="3022052"/>
            <a:ext cx="4703739" cy="573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1A57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ĐỀ 1</a:t>
            </a:r>
            <a:endParaRPr lang="en-US" sz="2400" b="1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Google Shape;634;p7">
            <a:extLst>
              <a:ext uri="{FF2B5EF4-FFF2-40B4-BE49-F238E27FC236}">
                <a16:creationId xmlns:a16="http://schemas.microsoft.com/office/drawing/2014/main" id="{58271807-B176-41AF-5BE5-48B461603572}"/>
              </a:ext>
            </a:extLst>
          </p:cNvPr>
          <p:cNvSpPr txBox="1">
            <a:spLocks/>
          </p:cNvSpPr>
          <p:nvPr/>
        </p:nvSpPr>
        <p:spPr>
          <a:xfrm>
            <a:off x="850892" y="3695093"/>
            <a:ext cx="4834048" cy="1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pPr marL="0" indent="0" algn="just">
              <a:lnSpc>
                <a:spcPct val="125000"/>
              </a:lnSpc>
            </a:pPr>
            <a:r>
              <a:rPr lang="vi-VN" sz="2000" kern="0" dirty="0">
                <a:solidFill>
                  <a:srgbClr val="1D1212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Dựa vào vở kịch “Ở Vương quốc Tương Lai”, hãy viết một đoạn văn về vương quốc đó theo tưởng tượng của em. </a:t>
            </a:r>
          </a:p>
        </p:txBody>
      </p:sp>
      <p:sp>
        <p:nvSpPr>
          <p:cNvPr id="4" name="Google Shape;635;p7">
            <a:extLst>
              <a:ext uri="{FF2B5EF4-FFF2-40B4-BE49-F238E27FC236}">
                <a16:creationId xmlns:a16="http://schemas.microsoft.com/office/drawing/2014/main" id="{65BCC306-5AF0-EB51-47B5-7533502C3392}"/>
              </a:ext>
            </a:extLst>
          </p:cNvPr>
          <p:cNvSpPr txBox="1">
            <a:spLocks/>
          </p:cNvSpPr>
          <p:nvPr/>
        </p:nvSpPr>
        <p:spPr>
          <a:xfrm>
            <a:off x="6747643" y="3707737"/>
            <a:ext cx="4620572" cy="1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pPr marL="0" indent="0" algn="just">
              <a:lnSpc>
                <a:spcPct val="125000"/>
              </a:lnSpc>
            </a:pPr>
            <a:r>
              <a:rPr lang="vi-VN" sz="2000" kern="0" dirty="0">
                <a:solidFill>
                  <a:srgbClr val="1D1212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Dựa vào vở kịch “</a:t>
            </a:r>
            <a:r>
              <a:rPr lang="en-US" sz="2000" kern="0" dirty="0">
                <a:solidFill>
                  <a:srgbClr val="1D1212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Ở </a:t>
            </a:r>
            <a:r>
              <a:rPr lang="vi-VN" sz="2000" kern="0" dirty="0">
                <a:solidFill>
                  <a:srgbClr val="1D1212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Vương quốc Tương Lai”, hãy viết đoạn văn về một em bé trong vở kịch đó theo tưởng tượng của em.</a:t>
            </a:r>
          </a:p>
        </p:txBody>
      </p:sp>
      <p:sp>
        <p:nvSpPr>
          <p:cNvPr id="6" name="Google Shape;637;p7">
            <a:extLst>
              <a:ext uri="{FF2B5EF4-FFF2-40B4-BE49-F238E27FC236}">
                <a16:creationId xmlns:a16="http://schemas.microsoft.com/office/drawing/2014/main" id="{D72A7696-E98C-A9C8-071C-D1CFC45862B6}"/>
              </a:ext>
            </a:extLst>
          </p:cNvPr>
          <p:cNvSpPr txBox="1"/>
          <p:nvPr/>
        </p:nvSpPr>
        <p:spPr>
          <a:xfrm>
            <a:off x="5152152" y="1381551"/>
            <a:ext cx="1887696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u="sng" kern="0" dirty="0">
                <a:solidFill>
                  <a:srgbClr val="14625E"/>
                </a:solidFill>
                <a:latin typeface="UTM Avo" panose="02040603050506020204" pitchFamily="18" charset="0"/>
                <a:cs typeface="Arial"/>
                <a:sym typeface="Arial"/>
              </a:rPr>
              <a:t>TÌM Ý</a:t>
            </a:r>
            <a:endParaRPr sz="3200" b="1" u="sng" kern="0" dirty="0">
              <a:solidFill>
                <a:srgbClr val="14625E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638;p7">
            <a:extLst>
              <a:ext uri="{FF2B5EF4-FFF2-40B4-BE49-F238E27FC236}">
                <a16:creationId xmlns:a16="http://schemas.microsoft.com/office/drawing/2014/main" id="{54E7A5B1-44FA-A1D0-A50D-D7BB3950A0A1}"/>
              </a:ext>
            </a:extLst>
          </p:cNvPr>
          <p:cNvSpPr/>
          <p:nvPr/>
        </p:nvSpPr>
        <p:spPr>
          <a:xfrm>
            <a:off x="915299" y="2084011"/>
            <a:ext cx="10452916" cy="6128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123C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8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1 </a:t>
            </a:r>
            <a:r>
              <a:rPr lang="en-US" sz="28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8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2 </a:t>
            </a:r>
            <a:r>
              <a:rPr lang="en-US" sz="28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đề</a:t>
            </a:r>
            <a:r>
              <a:rPr lang="en-US" sz="2800" b="1" kern="0" dirty="0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123C12"/>
                </a:solidFill>
                <a:latin typeface="UTM Avo" panose="02040603050506020204" pitchFamily="18" charset="0"/>
                <a:cs typeface="Arial"/>
                <a:sym typeface="Arial"/>
              </a:rPr>
              <a:t>sau</a:t>
            </a:r>
            <a:endParaRPr sz="2800" b="1" kern="0" dirty="0">
              <a:solidFill>
                <a:srgbClr val="123C12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" name="Google Shape;639;p7">
            <a:extLst>
              <a:ext uri="{FF2B5EF4-FFF2-40B4-BE49-F238E27FC236}">
                <a16:creationId xmlns:a16="http://schemas.microsoft.com/office/drawing/2014/main" id="{28172290-8308-F7FD-EC4C-B006E5ACCF49}"/>
              </a:ext>
            </a:extLst>
          </p:cNvPr>
          <p:cNvSpPr/>
          <p:nvPr/>
        </p:nvSpPr>
        <p:spPr>
          <a:xfrm>
            <a:off x="6747643" y="2998652"/>
            <a:ext cx="4588452" cy="596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1A57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ĐỀ 2</a:t>
            </a:r>
            <a:endParaRPr lang="en-US" sz="2400" b="1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6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37;p7">
            <a:extLst>
              <a:ext uri="{FF2B5EF4-FFF2-40B4-BE49-F238E27FC236}">
                <a16:creationId xmlns:a16="http://schemas.microsoft.com/office/drawing/2014/main" id="{D72A7696-E98C-A9C8-071C-D1CFC45862B6}"/>
              </a:ext>
            </a:extLst>
          </p:cNvPr>
          <p:cNvSpPr txBox="1"/>
          <p:nvPr/>
        </p:nvSpPr>
        <p:spPr>
          <a:xfrm>
            <a:off x="5152152" y="1381551"/>
            <a:ext cx="1887696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u="sng" kern="0" dirty="0">
                <a:solidFill>
                  <a:srgbClr val="14625E"/>
                </a:solidFill>
                <a:latin typeface="UTM Avo" panose="02040603050506020204" pitchFamily="18" charset="0"/>
                <a:cs typeface="Arial"/>
                <a:sym typeface="Arial"/>
              </a:rPr>
              <a:t>TÌM Ý</a:t>
            </a:r>
            <a:endParaRPr sz="3200" b="1" u="sng" kern="0" dirty="0">
              <a:solidFill>
                <a:srgbClr val="14625E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5" name="Google Shape;645;p8">
            <a:extLst>
              <a:ext uri="{FF2B5EF4-FFF2-40B4-BE49-F238E27FC236}">
                <a16:creationId xmlns:a16="http://schemas.microsoft.com/office/drawing/2014/main" id="{094134C7-266E-8F69-370D-4D6240667B1C}"/>
              </a:ext>
            </a:extLst>
          </p:cNvPr>
          <p:cNvGrpSpPr/>
          <p:nvPr/>
        </p:nvGrpSpPr>
        <p:grpSpPr>
          <a:xfrm>
            <a:off x="897841" y="2695839"/>
            <a:ext cx="10396314" cy="3670918"/>
            <a:chOff x="398988" y="833678"/>
            <a:chExt cx="7797235" cy="2753188"/>
          </a:xfrm>
        </p:grpSpPr>
        <p:sp>
          <p:nvSpPr>
            <p:cNvPr id="9" name="Google Shape;647;p8">
              <a:extLst>
                <a:ext uri="{FF2B5EF4-FFF2-40B4-BE49-F238E27FC236}">
                  <a16:creationId xmlns:a16="http://schemas.microsoft.com/office/drawing/2014/main" id="{5A0490BE-6059-8794-8DA8-2FD575C5D443}"/>
                </a:ext>
              </a:extLst>
            </p:cNvPr>
            <p:cNvSpPr txBox="1"/>
            <p:nvPr/>
          </p:nvSpPr>
          <p:spPr>
            <a:xfrm>
              <a:off x="398988" y="833678"/>
              <a:ext cx="7797235" cy="499710"/>
            </a:xfrm>
            <a:prstGeom prst="rect">
              <a:avLst/>
            </a:prstGeom>
            <a:solidFill>
              <a:srgbClr val="123C12"/>
            </a:solidFill>
            <a:ln>
              <a:noFill/>
            </a:ln>
          </p:spPr>
          <p:txBody>
            <a:bodyPr spcFirstLastPara="1" wrap="square" lIns="50800" tIns="33867" rIns="50800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a)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Tưởng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tượng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về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Vương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quốc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Tương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Lai: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648;p8">
              <a:extLst>
                <a:ext uri="{FF2B5EF4-FFF2-40B4-BE49-F238E27FC236}">
                  <a16:creationId xmlns:a16="http://schemas.microsoft.com/office/drawing/2014/main" id="{0ABDFC42-4487-0167-359A-E01261CB7CB5}"/>
                </a:ext>
              </a:extLst>
            </p:cNvPr>
            <p:cNvSpPr/>
            <p:nvPr/>
          </p:nvSpPr>
          <p:spPr>
            <a:xfrm>
              <a:off x="788687" y="1300513"/>
              <a:ext cx="782832" cy="4805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Google Shape;650;p8">
              <a:extLst>
                <a:ext uri="{FF2B5EF4-FFF2-40B4-BE49-F238E27FC236}">
                  <a16:creationId xmlns:a16="http://schemas.microsoft.com/office/drawing/2014/main" id="{C1DE97A7-875E-C9DD-4CD4-5F24F465002F}"/>
                </a:ext>
              </a:extLst>
            </p:cNvPr>
            <p:cNvSpPr txBox="1"/>
            <p:nvPr/>
          </p:nvSpPr>
          <p:spPr>
            <a:xfrm>
              <a:off x="1587066" y="1579655"/>
              <a:ext cx="6231569" cy="49971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50800" tIns="33867" rIns="50800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–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Nhà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cửa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trang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trí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thế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nào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?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Vườn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cây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kì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lạ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thế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nào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? 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651;p8">
              <a:extLst>
                <a:ext uri="{FF2B5EF4-FFF2-40B4-BE49-F238E27FC236}">
                  <a16:creationId xmlns:a16="http://schemas.microsoft.com/office/drawing/2014/main" id="{2D615060-FE8A-4A77-62EE-698075F860ED}"/>
                </a:ext>
              </a:extLst>
            </p:cNvPr>
            <p:cNvSpPr/>
            <p:nvPr/>
          </p:nvSpPr>
          <p:spPr>
            <a:xfrm>
              <a:off x="788687" y="1300513"/>
              <a:ext cx="782832" cy="12265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Google Shape;653;p8">
              <a:extLst>
                <a:ext uri="{FF2B5EF4-FFF2-40B4-BE49-F238E27FC236}">
                  <a16:creationId xmlns:a16="http://schemas.microsoft.com/office/drawing/2014/main" id="{4C21A87F-ED70-4E98-CB23-3734417F0499}"/>
                </a:ext>
              </a:extLst>
            </p:cNvPr>
            <p:cNvSpPr txBox="1"/>
            <p:nvPr/>
          </p:nvSpPr>
          <p:spPr>
            <a:xfrm>
              <a:off x="1571519" y="2277208"/>
              <a:ext cx="6231569" cy="49971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50800" tIns="33867" rIns="50800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–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Ánh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sáng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và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đám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mây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đẹp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thế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nào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17" name="Google Shape;654;p8">
              <a:extLst>
                <a:ext uri="{FF2B5EF4-FFF2-40B4-BE49-F238E27FC236}">
                  <a16:creationId xmlns:a16="http://schemas.microsoft.com/office/drawing/2014/main" id="{7D988175-2BD9-A66F-A67A-6BEF60F35A30}"/>
                </a:ext>
              </a:extLst>
            </p:cNvPr>
            <p:cNvSpPr/>
            <p:nvPr/>
          </p:nvSpPr>
          <p:spPr>
            <a:xfrm>
              <a:off x="788687" y="1300513"/>
              <a:ext cx="782832" cy="19725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655;p8">
              <a:extLst>
                <a:ext uri="{FF2B5EF4-FFF2-40B4-BE49-F238E27FC236}">
                  <a16:creationId xmlns:a16="http://schemas.microsoft.com/office/drawing/2014/main" id="{20C03F51-88D9-1103-6317-E9721C47BDDA}"/>
                </a:ext>
              </a:extLst>
            </p:cNvPr>
            <p:cNvSpPr/>
            <p:nvPr/>
          </p:nvSpPr>
          <p:spPr>
            <a:xfrm>
              <a:off x="1571519" y="3056062"/>
              <a:ext cx="6262663" cy="530804"/>
            </a:xfrm>
            <a:prstGeom prst="roundRect">
              <a:avLst/>
            </a:pr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– Ở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đó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có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ai?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Họ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đang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làm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gì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? </a:t>
              </a:r>
            </a:p>
          </p:txBody>
        </p:sp>
      </p:grpSp>
      <p:sp>
        <p:nvSpPr>
          <p:cNvPr id="20" name="Google Shape;658;p8">
            <a:extLst>
              <a:ext uri="{FF2B5EF4-FFF2-40B4-BE49-F238E27FC236}">
                <a16:creationId xmlns:a16="http://schemas.microsoft.com/office/drawing/2014/main" id="{C5D04A25-9EF2-30CC-0B5D-07CC3984A3BE}"/>
              </a:ext>
            </a:extLst>
          </p:cNvPr>
          <p:cNvSpPr txBox="1"/>
          <p:nvPr/>
        </p:nvSpPr>
        <p:spPr>
          <a:xfrm>
            <a:off x="5353911" y="1891501"/>
            <a:ext cx="1484175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u="sng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Gợi</a:t>
            </a:r>
            <a:r>
              <a:rPr lang="en-US" sz="2800" b="1" u="sng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ý:</a:t>
            </a:r>
            <a:endParaRPr sz="2800" b="1" u="sng" kern="0" dirty="0">
              <a:solidFill>
                <a:srgbClr val="1D1212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5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37;p7">
            <a:extLst>
              <a:ext uri="{FF2B5EF4-FFF2-40B4-BE49-F238E27FC236}">
                <a16:creationId xmlns:a16="http://schemas.microsoft.com/office/drawing/2014/main" id="{D72A7696-E98C-A9C8-071C-D1CFC45862B6}"/>
              </a:ext>
            </a:extLst>
          </p:cNvPr>
          <p:cNvSpPr txBox="1"/>
          <p:nvPr/>
        </p:nvSpPr>
        <p:spPr>
          <a:xfrm>
            <a:off x="5152152" y="1381551"/>
            <a:ext cx="1887696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u="sng" kern="0" dirty="0">
                <a:solidFill>
                  <a:srgbClr val="14625E"/>
                </a:solidFill>
                <a:latin typeface="UTM Avo" panose="02040603050506020204" pitchFamily="18" charset="0"/>
                <a:cs typeface="Arial"/>
                <a:sym typeface="Arial"/>
              </a:rPr>
              <a:t>TÌM Ý</a:t>
            </a:r>
            <a:endParaRPr sz="3200" b="1" u="sng" kern="0" dirty="0">
              <a:solidFill>
                <a:srgbClr val="14625E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5" name="Google Shape;645;p8">
            <a:extLst>
              <a:ext uri="{FF2B5EF4-FFF2-40B4-BE49-F238E27FC236}">
                <a16:creationId xmlns:a16="http://schemas.microsoft.com/office/drawing/2014/main" id="{094134C7-266E-8F69-370D-4D6240667B1C}"/>
              </a:ext>
            </a:extLst>
          </p:cNvPr>
          <p:cNvGrpSpPr/>
          <p:nvPr/>
        </p:nvGrpSpPr>
        <p:grpSpPr>
          <a:xfrm>
            <a:off x="897841" y="2695839"/>
            <a:ext cx="10396314" cy="3670918"/>
            <a:chOff x="398988" y="833678"/>
            <a:chExt cx="7797235" cy="2753188"/>
          </a:xfrm>
        </p:grpSpPr>
        <p:sp>
          <p:nvSpPr>
            <p:cNvPr id="9" name="Google Shape;647;p8">
              <a:extLst>
                <a:ext uri="{FF2B5EF4-FFF2-40B4-BE49-F238E27FC236}">
                  <a16:creationId xmlns:a16="http://schemas.microsoft.com/office/drawing/2014/main" id="{5A0490BE-6059-8794-8DA8-2FD575C5D443}"/>
                </a:ext>
              </a:extLst>
            </p:cNvPr>
            <p:cNvSpPr txBox="1"/>
            <p:nvPr/>
          </p:nvSpPr>
          <p:spPr>
            <a:xfrm>
              <a:off x="398988" y="833678"/>
              <a:ext cx="7797235" cy="499710"/>
            </a:xfrm>
            <a:prstGeom prst="rect">
              <a:avLst/>
            </a:prstGeom>
            <a:solidFill>
              <a:srgbClr val="123C12"/>
            </a:solidFill>
            <a:ln>
              <a:noFill/>
            </a:ln>
          </p:spPr>
          <p:txBody>
            <a:bodyPr spcFirstLastPara="1" wrap="square" lIns="50800" tIns="33867" rIns="50800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b) Tưởng tượng về một em bé ở Vương quốc Tương Lai</a:t>
              </a:r>
            </a:p>
          </p:txBody>
        </p:sp>
        <p:sp>
          <p:nvSpPr>
            <p:cNvPr id="11" name="Google Shape;648;p8">
              <a:extLst>
                <a:ext uri="{FF2B5EF4-FFF2-40B4-BE49-F238E27FC236}">
                  <a16:creationId xmlns:a16="http://schemas.microsoft.com/office/drawing/2014/main" id="{0ABDFC42-4487-0167-359A-E01261CB7CB5}"/>
                </a:ext>
              </a:extLst>
            </p:cNvPr>
            <p:cNvSpPr/>
            <p:nvPr/>
          </p:nvSpPr>
          <p:spPr>
            <a:xfrm>
              <a:off x="788687" y="1300513"/>
              <a:ext cx="782832" cy="4805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Google Shape;650;p8">
              <a:extLst>
                <a:ext uri="{FF2B5EF4-FFF2-40B4-BE49-F238E27FC236}">
                  <a16:creationId xmlns:a16="http://schemas.microsoft.com/office/drawing/2014/main" id="{C1DE97A7-875E-C9DD-4CD4-5F24F465002F}"/>
                </a:ext>
              </a:extLst>
            </p:cNvPr>
            <p:cNvSpPr txBox="1"/>
            <p:nvPr/>
          </p:nvSpPr>
          <p:spPr>
            <a:xfrm>
              <a:off x="1587066" y="1579655"/>
              <a:ext cx="6231569" cy="49971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50800" tIns="33867" rIns="50800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–</a:t>
              </a:r>
              <a:r>
                <a: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Hình dáng, trang phục của em bé ấy như thế nào? </a:t>
              </a:r>
            </a:p>
          </p:txBody>
        </p:sp>
        <p:sp>
          <p:nvSpPr>
            <p:cNvPr id="14" name="Google Shape;651;p8">
              <a:extLst>
                <a:ext uri="{FF2B5EF4-FFF2-40B4-BE49-F238E27FC236}">
                  <a16:creationId xmlns:a16="http://schemas.microsoft.com/office/drawing/2014/main" id="{2D615060-FE8A-4A77-62EE-698075F860ED}"/>
                </a:ext>
              </a:extLst>
            </p:cNvPr>
            <p:cNvSpPr/>
            <p:nvPr/>
          </p:nvSpPr>
          <p:spPr>
            <a:xfrm>
              <a:off x="788687" y="1300513"/>
              <a:ext cx="782832" cy="12265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Google Shape;653;p8">
              <a:extLst>
                <a:ext uri="{FF2B5EF4-FFF2-40B4-BE49-F238E27FC236}">
                  <a16:creationId xmlns:a16="http://schemas.microsoft.com/office/drawing/2014/main" id="{4C21A87F-ED70-4E98-CB23-3734417F0499}"/>
                </a:ext>
              </a:extLst>
            </p:cNvPr>
            <p:cNvSpPr txBox="1"/>
            <p:nvPr/>
          </p:nvSpPr>
          <p:spPr>
            <a:xfrm>
              <a:off x="1571519" y="2277208"/>
              <a:ext cx="6231569" cy="49971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50800" tIns="33867" rIns="50800" bIns="338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–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Em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bé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ấy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đang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làm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gì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? </a:t>
              </a:r>
            </a:p>
          </p:txBody>
        </p:sp>
        <p:sp>
          <p:nvSpPr>
            <p:cNvPr id="17" name="Google Shape;654;p8">
              <a:extLst>
                <a:ext uri="{FF2B5EF4-FFF2-40B4-BE49-F238E27FC236}">
                  <a16:creationId xmlns:a16="http://schemas.microsoft.com/office/drawing/2014/main" id="{7D988175-2BD9-A66F-A67A-6BEF60F35A30}"/>
                </a:ext>
              </a:extLst>
            </p:cNvPr>
            <p:cNvSpPr/>
            <p:nvPr/>
          </p:nvSpPr>
          <p:spPr>
            <a:xfrm>
              <a:off x="788687" y="1300513"/>
              <a:ext cx="782832" cy="19725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655;p8">
              <a:extLst>
                <a:ext uri="{FF2B5EF4-FFF2-40B4-BE49-F238E27FC236}">
                  <a16:creationId xmlns:a16="http://schemas.microsoft.com/office/drawing/2014/main" id="{20C03F51-88D9-1103-6317-E9721C47BDDA}"/>
                </a:ext>
              </a:extLst>
            </p:cNvPr>
            <p:cNvSpPr/>
            <p:nvPr/>
          </p:nvSpPr>
          <p:spPr>
            <a:xfrm>
              <a:off x="1571519" y="3056062"/>
              <a:ext cx="6262663" cy="530804"/>
            </a:xfrm>
            <a:prstGeom prst="roundRect">
              <a:avLst/>
            </a:prstGeom>
            <a:solidFill>
              <a:schemeClr val="tx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–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Em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bé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ấy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gặp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ai,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nói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gì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giọng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nói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thế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nào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20" name="Google Shape;658;p8">
            <a:extLst>
              <a:ext uri="{FF2B5EF4-FFF2-40B4-BE49-F238E27FC236}">
                <a16:creationId xmlns:a16="http://schemas.microsoft.com/office/drawing/2014/main" id="{C5D04A25-9EF2-30CC-0B5D-07CC3984A3BE}"/>
              </a:ext>
            </a:extLst>
          </p:cNvPr>
          <p:cNvSpPr txBox="1"/>
          <p:nvPr/>
        </p:nvSpPr>
        <p:spPr>
          <a:xfrm>
            <a:off x="5353911" y="1891501"/>
            <a:ext cx="1484175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u="sng" kern="0" dirty="0" err="1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Gợi</a:t>
            </a:r>
            <a:r>
              <a:rPr lang="en-US" sz="2800" b="1" u="sng" kern="0" dirty="0">
                <a:solidFill>
                  <a:srgbClr val="1D1212"/>
                </a:solidFill>
                <a:latin typeface="UTM Avo" panose="02040603050506020204" pitchFamily="18" charset="0"/>
                <a:cs typeface="Arial"/>
                <a:sym typeface="Arial"/>
              </a:rPr>
              <a:t> ý:</a:t>
            </a:r>
            <a:endParaRPr sz="2800" b="1" u="sng" kern="0" dirty="0">
              <a:solidFill>
                <a:srgbClr val="1D1212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7;p11">
            <a:extLst>
              <a:ext uri="{FF2B5EF4-FFF2-40B4-BE49-F238E27FC236}">
                <a16:creationId xmlns:a16="http://schemas.microsoft.com/office/drawing/2014/main" id="{7B98285A-4D97-E95F-14FF-49892D77392C}"/>
              </a:ext>
            </a:extLst>
          </p:cNvPr>
          <p:cNvSpPr/>
          <p:nvPr/>
        </p:nvSpPr>
        <p:spPr>
          <a:xfrm>
            <a:off x="577946" y="2138432"/>
            <a:ext cx="11036107" cy="300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a) </a:t>
            </a:r>
            <a:r>
              <a:rPr lang="en-US" sz="2400" b="1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400" b="1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ý: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ra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giấy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bất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kì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hiện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suy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(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khoá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). </a:t>
            </a:r>
            <a:endParaRPr sz="2400" kern="0" dirty="0">
              <a:solidFill>
                <a:srgbClr val="081C36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>
              <a:lnSpc>
                <a:spcPct val="30000"/>
              </a:lnSpc>
              <a:buClr>
                <a:srgbClr val="000000"/>
              </a:buClr>
              <a:buFont typeface="Arial"/>
              <a:buNone/>
            </a:pPr>
            <a:endParaRPr sz="2400" kern="0" dirty="0">
              <a:solidFill>
                <a:srgbClr val="081C36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b) </a:t>
            </a:r>
            <a:r>
              <a:rPr lang="en-US" sz="2400" b="1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Sắp</a:t>
            </a:r>
            <a:r>
              <a:rPr lang="en-US" sz="2400" b="1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xếp</a:t>
            </a:r>
            <a:r>
              <a:rPr lang="en-US" sz="2400" b="1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ý: </a:t>
            </a:r>
            <a:endParaRPr sz="2400" b="1" kern="0" dirty="0">
              <a:solidFill>
                <a:srgbClr val="081C36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marL="457189" indent="-457189">
              <a:lnSpc>
                <a:spcPct val="150000"/>
              </a:lnSpc>
              <a:buClr>
                <a:srgbClr val="000000"/>
              </a:buClr>
              <a:buSzPts val="2200"/>
              <a:buFont typeface="Arial"/>
              <a:buChar char="-"/>
            </a:pP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Nối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khoá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quan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hệ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gần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nhất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endParaRPr sz="2400" kern="0" dirty="0">
              <a:solidFill>
                <a:srgbClr val="081C36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marL="457189" indent="-457189">
              <a:lnSpc>
                <a:spcPct val="150000"/>
              </a:lnSpc>
              <a:buClr>
                <a:srgbClr val="000000"/>
              </a:buClr>
              <a:buSzPts val="2200"/>
              <a:buFont typeface="Arial"/>
              <a:buChar char="-"/>
            </a:pP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bớt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phù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cần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thiết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endParaRPr sz="2400" kern="0" dirty="0">
              <a:solidFill>
                <a:srgbClr val="081C36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marL="457189" indent="-457189">
              <a:lnSpc>
                <a:spcPct val="150000"/>
              </a:lnSpc>
              <a:buClr>
                <a:srgbClr val="000000"/>
              </a:buClr>
              <a:buSzPts val="2200"/>
              <a:buFont typeface="Arial"/>
              <a:buChar char="-"/>
            </a:pP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Sắp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xếp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khoá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thứ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bậc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ý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lớn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 ý </a:t>
            </a:r>
            <a:r>
              <a:rPr lang="en-US" sz="2400" kern="0" dirty="0" err="1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2400" kern="0" dirty="0">
                <a:solidFill>
                  <a:srgbClr val="081C36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Google Shape;828;p11">
            <a:extLst>
              <a:ext uri="{FF2B5EF4-FFF2-40B4-BE49-F238E27FC236}">
                <a16:creationId xmlns:a16="http://schemas.microsoft.com/office/drawing/2014/main" id="{120943CB-8DC5-2305-B884-BFEAF2F09EC0}"/>
              </a:ext>
            </a:extLst>
          </p:cNvPr>
          <p:cNvSpPr txBox="1"/>
          <p:nvPr/>
        </p:nvSpPr>
        <p:spPr>
          <a:xfrm>
            <a:off x="4314314" y="1522933"/>
            <a:ext cx="3563369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14625E"/>
                </a:solidFill>
                <a:latin typeface="UTM Avo" panose="02040603050506020204" pitchFamily="18" charset="0"/>
                <a:cs typeface="Arial"/>
                <a:sym typeface="Arial"/>
              </a:rPr>
              <a:t>LẬP DÀN Ý</a:t>
            </a:r>
            <a:endParaRPr sz="3200" b="1" kern="0" dirty="0">
              <a:solidFill>
                <a:srgbClr val="14625E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0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12-Luyện từ và câu -Tính từ</Template>
  <TotalTime>259</TotalTime>
  <Words>421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 Light</vt:lpstr>
      <vt:lpstr>Raleway Medium</vt:lpstr>
      <vt:lpstr>UTM Avo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Monkey</dc:creator>
  <cp:lastModifiedBy>OnePercent</cp:lastModifiedBy>
  <cp:revision>9</cp:revision>
  <dcterms:created xsi:type="dcterms:W3CDTF">2023-11-01T03:49:41Z</dcterms:created>
  <dcterms:modified xsi:type="dcterms:W3CDTF">2023-11-07T09:40:01Z</dcterms:modified>
</cp:coreProperties>
</file>