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4"/>
  </p:notesMasterIdLst>
  <p:sldIdLst>
    <p:sldId id="256" r:id="rId2"/>
    <p:sldId id="272" r:id="rId3"/>
    <p:sldId id="273" r:id="rId4"/>
    <p:sldId id="278" r:id="rId5"/>
    <p:sldId id="280" r:id="rId6"/>
    <p:sldId id="288" r:id="rId7"/>
    <p:sldId id="282" r:id="rId8"/>
    <p:sldId id="283" r:id="rId9"/>
    <p:sldId id="284" r:id="rId10"/>
    <p:sldId id="285" r:id="rId11"/>
    <p:sldId id="286" r:id="rId12"/>
    <p:sldId id="287" r:id="rId13"/>
  </p:sldIdLst>
  <p:sldSz cx="12192000" cy="6858000"/>
  <p:notesSz cx="6858000" cy="9144000"/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87C"/>
    <a:srgbClr val="FDD4A5"/>
    <a:srgbClr val="FF0000"/>
    <a:srgbClr val="FC8957"/>
    <a:srgbClr val="9303CD"/>
    <a:srgbClr val="FFC44F"/>
    <a:srgbClr val="724502"/>
    <a:srgbClr val="81A1D2"/>
    <a:srgbClr val="BBDBED"/>
    <a:srgbClr val="ECC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7" autoAdjust="0"/>
    <p:restoredTop sz="84471" autoAdjust="0"/>
  </p:normalViewPr>
  <p:slideViewPr>
    <p:cSldViewPr snapToGrid="0">
      <p:cViewPr varScale="1">
        <p:scale>
          <a:sx n="66" d="100"/>
          <a:sy n="66" d="100"/>
        </p:scale>
        <p:origin x="141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1 </a:t>
            </a:r>
            <a:r>
              <a:rPr lang="en-US" altLang="zh-CN" dirty="0" err="1"/>
              <a:t>lần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phương</a:t>
            </a:r>
            <a:r>
              <a:rPr lang="en-US" altLang="zh-CN" dirty="0"/>
              <a:t> </a:t>
            </a:r>
            <a:r>
              <a:rPr lang="en-US" altLang="zh-CN" dirty="0" err="1"/>
              <a:t>tiện</a:t>
            </a:r>
            <a:r>
              <a:rPr lang="en-US" altLang="zh-CN" dirty="0"/>
              <a:t> </a:t>
            </a:r>
            <a:r>
              <a:rPr lang="en-US" altLang="zh-CN" dirty="0" err="1"/>
              <a:t>xuất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số</a:t>
            </a:r>
            <a:r>
              <a:rPr lang="en-US" altLang="zh-CN" dirty="0"/>
              <a:t>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hiện</a:t>
            </a:r>
            <a:r>
              <a:rPr lang="en-US" altLang="zh-CN" dirty="0"/>
              <a:t> </a:t>
            </a:r>
            <a:r>
              <a:rPr lang="en-US" altLang="zh-CN" dirty="0" err="1"/>
              <a:t>bài</a:t>
            </a:r>
            <a:r>
              <a:rPr lang="en-US" altLang="zh-CN" dirty="0"/>
              <a:t> </a:t>
            </a:r>
            <a:r>
              <a:rPr lang="en-US" altLang="zh-CN" dirty="0" err="1"/>
              <a:t>tập</a:t>
            </a:r>
            <a:r>
              <a:rPr lang="en-US" altLang="zh-CN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altLang="zh-CN" dirty="0" err="1"/>
              <a:t>Ấn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</a:t>
            </a:r>
            <a:r>
              <a:rPr lang="en-US" altLang="zh-CN" dirty="0" err="1"/>
              <a:t>chú</a:t>
            </a:r>
            <a:r>
              <a:rPr lang="en-US" altLang="zh-CN" dirty="0"/>
              <a:t> </a:t>
            </a:r>
            <a:r>
              <a:rPr lang="en-US" altLang="zh-CN" dirty="0" err="1"/>
              <a:t>công</a:t>
            </a:r>
            <a:r>
              <a:rPr lang="en-US" altLang="zh-CN" dirty="0"/>
              <a:t> an </a:t>
            </a:r>
            <a:r>
              <a:rPr lang="en-US" altLang="zh-CN" dirty="0" err="1"/>
              <a:t>để</a:t>
            </a:r>
            <a:r>
              <a:rPr lang="en-US" altLang="zh-CN" dirty="0"/>
              <a:t> </a:t>
            </a:r>
            <a:r>
              <a:rPr lang="en-US" altLang="zh-CN" dirty="0" err="1"/>
              <a:t>dẫn</a:t>
            </a:r>
            <a:r>
              <a:rPr lang="en-US" altLang="zh-CN" dirty="0"/>
              <a:t> </a:t>
            </a:r>
            <a:r>
              <a:rPr lang="en-US" altLang="zh-CN" dirty="0" err="1"/>
              <a:t>người</a:t>
            </a:r>
            <a:r>
              <a:rPr lang="en-US" altLang="zh-CN" dirty="0"/>
              <a:t> qua </a:t>
            </a:r>
            <a:r>
              <a:rPr lang="en-US" altLang="zh-CN" dirty="0" err="1"/>
              <a:t>đường</a:t>
            </a:r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7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96A261-7468-4262-AFF3-6FED4CC666D2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35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34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67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78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00" y="-76200"/>
            <a:ext cx="12407748" cy="70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C417095-7A43-4F17-AF18-F0591D96EC33}"/>
              </a:ext>
            </a:extLst>
          </p:cNvPr>
          <p:cNvSpPr/>
          <p:nvPr userDrawn="1"/>
        </p:nvSpPr>
        <p:spPr>
          <a:xfrm>
            <a:off x="10906126" y="136525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11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873052"/>
      </p:ext>
    </p:extLst>
  </p:cSld>
  <p:clrMapOvr>
    <a:masterClrMapping/>
  </p:clrMapOvr>
  <p:transition spd="slow" advTm="12737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7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43FB761-B3F0-4EEF-A476-27C2809F41E6}" type="datetimeFigureOut">
              <a:rPr lang="zh-CN" altLang="en-US" smtClean="0"/>
              <a:t>2025/11/19</a:t>
            </a:fld>
            <a:endParaRPr lang="zh-CN" alt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CN" alt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9753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ransition spd="slow">
    <p:wip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G"/><Relationship Id="rId21" Type="http://schemas.openxmlformats.org/officeDocument/2006/relationships/slide" Target="slide8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3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57: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4FFA04-DEDB-46CE-A5C8-6F482D88E833}"/>
              </a:ext>
            </a:extLst>
          </p:cNvPr>
          <p:cNvSpPr/>
          <p:nvPr/>
        </p:nvSpPr>
        <p:spPr>
          <a:xfrm>
            <a:off x="2774592" y="945855"/>
            <a:ext cx="7612911" cy="808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800" b="1" dirty="0">
                <a:latin typeface="UTM Avo" panose="02040603050506020204" pitchFamily="18" charset="0"/>
              </a:rPr>
              <a:t>b) </a:t>
            </a:r>
            <a:r>
              <a:rPr lang="en-US" altLang="en-US" sz="2800" b="1" dirty="0" err="1">
                <a:latin typeface="UTM Avo" panose="02040603050506020204" pitchFamily="18" charset="0"/>
              </a:rPr>
              <a:t>Thám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tử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gà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cồ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tóm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cổ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quạ</a:t>
            </a:r>
            <a:r>
              <a:rPr lang="en-US" altLang="en-US" sz="2800" b="1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FF52382-6E82-49B9-82C2-012D50A0372D}"/>
              </a:ext>
            </a:extLst>
          </p:cNvPr>
          <p:cNvSpPr/>
          <p:nvPr/>
        </p:nvSpPr>
        <p:spPr>
          <a:xfrm rot="5400000">
            <a:off x="2647000" y="1114227"/>
            <a:ext cx="808076" cy="552893"/>
          </a:xfrm>
          <a:prstGeom prst="triangle">
            <a:avLst>
              <a:gd name="adj" fmla="val 513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C3975F79-C5EB-4624-BF6A-70F7A4169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2001690" y="2207423"/>
            <a:ext cx="8945880" cy="291013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23E691-953B-4087-9474-7A69B25A76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1690" y="2853919"/>
            <a:ext cx="903000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5000" b="1" dirty="0" err="1">
                <a:latin typeface="UTM Avo" panose="02040603050506020204" pitchFamily="18" charset="0"/>
              </a:rPr>
              <a:t>Thám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  <a:r>
              <a:rPr lang="en-US" altLang="en-US" sz="5000" b="1" dirty="0" err="1">
                <a:latin typeface="UTM Avo" panose="02040603050506020204" pitchFamily="18" charset="0"/>
              </a:rPr>
              <a:t>tử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  <a:r>
              <a:rPr lang="en-US" altLang="en-US" sz="5000" b="1" dirty="0" err="1">
                <a:latin typeface="UTM Avo" panose="02040603050506020204" pitchFamily="18" charset="0"/>
              </a:rPr>
              <a:t>gà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  <a:r>
              <a:rPr lang="en-US" altLang="en-US" sz="5000" b="1" dirty="0" err="1">
                <a:latin typeface="UTM Avo" panose="02040603050506020204" pitchFamily="18" charset="0"/>
              </a:rPr>
              <a:t>cồ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  <a:r>
              <a:rPr lang="en-US" altLang="en-US" sz="5000" b="1" dirty="0" err="1">
                <a:latin typeface="UTM Avo" panose="02040603050506020204" pitchFamily="18" charset="0"/>
              </a:rPr>
              <a:t>tóm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  <a:r>
              <a:rPr lang="en-US" altLang="en-US" sz="5000" b="1" dirty="0" err="1">
                <a:latin typeface="UTM Avo" panose="02040603050506020204" pitchFamily="18" charset="0"/>
              </a:rPr>
              <a:t>cổ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  <a:r>
              <a:rPr lang="en-US" altLang="en-US" sz="5000" b="1" dirty="0" err="1">
                <a:latin typeface="UTM Avo" panose="02040603050506020204" pitchFamily="18" charset="0"/>
              </a:rPr>
              <a:t>quạ</a:t>
            </a:r>
            <a:r>
              <a:rPr lang="en-US" altLang="en-US" sz="50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altLang="en-US" sz="5000" b="1" dirty="0">
                <a:latin typeface="UTM Avo" panose="02040603050506020204" pitchFamily="18" charset="0"/>
              </a:rPr>
              <a:t>  </a:t>
            </a:r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E93C680F-10C9-4DE7-B381-DF5CD4E8C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0947570" y="4276507"/>
            <a:ext cx="1144682" cy="258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24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UTM Avo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200153819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6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1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4284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741" y="1857769"/>
            <a:ext cx="15201901" cy="243964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1" y="247261"/>
            <a:ext cx="1663545" cy="1517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AB65BE-78C3-4B39-A54C-3B43EFF1A34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2" t="22508" r="47382" b="13382"/>
          <a:stretch/>
        </p:blipFill>
        <p:spPr>
          <a:xfrm>
            <a:off x="8401824" y="2524314"/>
            <a:ext cx="1076378" cy="18969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B70358-BC4B-4B74-8A73-7796323EFA0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0" t="20724" r="17706" b="15567"/>
          <a:stretch/>
        </p:blipFill>
        <p:spPr>
          <a:xfrm>
            <a:off x="5984383" y="2496738"/>
            <a:ext cx="859457" cy="18969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50AC5AC-3885-4854-9328-53904710C7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t="40145" r="51159" b="4058"/>
          <a:stretch/>
        </p:blipFill>
        <p:spPr>
          <a:xfrm>
            <a:off x="3826586" y="2638311"/>
            <a:ext cx="1189771" cy="17889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3F93E92-0B72-4AC3-89A1-9D274B41B42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36" t="38383" r="13364" b="3595"/>
          <a:stretch/>
        </p:blipFill>
        <p:spPr>
          <a:xfrm>
            <a:off x="2064546" y="2568060"/>
            <a:ext cx="1168144" cy="18219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F71D56-48BE-4299-B0B6-BB9FACAAF06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79"/>
          <a:stretch/>
        </p:blipFill>
        <p:spPr>
          <a:xfrm>
            <a:off x="3065460" y="1831206"/>
            <a:ext cx="982873" cy="26176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BEB210-8264-448E-B6FC-EC0AAEA8081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r="52988" b="523"/>
          <a:stretch/>
        </p:blipFill>
        <p:spPr>
          <a:xfrm>
            <a:off x="11128822" y="1835925"/>
            <a:ext cx="960500" cy="25690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07821B8-76F6-4BAC-8E88-E5A7E2E3205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4" r="25235" b="5400"/>
          <a:stretch/>
        </p:blipFill>
        <p:spPr>
          <a:xfrm>
            <a:off x="11758606" y="1934394"/>
            <a:ext cx="1322159" cy="26504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9B09DD3-E7C4-44E1-BA3F-D63556C96B2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244600" y="1857769"/>
            <a:ext cx="1132043" cy="255299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565" y="2891078"/>
            <a:ext cx="1802596" cy="27877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404" y="3140016"/>
            <a:ext cx="1713823" cy="265044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4503463"/>
            <a:ext cx="4610047" cy="2574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11" y="2445934"/>
            <a:ext cx="1979505" cy="4591590"/>
          </a:xfrm>
          <a:prstGeom prst="rect">
            <a:avLst/>
          </a:prstGeom>
        </p:spPr>
      </p:pic>
      <p:sp>
        <p:nvSpPr>
          <p:cNvPr id="14" name="任意多边形 13"/>
          <p:cNvSpPr/>
          <p:nvPr/>
        </p:nvSpPr>
        <p:spPr>
          <a:xfrm>
            <a:off x="465441" y="2797235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>
            <a:off x="497471" y="3312371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FFC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 15"/>
          <p:cNvSpPr/>
          <p:nvPr/>
        </p:nvSpPr>
        <p:spPr>
          <a:xfrm>
            <a:off x="533543" y="3803088"/>
            <a:ext cx="556359" cy="437245"/>
          </a:xfrm>
          <a:custGeom>
            <a:avLst/>
            <a:gdLst>
              <a:gd name="connsiteX0" fmla="*/ 7832 w 587682"/>
              <a:gd name="connsiteY0" fmla="*/ 178850 h 475048"/>
              <a:gd name="connsiteX1" fmla="*/ 44542 w 587682"/>
              <a:gd name="connsiteY1" fmla="*/ 102094 h 475048"/>
              <a:gd name="connsiteX2" fmla="*/ 94600 w 587682"/>
              <a:gd name="connsiteY2" fmla="*/ 55373 h 475048"/>
              <a:gd name="connsiteX3" fmla="*/ 301508 w 587682"/>
              <a:gd name="connsiteY3" fmla="*/ 8652 h 475048"/>
              <a:gd name="connsiteX4" fmla="*/ 434997 w 587682"/>
              <a:gd name="connsiteY4" fmla="*/ 1977 h 475048"/>
              <a:gd name="connsiteX5" fmla="*/ 531777 w 587682"/>
              <a:gd name="connsiteY5" fmla="*/ 32012 h 475048"/>
              <a:gd name="connsiteX6" fmla="*/ 581835 w 587682"/>
              <a:gd name="connsiteY6" fmla="*/ 132129 h 475048"/>
              <a:gd name="connsiteX7" fmla="*/ 581835 w 587682"/>
              <a:gd name="connsiteY7" fmla="*/ 262281 h 475048"/>
              <a:gd name="connsiteX8" fmla="*/ 538451 w 587682"/>
              <a:gd name="connsiteY8" fmla="*/ 385758 h 475048"/>
              <a:gd name="connsiteX9" fmla="*/ 354904 w 587682"/>
              <a:gd name="connsiteY9" fmla="*/ 465852 h 475048"/>
              <a:gd name="connsiteX10" fmla="*/ 117961 w 587682"/>
              <a:gd name="connsiteY10" fmla="*/ 465852 h 475048"/>
              <a:gd name="connsiteX11" fmla="*/ 37867 w 587682"/>
              <a:gd name="connsiteY11" fmla="*/ 399107 h 475048"/>
              <a:gd name="connsiteX12" fmla="*/ 1158 w 587682"/>
              <a:gd name="connsiteY12" fmla="*/ 278967 h 475048"/>
              <a:gd name="connsiteX13" fmla="*/ 7832 w 587682"/>
              <a:gd name="connsiteY13" fmla="*/ 178850 h 475048"/>
              <a:gd name="connsiteX0" fmla="*/ 7832 w 587682"/>
              <a:gd name="connsiteY0" fmla="*/ 178850 h 475048"/>
              <a:gd name="connsiteX1" fmla="*/ 94600 w 587682"/>
              <a:gd name="connsiteY1" fmla="*/ 55373 h 475048"/>
              <a:gd name="connsiteX2" fmla="*/ 301508 w 587682"/>
              <a:gd name="connsiteY2" fmla="*/ 8652 h 475048"/>
              <a:gd name="connsiteX3" fmla="*/ 434997 w 587682"/>
              <a:gd name="connsiteY3" fmla="*/ 1977 h 475048"/>
              <a:gd name="connsiteX4" fmla="*/ 531777 w 587682"/>
              <a:gd name="connsiteY4" fmla="*/ 32012 h 475048"/>
              <a:gd name="connsiteX5" fmla="*/ 581835 w 587682"/>
              <a:gd name="connsiteY5" fmla="*/ 132129 h 475048"/>
              <a:gd name="connsiteX6" fmla="*/ 581835 w 587682"/>
              <a:gd name="connsiteY6" fmla="*/ 262281 h 475048"/>
              <a:gd name="connsiteX7" fmla="*/ 538451 w 587682"/>
              <a:gd name="connsiteY7" fmla="*/ 385758 h 475048"/>
              <a:gd name="connsiteX8" fmla="*/ 354904 w 587682"/>
              <a:gd name="connsiteY8" fmla="*/ 465852 h 475048"/>
              <a:gd name="connsiteX9" fmla="*/ 117961 w 587682"/>
              <a:gd name="connsiteY9" fmla="*/ 465852 h 475048"/>
              <a:gd name="connsiteX10" fmla="*/ 37867 w 587682"/>
              <a:gd name="connsiteY10" fmla="*/ 399107 h 475048"/>
              <a:gd name="connsiteX11" fmla="*/ 1158 w 587682"/>
              <a:gd name="connsiteY11" fmla="*/ 278967 h 475048"/>
              <a:gd name="connsiteX12" fmla="*/ 7832 w 587682"/>
              <a:gd name="connsiteY12" fmla="*/ 178850 h 47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7682" h="475048">
                <a:moveTo>
                  <a:pt x="7832" y="178850"/>
                </a:moveTo>
                <a:cubicBezTo>
                  <a:pt x="23406" y="141584"/>
                  <a:pt x="45654" y="83739"/>
                  <a:pt x="94600" y="55373"/>
                </a:cubicBezTo>
                <a:cubicBezTo>
                  <a:pt x="143546" y="27007"/>
                  <a:pt x="244775" y="17551"/>
                  <a:pt x="301508" y="8652"/>
                </a:cubicBezTo>
                <a:cubicBezTo>
                  <a:pt x="358241" y="-247"/>
                  <a:pt x="396619" y="-1916"/>
                  <a:pt x="434997" y="1977"/>
                </a:cubicBezTo>
                <a:cubicBezTo>
                  <a:pt x="473375" y="5870"/>
                  <a:pt x="507304" y="10320"/>
                  <a:pt x="531777" y="32012"/>
                </a:cubicBezTo>
                <a:cubicBezTo>
                  <a:pt x="556250" y="53704"/>
                  <a:pt x="573492" y="93751"/>
                  <a:pt x="581835" y="132129"/>
                </a:cubicBezTo>
                <a:cubicBezTo>
                  <a:pt x="590178" y="170507"/>
                  <a:pt x="589066" y="220010"/>
                  <a:pt x="581835" y="262281"/>
                </a:cubicBezTo>
                <a:cubicBezTo>
                  <a:pt x="574604" y="304552"/>
                  <a:pt x="576273" y="351830"/>
                  <a:pt x="538451" y="385758"/>
                </a:cubicBezTo>
                <a:cubicBezTo>
                  <a:pt x="500629" y="419686"/>
                  <a:pt x="424986" y="452503"/>
                  <a:pt x="354904" y="465852"/>
                </a:cubicBezTo>
                <a:cubicBezTo>
                  <a:pt x="284822" y="479201"/>
                  <a:pt x="170800" y="476976"/>
                  <a:pt x="117961" y="465852"/>
                </a:cubicBezTo>
                <a:cubicBezTo>
                  <a:pt x="65122" y="454728"/>
                  <a:pt x="57334" y="430254"/>
                  <a:pt x="37867" y="399107"/>
                </a:cubicBezTo>
                <a:cubicBezTo>
                  <a:pt x="18400" y="367960"/>
                  <a:pt x="3939" y="316789"/>
                  <a:pt x="1158" y="278967"/>
                </a:cubicBezTo>
                <a:cubicBezTo>
                  <a:pt x="-1623" y="241145"/>
                  <a:pt x="601" y="208329"/>
                  <a:pt x="7832" y="178850"/>
                </a:cubicBezTo>
                <a:close/>
              </a:path>
            </a:pathLst>
          </a:custGeom>
          <a:solidFill>
            <a:srgbClr val="048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Oval 41">
            <a:hlinkClick r:id="rId20" action="ppaction://hlinksldjump"/>
            <a:extLst>
              <a:ext uri="{FF2B5EF4-FFF2-40B4-BE49-F238E27FC236}">
                <a16:creationId xmlns:a16="http://schemas.microsoft.com/office/drawing/2014/main" id="{B4805BC5-C3BA-46A4-8511-9C63F015C724}"/>
              </a:ext>
            </a:extLst>
          </p:cNvPr>
          <p:cNvSpPr/>
          <p:nvPr/>
        </p:nvSpPr>
        <p:spPr>
          <a:xfrm>
            <a:off x="3341549" y="1333162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Oval 42">
            <a:hlinkClick r:id="rId21" action="ppaction://hlinksldjump"/>
            <a:extLst>
              <a:ext uri="{FF2B5EF4-FFF2-40B4-BE49-F238E27FC236}">
                <a16:creationId xmlns:a16="http://schemas.microsoft.com/office/drawing/2014/main" id="{6689DABD-4EEC-41BA-B70B-7080D2F5F769}"/>
              </a:ext>
            </a:extLst>
          </p:cNvPr>
          <p:cNvSpPr/>
          <p:nvPr/>
        </p:nvSpPr>
        <p:spPr>
          <a:xfrm>
            <a:off x="11393725" y="1323908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Oval 43">
            <a:hlinkClick r:id="rId22" action="ppaction://hlinksldjump"/>
            <a:extLst>
              <a:ext uri="{FF2B5EF4-FFF2-40B4-BE49-F238E27FC236}">
                <a16:creationId xmlns:a16="http://schemas.microsoft.com/office/drawing/2014/main" id="{405D3BA8-BE95-401E-BF55-D896C8B5012F}"/>
              </a:ext>
            </a:extLst>
          </p:cNvPr>
          <p:cNvSpPr/>
          <p:nvPr/>
        </p:nvSpPr>
        <p:spPr>
          <a:xfrm>
            <a:off x="1595145" y="1401484"/>
            <a:ext cx="430694" cy="40996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BE73E-B781-4EB2-91FD-E1DAB2F53F0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879" y="6155185"/>
            <a:ext cx="1543403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8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3000" fill="remove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5E-6 -2.96296E-6 L -0.51159 -2.9629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86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2.29167E-6 1.48148E-6 L -0.36276 -0.0465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-233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66667E-6 2.59259E-6 L -0.33099 2.59259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6677 0.00972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85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2096 -0.002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 L -0.36862 -0.00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979 0.01366 L -0.675 0.78773 " pathEditMode="relative" ptsTypes="AA">
                                      <p:cBhvr>
                                        <p:cTn id="55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87 -0.00046 L -0.33437 0.72547 " pathEditMode="relative" ptsTypes="AA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66 -0.0081 L -0.36445 0.72894 " pathEditMode="relative" ptsTypes="AA">
                                      <p:cBhvr>
                                        <p:cTn id="5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10846 0.002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11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67513 0.00417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63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46 0.00232 L 0.10742 0.81922 " pathEditMode="relative" rAng="0" ptsTypes="AA">
                                      <p:cBhvr>
                                        <p:cTn id="6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4083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591 0.00625 L -0.6707 0.80093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3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093 -0.00162 L -1.33034 0.00232 " pathEditMode="relative" rAng="0" ptsTypes="AA">
                                      <p:cBhvr>
                                        <p:cTn id="8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7" y="185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99 2.59259E-6 L -0.33646 0.00069 L -1.26849 0.0118 " pathEditMode="relative" rAng="0" ptsTypes="AAA">
                                      <p:cBhvr>
                                        <p:cTn id="8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75" y="579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524 -0.05255 L -1.12774 -0.07246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25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0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94 0.77408 " pathEditMode="relative" ptsTypes="AA">
                                      <p:cBhvr>
                                        <p:cTn id="9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6" grpId="0" animBg="1"/>
      <p:bldP spid="42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620" b="6333"/>
          <a:stretch/>
        </p:blipFill>
        <p:spPr>
          <a:xfrm>
            <a:off x="1738773" y="1526077"/>
            <a:ext cx="8714453" cy="380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4840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9620" b="6333"/>
          <a:stretch/>
        </p:blipFill>
        <p:spPr>
          <a:xfrm>
            <a:off x="2635518" y="4119509"/>
            <a:ext cx="6762683" cy="2169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4D3D1E4-42A5-406D-B4D0-27CC96991007}"/>
              </a:ext>
            </a:extLst>
          </p:cNvPr>
          <p:cNvSpPr txBox="1"/>
          <p:nvPr/>
        </p:nvSpPr>
        <p:spPr>
          <a:xfrm>
            <a:off x="1150326" y="1519439"/>
            <a:ext cx="10249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Tóm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cổ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kẻ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trộm</a:t>
            </a:r>
            <a:endParaRPr lang="en-US" sz="2400" b="1" dirty="0">
              <a:latin typeface="UTM Avo" panose="02040603050506020204" pitchFamily="18" charset="0"/>
            </a:endParaRP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ghé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m</a:t>
            </a:r>
            <a:r>
              <a:rPr lang="vi-VN" sz="2400" dirty="0">
                <a:latin typeface="UTM Avo" panose="02040603050506020204" pitchFamily="18" charset="0"/>
              </a:rPr>
              <a:t>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ngợ</a:t>
            </a:r>
            <a:r>
              <a:rPr lang="en-US" sz="2400" dirty="0"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la </a:t>
            </a:r>
            <a:r>
              <a:rPr lang="en-US" sz="2400" dirty="0" err="1">
                <a:latin typeface="UTM Avo" panose="02040603050506020204" pitchFamily="18" charset="0"/>
              </a:rPr>
              <a:t>cà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</a:rPr>
              <a:t>?”.</a:t>
            </a: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Sớm</a:t>
            </a:r>
            <a:r>
              <a:rPr lang="en-US" sz="2400" dirty="0"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tía</a:t>
            </a:r>
            <a:r>
              <a:rPr lang="en-US" sz="2400" dirty="0">
                <a:latin typeface="UTM Avo" panose="02040603050506020204" pitchFamily="18" charset="0"/>
              </a:rPr>
              <a:t> la om </a:t>
            </a:r>
            <a:r>
              <a:rPr lang="en-US" sz="2400" dirty="0" err="1">
                <a:latin typeface="UTM Avo" panose="02040603050506020204" pitchFamily="18" charset="0"/>
              </a:rPr>
              <a:t>sòm</a:t>
            </a:r>
            <a:r>
              <a:rPr lang="en-US" sz="2400" dirty="0"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trộm</a:t>
            </a:r>
            <a:r>
              <a:rPr lang="en-US" sz="2400" dirty="0">
                <a:latin typeface="UTM Avo" panose="02040603050506020204" pitchFamily="18" charset="0"/>
              </a:rPr>
              <a:t>!”.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m</a:t>
            </a:r>
            <a:r>
              <a:rPr lang="vi-VN" sz="2400" dirty="0">
                <a:latin typeface="UTM Avo" panose="02040603050506020204" pitchFamily="18" charset="0"/>
              </a:rPr>
              <a:t>ơ</a:t>
            </a:r>
            <a:r>
              <a:rPr lang="en-US" sz="2400" dirty="0">
                <a:latin typeface="UTM Avo" panose="02040603050506020204" pitchFamily="18" charset="0"/>
              </a:rPr>
              <a:t> than: “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.”.</a:t>
            </a: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thám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cổ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ùa</a:t>
            </a:r>
            <a:r>
              <a:rPr lang="en-US" sz="2400" dirty="0"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quá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r"/>
            <a:r>
              <a:rPr lang="en-US" sz="2400" dirty="0" err="1">
                <a:latin typeface="UTM Avo" panose="02040603050506020204" pitchFamily="18" charset="0"/>
              </a:rPr>
              <a:t>Phỏng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PHONG THU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F0FB5E-5A82-41DB-99E4-42DA258D39BD}"/>
              </a:ext>
            </a:extLst>
          </p:cNvPr>
          <p:cNvSpPr/>
          <p:nvPr/>
        </p:nvSpPr>
        <p:spPr>
          <a:xfrm>
            <a:off x="1907076" y="1881533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ghé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xóm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086E43-0BDC-4001-B156-AD28793A7E23}"/>
              </a:ext>
            </a:extLst>
          </p:cNvPr>
          <p:cNvSpPr/>
          <p:nvPr/>
        </p:nvSpPr>
        <p:spPr>
          <a:xfrm>
            <a:off x="4985101" y="1881534"/>
            <a:ext cx="1462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ngờ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ngợ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68AD0E-574D-4A89-8F95-74C276CA7F10}"/>
              </a:ext>
            </a:extLst>
          </p:cNvPr>
          <p:cNvSpPr/>
          <p:nvPr/>
        </p:nvSpPr>
        <p:spPr>
          <a:xfrm>
            <a:off x="5099452" y="2982044"/>
            <a:ext cx="12650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tóm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cổ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691D1E9-770D-4C78-B757-0056A63AB98D}"/>
              </a:ext>
            </a:extLst>
          </p:cNvPr>
          <p:cNvSpPr/>
          <p:nvPr/>
        </p:nvSpPr>
        <p:spPr>
          <a:xfrm>
            <a:off x="2891244" y="2988511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thám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cồ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B78058-8767-45F0-B458-7859E1978EAB}"/>
              </a:ext>
            </a:extLst>
          </p:cNvPr>
          <p:cNvSpPr/>
          <p:nvPr/>
        </p:nvSpPr>
        <p:spPr>
          <a:xfrm>
            <a:off x="3421598" y="2259393"/>
            <a:ext cx="17251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UTM Avo" panose="02040603050506020204" pitchFamily="18" charset="0"/>
              </a:rPr>
              <a:t>la om </a:t>
            </a:r>
            <a:r>
              <a:rPr lang="en-US" sz="2400" dirty="0" err="1">
                <a:solidFill>
                  <a:srgbClr val="FF0000"/>
                </a:solidFill>
                <a:latin typeface="UTM Avo" panose="02040603050506020204" pitchFamily="18" charset="0"/>
              </a:rPr>
              <a:t>sòm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68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915FBDE-ED1C-40C6-A48E-88F86A475DEA}"/>
              </a:ext>
            </a:extLst>
          </p:cNvPr>
          <p:cNvSpPr txBox="1"/>
          <p:nvPr/>
        </p:nvSpPr>
        <p:spPr>
          <a:xfrm>
            <a:off x="1150326" y="1519439"/>
            <a:ext cx="1024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Tóm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cổ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kẻ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trộm</a:t>
            </a:r>
            <a:endParaRPr lang="en-US" sz="2400" b="1" dirty="0">
              <a:latin typeface="UTM Avo" panose="02040603050506020204" pitchFamily="18" charset="0"/>
            </a:endParaRP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ghé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m</a:t>
            </a:r>
            <a:r>
              <a:rPr lang="vi-VN" sz="2400" dirty="0">
                <a:latin typeface="UTM Avo" panose="02040603050506020204" pitchFamily="18" charset="0"/>
              </a:rPr>
              <a:t>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ngợ</a:t>
            </a:r>
            <a:r>
              <a:rPr lang="en-US" sz="2400" dirty="0"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la </a:t>
            </a:r>
            <a:r>
              <a:rPr lang="en-US" sz="2400" dirty="0" err="1">
                <a:latin typeface="UTM Avo" panose="02040603050506020204" pitchFamily="18" charset="0"/>
              </a:rPr>
              <a:t>cà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</a:rPr>
              <a:t>?”.</a:t>
            </a: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Sớm</a:t>
            </a:r>
            <a:r>
              <a:rPr lang="en-US" sz="2400" dirty="0"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tía</a:t>
            </a:r>
            <a:r>
              <a:rPr lang="en-US" sz="2400" dirty="0">
                <a:latin typeface="UTM Avo" panose="02040603050506020204" pitchFamily="18" charset="0"/>
              </a:rPr>
              <a:t> la om </a:t>
            </a:r>
            <a:r>
              <a:rPr lang="en-US" sz="2400" dirty="0" err="1">
                <a:latin typeface="UTM Avo" panose="02040603050506020204" pitchFamily="18" charset="0"/>
              </a:rPr>
              <a:t>sòm</a:t>
            </a:r>
            <a:r>
              <a:rPr lang="en-US" sz="2400" dirty="0"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trộm</a:t>
            </a:r>
            <a:r>
              <a:rPr lang="en-US" sz="2400" dirty="0">
                <a:latin typeface="UTM Avo" panose="02040603050506020204" pitchFamily="18" charset="0"/>
              </a:rPr>
              <a:t>!”.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m</a:t>
            </a:r>
            <a:r>
              <a:rPr lang="vi-VN" sz="2400" dirty="0">
                <a:latin typeface="UTM Avo" panose="02040603050506020204" pitchFamily="18" charset="0"/>
              </a:rPr>
              <a:t>ơ</a:t>
            </a:r>
            <a:r>
              <a:rPr lang="en-US" sz="2400" dirty="0">
                <a:latin typeface="UTM Avo" panose="02040603050506020204" pitchFamily="18" charset="0"/>
              </a:rPr>
              <a:t> than: “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.”.</a:t>
            </a: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thám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cổ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ùa</a:t>
            </a:r>
            <a:r>
              <a:rPr lang="en-US" sz="2400" dirty="0"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quá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r"/>
            <a:r>
              <a:rPr lang="en-US" sz="2400" dirty="0" err="1">
                <a:latin typeface="UTM Avo" panose="02040603050506020204" pitchFamily="18" charset="0"/>
              </a:rPr>
              <a:t>Phỏng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PHONG THU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995E8714-92A8-4479-9403-58D39DA84F7A}"/>
              </a:ext>
            </a:extLst>
          </p:cNvPr>
          <p:cNvSpPr/>
          <p:nvPr/>
        </p:nvSpPr>
        <p:spPr>
          <a:xfrm>
            <a:off x="942025" y="1732431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E0F354D7-687D-444C-8641-4BC7A7D153FC}"/>
              </a:ext>
            </a:extLst>
          </p:cNvPr>
          <p:cNvSpPr/>
          <p:nvPr/>
        </p:nvSpPr>
        <p:spPr>
          <a:xfrm>
            <a:off x="3705226" y="1519439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85853609-BA20-449E-B140-3AF416F8AB71}"/>
              </a:ext>
            </a:extLst>
          </p:cNvPr>
          <p:cNvSpPr/>
          <p:nvPr/>
        </p:nvSpPr>
        <p:spPr>
          <a:xfrm>
            <a:off x="6287054" y="1709137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06EB00A1-84D0-4F3E-8E6E-B3092F048E04}"/>
              </a:ext>
            </a:extLst>
          </p:cNvPr>
          <p:cNvSpPr/>
          <p:nvPr/>
        </p:nvSpPr>
        <p:spPr>
          <a:xfrm>
            <a:off x="808741" y="2223487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EC12DBF0-D80D-419D-BE1F-4E6DE9FA275A}"/>
              </a:ext>
            </a:extLst>
          </p:cNvPr>
          <p:cNvSpPr/>
          <p:nvPr/>
        </p:nvSpPr>
        <p:spPr>
          <a:xfrm>
            <a:off x="4977244" y="2152884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9D65E683-B872-449A-8152-E84BA80BDE77}"/>
              </a:ext>
            </a:extLst>
          </p:cNvPr>
          <p:cNvSpPr/>
          <p:nvPr/>
        </p:nvSpPr>
        <p:spPr>
          <a:xfrm>
            <a:off x="6685152" y="2174858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932FE5DB-0DD6-4BA0-9DE9-B15825E5168C}"/>
              </a:ext>
            </a:extLst>
          </p:cNvPr>
          <p:cNvSpPr/>
          <p:nvPr/>
        </p:nvSpPr>
        <p:spPr>
          <a:xfrm>
            <a:off x="886256" y="2883991"/>
            <a:ext cx="31984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8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16C6718F-1100-491A-B6B2-F10FD9B50BC0}"/>
              </a:ext>
            </a:extLst>
          </p:cNvPr>
          <p:cNvSpPr/>
          <p:nvPr/>
        </p:nvSpPr>
        <p:spPr>
          <a:xfrm>
            <a:off x="6842960" y="2827694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id="{F6FFB6B1-8C91-4243-83C4-E6EAD1FF33BA}"/>
              </a:ext>
            </a:extLst>
          </p:cNvPr>
          <p:cNvSpPr/>
          <p:nvPr/>
        </p:nvSpPr>
        <p:spPr>
          <a:xfrm>
            <a:off x="8942382" y="2081742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620" b="6333"/>
          <a:stretch/>
        </p:blipFill>
        <p:spPr>
          <a:xfrm>
            <a:off x="2152649" y="3997619"/>
            <a:ext cx="7767741" cy="21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55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915FBDE-ED1C-40C6-A48E-88F86A475DEA}"/>
              </a:ext>
            </a:extLst>
          </p:cNvPr>
          <p:cNvSpPr txBox="1"/>
          <p:nvPr/>
        </p:nvSpPr>
        <p:spPr>
          <a:xfrm>
            <a:off x="1150326" y="1519439"/>
            <a:ext cx="1024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Tóm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cổ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trộm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m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la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?”.</a:t>
            </a:r>
          </a:p>
          <a:p>
            <a:pPr lvl="0" algn="just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Sớm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tía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la om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sòm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trộm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!”.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m</a:t>
            </a:r>
            <a:r>
              <a:rPr lang="vi-VN" sz="2400" dirty="0">
                <a:solidFill>
                  <a:prstClr val="black"/>
                </a:solidFill>
                <a:latin typeface="UTM Avo" panose="02040603050506020204" pitchFamily="18" charset="0"/>
              </a:rPr>
              <a:t>ơ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than: “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kẻ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tha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nhí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</a:rPr>
              <a:t>.”.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ra,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Phỏng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PHONG THU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620" b="6333"/>
          <a:stretch/>
        </p:blipFill>
        <p:spPr>
          <a:xfrm>
            <a:off x="2152649" y="3997619"/>
            <a:ext cx="7767741" cy="216976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0FC9CFA-C059-4C93-BBCD-605C76AE9514}"/>
              </a:ext>
            </a:extLst>
          </p:cNvPr>
          <p:cNvSpPr/>
          <p:nvPr/>
        </p:nvSpPr>
        <p:spPr>
          <a:xfrm>
            <a:off x="702737" y="1808853"/>
            <a:ext cx="447589" cy="422034"/>
          </a:xfrm>
          <a:prstGeom prst="ellipse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970D42B-3B45-4883-8FF9-5AE77872A1E7}"/>
              </a:ext>
            </a:extLst>
          </p:cNvPr>
          <p:cNvSpPr/>
          <p:nvPr/>
        </p:nvSpPr>
        <p:spPr>
          <a:xfrm>
            <a:off x="702733" y="2275635"/>
            <a:ext cx="447589" cy="42203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9EEC94-B3E3-4EE8-B7BD-1BA8BC4BBB85}"/>
              </a:ext>
            </a:extLst>
          </p:cNvPr>
          <p:cNvSpPr/>
          <p:nvPr/>
        </p:nvSpPr>
        <p:spPr>
          <a:xfrm>
            <a:off x="702733" y="2740603"/>
            <a:ext cx="447589" cy="422034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8A6822-C2BA-449A-B135-ACFA2766A3AF}"/>
              </a:ext>
            </a:extLst>
          </p:cNvPr>
          <p:cNvSpPr/>
          <p:nvPr/>
        </p:nvSpPr>
        <p:spPr>
          <a:xfrm>
            <a:off x="1140492" y="1884578"/>
            <a:ext cx="86032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Quạ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ghé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xóm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.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m</a:t>
            </a:r>
            <a:r>
              <a:rPr lang="vi-VN" sz="2400" dirty="0">
                <a:solidFill>
                  <a:srgbClr val="9303CD"/>
                </a:solidFill>
                <a:latin typeface="UTM Avo" panose="02040603050506020204" pitchFamily="18" charset="0"/>
              </a:rPr>
              <a:t>ơ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ngờ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ngợ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Quạ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la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cà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làm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9303CD"/>
                </a:solidFill>
                <a:latin typeface="UTM Avo" panose="02040603050506020204" pitchFamily="18" charset="0"/>
              </a:rPr>
              <a:t>gì</a:t>
            </a:r>
            <a:r>
              <a:rPr lang="en-US" sz="2400" dirty="0">
                <a:solidFill>
                  <a:srgbClr val="9303CD"/>
                </a:solidFill>
                <a:latin typeface="UTM Avo" panose="02040603050506020204" pitchFamily="18" charset="0"/>
              </a:rPr>
              <a:t>?”.</a:t>
            </a:r>
            <a:endParaRPr lang="en-US" sz="2400" dirty="0">
              <a:solidFill>
                <a:srgbClr val="9303CD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515BF1-E387-440D-86F6-15E7550AF2EB}"/>
              </a:ext>
            </a:extLst>
          </p:cNvPr>
          <p:cNvSpPr txBox="1"/>
          <p:nvPr/>
        </p:nvSpPr>
        <p:spPr>
          <a:xfrm>
            <a:off x="1150324" y="2243307"/>
            <a:ext cx="1024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Sớm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tía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la om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sòm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trộm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!”.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m</a:t>
            </a:r>
            <a:r>
              <a:rPr lang="vi-VN" sz="2400" dirty="0">
                <a:solidFill>
                  <a:srgbClr val="FC8957"/>
                </a:solidFill>
                <a:latin typeface="UTM Avo" panose="02040603050506020204" pitchFamily="18" charset="0"/>
              </a:rPr>
              <a:t>ơ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than: “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Có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kẻ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đã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tha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gà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nhí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rgbClr val="FC8957"/>
                </a:solidFill>
                <a:latin typeface="UTM Avo" panose="02040603050506020204" pitchFamily="18" charset="0"/>
              </a:rPr>
              <a:t>đi</a:t>
            </a:r>
            <a:r>
              <a:rPr lang="en-US" sz="2400" dirty="0">
                <a:solidFill>
                  <a:srgbClr val="FC8957"/>
                </a:solidFill>
                <a:latin typeface="UTM Avo" panose="02040603050506020204" pitchFamily="18" charset="0"/>
              </a:rPr>
              <a:t>.”.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0D7B72-DBA3-457B-9A6C-9FD58F11CDB5}"/>
              </a:ext>
            </a:extLst>
          </p:cNvPr>
          <p:cNvSpPr txBox="1"/>
          <p:nvPr/>
        </p:nvSpPr>
        <p:spPr>
          <a:xfrm>
            <a:off x="1166090" y="2605411"/>
            <a:ext cx="10249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Vừa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thám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từ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xóm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ra,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79728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4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EC800459-3C53-4660-9FC2-C783E32439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22828" y="3895509"/>
            <a:ext cx="1275906" cy="2877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84FE94-11E7-470E-B48C-BFD6E17AAE14}"/>
              </a:ext>
            </a:extLst>
          </p:cNvPr>
          <p:cNvSpPr txBox="1"/>
          <p:nvPr/>
        </p:nvSpPr>
        <p:spPr>
          <a:xfrm>
            <a:off x="1150326" y="1519439"/>
            <a:ext cx="1024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Tóm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cổ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kẻ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trộm</a:t>
            </a:r>
            <a:endParaRPr lang="en-US" sz="2400" b="1" dirty="0">
              <a:latin typeface="UTM Avo" panose="02040603050506020204" pitchFamily="18" charset="0"/>
            </a:endParaRP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ghé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m</a:t>
            </a:r>
            <a:r>
              <a:rPr lang="vi-VN" sz="2400" dirty="0">
                <a:latin typeface="UTM Avo" panose="02040603050506020204" pitchFamily="18" charset="0"/>
              </a:rPr>
              <a:t>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ngợ</a:t>
            </a:r>
            <a:r>
              <a:rPr lang="en-US" sz="2400" dirty="0"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la </a:t>
            </a:r>
            <a:r>
              <a:rPr lang="en-US" sz="2400" dirty="0" err="1">
                <a:latin typeface="UTM Avo" panose="02040603050506020204" pitchFamily="18" charset="0"/>
              </a:rPr>
              <a:t>cà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gì</a:t>
            </a:r>
            <a:r>
              <a:rPr lang="en-US" sz="2400" dirty="0">
                <a:latin typeface="UTM Avo" panose="02040603050506020204" pitchFamily="18" charset="0"/>
              </a:rPr>
              <a:t>?”.</a:t>
            </a: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Sớm</a:t>
            </a:r>
            <a:r>
              <a:rPr lang="en-US" sz="2400" dirty="0"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tía</a:t>
            </a:r>
            <a:r>
              <a:rPr lang="en-US" sz="2400" dirty="0">
                <a:latin typeface="UTM Avo" panose="02040603050506020204" pitchFamily="18" charset="0"/>
              </a:rPr>
              <a:t> la om </a:t>
            </a:r>
            <a:r>
              <a:rPr lang="en-US" sz="2400" dirty="0" err="1">
                <a:latin typeface="UTM Avo" panose="02040603050506020204" pitchFamily="18" charset="0"/>
              </a:rPr>
              <a:t>sòm</a:t>
            </a:r>
            <a:r>
              <a:rPr lang="en-US" sz="2400" dirty="0">
                <a:latin typeface="UTM Avo" panose="02040603050506020204" pitchFamily="18" charset="0"/>
              </a:rPr>
              <a:t>: “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trộm</a:t>
            </a:r>
            <a:r>
              <a:rPr lang="en-US" sz="2400" dirty="0">
                <a:latin typeface="UTM Avo" panose="02040603050506020204" pitchFamily="18" charset="0"/>
              </a:rPr>
              <a:t>!”.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m</a:t>
            </a:r>
            <a:r>
              <a:rPr lang="vi-VN" sz="2400" dirty="0">
                <a:latin typeface="UTM Avo" panose="02040603050506020204" pitchFamily="18" charset="0"/>
              </a:rPr>
              <a:t>ơ</a:t>
            </a:r>
            <a:r>
              <a:rPr lang="en-US" sz="2400" dirty="0">
                <a:latin typeface="UTM Avo" panose="02040603050506020204" pitchFamily="18" charset="0"/>
              </a:rPr>
              <a:t> than: “</a:t>
            </a:r>
            <a:r>
              <a:rPr lang="en-US" sz="2400" dirty="0" err="1">
                <a:latin typeface="UTM Avo" panose="02040603050506020204" pitchFamily="18" charset="0"/>
              </a:rPr>
              <a:t>Có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kẻ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.”.</a:t>
            </a:r>
          </a:p>
          <a:p>
            <a:pPr algn="just"/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đó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thám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từ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gà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cồ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cổ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xóm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ùa</a:t>
            </a:r>
            <a:r>
              <a:rPr lang="en-US" sz="2400" dirty="0">
                <a:latin typeface="UTM Avo" panose="02040603050506020204" pitchFamily="18" charset="0"/>
              </a:rPr>
              <a:t> ra, </a:t>
            </a:r>
            <a:r>
              <a:rPr lang="en-US" sz="2400" dirty="0" err="1">
                <a:latin typeface="UTM Avo" panose="02040603050506020204" pitchFamily="18" charset="0"/>
              </a:rPr>
              <a:t>quạ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quá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</a:p>
          <a:p>
            <a:pPr algn="r"/>
            <a:r>
              <a:rPr lang="en-US" sz="2400" dirty="0" err="1">
                <a:latin typeface="UTM Avo" panose="02040603050506020204" pitchFamily="18" charset="0"/>
              </a:rPr>
              <a:t>Phỏng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theo</a:t>
            </a:r>
            <a:r>
              <a:rPr lang="en-US" sz="2400" dirty="0">
                <a:latin typeface="UTM Avo" panose="02040603050506020204" pitchFamily="18" charset="0"/>
              </a:rPr>
              <a:t> PHONG THU</a:t>
            </a:r>
          </a:p>
        </p:txBody>
      </p:sp>
    </p:spTree>
    <p:extLst>
      <p:ext uri="{BB962C8B-B14F-4D97-AF65-F5344CB8AC3E}">
        <p14:creationId xmlns:p14="http://schemas.microsoft.com/office/powerpoint/2010/main" val="2013680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DE7BE8-2DBB-485D-BC1A-D3174F908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63" t="62222" r="43437" b="33055"/>
          <a:stretch/>
        </p:blipFill>
        <p:spPr>
          <a:xfrm>
            <a:off x="3515629" y="666972"/>
            <a:ext cx="5762625" cy="47098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9A1A6C-523A-4B31-8EB9-2C387B530EE4}"/>
              </a:ext>
            </a:extLst>
          </p:cNvPr>
          <p:cNvSpPr/>
          <p:nvPr/>
        </p:nvSpPr>
        <p:spPr>
          <a:xfrm>
            <a:off x="209107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cồ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43F9C7-8E94-434D-80B6-00EFC3D8B4C4}"/>
              </a:ext>
            </a:extLst>
          </p:cNvPr>
          <p:cNvSpPr/>
          <p:nvPr/>
        </p:nvSpPr>
        <p:spPr>
          <a:xfrm>
            <a:off x="2473842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Quạ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CEB60-13A0-4029-806B-AA99389D226B}"/>
              </a:ext>
            </a:extLst>
          </p:cNvPr>
          <p:cNvSpPr/>
          <p:nvPr/>
        </p:nvSpPr>
        <p:spPr>
          <a:xfrm>
            <a:off x="4949344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tía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8F12C-B606-4E74-8FCE-461AC4735D06}"/>
              </a:ext>
            </a:extLst>
          </p:cNvPr>
          <p:cNvSpPr/>
          <p:nvPr/>
        </p:nvSpPr>
        <p:spPr>
          <a:xfrm>
            <a:off x="7357952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C00000"/>
                </a:solidFill>
                <a:latin typeface="UTM Avo" panose="02040603050506020204" pitchFamily="18" charset="0"/>
              </a:rPr>
              <a:t>Gà nhí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E2DBF3-41C9-41FA-9D19-52E460E78059}"/>
              </a:ext>
            </a:extLst>
          </p:cNvPr>
          <p:cNvSpPr/>
          <p:nvPr/>
        </p:nvSpPr>
        <p:spPr>
          <a:xfrm>
            <a:off x="9572625" y="354052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C00000"/>
                </a:solidFill>
                <a:latin typeface="UTM Avo" panose="02040603050506020204" pitchFamily="18" charset="0"/>
              </a:rPr>
              <a:t>Gà mơ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hlinkClick r:id="rId4" action="ppaction://hlinksldjump"/>
            <a:extLst>
              <a:ext uri="{FF2B5EF4-FFF2-40B4-BE49-F238E27FC236}">
                <a16:creationId xmlns:a16="http://schemas.microsoft.com/office/drawing/2014/main" id="{4B1108A0-5A6F-4C36-B549-7ADDF04693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21" r="26597" b="-1045"/>
          <a:stretch/>
        </p:blipFill>
        <p:spPr>
          <a:xfrm>
            <a:off x="11098196" y="4391247"/>
            <a:ext cx="1093804" cy="24667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059" y="1478976"/>
            <a:ext cx="11333482" cy="18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68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D03B30-7284-4AF9-957F-E504688317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00" t="19380" r="25698" b="45582"/>
          <a:stretch/>
        </p:blipFill>
        <p:spPr>
          <a:xfrm>
            <a:off x="708837" y="792125"/>
            <a:ext cx="10845210" cy="3604437"/>
          </a:xfrm>
          <a:prstGeom prst="rect">
            <a:avLst/>
          </a:prstGeom>
        </p:spPr>
      </p:pic>
      <p:pic>
        <p:nvPicPr>
          <p:cNvPr id="6" name="HopeYou-V.A-3640547.mp3">
            <a:hlinkClick r:id="" action="ppaction://media"/>
            <a:extLst>
              <a:ext uri="{FF2B5EF4-FFF2-40B4-BE49-F238E27FC236}">
                <a16:creationId xmlns:a16="http://schemas.microsoft.com/office/drawing/2014/main" id="{B0931E6A-91D7-4ED4-8591-2777AAA56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7237" y="5936776"/>
            <a:ext cx="787884" cy="7878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906FEB-B78A-4DFF-9063-A6C5F73A75CA}"/>
              </a:ext>
            </a:extLst>
          </p:cNvPr>
          <p:cNvSpPr/>
          <p:nvPr/>
        </p:nvSpPr>
        <p:spPr>
          <a:xfrm>
            <a:off x="6463795" y="1864947"/>
            <a:ext cx="2179674" cy="8293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tha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013E35-E531-4886-8D42-25B19B24C741}"/>
              </a:ext>
            </a:extLst>
          </p:cNvPr>
          <p:cNvSpPr/>
          <p:nvPr/>
        </p:nvSpPr>
        <p:spPr>
          <a:xfrm>
            <a:off x="5170968" y="3317358"/>
            <a:ext cx="1920948" cy="8293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UTM Avo" panose="02040603050506020204" pitchFamily="18" charset="0"/>
              </a:rPr>
              <a:t>tóm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A7DD4-F420-4C56-ACB7-AD93E3AE416F}"/>
              </a:ext>
            </a:extLst>
          </p:cNvPr>
          <p:cNvSpPr/>
          <p:nvPr/>
        </p:nvSpPr>
        <p:spPr>
          <a:xfrm>
            <a:off x="7145081" y="3317358"/>
            <a:ext cx="1920948" cy="8293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C00000"/>
                </a:solidFill>
                <a:latin typeface="UTM Avo" panose="02040603050506020204" pitchFamily="18" charset="0"/>
              </a:rPr>
              <a:t>cổ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13493" y="2023883"/>
            <a:ext cx="1168837" cy="570460"/>
          </a:xfrm>
          <a:prstGeom prst="rect">
            <a:avLst/>
          </a:prstGeom>
          <a:solidFill>
            <a:srgbClr val="FDD4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nhí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209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85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728.pptx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0</TotalTime>
  <Words>466</Words>
  <Application>Microsoft Office PowerPoint</Application>
  <PresentationFormat>Widescreen</PresentationFormat>
  <Paragraphs>65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.VnAvant</vt:lpstr>
      <vt:lpstr>Arial</vt:lpstr>
      <vt:lpstr>Calibri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3728.pptx</dc:title>
  <dc:creator/>
  <cp:lastModifiedBy/>
  <cp:revision>1</cp:revision>
  <dcterms:created xsi:type="dcterms:W3CDTF">2017-03-16T14:21:07Z</dcterms:created>
  <dcterms:modified xsi:type="dcterms:W3CDTF">2025-11-19T03:39:32Z</dcterms:modified>
</cp:coreProperties>
</file>