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sldIdLst>
    <p:sldId id="256" r:id="rId2"/>
    <p:sldId id="282" r:id="rId3"/>
    <p:sldId id="280" r:id="rId4"/>
    <p:sldId id="261" r:id="rId5"/>
    <p:sldId id="293" r:id="rId6"/>
    <p:sldId id="278" r:id="rId7"/>
    <p:sldId id="283" r:id="rId8"/>
    <p:sldId id="294" r:id="rId9"/>
    <p:sldId id="298" r:id="rId10"/>
    <p:sldId id="299" r:id="rId11"/>
    <p:sldId id="263" r:id="rId12"/>
    <p:sldId id="285" r:id="rId13"/>
    <p:sldId id="295" r:id="rId14"/>
    <p:sldId id="286" r:id="rId15"/>
    <p:sldId id="287" r:id="rId16"/>
    <p:sldId id="288" r:id="rId17"/>
    <p:sldId id="265" r:id="rId18"/>
    <p:sldId id="296" r:id="rId19"/>
    <p:sldId id="266" r:id="rId20"/>
    <p:sldId id="289" r:id="rId21"/>
    <p:sldId id="290" r:id="rId22"/>
    <p:sldId id="291" r:id="rId23"/>
    <p:sldId id="292" r:id="rId24"/>
    <p:sldId id="297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5C59-9EB6-42BE-A129-345B134B81C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D26B7-94BB-4260-9226-B45E6C169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2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75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5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19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7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430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54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2FDEB643-CC5E-4A3A-A467-1F1ADBCF14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093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9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0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B1CE-0FE7-4A3F-A2A5-27122977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470BE2-4187-4783-A1E0-364C5A76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BFEF8-13B1-48C8-865C-795B0D88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3C3A0-F04C-48D7-8069-2979430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7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751F-05F1-44E5-A119-47EB97E1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99983-EACB-4C1D-A545-FF3254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0216E-4293-4DD5-A2A0-01C45304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13FF1-BC68-4398-8A8E-7099D9C5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7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0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21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3252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7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5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FD9DF3D-D601-4B99-8E1D-0C7D6D6BE0F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91D898C-C652-48DD-8E29-A0E7DD0AE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6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60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microsoft.com/office/2007/relationships/hdphoto" Target="../media/hdphoto2.wdp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55: an – at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4F16C-BDE3-6202-483C-B620146D3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7C5FB-8C54-4182-DE44-EC0BA9E6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9" y="1390261"/>
            <a:ext cx="10114384" cy="2183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41DE7-0CBB-CBDE-A87B-C78A37785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79" y="3573626"/>
            <a:ext cx="10114383" cy="18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ãn giúp ăn ngon, ngủ tốt, tăng trí nhớ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85" y="605742"/>
            <a:ext cx="2626082" cy="1567692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quy định an toàn khi hàn điện mà thợ hàn cần phải nh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16" y="599498"/>
            <a:ext cx="2576052" cy="161003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t cơm/ chén cơm; Chén cơm Minh Long; Bát cơm gốm sứ Bát Tràng - Gốm Sứ HC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2667" l="4000" r="96750">
                        <a14:foregroundMark x1="21500" y1="21667" x2="7000" y2="36167"/>
                        <a14:foregroundMark x1="73750" y1="24500" x2="93250" y2="33500"/>
                        <a14:foregroundMark x1="41250" y1="19333" x2="64750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9" b="9297"/>
          <a:stretch/>
        </p:blipFill>
        <p:spPr bwMode="auto">
          <a:xfrm>
            <a:off x="8304151" y="599498"/>
            <a:ext cx="2823598" cy="164152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00g hạt đỗ xanh - hạt đỗ xanh 500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11617"/>
          <a:stretch/>
        </p:blipFill>
        <p:spPr bwMode="auto">
          <a:xfrm>
            <a:off x="692238" y="4352414"/>
            <a:ext cx="2577792" cy="197216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ÀN CHỤP TỰ BUNG CHỐNG MUỖI KHÔNG ĐÁY- Màn Chụp Gia Đình Tự Bung TIỆN DỤNG  - Mùng, màn ngủ Nhãn hàng OEM | DienMayHoangNgan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9" b="89927" l="4932" r="100000">
                        <a14:foregroundMark x1="58342" y1="13326" x2="5981" y2="58342"/>
                        <a14:foregroundMark x1="6611" y1="62749" x2="9864" y2="73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4" b="19711"/>
          <a:stretch/>
        </p:blipFill>
        <p:spPr bwMode="auto">
          <a:xfrm>
            <a:off x="4474049" y="4352414"/>
            <a:ext cx="2754773" cy="192314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gan cỏ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300" y="4352414"/>
            <a:ext cx="2656449" cy="18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167665" y="2757357"/>
            <a:ext cx="1828800" cy="1271534"/>
            <a:chOff x="1828800" y="2641705"/>
            <a:chExt cx="4038600" cy="3682896"/>
          </a:xfrm>
        </p:grpSpPr>
        <p:sp>
          <p:nvSpPr>
            <p:cNvPr id="20" name="Oval 19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95494" y="2641705"/>
              <a:ext cx="3505201" cy="135817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008000"/>
                  </a:solidFill>
                  <a:latin typeface="UTM Avo" panose="02040603050506020204" pitchFamily="18" charset="0"/>
                </a:rPr>
                <a:t>an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75351" y="2804981"/>
            <a:ext cx="1828800" cy="1271534"/>
            <a:chOff x="1828800" y="2641705"/>
            <a:chExt cx="4038600" cy="3682896"/>
          </a:xfrm>
        </p:grpSpPr>
        <p:sp>
          <p:nvSpPr>
            <p:cNvPr id="33" name="Oval 3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95494" y="2641705"/>
              <a:ext cx="3505201" cy="3209198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008000"/>
                  </a:solidFill>
                  <a:latin typeface="UTM Avo" panose="02040603050506020204" pitchFamily="18" charset="0"/>
                </a:rPr>
                <a:t>at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100687" y="-60854"/>
            <a:ext cx="7993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vần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at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0584" y="2162829"/>
            <a:ext cx="1160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nhãn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7239" y="2145780"/>
            <a:ext cx="208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thợ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hàn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03055" y="2261390"/>
            <a:ext cx="208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bát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79694" y="6297798"/>
            <a:ext cx="1990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hạt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đỗ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48865" y="6217116"/>
            <a:ext cx="208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màn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32668" y="6138458"/>
            <a:ext cx="208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ngan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92361" y="2209530"/>
            <a:ext cx="815206" cy="5954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751642" y="2538535"/>
            <a:ext cx="765354" cy="4376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4813730" y="3690993"/>
            <a:ext cx="918476" cy="661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4934839" y="3525165"/>
            <a:ext cx="3536461" cy="10085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183379" y="2630624"/>
            <a:ext cx="1219676" cy="6432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270030" y="3549796"/>
            <a:ext cx="3221885" cy="106301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7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nkey Banana Dance - Baby Monkey - Dance Along - Pinkfong Songs for Children_Trim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5AE85-A7FF-40CB-9F4D-5C06F6316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25" y="100511"/>
            <a:ext cx="3086803" cy="13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799" y="428562"/>
            <a:ext cx="4280882" cy="5604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4022" y="1737123"/>
            <a:ext cx="3226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5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5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8323" y="817764"/>
            <a:ext cx="1172005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D60093"/>
                </a:solidFill>
                <a:latin typeface="UTM Avo" panose="02040603050506020204" pitchFamily="18" charset="0"/>
              </a:rPr>
              <a:t>Giàn</a:t>
            </a: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60093"/>
                </a:solidFill>
                <a:latin typeface="UTM Avo" panose="02040603050506020204" pitchFamily="18" charset="0"/>
              </a:rPr>
              <a:t>mướp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ngát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đếm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nghe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bướm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nhờ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hè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364577" y="2507787"/>
            <a:ext cx="21064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9864096" y="2507787"/>
            <a:ext cx="1849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3470988" y="4144857"/>
            <a:ext cx="11756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631138" y="4177584"/>
            <a:ext cx="200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31233" y="4979475"/>
            <a:ext cx="964496" cy="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F1D0A6-C710-2C4D-352E-C5E29515C1EA}"/>
              </a:ext>
            </a:extLst>
          </p:cNvPr>
          <p:cNvCxnSpPr>
            <a:cxnSpLocks/>
          </p:cNvCxnSpPr>
          <p:nvPr/>
        </p:nvCxnSpPr>
        <p:spPr>
          <a:xfrm>
            <a:off x="7749158" y="2507787"/>
            <a:ext cx="1849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22E1B2-FE68-6436-1CC2-7CDDF2F3541D}"/>
              </a:ext>
            </a:extLst>
          </p:cNvPr>
          <p:cNvCxnSpPr>
            <a:cxnSpLocks/>
          </p:cNvCxnSpPr>
          <p:nvPr/>
        </p:nvCxnSpPr>
        <p:spPr>
          <a:xfrm>
            <a:off x="2108485" y="3342405"/>
            <a:ext cx="1362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3664F0-8A60-F98A-9178-D2845C2226F7}"/>
              </a:ext>
            </a:extLst>
          </p:cNvPr>
          <p:cNvCxnSpPr>
            <a:cxnSpLocks/>
          </p:cNvCxnSpPr>
          <p:nvPr/>
        </p:nvCxnSpPr>
        <p:spPr>
          <a:xfrm>
            <a:off x="4434918" y="3310239"/>
            <a:ext cx="21151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89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8" y="0"/>
            <a:ext cx="10927152" cy="62870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91071" y="2125835"/>
            <a:ext cx="6845358" cy="2077345"/>
            <a:chOff x="5083516" y="2244135"/>
            <a:chExt cx="3400948" cy="1551642"/>
          </a:xfrm>
        </p:grpSpPr>
        <p:sp>
          <p:nvSpPr>
            <p:cNvPr id="9" name="TextBox 8"/>
            <p:cNvSpPr txBox="1"/>
            <p:nvPr/>
          </p:nvSpPr>
          <p:spPr>
            <a:xfrm>
              <a:off x="5394106" y="2244135"/>
              <a:ext cx="2139794" cy="68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giàn</a:t>
              </a:r>
              <a:r>
                <a:rPr lang="en-US" sz="5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mướp</a:t>
              </a:r>
              <a:endParaRPr lang="en-US" sz="54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83516" y="3106109"/>
              <a:ext cx="3400948" cy="689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hát</a:t>
              </a:r>
              <a:r>
                <a:rPr lang="en-US" sz="5400" b="1" dirty="0">
                  <a:solidFill>
                    <a:srgbClr val="FF0000"/>
                  </a:solidFill>
                  <a:latin typeface="UTM Avo" pitchFamily="18" charset="0"/>
                </a:rPr>
                <a:t> , </a:t>
              </a:r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sớm</a:t>
              </a:r>
              <a:r>
                <a:rPr lang="en-US" sz="5400" b="1" dirty="0">
                  <a:solidFill>
                    <a:srgbClr val="FF0000"/>
                  </a:solidFill>
                  <a:latin typeface="UTM Avo" pitchFamily="18" charset="0"/>
                </a:rPr>
                <a:t> , </a:t>
              </a:r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khe</a:t>
              </a:r>
              <a:r>
                <a:rPr lang="en-US" sz="5400" b="1" dirty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TM Avo" pitchFamily="18" charset="0"/>
                </a:rPr>
                <a:t>khẽ</a:t>
              </a:r>
              <a:endParaRPr lang="en-US" sz="54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68842" y="4433865"/>
            <a:ext cx="3857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itchFamily="18" charset="0"/>
              </a:rPr>
              <a:t>thơm</a:t>
            </a:r>
            <a:r>
              <a:rPr lang="en-US" sz="54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itchFamily="18" charset="0"/>
              </a:rPr>
              <a:t>ngát</a:t>
            </a:r>
            <a:endParaRPr lang="en-US" sz="54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32240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153603" y="817764"/>
            <a:ext cx="1172005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D60093"/>
                </a:solidFill>
                <a:latin typeface="UTM Avo" panose="02040603050506020204" pitchFamily="18" charset="0"/>
              </a:rPr>
              <a:t>Giàn</a:t>
            </a: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D60093"/>
                </a:solidFill>
                <a:latin typeface="UTM Avo" panose="02040603050506020204" pitchFamily="18" charset="0"/>
              </a:rPr>
              <a:t>mướp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457200" lvl="1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nụ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thơm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ngát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Lắm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hôm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đếm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vừa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khe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nghe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bướm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họp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nhờ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thế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mùa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hè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đó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giàn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mướp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sớm</a:t>
            </a:r>
            <a:r>
              <a:rPr lang="en-US" sz="3600" dirty="0">
                <a:latin typeface="UTM Avo" panose="02040603050506020204" pitchFamily="18" charset="0"/>
              </a:rPr>
              <a:t> ra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446532" y="1892447"/>
            <a:ext cx="209007" cy="511561"/>
            <a:chOff x="3744685" y="1201783"/>
            <a:chExt cx="209007" cy="383178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744685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814354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558766" y="3429000"/>
            <a:ext cx="209007" cy="594227"/>
            <a:chOff x="3744685" y="1201783"/>
            <a:chExt cx="209007" cy="383178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3744685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814354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0365742" y="2737511"/>
            <a:ext cx="209007" cy="511561"/>
            <a:chOff x="3744685" y="1201783"/>
            <a:chExt cx="209007" cy="38317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744685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814354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776994" y="4414395"/>
            <a:ext cx="209007" cy="511561"/>
            <a:chOff x="3744685" y="1201783"/>
            <a:chExt cx="209007" cy="38317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3744685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814354" y="1201783"/>
              <a:ext cx="139338" cy="38317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 flipH="1">
            <a:off x="3224578" y="2763950"/>
            <a:ext cx="127819" cy="511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473464" y="3535763"/>
            <a:ext cx="127819" cy="511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A_图片 1">
            <a:extLst>
              <a:ext uri="{FF2B5EF4-FFF2-40B4-BE49-F238E27FC236}">
                <a16:creationId xmlns:a16="http://schemas.microsoft.com/office/drawing/2014/main" id="{35D32B8A-2F83-411A-B0DA-86A8751031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713">
            <a:off x="-755243" y="5160506"/>
            <a:ext cx="2730307" cy="2459334"/>
          </a:xfrm>
          <a:prstGeom prst="rect">
            <a:avLst/>
          </a:prstGeom>
        </p:spPr>
      </p:pic>
      <p:pic>
        <p:nvPicPr>
          <p:cNvPr id="24" name="PA_图片 1">
            <a:extLst>
              <a:ext uri="{FF2B5EF4-FFF2-40B4-BE49-F238E27FC236}">
                <a16:creationId xmlns:a16="http://schemas.microsoft.com/office/drawing/2014/main" id="{35D32B8A-2F83-411A-B0DA-86A8751031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713">
            <a:off x="903226" y="5203666"/>
            <a:ext cx="2730307" cy="2459334"/>
          </a:xfrm>
          <a:prstGeom prst="rect">
            <a:avLst/>
          </a:prstGeom>
        </p:spPr>
      </p:pic>
      <p:pic>
        <p:nvPicPr>
          <p:cNvPr id="25" name="PA_图片 1">
            <a:extLst>
              <a:ext uri="{FF2B5EF4-FFF2-40B4-BE49-F238E27FC236}">
                <a16:creationId xmlns:a16="http://schemas.microsoft.com/office/drawing/2014/main" id="{35D32B8A-2F83-411A-B0DA-86A8751031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060" y1="19463" x2="70060" y2="19463"/>
                        <a14:foregroundMark x1="75449" y1="21477" x2="75449" y2="21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713">
            <a:off x="2561695" y="5246826"/>
            <a:ext cx="2730307" cy="24593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26849" y="973825"/>
            <a:ext cx="3993776" cy="5916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31231" y="1714823"/>
            <a:ext cx="7828876" cy="8471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Giàn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mướp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thơm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ngát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31230" y="2766222"/>
            <a:ext cx="7828877" cy="8471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Hà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khẽ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giàn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mướp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nghe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431230" y="3843106"/>
            <a:ext cx="7828877" cy="8471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c. </a:t>
            </a:r>
            <a:r>
              <a:rPr lang="en-US" sz="3200" dirty="0" err="1">
                <a:latin typeface="UTM Avo" panose="02040603050506020204" pitchFamily="18" charset="0"/>
              </a:rPr>
              <a:t>Năm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giàn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mướp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chậm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quả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Donut 8"/>
          <p:cNvSpPr/>
          <p:nvPr/>
        </p:nvSpPr>
        <p:spPr>
          <a:xfrm>
            <a:off x="3575880" y="1850412"/>
            <a:ext cx="701936" cy="658906"/>
          </a:xfrm>
          <a:prstGeom prst="donut">
            <a:avLst>
              <a:gd name="adj" fmla="val 89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Donut 37"/>
          <p:cNvSpPr/>
          <p:nvPr/>
        </p:nvSpPr>
        <p:spPr>
          <a:xfrm>
            <a:off x="2562304" y="2870289"/>
            <a:ext cx="701936" cy="658906"/>
          </a:xfrm>
          <a:prstGeom prst="donut">
            <a:avLst>
              <a:gd name="adj" fmla="val 89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">
        <p:random/>
      </p:transition>
    </mc:Choice>
    <mc:Fallback xmlns="">
      <p:transition spd="slow" advTm="4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  <p:bldP spid="37" grpId="0" animBg="1"/>
      <p:bldP spid="9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1" y="352700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851" y="2074832"/>
            <a:ext cx="43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18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B6A8AA-FF9D-4CEC-BB45-A428792DF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8" b="95067" l="9783" r="89946">
                        <a14:foregroundMark x1="25000" y1="78027" x2="26359" y2="71749"/>
                        <a14:foregroundMark x1="38859" y1="42152" x2="43750" y2="31390"/>
                        <a14:foregroundMark x1="68478" y1="33184" x2="76630" y2="36771"/>
                        <a14:foregroundMark x1="49457" y1="44843" x2="49457" y2="45740"/>
                        <a14:foregroundMark x1="30978" y1="12108" x2="30978" y2="12108"/>
                        <a14:foregroundMark x1="19565" y1="6726" x2="19565" y2="6726"/>
                        <a14:foregroundMark x1="37228" y1="18386" x2="36685" y2="19283"/>
                        <a14:foregroundMark x1="39402" y1="23318" x2="38587" y2="25561"/>
                        <a14:foregroundMark x1="43750" y1="13004" x2="43750" y2="13901"/>
                        <a14:foregroundMark x1="15217" y1="95067" x2="15217" y2="95067"/>
                        <a14:foregroundMark x1="33967" y1="13004" x2="33967" y2="13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22185">
            <a:off x="8572222" y="4550113"/>
            <a:ext cx="3632651" cy="247098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61600" y="942299"/>
            <a:ext cx="2268799" cy="5916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4.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8007" t="25447" r="16535" b="53482"/>
          <a:stretch/>
        </p:blipFill>
        <p:spPr>
          <a:xfrm>
            <a:off x="0" y="1799013"/>
            <a:ext cx="12192000" cy="22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4030" y="2124673"/>
            <a:ext cx="1281764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Lật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chữ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9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158"/>
          <a:stretch/>
        </p:blipFill>
        <p:spPr>
          <a:xfrm>
            <a:off x="2119313" y="1014412"/>
            <a:ext cx="7781772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2" y="823912"/>
            <a:ext cx="105918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1019175"/>
            <a:ext cx="67627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9" y="962025"/>
            <a:ext cx="1082992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8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69293" y="1718973"/>
            <a:ext cx="2847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lườm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730" y="1679254"/>
            <a:ext cx="465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quả mướp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4819" y="4004741"/>
            <a:ext cx="3200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gươm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3303" y="3858296"/>
            <a:ext cx="5494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bươm bướm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702" y="741528"/>
            <a:ext cx="4925728" cy="2770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014" y="3678349"/>
            <a:ext cx="4719137" cy="2922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3303" y="3632643"/>
            <a:ext cx="4835742" cy="3120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014" y="741528"/>
            <a:ext cx="4719137" cy="27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B3D0A18-478D-40D5-9D21-72F884227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28" y="-559677"/>
            <a:ext cx="10404741" cy="7673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04786" y="779147"/>
            <a:ext cx="4187492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55: an - at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1484" y="1678143"/>
            <a:ext cx="4038600" cy="3682896"/>
            <a:chOff x="1828800" y="2641705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an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43484" y="1779638"/>
            <a:ext cx="4038600" cy="3682896"/>
            <a:chOff x="6400800" y="2743200"/>
            <a:chExt cx="4038600" cy="3682896"/>
          </a:xfrm>
        </p:grpSpPr>
        <p:sp>
          <p:nvSpPr>
            <p:cNvPr id="19" name="Oval 18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067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514982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514982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45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07803" y="457892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1.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50269" y="4515637"/>
            <a:ext cx="3335588" cy="997397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076" name="Picture 4" descr="Bàn làm việc AT120SHL3DF - Bàn ghế Hòa Ph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9" y="1380357"/>
            <a:ext cx="3395732" cy="27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287208" y="1779518"/>
            <a:ext cx="219831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287208" y="2979839"/>
            <a:ext cx="914401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</a:p>
          <a:p>
            <a:pPr algn="ctr"/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201609" y="2979839"/>
            <a:ext cx="1283917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àn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013204" y="4074935"/>
            <a:ext cx="2630428" cy="100478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hát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Địa chỉ Nhà hát Lớn Hà Nội nằm ở đâu | Viet Fun Trav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2" y="933061"/>
            <a:ext cx="5074068" cy="31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37842" y="1388704"/>
            <a:ext cx="2264573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át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737843" y="2589025"/>
            <a:ext cx="941294" cy="916523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92584" y="2634249"/>
            <a:ext cx="130983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át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DE7C0-AC1C-52C0-14AD-0A823D762874}"/>
              </a:ext>
            </a:extLst>
          </p:cNvPr>
          <p:cNvSpPr txBox="1"/>
          <p:nvPr/>
        </p:nvSpPr>
        <p:spPr>
          <a:xfrm>
            <a:off x="2328418" y="4161830"/>
            <a:ext cx="1487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h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át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9" grpId="0" animBg="1"/>
      <p:bldP spid="20" grpId="0" animBg="1"/>
      <p:bldP spid="2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à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a</a:t>
            </a:r>
            <a:r>
              <a:rPr lang="vi-VN" sz="7200" b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240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h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á</a:t>
            </a:r>
            <a:r>
              <a:rPr lang="vi-VN" sz="7200" b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2D04-8957-8B76-B118-C5A2EB0B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18EDD-C685-D7AC-D668-A5D94C9E5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90A62-DB1C-34AD-742F-04DF9173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1" y="365125"/>
            <a:ext cx="10420739" cy="282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6A4C0-D858-684F-B110-D4ACF9896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91425"/>
            <a:ext cx="10515599" cy="26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81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277</TotalTime>
  <Words>264</Words>
  <Application>Microsoft Office PowerPoint</Application>
  <PresentationFormat>Widescreen</PresentationFormat>
  <Paragraphs>67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inpin heiti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ga vũ</cp:lastModifiedBy>
  <cp:revision>62</cp:revision>
  <dcterms:created xsi:type="dcterms:W3CDTF">2020-08-11T07:25:03Z</dcterms:created>
  <dcterms:modified xsi:type="dcterms:W3CDTF">2025-11-19T01:54:23Z</dcterms:modified>
</cp:coreProperties>
</file>