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3"/>
  </p:notesMasterIdLst>
  <p:sldIdLst>
    <p:sldId id="336" r:id="rId3"/>
    <p:sldId id="354" r:id="rId4"/>
    <p:sldId id="355" r:id="rId5"/>
    <p:sldId id="356" r:id="rId6"/>
    <p:sldId id="357" r:id="rId7"/>
    <p:sldId id="257" r:id="rId8"/>
    <p:sldId id="335" r:id="rId9"/>
    <p:sldId id="358" r:id="rId10"/>
    <p:sldId id="339" r:id="rId11"/>
    <p:sldId id="343" r:id="rId12"/>
    <p:sldId id="360" r:id="rId13"/>
    <p:sldId id="314" r:id="rId14"/>
    <p:sldId id="345" r:id="rId15"/>
    <p:sldId id="346" r:id="rId16"/>
    <p:sldId id="347" r:id="rId17"/>
    <p:sldId id="349" r:id="rId18"/>
    <p:sldId id="350" r:id="rId19"/>
    <p:sldId id="351" r:id="rId20"/>
    <p:sldId id="338" r:id="rId21"/>
    <p:sldId id="3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3187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66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639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746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13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38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064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52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27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19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16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93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87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359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0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6339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470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26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393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24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798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23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26005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8112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984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497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363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49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927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8405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huongthaoGADT?__cft__%5b0%5d=AZWZEwDN7zkXJAUGqQ3eS1-9IGOvxdmqVrj5zFxPrCCCfzRotSOQlDs8VpFITvUFzYlPyPSq2xGZgqQuCMnAmT-vHAiJmt48EAA1SflJcRCQAF0ohTSQBorbO7X1e2XS4D3GaBiYfT9EzuBg0Sts4wwVply8-jc4_a1Bbg4LsEn9royuIbF6WwFO6WaPnFlx2qs&amp;__tn__=-%5dK-R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DB831-18CB-7F29-32FF-CC913EBF2898}"/>
              </a:ext>
            </a:extLst>
          </p:cNvPr>
          <p:cNvSpPr txBox="1"/>
          <p:nvPr userDrawn="1"/>
        </p:nvSpPr>
        <p:spPr>
          <a:xfrm>
            <a:off x="-154825" y="7953154"/>
            <a:ext cx="1312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Hương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 </a:t>
            </a:r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Thảo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: </a:t>
            </a:r>
            <a:r>
              <a:rPr lang="vi-VN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https://www.facebook.com/huongthaoGADT</a:t>
            </a:r>
            <a:b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vi-VN" sz="28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alo: 0972.115.126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83A6A39-2591-2F6C-F5DF-97938D26E5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8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31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9FE242-DC9A-983C-FB5B-E74249B2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DB577-DDCA-A9DE-9521-A1E43105343F}"/>
              </a:ext>
            </a:extLst>
          </p:cNvPr>
          <p:cNvSpPr txBox="1"/>
          <p:nvPr/>
        </p:nvSpPr>
        <p:spPr>
          <a:xfrm>
            <a:off x="4267200" y="46736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Tính</a:t>
            </a:r>
            <a:r>
              <a:rPr lang="en-US" sz="3600" dirty="0">
                <a:solidFill>
                  <a:srgbClr val="002060"/>
                </a:solidFill>
              </a:rPr>
              <a:t> 4,6 x 3,1 =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BC0A41-E450-A43C-59C9-BD7C311044B4}"/>
              </a:ext>
            </a:extLst>
          </p:cNvPr>
          <p:cNvSpPr/>
          <p:nvPr/>
        </p:nvSpPr>
        <p:spPr>
          <a:xfrm>
            <a:off x="782320" y="1422400"/>
            <a:ext cx="2621280" cy="330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C3630-422C-0930-063B-1803C67A263B}"/>
              </a:ext>
            </a:extLst>
          </p:cNvPr>
          <p:cNvSpPr txBox="1"/>
          <p:nvPr/>
        </p:nvSpPr>
        <p:spPr>
          <a:xfrm>
            <a:off x="1046480" y="201168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4,6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3,1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838E1-7EA6-1C0A-A663-10B372D23567}"/>
              </a:ext>
            </a:extLst>
          </p:cNvPr>
          <p:cNvSpPr txBox="1"/>
          <p:nvPr/>
        </p:nvSpPr>
        <p:spPr>
          <a:xfrm>
            <a:off x="1178560" y="225552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8390A9-5666-F8FF-15AE-25CB81AFDAE3}"/>
              </a:ext>
            </a:extLst>
          </p:cNvPr>
          <p:cNvCxnSpPr/>
          <p:nvPr/>
        </p:nvCxnSpPr>
        <p:spPr>
          <a:xfrm>
            <a:off x="1391920" y="304800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7B2DAC-3D7F-0F28-06FB-3295CB8278F0}"/>
              </a:ext>
            </a:extLst>
          </p:cNvPr>
          <p:cNvSpPr txBox="1"/>
          <p:nvPr/>
        </p:nvSpPr>
        <p:spPr>
          <a:xfrm>
            <a:off x="1036320" y="149352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C0DF1B-B53E-6FDC-6CB2-B250B29770BB}"/>
              </a:ext>
            </a:extLst>
          </p:cNvPr>
          <p:cNvSpPr txBox="1"/>
          <p:nvPr/>
        </p:nvSpPr>
        <p:spPr>
          <a:xfrm>
            <a:off x="853440" y="3291840"/>
            <a:ext cx="250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26E573-3B94-8EC8-183D-93D82F0636D0}"/>
              </a:ext>
            </a:extLst>
          </p:cNvPr>
          <p:cNvSpPr/>
          <p:nvPr/>
        </p:nvSpPr>
        <p:spPr>
          <a:xfrm>
            <a:off x="4409440" y="1442720"/>
            <a:ext cx="2621280" cy="4541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3C8E2-97A7-BAD0-C66C-9908DE95F82B}"/>
              </a:ext>
            </a:extLst>
          </p:cNvPr>
          <p:cNvSpPr txBox="1"/>
          <p:nvPr/>
        </p:nvSpPr>
        <p:spPr>
          <a:xfrm>
            <a:off x="4673600" y="20320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4,6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3,1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C2729-9765-BA43-A08D-4795C1ED6B2D}"/>
              </a:ext>
            </a:extLst>
          </p:cNvPr>
          <p:cNvSpPr txBox="1"/>
          <p:nvPr/>
        </p:nvSpPr>
        <p:spPr>
          <a:xfrm>
            <a:off x="4805680" y="22758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42BB73-C154-F81C-FAB7-C61ECC7BEB2B}"/>
              </a:ext>
            </a:extLst>
          </p:cNvPr>
          <p:cNvCxnSpPr/>
          <p:nvPr/>
        </p:nvCxnSpPr>
        <p:spPr>
          <a:xfrm>
            <a:off x="5019040" y="30683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E825D99-9832-1777-0F29-E6B79C52927E}"/>
              </a:ext>
            </a:extLst>
          </p:cNvPr>
          <p:cNvSpPr txBox="1"/>
          <p:nvPr/>
        </p:nvSpPr>
        <p:spPr>
          <a:xfrm>
            <a:off x="4663440" y="151384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4D78D2-57DD-1902-E707-60050F2543B9}"/>
              </a:ext>
            </a:extLst>
          </p:cNvPr>
          <p:cNvSpPr txBox="1"/>
          <p:nvPr/>
        </p:nvSpPr>
        <p:spPr>
          <a:xfrm>
            <a:off x="4561840" y="4561840"/>
            <a:ext cx="250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phép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tự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nhiên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C6665F-79EB-4107-F016-405409A38534}"/>
              </a:ext>
            </a:extLst>
          </p:cNvPr>
          <p:cNvSpPr txBox="1"/>
          <p:nvPr/>
        </p:nvSpPr>
        <p:spPr>
          <a:xfrm>
            <a:off x="4541520" y="3048000"/>
            <a:ext cx="202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4 6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1 3 8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9701E1-7E1A-82D4-EAC3-9B5F7FCB796A}"/>
              </a:ext>
            </a:extLst>
          </p:cNvPr>
          <p:cNvSpPr/>
          <p:nvPr/>
        </p:nvSpPr>
        <p:spPr>
          <a:xfrm>
            <a:off x="7721600" y="1422400"/>
            <a:ext cx="3881120" cy="472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C8D026-1FE0-A932-F795-3EB9325AB07C}"/>
              </a:ext>
            </a:extLst>
          </p:cNvPr>
          <p:cNvCxnSpPr>
            <a:cxnSpLocks/>
          </p:cNvCxnSpPr>
          <p:nvPr/>
        </p:nvCxnSpPr>
        <p:spPr>
          <a:xfrm>
            <a:off x="4572000" y="4114800"/>
            <a:ext cx="148336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08AD0B1-5B31-C6C0-29E9-F1EF1D6B9817}"/>
              </a:ext>
            </a:extLst>
          </p:cNvPr>
          <p:cNvSpPr txBox="1"/>
          <p:nvPr/>
        </p:nvSpPr>
        <p:spPr>
          <a:xfrm>
            <a:off x="4277360" y="40640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1 4 2 6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134F15-F772-EF94-8654-C20AE19F9117}"/>
              </a:ext>
            </a:extLst>
          </p:cNvPr>
          <p:cNvSpPr txBox="1"/>
          <p:nvPr/>
        </p:nvSpPr>
        <p:spPr>
          <a:xfrm>
            <a:off x="8087360" y="1534160"/>
            <a:ext cx="303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dấu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phẩy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B577-5713-C23B-A287-D53E60048B2A}"/>
              </a:ext>
            </a:extLst>
          </p:cNvPr>
          <p:cNvSpPr txBox="1"/>
          <p:nvPr/>
        </p:nvSpPr>
        <p:spPr>
          <a:xfrm>
            <a:off x="8849360" y="205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4,6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3,1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C40564-1B9F-1BE6-A9A7-9C6D77DDC023}"/>
              </a:ext>
            </a:extLst>
          </p:cNvPr>
          <p:cNvSpPr txBox="1"/>
          <p:nvPr/>
        </p:nvSpPr>
        <p:spPr>
          <a:xfrm>
            <a:off x="8981440" y="229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A1C87E3-C255-0310-59EF-AB9BD4F18609}"/>
              </a:ext>
            </a:extLst>
          </p:cNvPr>
          <p:cNvCxnSpPr/>
          <p:nvPr/>
        </p:nvCxnSpPr>
        <p:spPr>
          <a:xfrm>
            <a:off x="9194800" y="308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8A8B88F-834F-3E32-ED78-DA996389BBB1}"/>
              </a:ext>
            </a:extLst>
          </p:cNvPr>
          <p:cNvSpPr txBox="1"/>
          <p:nvPr/>
        </p:nvSpPr>
        <p:spPr>
          <a:xfrm>
            <a:off x="8717280" y="3068320"/>
            <a:ext cx="202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4 6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1 3 8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70310F0-F077-94CE-1F47-08D8359018A5}"/>
              </a:ext>
            </a:extLst>
          </p:cNvPr>
          <p:cNvCxnSpPr>
            <a:cxnSpLocks/>
          </p:cNvCxnSpPr>
          <p:nvPr/>
        </p:nvCxnSpPr>
        <p:spPr>
          <a:xfrm>
            <a:off x="8747760" y="4135120"/>
            <a:ext cx="148336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9A46A72-56C8-1CC4-40F8-54B2C5546A67}"/>
              </a:ext>
            </a:extLst>
          </p:cNvPr>
          <p:cNvSpPr txBox="1"/>
          <p:nvPr/>
        </p:nvSpPr>
        <p:spPr>
          <a:xfrm>
            <a:off x="8453120" y="408432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1 4 2 6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180C3C-C1BC-BC49-417F-0F4F4C21203D}"/>
              </a:ext>
            </a:extLst>
          </p:cNvPr>
          <p:cNvSpPr txBox="1"/>
          <p:nvPr/>
        </p:nvSpPr>
        <p:spPr>
          <a:xfrm>
            <a:off x="9215120" y="3972560"/>
            <a:ext cx="27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4B0936-E6A4-B648-B25C-0F8F5E1A2B2E}"/>
              </a:ext>
            </a:extLst>
          </p:cNvPr>
          <p:cNvSpPr txBox="1"/>
          <p:nvPr/>
        </p:nvSpPr>
        <p:spPr>
          <a:xfrm>
            <a:off x="7853680" y="4724400"/>
            <a:ext cx="374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Hai </a:t>
            </a:r>
            <a:r>
              <a:rPr lang="en-US" dirty="0" err="1">
                <a:solidFill>
                  <a:srgbClr val="002060"/>
                </a:solidFill>
              </a:rPr>
              <a:t>thừa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</a:t>
            </a:r>
            <a:r>
              <a:rPr lang="en-US" dirty="0">
                <a:solidFill>
                  <a:srgbClr val="002060"/>
                </a:solidFill>
              </a:rPr>
              <a:t> 4,6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3,1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chữ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phần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thập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phân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nên</a:t>
            </a:r>
            <a:r>
              <a:rPr lang="en-US" dirty="0">
                <a:solidFill>
                  <a:srgbClr val="002060"/>
                </a:solidFill>
              </a:rPr>
              <a:t> ta </a:t>
            </a:r>
            <a:r>
              <a:rPr lang="en-US" dirty="0" err="1">
                <a:solidFill>
                  <a:srgbClr val="002060"/>
                </a:solidFill>
              </a:rPr>
              <a:t>viết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dấu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phẩy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tích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chữ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phần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thập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phân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D4BC26E-E0DA-BBDD-D995-7EF634696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5491162"/>
            <a:ext cx="37909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13" grpId="0"/>
      <p:bldP spid="20" grpId="0"/>
      <p:bldP spid="23" grpId="0"/>
      <p:bldP spid="24" grpId="0" animBg="1"/>
      <p:bldP spid="25" grpId="0"/>
      <p:bldP spid="29" grpId="0"/>
      <p:bldP spid="31" grpId="0"/>
      <p:bldP spid="32" grpId="0"/>
      <p:bldP spid="33" grpId="0"/>
      <p:bldP spid="34" grpId="0" animBg="1"/>
      <p:bldP spid="44" grpId="0"/>
      <p:bldP spid="45" grpId="0"/>
      <p:bldP spid="53" grpId="0"/>
      <p:bldP spid="54" grpId="0"/>
      <p:bldP spid="56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159D-FB11-5438-F95C-0D7E9509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18A5D-FF99-E54B-E30D-BAD153447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jOuMx0z4v8NrCrKhwZVZc9q0VXjEEL0">
            <a:hlinkClick r:id="" action="ppaction://media"/>
            <a:extLst>
              <a:ext uri="{FF2B5EF4-FFF2-40B4-BE49-F238E27FC236}">
                <a16:creationId xmlns:a16="http://schemas.microsoft.com/office/drawing/2014/main" id="{C40A2FB8-4D81-4471-C06E-AA116EF87E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29" end="633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1120"/>
            <a:ext cx="1219200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00B32-2860-F325-592C-50FAD4E0E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88" y="610235"/>
            <a:ext cx="9154964" cy="24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2AF9CC30-7220-96DD-65D8-604D31F39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98" y="1660635"/>
            <a:ext cx="8726702" cy="22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528320" y="1276350"/>
            <a:ext cx="2414906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a)7,8 × 2,9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36474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6,36 × 2,5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225234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27,2 × 3,5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 × 3,8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097281" y="2295525"/>
            <a:ext cx="1455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2,9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55066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0393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6,36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2,5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459095" y="162750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3931920" y="3524250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637280" y="4019550"/>
            <a:ext cx="14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554095" y="4743450"/>
            <a:ext cx="1760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15,900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898015" cy="1323439"/>
            <a:chOff x="5591175" y="1247775"/>
            <a:chExt cx="189801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6884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27,2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3,5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8769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24320" y="3373755"/>
            <a:ext cx="1635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1360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632575" y="385699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816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595745" y="453136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95,20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022715" y="2171700"/>
            <a:ext cx="1588135" cy="1323439"/>
            <a:chOff x="5479415" y="1247775"/>
            <a:chExt cx="158813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479415" y="163766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9133840" y="3886200"/>
            <a:ext cx="118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981440" y="4633137"/>
            <a:ext cx="156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4B99E-FCCA-A679-BD46-0FA0849885B1}"/>
              </a:ext>
            </a:extLst>
          </p:cNvPr>
          <p:cNvSpPr txBox="1"/>
          <p:nvPr/>
        </p:nvSpPr>
        <p:spPr>
          <a:xfrm>
            <a:off x="935990" y="40830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F0A1BE-6A9B-4076-A3B0-5C6AA3257D7F}"/>
              </a:ext>
            </a:extLst>
          </p:cNvPr>
          <p:cNvCxnSpPr>
            <a:cxnSpLocks/>
          </p:cNvCxnSpPr>
          <p:nvPr/>
        </p:nvCxnSpPr>
        <p:spPr>
          <a:xfrm>
            <a:off x="965835" y="478536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FBD23C-828A-61F0-ECC5-0984EF76F784}"/>
              </a:ext>
            </a:extLst>
          </p:cNvPr>
          <p:cNvSpPr txBox="1"/>
          <p:nvPr/>
        </p:nvSpPr>
        <p:spPr>
          <a:xfrm>
            <a:off x="863600" y="4794250"/>
            <a:ext cx="170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22,62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</a:rPr>
              <a:t>b)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515893A-16CC-416D-0B47-A3013D58F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81287"/>
              </p:ext>
            </p:extLst>
          </p:nvPr>
        </p:nvGraphicFramePr>
        <p:xfrm>
          <a:off x="487680" y="1584961"/>
          <a:ext cx="11419839" cy="1554480"/>
        </p:xfrm>
        <a:graphic>
          <a:graphicData uri="http://schemas.openxmlformats.org/drawingml/2006/table">
            <a:tbl>
              <a:tblPr/>
              <a:tblGrid>
                <a:gridCol w="3806613">
                  <a:extLst>
                    <a:ext uri="{9D8B030D-6E8A-4147-A177-3AD203B41FA5}">
                      <a16:colId xmlns:a16="http://schemas.microsoft.com/office/drawing/2014/main" val="1832200616"/>
                    </a:ext>
                  </a:extLst>
                </a:gridCol>
                <a:gridCol w="3806613">
                  <a:extLst>
                    <a:ext uri="{9D8B030D-6E8A-4147-A177-3AD203B41FA5}">
                      <a16:colId xmlns:a16="http://schemas.microsoft.com/office/drawing/2014/main" val="3861102009"/>
                    </a:ext>
                  </a:extLst>
                </a:gridCol>
                <a:gridCol w="3806613">
                  <a:extLst>
                    <a:ext uri="{9D8B030D-6E8A-4147-A177-3AD203B41FA5}">
                      <a16:colId xmlns:a16="http://schemas.microsoft.com/office/drawing/2014/main" val="1581553899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 × 0,8</a:t>
                      </a: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0,05 ×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 × 0,4</a:t>
                      </a: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 × 0,5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 × 0,3</a:t>
                      </a:r>
                    </a:p>
                    <a:p>
                      <a:pPr algn="just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 × 0,8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779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06AD48F-D9AF-8FD9-D734-EE91B659B39E}"/>
              </a:ext>
            </a:extLst>
          </p:cNvPr>
          <p:cNvSpPr txBox="1"/>
          <p:nvPr/>
        </p:nvSpPr>
        <p:spPr>
          <a:xfrm>
            <a:off x="2489200" y="164592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0,56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3713D-5EFA-4503-E55C-7CBA20BAC9CE}"/>
              </a:ext>
            </a:extLst>
          </p:cNvPr>
          <p:cNvSpPr txBox="1"/>
          <p:nvPr/>
        </p:nvSpPr>
        <p:spPr>
          <a:xfrm>
            <a:off x="2346960" y="226568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5CAA4C-D316-86FC-3933-2F39A35F58DA}"/>
              </a:ext>
            </a:extLst>
          </p:cNvPr>
          <p:cNvSpPr txBox="1"/>
          <p:nvPr/>
        </p:nvSpPr>
        <p:spPr>
          <a:xfrm>
            <a:off x="6258560" y="166624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19DAF5-9D13-A12B-F8E5-ED48CD8A04F6}"/>
              </a:ext>
            </a:extLst>
          </p:cNvPr>
          <p:cNvSpPr txBox="1"/>
          <p:nvPr/>
        </p:nvSpPr>
        <p:spPr>
          <a:xfrm>
            <a:off x="6339840" y="228600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0,85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46D912-3191-9EB1-15CC-CB561D1CCAFC}"/>
              </a:ext>
            </a:extLst>
          </p:cNvPr>
          <p:cNvSpPr txBox="1"/>
          <p:nvPr/>
        </p:nvSpPr>
        <p:spPr>
          <a:xfrm>
            <a:off x="10048240" y="163576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0,69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CC608E-751E-848E-13AD-C05939055181}"/>
              </a:ext>
            </a:extLst>
          </p:cNvPr>
          <p:cNvSpPr txBox="1"/>
          <p:nvPr/>
        </p:nvSpPr>
        <p:spPr>
          <a:xfrm>
            <a:off x="10373360" y="2275840"/>
            <a:ext cx="214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  <p:bldP spid="24" grpId="0"/>
      <p:bldP spid="25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DỤNG</a:t>
            </a:r>
            <a:endParaRPr sz="9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FF9918-91AF-D9DD-4DC9-07D6FFE4C3E9}"/>
              </a:ext>
            </a:extLst>
          </p:cNvPr>
          <p:cNvSpPr txBox="1"/>
          <p:nvPr/>
        </p:nvSpPr>
        <p:spPr>
          <a:xfrm>
            <a:off x="3382297" y="919931"/>
            <a:ext cx="573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C5D981-D76A-B8D4-A568-256BFFCB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UTM Avo" panose="02040603050506020204" pitchFamily="18" charset="0"/>
              </a:rPr>
              <a:t>CÁC EM HÃY DÙNG BẢNG CON ĐẶT TÍNH VÀ TÍNH CÁC PHÉP TÍNH SAU NHÉ !</a:t>
            </a:r>
            <a:endParaRPr b="1" i="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/>
              <a:t>12,5 x 3 = ?</a:t>
            </a:r>
            <a:endParaRPr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075714" y="1090216"/>
            <a:ext cx="4190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12,5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6313717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5867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X</a:t>
            </a:r>
            <a:endParaRPr lang="en-US" sz="5867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656320" y="2594771"/>
            <a:ext cx="26103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3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395755" y="3899500"/>
            <a:ext cx="230704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284578" y="3844382"/>
            <a:ext cx="4190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37,5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5333" dirty="0"/>
              <a:t>1,38 x 6 = ?</a:t>
            </a:r>
            <a:endParaRPr sz="5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FD239-7859-338A-FC7A-98B6BD395338}"/>
              </a:ext>
            </a:extLst>
          </p:cNvPr>
          <p:cNvSpPr txBox="1"/>
          <p:nvPr/>
        </p:nvSpPr>
        <p:spPr>
          <a:xfrm>
            <a:off x="7075714" y="1090216"/>
            <a:ext cx="4190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1,38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B7AA9-78AB-E644-EEE2-823F5640E614}"/>
              </a:ext>
            </a:extLst>
          </p:cNvPr>
          <p:cNvSpPr txBox="1"/>
          <p:nvPr/>
        </p:nvSpPr>
        <p:spPr>
          <a:xfrm>
            <a:off x="6313717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5867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X</a:t>
            </a:r>
            <a:endParaRPr lang="en-US" sz="5867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112-E6A9-DC8F-163C-1F0FE58D0A9E}"/>
              </a:ext>
            </a:extLst>
          </p:cNvPr>
          <p:cNvSpPr txBox="1"/>
          <p:nvPr/>
        </p:nvSpPr>
        <p:spPr>
          <a:xfrm>
            <a:off x="8554720" y="2411891"/>
            <a:ext cx="32911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6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03FB85-99BD-1677-064F-453353681F49}"/>
              </a:ext>
            </a:extLst>
          </p:cNvPr>
          <p:cNvCxnSpPr>
            <a:cxnSpLocks/>
          </p:cNvCxnSpPr>
          <p:nvPr/>
        </p:nvCxnSpPr>
        <p:spPr>
          <a:xfrm flipH="1">
            <a:off x="7395755" y="3899500"/>
            <a:ext cx="230704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89FDB2-F2F3-8CE0-5CC5-AF6C11D55914}"/>
              </a:ext>
            </a:extLst>
          </p:cNvPr>
          <p:cNvSpPr txBox="1"/>
          <p:nvPr/>
        </p:nvSpPr>
        <p:spPr>
          <a:xfrm>
            <a:off x="7284578" y="3844382"/>
            <a:ext cx="4190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8,28</a:t>
            </a:r>
            <a:endParaRPr lang="en-US" sz="8800" b="1" kern="0" dirty="0">
              <a:solidFill>
                <a:srgbClr val="00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0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760" y="23232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333" dirty="0"/>
              <a:t>T</a:t>
            </a:r>
            <a:r>
              <a:rPr lang="en" sz="5333" dirty="0"/>
              <a:t>ính nhẩm: </a:t>
            </a:r>
            <a:br>
              <a:rPr lang="en" sz="5333" dirty="0"/>
            </a:br>
            <a:r>
              <a:rPr lang="en" sz="5333" dirty="0"/>
              <a:t>2,5 x 4 = ?</a:t>
            </a:r>
            <a:endParaRPr sz="5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FD239-7859-338A-FC7A-98B6BD395338}"/>
              </a:ext>
            </a:extLst>
          </p:cNvPr>
          <p:cNvSpPr txBox="1"/>
          <p:nvPr/>
        </p:nvSpPr>
        <p:spPr>
          <a:xfrm>
            <a:off x="5405120" y="2868216"/>
            <a:ext cx="5841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  2,5 x 4 = 10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0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53640-2CD9-C8D1-C137-AD52374C8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350" y="1922184"/>
            <a:ext cx="8711939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159D-FB11-5438-F95C-0D7E9509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18A5D-FF99-E54B-E30D-BAD153447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jOuMx0z4v8NrCrKhwZVZc9q0VXjEEL0">
            <a:hlinkClick r:id="" action="ppaction://media"/>
            <a:extLst>
              <a:ext uri="{FF2B5EF4-FFF2-40B4-BE49-F238E27FC236}">
                <a16:creationId xmlns:a16="http://schemas.microsoft.com/office/drawing/2014/main" id="{C40A2FB8-4D81-4471-C06E-AA116EF87E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20" end="12050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1120"/>
            <a:ext cx="1219200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0E5A78-507E-6350-D3B4-D3283CB0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" y="635952"/>
            <a:ext cx="11517321" cy="47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326</Words>
  <Application>Microsoft Office PowerPoint</Application>
  <PresentationFormat>Widescreen</PresentationFormat>
  <Paragraphs>90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Bevan</vt:lpstr>
      <vt:lpstr>Calibri</vt:lpstr>
      <vt:lpstr>Cambria</vt:lpstr>
      <vt:lpstr>Comfortaa Medium</vt:lpstr>
      <vt:lpstr>Happy Monkey</vt:lpstr>
      <vt:lpstr>iCiel Gotham Ultra</vt:lpstr>
      <vt:lpstr>Pattaya</vt:lpstr>
      <vt:lpstr>Roboto Condensed Light</vt:lpstr>
      <vt:lpstr>Rubik Black</vt:lpstr>
      <vt:lpstr>Times New Roman</vt:lpstr>
      <vt:lpstr>UTM Avo</vt:lpstr>
      <vt:lpstr>UTM Bell</vt:lpstr>
      <vt:lpstr>Math Subject for Elementary - 3rd Grade: Operations and Algebraic Thinking by Slidesgo</vt:lpstr>
      <vt:lpstr>Math Subject for High School - 10th Grade: Circles by Slidesgo</vt:lpstr>
      <vt:lpstr>KHỞI ĐỘNG</vt:lpstr>
      <vt:lpstr>CÁC EM HÃY DÙNG BẢNG CON ĐẶT TÍNH VÀ TÍNH CÁC PHÉP TÍNH SAU NHÉ !</vt:lpstr>
      <vt:lpstr>12,5 x 3 = ?</vt:lpstr>
      <vt:lpstr>1,38 x 6 = ?</vt:lpstr>
      <vt:lpstr>Tính nhẩm:  2,5 x 4 = ?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OANH</cp:lastModifiedBy>
  <cp:revision>47</cp:revision>
  <dcterms:created xsi:type="dcterms:W3CDTF">2024-06-11T03:00:20Z</dcterms:created>
  <dcterms:modified xsi:type="dcterms:W3CDTF">2025-11-22T14:48:53Z</dcterms:modified>
</cp:coreProperties>
</file>