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4" r:id="rId3"/>
    <p:sldMasterId id="2147483753" r:id="rId4"/>
  </p:sldMasterIdLst>
  <p:notesMasterIdLst>
    <p:notesMasterId r:id="rId17"/>
  </p:notesMasterIdLst>
  <p:sldIdLst>
    <p:sldId id="288" r:id="rId5"/>
    <p:sldId id="266" r:id="rId6"/>
    <p:sldId id="272" r:id="rId7"/>
    <p:sldId id="273" r:id="rId8"/>
    <p:sldId id="274" r:id="rId9"/>
    <p:sldId id="275" r:id="rId10"/>
    <p:sldId id="276" r:id="rId11"/>
    <p:sldId id="278" r:id="rId12"/>
    <p:sldId id="292" r:id="rId13"/>
    <p:sldId id="293" r:id="rId14"/>
    <p:sldId id="294" r:id="rId15"/>
    <p:sldId id="287" r:id="rId16"/>
  </p:sldIdLst>
  <p:sldSz cx="18288000" cy="10287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492"/>
    <a:srgbClr val="C0E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3447" autoAdjust="0"/>
  </p:normalViewPr>
  <p:slideViewPr>
    <p:cSldViewPr>
      <p:cViewPr varScale="1">
        <p:scale>
          <a:sx n="38" d="100"/>
          <a:sy n="38" d="100"/>
        </p:scale>
        <p:origin x="92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6F-4911-A0EF-ADC4208625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6F-4911-A0EF-ADC4208625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86F-4911-A0EF-ADC42086257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86F-4911-A0EF-ADC42086257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86F-4911-A0EF-ADC42086257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86F-4911-A0EF-ADC42086257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86F-4911-A0EF-ADC42086257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86F-4911-A0EF-ADC42086257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86F-4911-A0EF-ADC42086257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86F-4911-A0EF-ADC420862572}"/>
              </c:ext>
            </c:extLst>
          </c:dPt>
          <c:cat>
            <c:strRef>
              <c:f>Sheet1!$A$2:$A$11</c:f>
              <c:strCache>
                <c:ptCount val="10"/>
                <c:pt idx="0">
                  <c:v>s</c:v>
                </c:pt>
                <c:pt idx="1">
                  <c:v>t</c:v>
                </c:pt>
                <c:pt idx="2">
                  <c:v>g</c:v>
                </c:pt>
                <c:pt idx="3">
                  <c:v>n</c:v>
                </c:pt>
                <c:pt idx="4">
                  <c:v>t</c:v>
                </c:pt>
                <c:pt idx="5">
                  <c:v>f</c:v>
                </c:pt>
                <c:pt idx="6">
                  <c:v>r</c:v>
                </c:pt>
                <c:pt idx="7">
                  <c:v>l</c:v>
                </c:pt>
                <c:pt idx="8">
                  <c:v>e</c:v>
                </c:pt>
                <c:pt idx="9">
                  <c:v>g</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3312-4A2A-BB23-DCE931B2F2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1FB18-AAAA-4E09-9C46-7E0D45311419}"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B6C37-D780-4591-814D-E484DC24D99D}" type="slidenum">
              <a:rPr lang="en-US" smtClean="0"/>
              <a:t>‹#›</a:t>
            </a:fld>
            <a:endParaRPr lang="en-US"/>
          </a:p>
        </p:txBody>
      </p:sp>
    </p:spTree>
    <p:extLst>
      <p:ext uri="{BB962C8B-B14F-4D97-AF65-F5344CB8AC3E}">
        <p14:creationId xmlns:p14="http://schemas.microsoft.com/office/powerpoint/2010/main" val="343835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luyện</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fld id="{CB6B6C37-D780-4591-814D-E484DC24D99D}" type="slidenum">
              <a:rPr lang="en-US" smtClean="0"/>
              <a:t>4</a:t>
            </a:fld>
            <a:endParaRPr lang="en-US"/>
          </a:p>
        </p:txBody>
      </p:sp>
    </p:spTree>
    <p:extLst>
      <p:ext uri="{BB962C8B-B14F-4D97-AF65-F5344CB8AC3E}">
        <p14:creationId xmlns:p14="http://schemas.microsoft.com/office/powerpoint/2010/main" val="254236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512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581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8251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30774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56299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95700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932330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230593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9265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2178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93999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2696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3345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35860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01540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88144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455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97368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42446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52851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21336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73738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52110"/>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226185346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018884"/>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423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9133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08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15843"/>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2634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76901079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601249580"/>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408583157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736637225"/>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243452092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86033434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20879291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6860007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291257078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83863034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103238426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09130414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14447049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68034462"/>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726466273"/>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81210364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121135250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333327519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4093264781"/>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4200695739"/>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1257300" y="9534526"/>
            <a:ext cx="4114800" cy="547688"/>
          </a:xfrm>
          <a:prstGeom prst="rect">
            <a:avLst/>
          </a:prstGeom>
        </p:spPr>
        <p:txBody>
          <a:bodyPr/>
          <a:lstStyle/>
          <a:p>
            <a:pPr defTabSz="1371600"/>
            <a:fld id="{0B8825DB-64EC-4ACE-BAF3-E7CDE54060F6}" type="datetimeFigureOut">
              <a:rPr lang="th-TH" smtClean="0">
                <a:solidFill>
                  <a:prstClr val="black">
                    <a:tint val="75000"/>
                  </a:prstClr>
                </a:solidFill>
              </a:rPr>
              <a:pPr defTabSz="1371600"/>
              <a:t>24/10/67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6057900" y="9534526"/>
            <a:ext cx="6172200" cy="547688"/>
          </a:xfrm>
          <a:prstGeom prst="rect">
            <a:avLst/>
          </a:prstGeom>
        </p:spPr>
        <p:txBody>
          <a:bodyPr/>
          <a:lstStyle/>
          <a:p>
            <a:pPr defTabSz="1371600"/>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12915900" y="9534526"/>
            <a:ext cx="4114800" cy="547688"/>
          </a:xfrm>
          <a:prstGeom prst="rect">
            <a:avLst/>
          </a:prstGeom>
        </p:spPr>
        <p:txBody>
          <a:bodyPr/>
          <a:lstStyle/>
          <a:p>
            <a:pPr defTabSz="1371600"/>
            <a:fld id="{0ADE3E73-529D-4785-B373-6D2918DF8B60}" type="slidenum">
              <a:rPr lang="th-TH" smtClean="0">
                <a:solidFill>
                  <a:prstClr val="black">
                    <a:tint val="75000"/>
                  </a:prstClr>
                </a:solidFill>
              </a:rPr>
              <a:pPr defTabSz="1371600"/>
              <a:t>‹#›</a:t>
            </a:fld>
            <a:endParaRPr lang="th-TH">
              <a:solidFill>
                <a:prstClr val="black">
                  <a:tint val="75000"/>
                </a:prstClr>
              </a:solidFill>
            </a:endParaRPr>
          </a:p>
        </p:txBody>
      </p:sp>
    </p:spTree>
    <p:extLst>
      <p:ext uri="{BB962C8B-B14F-4D97-AF65-F5344CB8AC3E}">
        <p14:creationId xmlns:p14="http://schemas.microsoft.com/office/powerpoint/2010/main" val="1244868077"/>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29E18-85A7-4378-9130-17901A99E1A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33F8B0E6-2BDD-4B03-829B-30640AFACA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9BDB2C-FB94-4B61-8F38-F0C619F95A79}"/>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C3FFBA-EBE1-4CC5-BC30-19D780F3B5AC}"/>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63F8A73-707E-492A-9C8C-B9A0BDC20D2D}"/>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6728152"/>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97AC3-CD42-4C3A-AAFE-F84388B3A1E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8CDC75-0C13-40CD-8231-78CC99348C54}"/>
              </a:ext>
            </a:extLst>
          </p:cNvPr>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7E3EE1-7448-4009-A740-B9384F21681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CA5F5D-9BEE-4D62-97F0-C8BE464C694B}"/>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C4495C-E108-4BAE-9894-BEDECA3530DF}"/>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854654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08F97-3BFC-4B11-8C56-675864FD843E}"/>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F0B468CC-2F26-4AF8-8818-F8D227055CB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BE740B-8451-4498-AFE0-ED764F9986D4}"/>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C0F75F-1A8C-491E-8330-15915DEFE009}"/>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ACD5808-6714-4456-8162-79ACE5F2A496}"/>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830553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8E4F7-8790-4DD7-A468-3E01D6F3FCC1}"/>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DB61B-53BB-465E-8A9A-FE23791BD1F3}"/>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D3BF939-4E0C-4725-A258-4CDD814F5741}"/>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38030B-51FC-48B9-BC13-787A578A8709}"/>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1694764-C224-479B-9776-E8CA14C346E7}"/>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BFC0F00-E87F-4907-AEE8-0769D1F4E448}"/>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74270570"/>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1DC0C-D07E-4D50-8F02-0D35FFE10C2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E517B4-B792-403E-A935-850E33CAC012}"/>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176BFE-BD51-4D6D-BC6F-DB820C7E6343}"/>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FA237F-4481-4CCD-B9DD-C22B633C17E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E3660F2-7139-4F6E-B630-27AD34057AF2}"/>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B5A06B-194D-449A-9628-E7F579FC48F5}"/>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FB9607B-B1F4-4DF5-A63B-D5FA6707450C}"/>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F990778-FF6A-4DCE-97D7-9EA23EF568D1}"/>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126525"/>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FF0B5-E9C3-4E7D-BB6A-8DC4AD7250B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4BE27-8B4F-4219-BCCB-016EE8CF2E31}"/>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8FA8076-E9D2-4FD5-BE62-898F8BACBA4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B0DC615-C77A-4A78-B472-7A00CE24C813}"/>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12704930"/>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5003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2995945"/>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1974618"/>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7902987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3528534"/>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26574015"/>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96482656"/>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651743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38403321"/>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3A0D0-A0CE-4BED-92F4-6EE64329374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2E409A7E-3865-4602-A992-B54555BAD785}"/>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3E41DA-706D-4B84-880C-D038E0C1EA9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9C3AEC-2214-47DE-80E1-5F08FAFDE7C4}"/>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0EB614-46FB-4731-B41E-B362374871F9}"/>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82525B-2BA4-4B44-A0C3-04B315D68E16}"/>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2224378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E74EB-6404-443B-A94F-BBBE0D8BB07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1D98684-56AF-45FA-9AF4-D99F0FC7308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F736B8C4-4297-4621-BDE4-5D2D935BFB6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16E74A-2368-4ED8-A9DF-9898F77F2CF0}"/>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285288-7E74-4A21-9974-95F01C65235A}"/>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010E8E9-8281-4FFF-B5FB-A289BCEA3128}"/>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018929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39073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390427-7645-40B9-B518-F79387CA66F2}"/>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F3A84F-45B7-4542-8B33-4614B6C6C96A}"/>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B7DE6A-2E49-45BD-B54F-21BBF740CF2A}"/>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993890-F175-4A0E-9D72-31D169976A2B}"/>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B95DD6-B038-4B3C-8A88-D86780848546}"/>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07293427"/>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1F0D83-A614-47B1-B756-8826F309B938}"/>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1114C1-82B3-41CD-8AEF-DF414A33A2F8}"/>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D31ADD-4633-4714-9CE1-01F52B4FEF47}"/>
              </a:ext>
            </a:extLst>
          </p:cNvPr>
          <p:cNvSpPr>
            <a:spLocks noGrp="1"/>
          </p:cNvSpPr>
          <p:nvPr>
            <p:ph type="dt" sz="half" idx="10"/>
          </p:nvPr>
        </p:nvSpPr>
        <p:spPr>
          <a:xfrm>
            <a:off x="1257300" y="9534526"/>
            <a:ext cx="4114800" cy="547688"/>
          </a:xfrm>
          <a:prstGeom prst="rect">
            <a:avLst/>
          </a:prstGeom>
        </p:spPr>
        <p:txBody>
          <a:bodyPr/>
          <a:lstStyle/>
          <a:p>
            <a:pPr defTabSz="1371600">
              <a:defRPr/>
            </a:pPr>
            <a:fld id="{9D84DE7D-3945-4BC9-91B0-1A570B0FB349}" type="datetimeFigureOut">
              <a:rPr lang="zh-CN" altLang="en-US" smtClean="0">
                <a:solidFill>
                  <a:prstClr val="black">
                    <a:tint val="75000"/>
                  </a:prstClr>
                </a:solidFill>
              </a:rPr>
              <a:pPr defTabSz="1371600">
                <a:defRPr/>
              </a:pPr>
              <a:t>2024/10/24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B62AB1-E9F9-4A63-9944-264BF4FFC935}"/>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A28525-33F0-40D6-9024-0A1A432DA398}"/>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27910DF8-2689-4E78-AB98-608E3304FDE7}"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18781168"/>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1318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37869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2.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7" r:id="rId8"/>
    <p:sldLayoutId id="2147483721" r:id="rId9"/>
    <p:sldLayoutId id="2147483720" r:id="rId10"/>
    <p:sldLayoutId id="2147483719" r:id="rId11"/>
    <p:sldLayoutId id="2147483718" r:id="rId12"/>
    <p:sldLayoutId id="2147483717" r:id="rId13"/>
    <p:sldLayoutId id="2147483716" r:id="rId14"/>
    <p:sldLayoutId id="2147483715" r:id="rId15"/>
    <p:sldLayoutId id="2147483714" r:id="rId16"/>
    <p:sldLayoutId id="2147483713" r:id="rId17"/>
    <p:sldLayoutId id="2147483712" r:id="rId18"/>
    <p:sldLayoutId id="2147483711" r:id="rId19"/>
    <p:sldLayoutId id="2147483701" r:id="rId20"/>
    <p:sldLayoutId id="2147483700" r:id="rId21"/>
    <p:sldLayoutId id="2147483696" r:id="rId22"/>
    <p:sldLayoutId id="2147483695" r:id="rId23"/>
    <p:sldLayoutId id="2147483694" r:id="rId24"/>
    <p:sldLayoutId id="2147483693" r:id="rId25"/>
    <p:sldLayoutId id="2147483692" r:id="rId26"/>
    <p:sldLayoutId id="2147483691" r:id="rId27"/>
    <p:sldLayoutId id="2147483690" r:id="rId28"/>
    <p:sldLayoutId id="2147483689" r:id="rId29"/>
    <p:sldLayoutId id="2147483656" r:id="rId30"/>
    <p:sldLayoutId id="2147483657" r:id="rId31"/>
    <p:sldLayoutId id="2147483658" r:id="rId32"/>
    <p:sldLayoutId id="2147483659" r:id="rId33"/>
    <p:sldLayoutId id="2147483710" r:id="rId34"/>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323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52" r:id="rId3"/>
    <p:sldLayoutId id="2147483751" r:id="rId4"/>
    <p:sldLayoutId id="2147483750" r:id="rId5"/>
    <p:sldLayoutId id="2147483749" r:id="rId6"/>
    <p:sldLayoutId id="2147483748" r:id="rId7"/>
    <p:sldLayoutId id="2147483745" r:id="rId8"/>
    <p:sldLayoutId id="2147483743" r:id="rId9"/>
    <p:sldLayoutId id="2147483723" r:id="rId10"/>
    <p:sldLayoutId id="2147483722" r:id="rId11"/>
    <p:sldLayoutId id="2147483708" r:id="rId12"/>
    <p:sldLayoutId id="2147483707" r:id="rId13"/>
    <p:sldLayoutId id="2147483706" r:id="rId14"/>
    <p:sldLayoutId id="2147483705" r:id="rId15"/>
    <p:sldLayoutId id="2147483703" r:id="rId16"/>
    <p:sldLayoutId id="2147483702" r:id="rId17"/>
    <p:sldLayoutId id="2147483698" r:id="rId18"/>
    <p:sldLayoutId id="2147483697" r:id="rId19"/>
    <p:sldLayoutId id="2147483663" r:id="rId20"/>
    <p:sldLayoutId id="2147483664" r:id="rId21"/>
    <p:sldLayoutId id="2147483665" r:id="rId22"/>
    <p:sldLayoutId id="2147483666" r:id="rId23"/>
    <p:sldLayoutId id="2147483667" r:id="rId24"/>
    <p:sldLayoutId id="2147483668" r:id="rId25"/>
    <p:sldLayoutId id="2147483669" r:id="rId26"/>
    <p:sldLayoutId id="2147483670" r:id="rId27"/>
    <p:sldLayoutId id="2147483671" r:id="rId28"/>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h-TH"/>
      </a:defPPr>
      <a:lvl1pPr marL="0" algn="l" defTabSz="1371600" rtl="0" eaLnBrk="1" latinLnBrk="0" hangingPunct="1">
        <a:defRPr sz="4200" kern="1200">
          <a:solidFill>
            <a:schemeClr val="tx1"/>
          </a:solidFill>
          <a:latin typeface="+mn-lt"/>
          <a:ea typeface="+mn-ea"/>
          <a:cs typeface="+mn-cs"/>
        </a:defRPr>
      </a:lvl1pPr>
      <a:lvl2pPr marL="685800" algn="l" defTabSz="1371600" rtl="0" eaLnBrk="1" latinLnBrk="0" hangingPunct="1">
        <a:defRPr sz="4200" kern="1200">
          <a:solidFill>
            <a:schemeClr val="tx1"/>
          </a:solidFill>
          <a:latin typeface="+mn-lt"/>
          <a:ea typeface="+mn-ea"/>
          <a:cs typeface="+mn-cs"/>
        </a:defRPr>
      </a:lvl2pPr>
      <a:lvl3pPr marL="1371600" algn="l" defTabSz="1371600" rtl="0" eaLnBrk="1" latinLnBrk="0" hangingPunct="1">
        <a:defRPr sz="4200" kern="1200">
          <a:solidFill>
            <a:schemeClr val="tx1"/>
          </a:solidFill>
          <a:latin typeface="+mn-lt"/>
          <a:ea typeface="+mn-ea"/>
          <a:cs typeface="+mn-cs"/>
        </a:defRPr>
      </a:lvl3pPr>
      <a:lvl4pPr marL="2057400" algn="l" defTabSz="1371600" rtl="0" eaLnBrk="1" latinLnBrk="0" hangingPunct="1">
        <a:defRPr sz="4200" kern="1200">
          <a:solidFill>
            <a:schemeClr val="tx1"/>
          </a:solidFill>
          <a:latin typeface="+mn-lt"/>
          <a:ea typeface="+mn-ea"/>
          <a:cs typeface="+mn-cs"/>
        </a:defRPr>
      </a:lvl4pPr>
      <a:lvl5pPr marL="2743200" algn="l" defTabSz="1371600" rtl="0" eaLnBrk="1" latinLnBrk="0" hangingPunct="1">
        <a:defRPr sz="4200" kern="1200">
          <a:solidFill>
            <a:schemeClr val="tx1"/>
          </a:solidFill>
          <a:latin typeface="+mn-lt"/>
          <a:ea typeface="+mn-ea"/>
          <a:cs typeface="+mn-cs"/>
        </a:defRPr>
      </a:lvl5pPr>
      <a:lvl6pPr marL="3429000" algn="l" defTabSz="1371600" rtl="0" eaLnBrk="1" latinLnBrk="0" hangingPunct="1">
        <a:defRPr sz="4200" kern="1200">
          <a:solidFill>
            <a:schemeClr val="tx1"/>
          </a:solidFill>
          <a:latin typeface="+mn-lt"/>
          <a:ea typeface="+mn-ea"/>
          <a:cs typeface="+mn-cs"/>
        </a:defRPr>
      </a:lvl6pPr>
      <a:lvl7pPr marL="4114800" algn="l" defTabSz="1371600" rtl="0" eaLnBrk="1" latinLnBrk="0" hangingPunct="1">
        <a:defRPr sz="4200" kern="1200">
          <a:solidFill>
            <a:schemeClr val="tx1"/>
          </a:solidFill>
          <a:latin typeface="+mn-lt"/>
          <a:ea typeface="+mn-ea"/>
          <a:cs typeface="+mn-cs"/>
        </a:defRPr>
      </a:lvl7pPr>
      <a:lvl8pPr marL="4800600" algn="l" defTabSz="1371600" rtl="0" eaLnBrk="1" latinLnBrk="0" hangingPunct="1">
        <a:defRPr sz="4200" kern="1200">
          <a:solidFill>
            <a:schemeClr val="tx1"/>
          </a:solidFill>
          <a:latin typeface="+mn-lt"/>
          <a:ea typeface="+mn-ea"/>
          <a:cs typeface="+mn-cs"/>
        </a:defRPr>
      </a:lvl8pPr>
      <a:lvl9pPr marL="5486400" algn="l" defTabSz="1371600" rtl="0" eaLnBrk="1" latinLnBrk="0" hangingPunct="1">
        <a:defRPr sz="4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31983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46"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8288000" cy="10287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733422" y="514350"/>
            <a:ext cx="16821150" cy="92583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97494447"/>
      </p:ext>
    </p:extLst>
  </p:cSld>
  <p:clrMap bg1="lt1" tx1="dk1" bg2="lt2" tx2="dk2" accent1="accent1" accent2="accent2" accent3="accent3" accent4="accent4" accent5="accent5" accent6="accent6" hlink="hlink" folHlink="folHlink"/>
  <p:sldLayoutIdLst>
    <p:sldLayoutId id="2147483754" r:id="rId1"/>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7.jpg"/><Relationship Id="rId12" Type="http://schemas.openxmlformats.org/officeDocument/2006/relationships/slide" Target="slide7.xml"/><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20.png"/><Relationship Id="rId5" Type="http://schemas.openxmlformats.org/officeDocument/2006/relationships/slideLayout" Target="../slideLayouts/slideLayout36.xml"/><Relationship Id="rId1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7.png"/><Relationship Id="rId5" Type="http://schemas.openxmlformats.org/officeDocument/2006/relationships/slideLayout" Target="../slideLayouts/slideLayout36.xml"/><Relationship Id="rId10" Type="http://schemas.openxmlformats.org/officeDocument/2006/relationships/image" Target="../media/image26.png"/><Relationship Id="rId4" Type="http://schemas.microsoft.com/office/2007/relationships/media" Target="../media/media1.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36.xml"/><Relationship Id="rId10" Type="http://schemas.openxmlformats.org/officeDocument/2006/relationships/image" Target="../media/image26.png"/><Relationship Id="rId4" Type="http://schemas.microsoft.com/office/2007/relationships/media" Target="../media/media1.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36.xml"/><Relationship Id="rId10" Type="http://schemas.openxmlformats.org/officeDocument/2006/relationships/image" Target="../media/image26.png"/><Relationship Id="rId4" Type="http://schemas.microsoft.com/office/2007/relationships/media" Target="../media/media1.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65" y="-96466"/>
            <a:ext cx="18387130" cy="10479932"/>
          </a:xfrm>
          <a:prstGeom prst="rect">
            <a:avLst/>
          </a:prstGeom>
        </p:spPr>
      </p:pic>
      <p:pic>
        <p:nvPicPr>
          <p:cNvPr id="4" name="Picture 3">
            <a:extLst>
              <a:ext uri="{FF2B5EF4-FFF2-40B4-BE49-F238E27FC236}">
                <a16:creationId xmlns:a16="http://schemas.microsoft.com/office/drawing/2014/main" id="{37C3976E-459C-C6BC-3FDC-C1C52F02E4B6}"/>
              </a:ext>
            </a:extLst>
          </p:cNvPr>
          <p:cNvPicPr>
            <a:picLocks noChangeAspect="1"/>
          </p:cNvPicPr>
          <p:nvPr/>
        </p:nvPicPr>
        <p:blipFill>
          <a:blip r:embed="rId4"/>
          <a:stretch>
            <a:fillRect/>
          </a:stretch>
        </p:blipFill>
        <p:spPr>
          <a:xfrm>
            <a:off x="2362200" y="876300"/>
            <a:ext cx="12924640" cy="3078747"/>
          </a:xfrm>
          <a:prstGeom prst="rect">
            <a:avLst/>
          </a:prstGeom>
        </p:spPr>
      </p:pic>
      <p:pic>
        <p:nvPicPr>
          <p:cNvPr id="5" name="Picture 4">
            <a:extLst>
              <a:ext uri="{FF2B5EF4-FFF2-40B4-BE49-F238E27FC236}">
                <a16:creationId xmlns:a16="http://schemas.microsoft.com/office/drawing/2014/main" id="{A84E821D-9690-9F30-EB7F-E2CB857CB9AD}"/>
              </a:ext>
            </a:extLst>
          </p:cNvPr>
          <p:cNvPicPr>
            <a:picLocks noChangeAspect="1"/>
          </p:cNvPicPr>
          <p:nvPr/>
        </p:nvPicPr>
        <p:blipFill>
          <a:blip r:embed="rId5"/>
          <a:stretch>
            <a:fillRect/>
          </a:stretch>
        </p:blipFill>
        <p:spPr>
          <a:xfrm>
            <a:off x="2819400" y="3238500"/>
            <a:ext cx="12924640" cy="3700593"/>
          </a:xfrm>
          <a:prstGeom prst="rect">
            <a:avLst/>
          </a:prstGeom>
        </p:spPr>
      </p:pic>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94AD73-6B24-A456-1463-25232671EDBA}"/>
              </a:ext>
            </a:extLst>
          </p:cNvPr>
          <p:cNvSpPr txBox="1"/>
          <p:nvPr/>
        </p:nvSpPr>
        <p:spPr>
          <a:xfrm>
            <a:off x="2590800" y="876300"/>
            <a:ext cx="14173200" cy="3170099"/>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Trò chơi “Vòng quay may mắn”</a:t>
            </a:r>
          </a:p>
          <a:p>
            <a:pPr lvl="0" algn="just"/>
            <a:r>
              <a:rPr lang="vi-VN" sz="4000" dirty="0">
                <a:solidFill>
                  <a:srgbClr val="000000"/>
                </a:solidFill>
                <a:latin typeface="Cambria" panose="02040503050406030204" pitchFamily="18" charset="0"/>
                <a:ea typeface="Cambria" panose="02040503050406030204" pitchFamily="18" charset="0"/>
              </a:rPr>
              <a:t>Người chơi chọn một số tự nhiên bất kì từ 1 đến 9, xoay vòng quay, khi kim dừng lại ở số nào thì tìm tích của số đó với số tự nhiên đã chọn. Nếu tích lớn hơn hoặc bằng chữ số tự nhiên đã chọn thì thắng cuộc.</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FDD4023-0357-F5FE-B4D6-41B90F17301B}"/>
              </a:ext>
            </a:extLst>
          </p:cNvPr>
          <p:cNvPicPr>
            <a:picLocks noChangeAspect="1"/>
          </p:cNvPicPr>
          <p:nvPr/>
        </p:nvPicPr>
        <p:blipFill>
          <a:blip r:embed="rId3"/>
          <a:stretch>
            <a:fillRect/>
          </a:stretch>
        </p:blipFill>
        <p:spPr>
          <a:xfrm>
            <a:off x="1143000" y="952500"/>
            <a:ext cx="1210235" cy="1143000"/>
          </a:xfrm>
          <a:prstGeom prst="rect">
            <a:avLst/>
          </a:prstGeom>
        </p:spPr>
      </p:pic>
      <p:pic>
        <p:nvPicPr>
          <p:cNvPr id="8" name="Picture 7">
            <a:extLst>
              <a:ext uri="{FF2B5EF4-FFF2-40B4-BE49-F238E27FC236}">
                <a16:creationId xmlns:a16="http://schemas.microsoft.com/office/drawing/2014/main" id="{3C33DCAC-EB3D-45E6-45A4-80EFC5339C36}"/>
              </a:ext>
            </a:extLst>
          </p:cNvPr>
          <p:cNvPicPr>
            <a:picLocks noChangeAspect="1"/>
          </p:cNvPicPr>
          <p:nvPr/>
        </p:nvPicPr>
        <p:blipFill>
          <a:blip r:embed="rId4"/>
          <a:stretch>
            <a:fillRect/>
          </a:stretch>
        </p:blipFill>
        <p:spPr>
          <a:xfrm>
            <a:off x="8153400" y="3314700"/>
            <a:ext cx="4114800" cy="6111885"/>
          </a:xfrm>
          <a:prstGeom prst="rect">
            <a:avLst/>
          </a:prstGeom>
        </p:spPr>
      </p:pic>
    </p:spTree>
    <p:extLst>
      <p:ext uri="{BB962C8B-B14F-4D97-AF65-F5344CB8AC3E}">
        <p14:creationId xmlns:p14="http://schemas.microsoft.com/office/powerpoint/2010/main" val="2762969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2FD2583-D542-0B21-9038-53284E07307B}"/>
              </a:ext>
            </a:extLst>
          </p:cNvPr>
          <p:cNvGrpSpPr/>
          <p:nvPr/>
        </p:nvGrpSpPr>
        <p:grpSpPr>
          <a:xfrm>
            <a:off x="3048000" y="1079500"/>
            <a:ext cx="12192000" cy="8128000"/>
            <a:chOff x="3048000" y="1079500"/>
            <a:chExt cx="12192000" cy="8128000"/>
          </a:xfrm>
        </p:grpSpPr>
        <p:graphicFrame>
          <p:nvGraphicFramePr>
            <p:cNvPr id="19" name="Chart 18">
              <a:extLst>
                <a:ext uri="{FF2B5EF4-FFF2-40B4-BE49-F238E27FC236}">
                  <a16:creationId xmlns:a16="http://schemas.microsoft.com/office/drawing/2014/main" id="{A540A6A9-2CE7-E977-81E2-8ED2318C8908}"/>
                </a:ext>
              </a:extLst>
            </p:cNvPr>
            <p:cNvGraphicFramePr/>
            <p:nvPr>
              <p:extLst>
                <p:ext uri="{D42A27DB-BD31-4B8C-83A1-F6EECF244321}">
                  <p14:modId xmlns:p14="http://schemas.microsoft.com/office/powerpoint/2010/main" val="2994336560"/>
                </p:ext>
              </p:extLst>
            </p:nvPr>
          </p:nvGraphicFramePr>
          <p:xfrm>
            <a:off x="3048000" y="1079500"/>
            <a:ext cx="12192000" cy="812800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A26F36F2-4EE6-8C74-05CF-4052EA4BD292}"/>
                </a:ext>
              </a:extLst>
            </p:cNvPr>
            <p:cNvSpPr txBox="1"/>
            <p:nvPr/>
          </p:nvSpPr>
          <p:spPr>
            <a:xfrm>
              <a:off x="7620000" y="21717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0,5</a:t>
              </a:r>
            </a:p>
          </p:txBody>
        </p:sp>
        <p:sp>
          <p:nvSpPr>
            <p:cNvPr id="21" name="TextBox 20">
              <a:extLst>
                <a:ext uri="{FF2B5EF4-FFF2-40B4-BE49-F238E27FC236}">
                  <a16:creationId xmlns:a16="http://schemas.microsoft.com/office/drawing/2014/main" id="{7ACE6F61-CEB5-0B88-E9CE-8C9E8B374251}"/>
                </a:ext>
              </a:extLst>
            </p:cNvPr>
            <p:cNvSpPr txBox="1"/>
            <p:nvPr/>
          </p:nvSpPr>
          <p:spPr>
            <a:xfrm>
              <a:off x="9601200" y="21717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0,6</a:t>
              </a:r>
            </a:p>
          </p:txBody>
        </p:sp>
        <p:sp>
          <p:nvSpPr>
            <p:cNvPr id="22" name="TextBox 21">
              <a:extLst>
                <a:ext uri="{FF2B5EF4-FFF2-40B4-BE49-F238E27FC236}">
                  <a16:creationId xmlns:a16="http://schemas.microsoft.com/office/drawing/2014/main" id="{0C855D87-6724-EBA9-6F76-619389DD829C}"/>
                </a:ext>
              </a:extLst>
            </p:cNvPr>
            <p:cNvSpPr txBox="1"/>
            <p:nvPr/>
          </p:nvSpPr>
          <p:spPr>
            <a:xfrm>
              <a:off x="10744200" y="32385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0,7</a:t>
              </a:r>
            </a:p>
          </p:txBody>
        </p:sp>
        <p:sp>
          <p:nvSpPr>
            <p:cNvPr id="23" name="TextBox 22">
              <a:extLst>
                <a:ext uri="{FF2B5EF4-FFF2-40B4-BE49-F238E27FC236}">
                  <a16:creationId xmlns:a16="http://schemas.microsoft.com/office/drawing/2014/main" id="{0BFC32A6-A1FD-8218-2114-68F1CDDA96FF}"/>
                </a:ext>
              </a:extLst>
            </p:cNvPr>
            <p:cNvSpPr txBox="1"/>
            <p:nvPr/>
          </p:nvSpPr>
          <p:spPr>
            <a:xfrm>
              <a:off x="11201400" y="47625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0,8</a:t>
              </a:r>
            </a:p>
          </p:txBody>
        </p:sp>
        <p:sp>
          <p:nvSpPr>
            <p:cNvPr id="24" name="TextBox 23">
              <a:extLst>
                <a:ext uri="{FF2B5EF4-FFF2-40B4-BE49-F238E27FC236}">
                  <a16:creationId xmlns:a16="http://schemas.microsoft.com/office/drawing/2014/main" id="{1B8C18C2-7BDE-FA05-B785-8E63927DFC45}"/>
                </a:ext>
              </a:extLst>
            </p:cNvPr>
            <p:cNvSpPr txBox="1"/>
            <p:nvPr/>
          </p:nvSpPr>
          <p:spPr>
            <a:xfrm>
              <a:off x="10896600" y="62865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0,9</a:t>
              </a:r>
            </a:p>
          </p:txBody>
        </p:sp>
        <p:sp>
          <p:nvSpPr>
            <p:cNvPr id="25" name="TextBox 24">
              <a:extLst>
                <a:ext uri="{FF2B5EF4-FFF2-40B4-BE49-F238E27FC236}">
                  <a16:creationId xmlns:a16="http://schemas.microsoft.com/office/drawing/2014/main" id="{B825F840-7972-CBDF-9CD6-DF470D60CE91}"/>
                </a:ext>
              </a:extLst>
            </p:cNvPr>
            <p:cNvSpPr txBox="1"/>
            <p:nvPr/>
          </p:nvSpPr>
          <p:spPr>
            <a:xfrm>
              <a:off x="9601200" y="71247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1</a:t>
              </a:r>
            </a:p>
          </p:txBody>
        </p:sp>
        <p:sp>
          <p:nvSpPr>
            <p:cNvPr id="26" name="TextBox 25">
              <a:extLst>
                <a:ext uri="{FF2B5EF4-FFF2-40B4-BE49-F238E27FC236}">
                  <a16:creationId xmlns:a16="http://schemas.microsoft.com/office/drawing/2014/main" id="{6A55420F-2CC8-BFBD-74A8-7C36F2DF200E}"/>
                </a:ext>
              </a:extLst>
            </p:cNvPr>
            <p:cNvSpPr txBox="1"/>
            <p:nvPr/>
          </p:nvSpPr>
          <p:spPr>
            <a:xfrm>
              <a:off x="7848600" y="71247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1,1</a:t>
              </a:r>
            </a:p>
          </p:txBody>
        </p:sp>
        <p:sp>
          <p:nvSpPr>
            <p:cNvPr id="27" name="TextBox 26">
              <a:extLst>
                <a:ext uri="{FF2B5EF4-FFF2-40B4-BE49-F238E27FC236}">
                  <a16:creationId xmlns:a16="http://schemas.microsoft.com/office/drawing/2014/main" id="{62354EDA-98EF-7C65-FB9F-A795A3EF13D5}"/>
                </a:ext>
              </a:extLst>
            </p:cNvPr>
            <p:cNvSpPr txBox="1"/>
            <p:nvPr/>
          </p:nvSpPr>
          <p:spPr>
            <a:xfrm>
              <a:off x="6324600" y="61341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1,2</a:t>
              </a:r>
            </a:p>
          </p:txBody>
        </p:sp>
        <p:sp>
          <p:nvSpPr>
            <p:cNvPr id="28" name="TextBox 27">
              <a:extLst>
                <a:ext uri="{FF2B5EF4-FFF2-40B4-BE49-F238E27FC236}">
                  <a16:creationId xmlns:a16="http://schemas.microsoft.com/office/drawing/2014/main" id="{7BC36477-1427-B00A-35B8-AFA0B890D56E}"/>
                </a:ext>
              </a:extLst>
            </p:cNvPr>
            <p:cNvSpPr txBox="1"/>
            <p:nvPr/>
          </p:nvSpPr>
          <p:spPr>
            <a:xfrm>
              <a:off x="5943600" y="46863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1,3</a:t>
              </a:r>
            </a:p>
          </p:txBody>
        </p:sp>
        <p:sp>
          <p:nvSpPr>
            <p:cNvPr id="29" name="TextBox 28">
              <a:extLst>
                <a:ext uri="{FF2B5EF4-FFF2-40B4-BE49-F238E27FC236}">
                  <a16:creationId xmlns:a16="http://schemas.microsoft.com/office/drawing/2014/main" id="{71F45BF9-BD18-D5F7-38FA-7FDC5491A0DE}"/>
                </a:ext>
              </a:extLst>
            </p:cNvPr>
            <p:cNvSpPr txBox="1"/>
            <p:nvPr/>
          </p:nvSpPr>
          <p:spPr>
            <a:xfrm>
              <a:off x="6324600" y="3086100"/>
              <a:ext cx="1447800" cy="1015663"/>
            </a:xfrm>
            <a:prstGeom prst="rect">
              <a:avLst/>
            </a:prstGeom>
            <a:noFill/>
          </p:spPr>
          <p:txBody>
            <a:bodyPr wrap="square" rtlCol="0">
              <a:spAutoFit/>
            </a:bodyPr>
            <a:lstStyle/>
            <a:p>
              <a:r>
                <a:rPr lang="en-US" sz="6000" dirty="0">
                  <a:solidFill>
                    <a:schemeClr val="bg1"/>
                  </a:solidFill>
                  <a:latin typeface="Cambria" panose="02040503050406030204" pitchFamily="18" charset="0"/>
                  <a:ea typeface="Cambria" panose="02040503050406030204" pitchFamily="18" charset="0"/>
                </a:rPr>
                <a:t>1,4</a:t>
              </a:r>
            </a:p>
          </p:txBody>
        </p:sp>
      </p:grpSp>
      <p:sp>
        <p:nvSpPr>
          <p:cNvPr id="30" name="Isosceles Triangle 29">
            <a:extLst>
              <a:ext uri="{FF2B5EF4-FFF2-40B4-BE49-F238E27FC236}">
                <a16:creationId xmlns:a16="http://schemas.microsoft.com/office/drawing/2014/main" id="{3216ACE1-8E0B-9826-6331-F7520BAB5868}"/>
              </a:ext>
            </a:extLst>
          </p:cNvPr>
          <p:cNvSpPr/>
          <p:nvPr/>
        </p:nvSpPr>
        <p:spPr>
          <a:xfrm>
            <a:off x="8839200" y="4686300"/>
            <a:ext cx="685800" cy="76200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4273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30"/>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286000" y="-2286000"/>
            <a:ext cx="13716000" cy="18288000"/>
          </a:xfrm>
          <a:prstGeom prst="rect">
            <a:avLst/>
          </a:prstGeom>
        </p:spPr>
      </p:pic>
      <p:grpSp>
        <p:nvGrpSpPr>
          <p:cNvPr id="3" name="Group 3"/>
          <p:cNvGrpSpPr/>
          <p:nvPr/>
        </p:nvGrpSpPr>
        <p:grpSpPr>
          <a:xfrm>
            <a:off x="1917732" y="1919907"/>
            <a:ext cx="14452535" cy="6447186"/>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7" name="TextBox 7"/>
          <p:cNvSpPr txBox="1"/>
          <p:nvPr/>
        </p:nvSpPr>
        <p:spPr>
          <a:xfrm>
            <a:off x="2403209" y="3477268"/>
            <a:ext cx="14333161" cy="3062377"/>
          </a:xfrm>
          <a:prstGeom prst="rect">
            <a:avLst/>
          </a:prstGeom>
        </p:spPr>
        <p:txBody>
          <a:bodyPr wrap="square" lIns="0" tIns="0" rIns="0" bIns="0" rtlCol="0" anchor="t">
            <a:spAutoFit/>
          </a:bodyPr>
          <a:lstStyle/>
          <a:p>
            <a:pPr algn="ctr"/>
            <a:r>
              <a:rPr lang="en-US" sz="19900">
                <a:solidFill>
                  <a:schemeClr val="tx1">
                    <a:lumMod val="85000"/>
                    <a:lumOff val="15000"/>
                  </a:schemeClr>
                </a:solidFill>
                <a:latin typeface="SVN-Whimsy" panose="02040603050506020204" pitchFamily="18" charset="0"/>
              </a:rPr>
              <a:t>TẠM BIỆT</a:t>
            </a:r>
            <a:endParaRPr lang="en-US" sz="19900" dirty="0">
              <a:solidFill>
                <a:schemeClr val="tx1">
                  <a:lumMod val="85000"/>
                  <a:lumOff val="15000"/>
                </a:schemeClr>
              </a:solidFill>
              <a:latin typeface="SVN-Whimsy" panose="020406030505060202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3865874" y="7035378"/>
            <a:ext cx="369875" cy="5348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5136730" y="3424034"/>
            <a:ext cx="398983" cy="57699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67294" y="423884"/>
            <a:ext cx="3598580"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13349752" y="6278400"/>
            <a:ext cx="2840229" cy="324766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4153175" y="2532203"/>
            <a:ext cx="616692" cy="89183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882393" y="5966169"/>
            <a:ext cx="616692" cy="891831"/>
          </a:xfrm>
          <a:prstGeom prst="rect">
            <a:avLst/>
          </a:prstGeom>
        </p:spPr>
      </p:pic>
    </p:spTree>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286000" y="-2286000"/>
            <a:ext cx="13716000" cy="18288000"/>
          </a:xfrm>
          <a:prstGeom prst="rect">
            <a:avLst/>
          </a:prstGeom>
        </p:spPr>
      </p:pic>
      <p:grpSp>
        <p:nvGrpSpPr>
          <p:cNvPr id="3" name="Group 3"/>
          <p:cNvGrpSpPr/>
          <p:nvPr/>
        </p:nvGrpSpPr>
        <p:grpSpPr>
          <a:xfrm>
            <a:off x="1917732" y="1919907"/>
            <a:ext cx="14452535" cy="6447186"/>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3865874" y="7035378"/>
            <a:ext cx="369875" cy="5348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5136730" y="3424034"/>
            <a:ext cx="398983" cy="57699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67294" y="423884"/>
            <a:ext cx="3598580"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13349752" y="6278400"/>
            <a:ext cx="2840229" cy="324766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4153175" y="2532203"/>
            <a:ext cx="616692" cy="89183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882393" y="5966169"/>
            <a:ext cx="616692" cy="891831"/>
          </a:xfrm>
          <a:prstGeom prst="rect">
            <a:avLst/>
          </a:prstGeom>
        </p:spPr>
      </p:pic>
      <p:pic>
        <p:nvPicPr>
          <p:cNvPr id="6" name="Picture 5">
            <a:extLst>
              <a:ext uri="{FF2B5EF4-FFF2-40B4-BE49-F238E27FC236}">
                <a16:creationId xmlns:a16="http://schemas.microsoft.com/office/drawing/2014/main" id="{EF214D79-786D-844A-0A71-4FEDFD1DDF18}"/>
              </a:ext>
            </a:extLst>
          </p:cNvPr>
          <p:cNvPicPr>
            <a:picLocks noChangeAspect="1"/>
          </p:cNvPicPr>
          <p:nvPr/>
        </p:nvPicPr>
        <p:blipFill>
          <a:blip r:embed="rId8"/>
          <a:stretch>
            <a:fillRect/>
          </a:stretch>
        </p:blipFill>
        <p:spPr>
          <a:xfrm>
            <a:off x="1219200" y="2857500"/>
            <a:ext cx="15552350" cy="49353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7703944" y="5748587"/>
            <a:ext cx="4950491" cy="2117625"/>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algn="ctr" defTabSz="1371600">
                  <a:defRPr/>
                </a:pPr>
                <a:endParaRPr lang="en-US" sz="3600" kern="0">
                  <a:solidFill>
                    <a:prstClr val="black"/>
                  </a:solidFill>
                  <a:latin typeface="字魂59号-创粗黑" panose="020F0502020204030204"/>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677108"/>
              </a:xfrm>
              <a:prstGeom prst="rect">
                <a:avLst/>
              </a:prstGeom>
              <a:noFill/>
              <a:ln w="12700" cap="flat" cmpd="sng" algn="ctr">
                <a:noFill/>
                <a:prstDash val="solid"/>
                <a:miter lim="800000"/>
              </a:ln>
              <a:effectLst/>
            </p:spPr>
            <p:txBody>
              <a:bodyPr wrap="square" rtlCol="0">
                <a:spAutoFit/>
              </a:bodyPr>
              <a:lstStyle/>
              <a:p>
                <a:pPr algn="ctr" defTabSz="1371326">
                  <a:defRPr/>
                </a:pPr>
                <a:r>
                  <a:rPr lang="en-US" sz="6000" b="1" kern="0" spc="225" dirty="0">
                    <a:solidFill>
                      <a:srgbClr val="EB859B">
                        <a:lumMod val="75000"/>
                      </a:srgbClr>
                    </a:solidFill>
                    <a:latin typeface="#9Slide07 SVNNexa Rust Slab Bla" panose="020B0606040200020203" pitchFamily="34" charset="0"/>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1371600">
                <a:defRPr/>
              </a:pPr>
              <a:endParaRPr lang="en-US" sz="21000" kern="0">
                <a:solidFill>
                  <a:prstClr val="white"/>
                </a:solidFill>
                <a:latin typeface="字魂59号-创粗黑" panose="020F0502020204030204"/>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1371600">
                <a:defRPr/>
              </a:pPr>
              <a:endParaRPr lang="en-US" sz="21000" kern="0">
                <a:solidFill>
                  <a:prstClr val="white"/>
                </a:solidFill>
                <a:latin typeface="字魂59号-创粗黑" panose="020F0502020204030204"/>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7123403" y="5606429"/>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13837647" y="626767"/>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5330824" y="820254"/>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6128650" y="9326609"/>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3060806" y="1782119"/>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7445127" y="3669552"/>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4020812" y="6384416"/>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741023" y="8701760"/>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349004" y="7588283"/>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6135115" y="9233714"/>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2586536" y="802050"/>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7776110" y="3110420"/>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3857990" y="236958"/>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8684366" y="4762196"/>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5120539" y="5316299"/>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12840750" y="7633643"/>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13020073" y="6420194"/>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7234842" y="8165597"/>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107853" y="2464685"/>
            <a:ext cx="6819341" cy="736928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1078841" y="2604579"/>
            <a:ext cx="3431192" cy="2679744"/>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prstGeom prst="heart">
                    <a:avLst/>
                  </a:prstGeom>
                  <ask:type>
                    <ask:lineSketchScribble/>
                  </ask:type>
                </ask:lineSketchStyleProps>
              </a:ext>
            </a:extLst>
          </a:ln>
          <a:effectLst/>
        </p:spPr>
        <p:txBody>
          <a:bodyPr rtlCol="0" anchor="ctr"/>
          <a:lstStyle/>
          <a:p>
            <a:pPr algn="ctr" defTabSz="1371600">
              <a:defRPr/>
            </a:pPr>
            <a:endParaRPr lang="en-US" sz="21000" kern="0">
              <a:solidFill>
                <a:prstClr val="white"/>
              </a:solidFill>
              <a:latin typeface="字魂59号-创粗黑" panose="020F0502020204030204"/>
              <a:cs typeface="Calibri Light"/>
            </a:endParaRPr>
          </a:p>
        </p:txBody>
      </p:sp>
      <p:pic>
        <p:nvPicPr>
          <p:cNvPr id="62" name="图片 24"/>
          <p:cNvPicPr>
            <a:picLocks noChangeAspect="1"/>
          </p:cNvPicPr>
          <p:nvPr/>
        </p:nvPicPr>
        <p:blipFill rotWithShape="1">
          <a:blip r:embed="rId5"/>
          <a:srcRect l="8274"/>
          <a:stretch/>
        </p:blipFill>
        <p:spPr>
          <a:xfrm>
            <a:off x="15418786" y="4725717"/>
            <a:ext cx="3276713" cy="556128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60" y="7769452"/>
            <a:ext cx="18490659" cy="2586936"/>
          </a:xfrm>
          <a:prstGeom prst="rect">
            <a:avLst/>
          </a:prstGeom>
        </p:spPr>
      </p:pic>
      <p:pic>
        <p:nvPicPr>
          <p:cNvPr id="4" name="Picture 3">
            <a:extLst>
              <a:ext uri="{FF2B5EF4-FFF2-40B4-BE49-F238E27FC236}">
                <a16:creationId xmlns:a16="http://schemas.microsoft.com/office/drawing/2014/main" id="{97AFA4F9-B2BC-49DD-CBA4-AAACBB946D9E}"/>
              </a:ext>
            </a:extLst>
          </p:cNvPr>
          <p:cNvPicPr>
            <a:picLocks noChangeAspect="1"/>
          </p:cNvPicPr>
          <p:nvPr/>
        </p:nvPicPr>
        <p:blipFill>
          <a:blip r:embed="rId7"/>
          <a:stretch>
            <a:fillRect/>
          </a:stretch>
        </p:blipFill>
        <p:spPr>
          <a:xfrm>
            <a:off x="3962400" y="0"/>
            <a:ext cx="13489889" cy="10287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13289300" y="-454642"/>
            <a:ext cx="6294078" cy="307343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1371600">
                <a:defRPr/>
              </a:pPr>
              <a:endParaRPr lang="th-TH" sz="4200" dirty="0">
                <a:solidFill>
                  <a:prstClr val="black"/>
                </a:solidFill>
                <a:latin typeface="Calibri Light"/>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1371600">
                <a:defRPr/>
              </a:pPr>
              <a:endParaRPr lang="th-TH" sz="4200">
                <a:solidFill>
                  <a:prstClr val="black"/>
                </a:solidFill>
                <a:latin typeface="Calibri Light"/>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14678007" y="7246700"/>
            <a:ext cx="6294078" cy="307343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1371600">
                <a:defRPr/>
              </a:pPr>
              <a:endParaRPr lang="th-TH" sz="4200" dirty="0">
                <a:solidFill>
                  <a:prstClr val="black"/>
                </a:solidFill>
                <a:latin typeface="Calibri Light"/>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1371600">
                <a:defRPr/>
              </a:pPr>
              <a:endParaRPr lang="th-TH" sz="4200">
                <a:solidFill>
                  <a:prstClr val="black"/>
                </a:solidFill>
                <a:latin typeface="Calibri Light"/>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6538033" y="503630"/>
            <a:ext cx="11564077"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371600">
              <a:defRPr/>
            </a:pP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Hãy</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chọn</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bất</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kì</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lá</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thư</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để</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trả</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lời</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câu</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hỏi</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các</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em</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54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nhé</a:t>
            </a:r>
            <a:r>
              <a:rPr lang="en-US"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a:t>
            </a:r>
            <a:endParaRPr lang="th-TH" sz="54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9139413" y="-598783"/>
            <a:ext cx="8302851" cy="6691736"/>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Light"/>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7081133" y="-8823495"/>
            <a:ext cx="7976792" cy="7056075"/>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Light"/>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3214951" y="10102228"/>
            <a:ext cx="6876476" cy="7328222"/>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Light"/>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20489271" y="8564908"/>
            <a:ext cx="2156102" cy="2156102"/>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55919" y="364259"/>
            <a:ext cx="6725454" cy="647525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6575474" y="1482759"/>
            <a:ext cx="5679810" cy="5473363"/>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84061" y="4772124"/>
            <a:ext cx="5486419" cy="5282318"/>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475307" y="1790938"/>
            <a:ext cx="1722038" cy="1722038"/>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622507" y="3653113"/>
            <a:ext cx="1722038" cy="1722038"/>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370598" y="-346228"/>
            <a:ext cx="1722038" cy="1722038"/>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12519" y="7860128"/>
            <a:ext cx="4116191" cy="2388411"/>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defTabSz="1371600"/>
                <a:endParaRPr lang="th-TH" sz="2700" dirty="0">
                  <a:solidFill>
                    <a:prstClr val="black"/>
                  </a:solidFill>
                  <a:latin typeface="Calibri Light"/>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defTabSz="1371600"/>
                  <a:endParaRPr lang="th-TH" sz="2700">
                    <a:solidFill>
                      <a:prstClr val="black"/>
                    </a:solidFill>
                    <a:latin typeface="Calibri Light"/>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defTabSz="1371600"/>
                  <a:endParaRPr lang="th-TH" sz="2700">
                    <a:solidFill>
                      <a:prstClr val="black"/>
                    </a:solidFill>
                    <a:latin typeface="Calibri Light"/>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defTabSz="1371600"/>
                  <a:endParaRPr lang="th-TH" sz="2700">
                    <a:solidFill>
                      <a:prstClr val="black"/>
                    </a:solidFill>
                    <a:latin typeface="Calibri Light"/>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defTabSz="1371600"/>
                <a:endParaRPr lang="th-TH" sz="2700">
                  <a:solidFill>
                    <a:prstClr val="black"/>
                  </a:solidFill>
                  <a:latin typeface="Calibri Light"/>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defTabSz="1371600"/>
                  <a:endParaRPr lang="th-TH" sz="2700">
                    <a:solidFill>
                      <a:prstClr val="black"/>
                    </a:solidFill>
                    <a:latin typeface="Calibri Light"/>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defTabSz="1371600"/>
                <a:endParaRPr lang="th-TH" sz="2700">
                  <a:solidFill>
                    <a:prstClr val="black"/>
                  </a:solidFill>
                  <a:latin typeface="Calibri Light"/>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defTabSz="1371600"/>
                <a:endParaRPr lang="th-TH" sz="2700">
                  <a:solidFill>
                    <a:prstClr val="black"/>
                  </a:solidFill>
                  <a:latin typeface="Calibri Light"/>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8486094" y="618641"/>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6019340" y="7621832"/>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1281344" y="6224199"/>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9956165" y="8240192"/>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578793" y="4135835"/>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2690014" y="1002590"/>
            <a:ext cx="358647" cy="327482"/>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708940" y="1033587"/>
            <a:ext cx="502353" cy="439326"/>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7341527" y="9345887"/>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10570832" y="5765757"/>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5398101" y="5075700"/>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6407062" y="5279766"/>
            <a:ext cx="415803" cy="383949"/>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1371600"/>
            <a:endParaRPr lang="th-TH" sz="2700">
              <a:solidFill>
                <a:prstClr val="black"/>
              </a:solidFill>
              <a:latin typeface="Calibri Light"/>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8772485" y="5529158"/>
            <a:ext cx="383810" cy="350565"/>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1371600"/>
            <a:endParaRPr lang="th-TH" sz="2700">
              <a:solidFill>
                <a:prstClr val="black"/>
              </a:solidFill>
              <a:latin typeface="Calibri Light"/>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89" y="-862685"/>
            <a:ext cx="2440321" cy="3505600"/>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522235" y="-619752"/>
            <a:ext cx="5233596" cy="3055934"/>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13807989" y="7652421"/>
            <a:ext cx="7688073" cy="3033498"/>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1371600">
                <a:defRPr/>
              </a:pPr>
              <a:endParaRPr lang="th-TH" sz="42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363335" y="-606261"/>
            <a:ext cx="18071309" cy="4349138"/>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38773"/>
              </a:xfrm>
              <a:prstGeom prst="rect">
                <a:avLst/>
              </a:prstGeom>
              <a:noFill/>
            </p:spPr>
            <p:txBody>
              <a:bodyPr wrap="square" rtlCol="0">
                <a:spAutoFit/>
              </a:bodyPr>
              <a:lstStyle/>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1</a:t>
                </a:r>
                <a:endParaRPr lang="th-TH" sz="525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1703030"/>
            </a:xfrm>
            <a:prstGeom prst="rect">
              <a:avLst/>
            </a:prstGeom>
            <a:noFill/>
          </p:spPr>
          <p:txBody>
            <a:bodyPr wrap="square" rtlCol="0">
              <a:spAutoFit/>
            </a:bodyPr>
            <a:lstStyle/>
            <a:p>
              <a:pPr algn="ctr" defTabSz="1371600"/>
              <a:r>
                <a:rPr lang="en-US" sz="8000" b="1" dirty="0" err="1">
                  <a:solidFill>
                    <a:srgbClr val="5F9D50">
                      <a:lumMod val="50000"/>
                    </a:srgbClr>
                  </a:solidFill>
                  <a:latin typeface="Cambria" panose="02040503050406030204" pitchFamily="18" charset="0"/>
                  <a:ea typeface="Cambria" panose="02040503050406030204" pitchFamily="18" charset="0"/>
                  <a:cs typeface="Calibri Light"/>
                </a:rPr>
                <a:t>Tính</a:t>
              </a:r>
              <a:r>
                <a:rPr lang="en-US" sz="8000" b="1" dirty="0">
                  <a:solidFill>
                    <a:srgbClr val="5F9D50">
                      <a:lumMod val="50000"/>
                    </a:srgbClr>
                  </a:solidFill>
                  <a:latin typeface="Cambria" panose="02040503050406030204" pitchFamily="18" charset="0"/>
                  <a:ea typeface="Cambria" panose="02040503050406030204" pitchFamily="18" charset="0"/>
                  <a:cs typeface="Calibri Light"/>
                </a:rPr>
                <a:t> </a:t>
              </a:r>
              <a:r>
                <a:rPr lang="en-US" sz="8000" b="1" dirty="0" err="1">
                  <a:solidFill>
                    <a:srgbClr val="5F9D50">
                      <a:lumMod val="50000"/>
                    </a:srgbClr>
                  </a:solidFill>
                  <a:latin typeface="Cambria" panose="02040503050406030204" pitchFamily="18" charset="0"/>
                  <a:ea typeface="Cambria" panose="02040503050406030204" pitchFamily="18" charset="0"/>
                  <a:cs typeface="Calibri Light"/>
                </a:rPr>
                <a:t>nhẩm</a:t>
              </a:r>
              <a:r>
                <a:rPr lang="en-US" sz="8000" b="1" dirty="0">
                  <a:solidFill>
                    <a:srgbClr val="5F9D50">
                      <a:lumMod val="50000"/>
                    </a:srgbClr>
                  </a:solidFill>
                  <a:latin typeface="Cambria" panose="02040503050406030204" pitchFamily="18" charset="0"/>
                  <a:ea typeface="Cambria" panose="02040503050406030204" pitchFamily="18" charset="0"/>
                  <a:cs typeface="Calibri Light"/>
                </a:rPr>
                <a:t>:</a:t>
              </a:r>
            </a:p>
            <a:p>
              <a:pPr algn="ctr" defTabSz="1371600"/>
              <a:r>
                <a:rPr lang="en-US" sz="8000" b="1" dirty="0">
                  <a:solidFill>
                    <a:srgbClr val="5F9D50">
                      <a:lumMod val="50000"/>
                    </a:srgbClr>
                  </a:solidFill>
                  <a:latin typeface="Cambria" panose="02040503050406030204" pitchFamily="18" charset="0"/>
                  <a:ea typeface="Cambria" panose="02040503050406030204" pitchFamily="18" charset="0"/>
                  <a:cs typeface="Calibri Light"/>
                </a:rPr>
                <a:t>76,07 x 100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704051" y="3318200"/>
            <a:ext cx="10008711" cy="2843654"/>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A</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892552"/>
            </a:xfrm>
            <a:prstGeom prst="rect">
              <a:avLst/>
            </a:prstGeom>
            <a:noFill/>
          </p:spPr>
          <p:txBody>
            <a:bodyPr wrap="square" rtlCol="0">
              <a:spAutoFit/>
            </a:bodyPr>
            <a:lstStyle/>
            <a:p>
              <a:pPr defTabSz="1371600"/>
              <a:r>
                <a:rPr lang="en-US" sz="8100" b="1" dirty="0">
                  <a:solidFill>
                    <a:prstClr val="white"/>
                  </a:solidFill>
                  <a:latin typeface="Cambria" panose="02040503050406030204" pitchFamily="18" charset="0"/>
                  <a:ea typeface="Cambria" panose="02040503050406030204" pitchFamily="18" charset="0"/>
                  <a:cs typeface="Calibri Light"/>
                </a:rPr>
                <a:t>7 607</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363335" y="7391983"/>
            <a:ext cx="10595528" cy="2843654"/>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C</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892552"/>
            </a:xfrm>
            <a:prstGeom prst="rect">
              <a:avLst/>
            </a:prstGeom>
            <a:noFill/>
          </p:spPr>
          <p:txBody>
            <a:bodyPr wrap="square" rtlCol="0">
              <a:spAutoFit/>
            </a:bodyPr>
            <a:lstStyle/>
            <a:p>
              <a:pPr defTabSz="1371600"/>
              <a:r>
                <a:rPr lang="en-US" sz="8100" b="1" dirty="0">
                  <a:solidFill>
                    <a:srgbClr val="E53E3E">
                      <a:lumMod val="50000"/>
                    </a:srgbClr>
                  </a:solidFill>
                  <a:latin typeface="Cambria" panose="02040503050406030204" pitchFamily="18" charset="0"/>
                  <a:ea typeface="Cambria" panose="02040503050406030204" pitchFamily="18" charset="0"/>
                  <a:cs typeface="Calibri Light"/>
                </a:rPr>
                <a:t>76 070</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8040599" y="5459803"/>
            <a:ext cx="10008711" cy="2843654"/>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prstClr val="white"/>
                  </a:solidFill>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B</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892552"/>
            </a:xfrm>
            <a:prstGeom prst="rect">
              <a:avLst/>
            </a:prstGeom>
            <a:noFill/>
          </p:spPr>
          <p:txBody>
            <a:bodyPr wrap="square" rtlCol="0">
              <a:spAutoFit/>
            </a:bodyPr>
            <a:lstStyle/>
            <a:p>
              <a:pPr defTabSz="1371600"/>
              <a:r>
                <a:rPr lang="en-US" sz="8100" b="1" dirty="0">
                  <a:solidFill>
                    <a:prstClr val="white"/>
                  </a:solidFill>
                  <a:latin typeface="Cambria" panose="02040503050406030204" pitchFamily="18" charset="0"/>
                  <a:ea typeface="Cambria" panose="02040503050406030204" pitchFamily="18" charset="0"/>
                  <a:cs typeface="Calibri Light"/>
                </a:rPr>
                <a:t>760,7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4026" y="3829397"/>
            <a:ext cx="2193420" cy="2140083"/>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7755" y="7876197"/>
            <a:ext cx="1909827" cy="1985073"/>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743" y="5398235"/>
            <a:ext cx="2193420" cy="2140083"/>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474000" y="-1172379"/>
            <a:ext cx="1558260" cy="155826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489273" y="9001532"/>
            <a:ext cx="1719477" cy="1719477"/>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544857" y="10784783"/>
            <a:ext cx="1719477" cy="1719477"/>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20490320" y="1704605"/>
            <a:ext cx="3228926" cy="5406623"/>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4499665" y="4441011"/>
            <a:ext cx="3137090" cy="5378382"/>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2400" y="419100"/>
            <a:ext cx="8652453" cy="9342755"/>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5308420" y="8854462"/>
            <a:ext cx="2780018" cy="1325996"/>
          </a:xfrm>
          <a:prstGeom prst="rect">
            <a:avLst/>
          </a:prstGeom>
        </p:spPr>
      </p:pic>
      <p:sp>
        <p:nvSpPr>
          <p:cNvPr id="100" name="TextBox 99"/>
          <p:cNvSpPr txBox="1"/>
          <p:nvPr/>
        </p:nvSpPr>
        <p:spPr>
          <a:xfrm rot="21190394">
            <a:off x="9488292" y="3504918"/>
            <a:ext cx="5328410" cy="1200329"/>
          </a:xfrm>
          <a:prstGeom prst="rect">
            <a:avLst/>
          </a:prstGeom>
          <a:noFill/>
        </p:spPr>
        <p:txBody>
          <a:bodyPr wrap="square" rtlCol="0">
            <a:spAutoFit/>
          </a:bodyPr>
          <a:lstStyle/>
          <a:p>
            <a:pPr algn="ctr"/>
            <a:r>
              <a:rPr lang="en-US" sz="7200" dirty="0" err="1">
                <a:solidFill>
                  <a:schemeClr val="accent2">
                    <a:lumMod val="50000"/>
                  </a:schemeClr>
                </a:solidFill>
                <a:latin typeface="Cambria" panose="02040503050406030204" pitchFamily="18" charset="0"/>
                <a:ea typeface="Cambria" panose="02040503050406030204" pitchFamily="18" charset="0"/>
              </a:rPr>
              <a:t>Đúng</a:t>
            </a:r>
            <a:r>
              <a:rPr lang="en-US" sz="7200" dirty="0">
                <a:solidFill>
                  <a:schemeClr val="accent2">
                    <a:lumMod val="50000"/>
                  </a:schemeClr>
                </a:solidFill>
                <a:latin typeface="Cambria" panose="02040503050406030204" pitchFamily="18" charset="0"/>
                <a:ea typeface="Cambria" panose="02040503050406030204" pitchFamily="18" charset="0"/>
              </a:rPr>
              <a:t> </a:t>
            </a:r>
            <a:r>
              <a:rPr lang="en-US" sz="7200" dirty="0" err="1">
                <a:solidFill>
                  <a:schemeClr val="accent2">
                    <a:lumMod val="50000"/>
                  </a:schemeClr>
                </a:solidFill>
                <a:latin typeface="Cambria" panose="02040503050406030204" pitchFamily="18" charset="0"/>
                <a:ea typeface="Cambria" panose="02040503050406030204" pitchFamily="18" charset="0"/>
              </a:rPr>
              <a:t>rồi</a:t>
            </a:r>
            <a:r>
              <a:rPr lang="en-US" sz="7200" dirty="0">
                <a:solidFill>
                  <a:schemeClr val="accent2">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522235" y="-619752"/>
            <a:ext cx="5233596" cy="3055934"/>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13807989" y="7652421"/>
            <a:ext cx="7688073" cy="3033498"/>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1371600">
                <a:defRPr/>
              </a:pPr>
              <a:endParaRPr lang="th-TH" sz="42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363335" y="-606261"/>
            <a:ext cx="18071309" cy="4349138"/>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38773"/>
              </a:xfrm>
              <a:prstGeom prst="rect">
                <a:avLst/>
              </a:prstGeom>
              <a:noFill/>
            </p:spPr>
            <p:txBody>
              <a:bodyPr wrap="square" rtlCol="0">
                <a:spAutoFit/>
              </a:bodyPr>
              <a:lstStyle/>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525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1867178"/>
            </a:xfrm>
            <a:prstGeom prst="rect">
              <a:avLst/>
            </a:prstGeom>
            <a:noFill/>
          </p:spPr>
          <p:txBody>
            <a:bodyPr wrap="square" rtlCol="0">
              <a:spAutoFit/>
            </a:bodyPr>
            <a:lstStyle/>
            <a:p>
              <a:pPr algn="ctr" defTabSz="1371600"/>
              <a:r>
                <a:rPr lang="en-US" sz="8800" b="1" dirty="0" err="1">
                  <a:solidFill>
                    <a:schemeClr val="accent5">
                      <a:lumMod val="75000"/>
                    </a:schemeClr>
                  </a:solidFill>
                  <a:latin typeface="Cambria" panose="02040503050406030204" pitchFamily="18" charset="0"/>
                  <a:ea typeface="Cambria" panose="02040503050406030204" pitchFamily="18" charset="0"/>
                  <a:cs typeface="Calibri Light"/>
                </a:rPr>
                <a:t>Tính</a:t>
              </a:r>
              <a:r>
                <a:rPr lang="en-US" sz="8800" b="1" dirty="0">
                  <a:solidFill>
                    <a:schemeClr val="accent5">
                      <a:lumMod val="75000"/>
                    </a:schemeClr>
                  </a:solidFill>
                  <a:latin typeface="Cambria" panose="02040503050406030204" pitchFamily="18" charset="0"/>
                  <a:ea typeface="Cambria" panose="02040503050406030204" pitchFamily="18" charset="0"/>
                  <a:cs typeface="Calibri Light"/>
                </a:rPr>
                <a:t> </a:t>
              </a:r>
              <a:r>
                <a:rPr lang="en-US" sz="8800" b="1" dirty="0" err="1">
                  <a:solidFill>
                    <a:schemeClr val="accent5">
                      <a:lumMod val="75000"/>
                    </a:schemeClr>
                  </a:solidFill>
                  <a:latin typeface="Cambria" panose="02040503050406030204" pitchFamily="18" charset="0"/>
                  <a:ea typeface="Cambria" panose="02040503050406030204" pitchFamily="18" charset="0"/>
                  <a:cs typeface="Calibri Light"/>
                </a:rPr>
                <a:t>nhẩm</a:t>
              </a:r>
              <a:r>
                <a:rPr lang="en-US" sz="8800" b="1" dirty="0">
                  <a:solidFill>
                    <a:schemeClr val="accent5">
                      <a:lumMod val="75000"/>
                    </a:schemeClr>
                  </a:solidFill>
                  <a:latin typeface="Cambria" panose="02040503050406030204" pitchFamily="18" charset="0"/>
                  <a:ea typeface="Cambria" panose="02040503050406030204" pitchFamily="18" charset="0"/>
                  <a:cs typeface="Calibri Light"/>
                </a:rPr>
                <a:t>:</a:t>
              </a:r>
            </a:p>
            <a:p>
              <a:pPr algn="ctr" defTabSz="1371600"/>
              <a:r>
                <a:rPr lang="en-US" sz="8800" b="1" dirty="0">
                  <a:solidFill>
                    <a:schemeClr val="accent5">
                      <a:lumMod val="75000"/>
                    </a:schemeClr>
                  </a:solidFill>
                  <a:latin typeface="Cambria" panose="02040503050406030204" pitchFamily="18" charset="0"/>
                  <a:ea typeface="Cambria" panose="02040503050406030204" pitchFamily="18" charset="0"/>
                  <a:cs typeface="Calibri Light"/>
                </a:rPr>
                <a:t>54,078 x 1 000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704051" y="3318201"/>
            <a:ext cx="10325153" cy="2843654"/>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A</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892552"/>
            </a:xfrm>
            <a:prstGeom prst="rect">
              <a:avLst/>
            </a:prstGeom>
            <a:noFill/>
          </p:spPr>
          <p:txBody>
            <a:bodyPr wrap="square" rtlCol="0">
              <a:spAutoFit/>
            </a:bodyPr>
            <a:lstStyle/>
            <a:p>
              <a:pPr defTabSz="1371600"/>
              <a:r>
                <a:rPr lang="en-US" sz="8100" b="1" dirty="0">
                  <a:solidFill>
                    <a:prstClr val="white"/>
                  </a:solidFill>
                  <a:latin typeface="Cambria" panose="02040503050406030204" pitchFamily="18" charset="0"/>
                  <a:ea typeface="Cambria" panose="02040503050406030204" pitchFamily="18" charset="0"/>
                  <a:cs typeface="Calibri Light"/>
                </a:rPr>
                <a:t>54 078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363335" y="7391983"/>
            <a:ext cx="10008711" cy="2843654"/>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C</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892552"/>
            </a:xfrm>
            <a:prstGeom prst="rect">
              <a:avLst/>
            </a:prstGeom>
            <a:noFill/>
          </p:spPr>
          <p:txBody>
            <a:bodyPr wrap="square" rtlCol="0">
              <a:spAutoFit/>
            </a:bodyPr>
            <a:lstStyle/>
            <a:p>
              <a:pPr defTabSz="1371600"/>
              <a:r>
                <a:rPr lang="en-US" sz="8100" b="1" dirty="0">
                  <a:solidFill>
                    <a:srgbClr val="E53E3E">
                      <a:lumMod val="50000"/>
                    </a:srgbClr>
                  </a:solidFill>
                  <a:latin typeface="Cambria" panose="02040503050406030204" pitchFamily="18" charset="0"/>
                  <a:ea typeface="Cambria" panose="02040503050406030204" pitchFamily="18" charset="0"/>
                  <a:cs typeface="Calibri Light"/>
                </a:rPr>
                <a:t>540,78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8040599" y="5459804"/>
            <a:ext cx="10008711" cy="2843654"/>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prstClr val="white"/>
                  </a:solidFill>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B</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892552"/>
            </a:xfrm>
            <a:prstGeom prst="rect">
              <a:avLst/>
            </a:prstGeom>
            <a:noFill/>
          </p:spPr>
          <p:txBody>
            <a:bodyPr wrap="square" rtlCol="0">
              <a:spAutoFit/>
            </a:bodyPr>
            <a:lstStyle/>
            <a:p>
              <a:pPr defTabSz="1371600"/>
              <a:r>
                <a:rPr lang="en-US" sz="8100" b="1" dirty="0">
                  <a:solidFill>
                    <a:prstClr val="white"/>
                  </a:solidFill>
                  <a:latin typeface="Cambria" panose="02040503050406030204" pitchFamily="18" charset="0"/>
                  <a:ea typeface="Cambria" panose="02040503050406030204" pitchFamily="18" charset="0"/>
                  <a:cs typeface="Calibri Light"/>
                </a:rPr>
                <a:t>5 407,8</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0736" y="8290434"/>
            <a:ext cx="2193420" cy="2140083"/>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9111" y="3914160"/>
            <a:ext cx="1909827" cy="1985073"/>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743" y="5398235"/>
            <a:ext cx="2193420" cy="2140083"/>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474000" y="-1172379"/>
            <a:ext cx="1558260" cy="155826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489273" y="9001532"/>
            <a:ext cx="1719477" cy="1719477"/>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544857" y="10784783"/>
            <a:ext cx="1719477" cy="1719477"/>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20490320" y="1704605"/>
            <a:ext cx="3228926" cy="5406623"/>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4499665" y="4441011"/>
            <a:ext cx="3137090" cy="5378382"/>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4800" y="1028700"/>
            <a:ext cx="7826518" cy="8885096"/>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5308420" y="8854462"/>
            <a:ext cx="2780018" cy="1325996"/>
          </a:xfrm>
          <a:prstGeom prst="rect">
            <a:avLst/>
          </a:prstGeom>
        </p:spPr>
      </p:pic>
      <p:grpSp>
        <p:nvGrpSpPr>
          <p:cNvPr id="100" name="Group 99"/>
          <p:cNvGrpSpPr/>
          <p:nvPr/>
        </p:nvGrpSpPr>
        <p:grpSpPr>
          <a:xfrm>
            <a:off x="9302867" y="2090331"/>
            <a:ext cx="5546570" cy="3165669"/>
            <a:chOff x="11445748" y="1898215"/>
            <a:chExt cx="5546570" cy="3165669"/>
          </a:xfrm>
        </p:grpSpPr>
        <p:sp>
          <p:nvSpPr>
            <p:cNvPr id="101" name="TextBox 100"/>
            <p:cNvSpPr txBox="1"/>
            <p:nvPr/>
          </p:nvSpPr>
          <p:spPr>
            <a:xfrm>
              <a:off x="11445748" y="1898215"/>
              <a:ext cx="5546570" cy="369332"/>
            </a:xfrm>
            <a:prstGeom prst="rect">
              <a:avLst/>
            </a:prstGeom>
            <a:solidFill>
              <a:schemeClr val="bg1"/>
            </a:solidFill>
            <a:ln w="28575">
              <a:solidFill>
                <a:schemeClr val="accent2">
                  <a:lumMod val="50000"/>
                </a:schemeClr>
              </a:solidFill>
            </a:ln>
          </p:spPr>
          <p:txBody>
            <a:bodyPr wrap="square" rtlCol="0">
              <a:spAutoFit/>
            </a:bodyPr>
            <a:lstStyle/>
            <a:p>
              <a:endParaRPr lang="en-US" dirty="0">
                <a:latin typeface="Cambria" panose="02040503050406030204" pitchFamily="18" charset="0"/>
                <a:ea typeface="Cambria" panose="02040503050406030204" pitchFamily="18" charset="0"/>
              </a:endParaRPr>
            </a:p>
          </p:txBody>
        </p:sp>
        <p:sp>
          <p:nvSpPr>
            <p:cNvPr id="102" name="TextBox 101"/>
            <p:cNvSpPr txBox="1"/>
            <p:nvPr/>
          </p:nvSpPr>
          <p:spPr>
            <a:xfrm>
              <a:off x="11621924" y="3124892"/>
              <a:ext cx="5328410" cy="1938992"/>
            </a:xfrm>
            <a:prstGeom prst="rect">
              <a:avLst/>
            </a:prstGeom>
            <a:noFill/>
          </p:spPr>
          <p:txBody>
            <a:bodyPr wrap="square" rtlCol="0">
              <a:spAutoFit/>
            </a:bodyPr>
            <a:lstStyle/>
            <a:p>
              <a:pPr algn="ctr"/>
              <a:r>
                <a:rPr lang="en-US" sz="6000" dirty="0" err="1">
                  <a:solidFill>
                    <a:schemeClr val="accent2">
                      <a:lumMod val="50000"/>
                    </a:schemeClr>
                  </a:solidFill>
                  <a:latin typeface="Cambria" panose="02040503050406030204" pitchFamily="18" charset="0"/>
                  <a:ea typeface="Cambria" panose="02040503050406030204" pitchFamily="18" charset="0"/>
                </a:rPr>
                <a:t>Các</a:t>
              </a:r>
              <a:r>
                <a:rPr lang="en-US" sz="6000" dirty="0">
                  <a:solidFill>
                    <a:schemeClr val="accent2">
                      <a:lumMod val="50000"/>
                    </a:schemeClr>
                  </a:solidFill>
                  <a:latin typeface="Cambria" panose="02040503050406030204" pitchFamily="18" charset="0"/>
                  <a:ea typeface="Cambria" panose="02040503050406030204" pitchFamily="18" charset="0"/>
                </a:rPr>
                <a:t> </a:t>
              </a:r>
              <a:r>
                <a:rPr lang="en-US" sz="6000" dirty="0" err="1">
                  <a:solidFill>
                    <a:schemeClr val="accent2">
                      <a:lumMod val="50000"/>
                    </a:schemeClr>
                  </a:solidFill>
                  <a:latin typeface="Cambria" panose="02040503050406030204" pitchFamily="18" charset="0"/>
                  <a:ea typeface="Cambria" panose="02040503050406030204" pitchFamily="18" charset="0"/>
                </a:rPr>
                <a:t>em</a:t>
              </a:r>
              <a:r>
                <a:rPr lang="en-US" sz="6000" dirty="0">
                  <a:solidFill>
                    <a:schemeClr val="accent2">
                      <a:lumMod val="50000"/>
                    </a:schemeClr>
                  </a:solidFill>
                  <a:latin typeface="Cambria" panose="02040503050406030204" pitchFamily="18" charset="0"/>
                  <a:ea typeface="Cambria" panose="02040503050406030204" pitchFamily="18" charset="0"/>
                </a:rPr>
                <a:t> </a:t>
              </a:r>
              <a:r>
                <a:rPr lang="en-US" sz="6000" dirty="0" err="1">
                  <a:solidFill>
                    <a:schemeClr val="accent2">
                      <a:lumMod val="50000"/>
                    </a:schemeClr>
                  </a:solidFill>
                  <a:latin typeface="Cambria" panose="02040503050406030204" pitchFamily="18" charset="0"/>
                  <a:ea typeface="Cambria" panose="02040503050406030204" pitchFamily="18" charset="0"/>
                </a:rPr>
                <a:t>giỏi</a:t>
              </a:r>
              <a:r>
                <a:rPr lang="en-US" sz="6000" dirty="0">
                  <a:solidFill>
                    <a:schemeClr val="accent2">
                      <a:lumMod val="50000"/>
                    </a:schemeClr>
                  </a:solidFill>
                  <a:latin typeface="Cambria" panose="02040503050406030204" pitchFamily="18" charset="0"/>
                  <a:ea typeface="Cambria" panose="02040503050406030204" pitchFamily="18" charset="0"/>
                </a:rPr>
                <a:t> </a:t>
              </a:r>
              <a:r>
                <a:rPr lang="en-US" sz="6000" dirty="0" err="1">
                  <a:solidFill>
                    <a:schemeClr val="accent2">
                      <a:lumMod val="50000"/>
                    </a:schemeClr>
                  </a:solidFill>
                  <a:latin typeface="Cambria" panose="02040503050406030204" pitchFamily="18" charset="0"/>
                  <a:ea typeface="Cambria" panose="02040503050406030204" pitchFamily="18" charset="0"/>
                </a:rPr>
                <a:t>quá</a:t>
              </a:r>
              <a:r>
                <a:rPr lang="en-US" sz="6000" dirty="0">
                  <a:solidFill>
                    <a:schemeClr val="accent2">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522235" y="-619752"/>
            <a:ext cx="5233596" cy="3055934"/>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13807989" y="7652421"/>
            <a:ext cx="7688073" cy="3033498"/>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1371600">
                <a:defRPr/>
              </a:pPr>
              <a:endParaRPr lang="th-TH" sz="42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363335" y="-606261"/>
            <a:ext cx="18071309" cy="4349138"/>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1371600">
                    <a:defRPr/>
                  </a:pPr>
                  <a:endParaRPr lang="th-TH" sz="42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38773"/>
              </a:xfrm>
              <a:prstGeom prst="rect">
                <a:avLst/>
              </a:prstGeom>
              <a:noFill/>
            </p:spPr>
            <p:txBody>
              <a:bodyPr wrap="square" rtlCol="0">
                <a:spAutoFit/>
              </a:bodyPr>
              <a:lstStyle/>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1371600"/>
                <a:r>
                  <a:rPr lang="en-US" sz="5250" b="1">
                    <a:solidFill>
                      <a:srgbClr val="BDD7EE">
                        <a:lumMod val="10000"/>
                      </a:srgbClr>
                    </a:solidFill>
                    <a:latin typeface="Cambria" panose="02040503050406030204" pitchFamily="18" charset="0"/>
                    <a:ea typeface="Cambria" panose="02040503050406030204" pitchFamily="18" charset="0"/>
                    <a:cs typeface="Calibri Light"/>
                    <a:sym typeface="Arial"/>
                    <a:rtl val="0"/>
                  </a:rPr>
                  <a:t>3</a:t>
                </a:r>
                <a:endParaRPr lang="th-TH" sz="525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06867" y="400406"/>
              <a:ext cx="6797646" cy="1703030"/>
            </a:xfrm>
            <a:prstGeom prst="rect">
              <a:avLst/>
            </a:prstGeom>
            <a:noFill/>
          </p:spPr>
          <p:txBody>
            <a:bodyPr wrap="square" rtlCol="0">
              <a:spAutoFit/>
            </a:bodyPr>
            <a:lstStyle/>
            <a:p>
              <a:pPr algn="ctr" defTabSz="1371600"/>
              <a:r>
                <a:rPr lang="en-US" sz="8000" b="1" dirty="0" err="1">
                  <a:solidFill>
                    <a:schemeClr val="accent5">
                      <a:lumMod val="75000"/>
                    </a:schemeClr>
                  </a:solidFill>
                  <a:latin typeface="Cambria" panose="02040503050406030204" pitchFamily="18" charset="0"/>
                  <a:ea typeface="Cambria" panose="02040503050406030204" pitchFamily="18" charset="0"/>
                  <a:cs typeface="Calibri Light"/>
                </a:rPr>
                <a:t>Tính</a:t>
              </a:r>
              <a:r>
                <a:rPr lang="en-US" sz="8000" b="1" dirty="0">
                  <a:solidFill>
                    <a:schemeClr val="accent5">
                      <a:lumMod val="75000"/>
                    </a:schemeClr>
                  </a:solidFill>
                  <a:latin typeface="Cambria" panose="02040503050406030204" pitchFamily="18" charset="0"/>
                  <a:ea typeface="Cambria" panose="02040503050406030204" pitchFamily="18" charset="0"/>
                  <a:cs typeface="Calibri Light"/>
                </a:rPr>
                <a:t>:</a:t>
              </a:r>
            </a:p>
            <a:p>
              <a:pPr algn="ctr" defTabSz="1371600"/>
              <a:r>
                <a:rPr lang="en-US" sz="8000" b="1" dirty="0">
                  <a:solidFill>
                    <a:schemeClr val="accent5">
                      <a:lumMod val="75000"/>
                    </a:schemeClr>
                  </a:solidFill>
                  <a:latin typeface="Cambria" panose="02040503050406030204" pitchFamily="18" charset="0"/>
                  <a:ea typeface="Cambria" panose="02040503050406030204" pitchFamily="18" charset="0"/>
                  <a:cs typeface="Calibri Light"/>
                </a:rPr>
                <a:t>53 x 1,1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704051" y="3318200"/>
            <a:ext cx="10008711" cy="2843654"/>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A</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882293"/>
            </a:xfrm>
            <a:prstGeom prst="rect">
              <a:avLst/>
            </a:prstGeom>
            <a:noFill/>
          </p:spPr>
          <p:txBody>
            <a:bodyPr wrap="square" rtlCol="0">
              <a:spAutoFit/>
            </a:bodyPr>
            <a:lstStyle/>
            <a:p>
              <a:pPr defTabSz="1371600"/>
              <a:r>
                <a:rPr lang="en-US" sz="8000" b="1" dirty="0">
                  <a:solidFill>
                    <a:prstClr val="white"/>
                  </a:solidFill>
                  <a:latin typeface="Cambria" panose="02040503050406030204" pitchFamily="18" charset="0"/>
                  <a:ea typeface="Cambria" panose="02040503050406030204" pitchFamily="18" charset="0"/>
                  <a:cs typeface="Calibri Light"/>
                </a:rPr>
                <a:t>57,3</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363335" y="7391983"/>
            <a:ext cx="10655867" cy="2843654"/>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srgbClr val="CDA45B"/>
                  </a:solidFill>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C</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882293"/>
            </a:xfrm>
            <a:prstGeom prst="rect">
              <a:avLst/>
            </a:prstGeom>
            <a:noFill/>
          </p:spPr>
          <p:txBody>
            <a:bodyPr wrap="square" rtlCol="0">
              <a:spAutoFit/>
            </a:bodyPr>
            <a:lstStyle/>
            <a:p>
              <a:pPr defTabSz="1371600"/>
              <a:r>
                <a:rPr lang="en-US" sz="8000" b="1" dirty="0">
                  <a:solidFill>
                    <a:srgbClr val="E53E3E">
                      <a:lumMod val="50000"/>
                    </a:srgbClr>
                  </a:solidFill>
                  <a:latin typeface="Cambria" panose="02040503050406030204" pitchFamily="18" charset="0"/>
                  <a:ea typeface="Cambria" panose="02040503050406030204" pitchFamily="18" charset="0"/>
                  <a:cs typeface="Calibri Light"/>
                </a:rPr>
                <a:t>68,3</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8040599" y="5459803"/>
            <a:ext cx="10008711" cy="2843654"/>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1371600"/>
                <a:endParaRPr lang="en-US" sz="4200">
                  <a:solidFill>
                    <a:prstClr val="white"/>
                  </a:solidFill>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1371600"/>
                    <a:endParaRPr lang="th-TH" sz="2700">
                      <a:solidFill>
                        <a:prstClr val="black"/>
                      </a:solidFill>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984885"/>
                </a:xfrm>
                <a:prstGeom prst="rect">
                  <a:avLst/>
                </a:prstGeom>
                <a:noFill/>
              </p:spPr>
              <p:txBody>
                <a:bodyPr wrap="square" rtlCol="0">
                  <a:spAutoFit/>
                </a:bodyPr>
                <a:lstStyle/>
                <a:p>
                  <a:pPr defTabSz="1371600"/>
                  <a:r>
                    <a:rPr lang="en-US" sz="9000">
                      <a:ln w="28575">
                        <a:solidFill>
                          <a:srgbClr val="EE99AD">
                            <a:lumMod val="50000"/>
                          </a:srgbClr>
                        </a:solidFill>
                      </a:ln>
                      <a:solidFill>
                        <a:prstClr val="white"/>
                      </a:solidFill>
                      <a:latin typeface="Cambria" panose="02040503050406030204" pitchFamily="18" charset="0"/>
                      <a:ea typeface="Cambria" panose="02040503050406030204" pitchFamily="18" charset="0"/>
                      <a:cs typeface="Calibri Light"/>
                    </a:rPr>
                    <a:t>B</a:t>
                  </a:r>
                  <a:endParaRPr lang="th-TH" sz="9000" dirty="0">
                    <a:ln w="28575">
                      <a:solidFill>
                        <a:srgbClr val="EE99AD">
                          <a:lumMod val="50000"/>
                        </a:srgbClr>
                      </a:solidFill>
                    </a:ln>
                    <a:solidFill>
                      <a:prstClr val="white"/>
                    </a:solidFill>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64366"/>
            </a:xfrm>
            <a:prstGeom prst="rect">
              <a:avLst/>
            </a:prstGeom>
            <a:noFill/>
          </p:spPr>
          <p:txBody>
            <a:bodyPr wrap="square" rtlCol="0">
              <a:spAutoFit/>
            </a:bodyPr>
            <a:lstStyle/>
            <a:p>
              <a:pPr defTabSz="1371600"/>
              <a:r>
                <a:rPr lang="en-US" sz="8800" b="1" dirty="0">
                  <a:solidFill>
                    <a:prstClr val="white"/>
                  </a:solidFill>
                  <a:latin typeface="Cambria" panose="02040503050406030204" pitchFamily="18" charset="0"/>
                  <a:ea typeface="Cambria" panose="02040503050406030204" pitchFamily="18" charset="0"/>
                  <a:cs typeface="Calibri Light"/>
                </a:rPr>
                <a:t>58,3</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4026" y="3829397"/>
            <a:ext cx="2193420" cy="2140083"/>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05705" y="5883521"/>
            <a:ext cx="1909827" cy="1985073"/>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910" y="8074959"/>
            <a:ext cx="2193420" cy="2140083"/>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474000" y="-1172379"/>
            <a:ext cx="1558260" cy="155826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489273" y="9001532"/>
            <a:ext cx="1719477" cy="1719477"/>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20544857" y="10784783"/>
            <a:ext cx="1719477" cy="1719477"/>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20490320" y="1704605"/>
            <a:ext cx="3228926" cy="5406623"/>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4499665" y="4441011"/>
            <a:ext cx="3137090" cy="5378382"/>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7400" y="212847"/>
            <a:ext cx="8870181" cy="1006992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5308420" y="8854462"/>
            <a:ext cx="2780018" cy="1325996"/>
          </a:xfrm>
          <a:prstGeom prst="rect">
            <a:avLst/>
          </a:prstGeom>
        </p:spPr>
      </p:pic>
      <p:grpSp>
        <p:nvGrpSpPr>
          <p:cNvPr id="20" name="Group 19"/>
          <p:cNvGrpSpPr/>
          <p:nvPr/>
        </p:nvGrpSpPr>
        <p:grpSpPr>
          <a:xfrm>
            <a:off x="7450124" y="1986890"/>
            <a:ext cx="5546570" cy="1718842"/>
            <a:chOff x="10811525" y="1638521"/>
            <a:chExt cx="5546570" cy="1718842"/>
          </a:xfrm>
        </p:grpSpPr>
        <p:sp>
          <p:nvSpPr>
            <p:cNvPr id="18" name="TextBox 17"/>
            <p:cNvSpPr txBox="1"/>
            <p:nvPr/>
          </p:nvSpPr>
          <p:spPr>
            <a:xfrm>
              <a:off x="10811525" y="1638521"/>
              <a:ext cx="5546570" cy="369332"/>
            </a:xfrm>
            <a:prstGeom prst="rect">
              <a:avLst/>
            </a:prstGeom>
            <a:solidFill>
              <a:schemeClr val="bg1"/>
            </a:solidFill>
            <a:ln w="28575">
              <a:solidFill>
                <a:schemeClr val="accent2">
                  <a:lumMod val="50000"/>
                </a:schemeClr>
              </a:solidFill>
            </a:ln>
          </p:spPr>
          <p:txBody>
            <a:bodyPr wrap="square" rtlCol="0">
              <a:spAutoFit/>
            </a:bodyPr>
            <a:lstStyle/>
            <a:p>
              <a:endParaRPr lang="en-US" dirty="0">
                <a:latin typeface="Cambria" panose="02040503050406030204" pitchFamily="18" charset="0"/>
                <a:ea typeface="Cambria" panose="02040503050406030204" pitchFamily="18" charset="0"/>
              </a:endParaRPr>
            </a:p>
          </p:txBody>
        </p:sp>
        <p:sp>
          <p:nvSpPr>
            <p:cNvPr id="19" name="TextBox 18"/>
            <p:cNvSpPr txBox="1"/>
            <p:nvPr/>
          </p:nvSpPr>
          <p:spPr>
            <a:xfrm>
              <a:off x="10906376" y="2341700"/>
              <a:ext cx="5328410" cy="1015663"/>
            </a:xfrm>
            <a:prstGeom prst="rect">
              <a:avLst/>
            </a:prstGeom>
            <a:noFill/>
          </p:spPr>
          <p:txBody>
            <a:bodyPr wrap="square" rtlCol="0">
              <a:spAutoFit/>
            </a:bodyPr>
            <a:lstStyle/>
            <a:p>
              <a:pPr algn="ctr"/>
              <a:r>
                <a:rPr lang="en-US" sz="6000" dirty="0" err="1">
                  <a:solidFill>
                    <a:schemeClr val="accent2">
                      <a:lumMod val="50000"/>
                    </a:schemeClr>
                  </a:solidFill>
                  <a:latin typeface="Cambria" panose="02040503050406030204" pitchFamily="18" charset="0"/>
                  <a:ea typeface="Cambria" panose="02040503050406030204" pitchFamily="18" charset="0"/>
                </a:rPr>
                <a:t>Giỏi</a:t>
              </a:r>
              <a:r>
                <a:rPr lang="en-US" sz="6000" dirty="0">
                  <a:solidFill>
                    <a:schemeClr val="accent2">
                      <a:lumMod val="50000"/>
                    </a:schemeClr>
                  </a:solidFill>
                  <a:latin typeface="Cambria" panose="02040503050406030204" pitchFamily="18" charset="0"/>
                  <a:ea typeface="Cambria" panose="02040503050406030204" pitchFamily="18" charset="0"/>
                </a:rPr>
                <a:t> </a:t>
              </a:r>
              <a:r>
                <a:rPr lang="en-US" sz="6000" dirty="0" err="1">
                  <a:solidFill>
                    <a:schemeClr val="accent2">
                      <a:lumMod val="50000"/>
                    </a:schemeClr>
                  </a:solidFill>
                  <a:latin typeface="Cambria" panose="02040503050406030204" pitchFamily="18" charset="0"/>
                  <a:ea typeface="Cambria" panose="02040503050406030204" pitchFamily="18" charset="0"/>
                </a:rPr>
                <a:t>quá</a:t>
              </a:r>
              <a:r>
                <a:rPr lang="en-US" sz="6000" dirty="0">
                  <a:solidFill>
                    <a:schemeClr val="accent2">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286000" y="-2286000"/>
            <a:ext cx="13716000" cy="18288000"/>
          </a:xfrm>
          <a:prstGeom prst="rect">
            <a:avLst/>
          </a:prstGeom>
        </p:spPr>
      </p:pic>
      <p:grpSp>
        <p:nvGrpSpPr>
          <p:cNvPr id="3" name="Group 3"/>
          <p:cNvGrpSpPr/>
          <p:nvPr/>
        </p:nvGrpSpPr>
        <p:grpSpPr>
          <a:xfrm>
            <a:off x="1917732" y="1919907"/>
            <a:ext cx="14452535" cy="6447186"/>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3865874" y="7035378"/>
            <a:ext cx="369875" cy="5348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5136730" y="3424034"/>
            <a:ext cx="398983" cy="57699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67294" y="423884"/>
            <a:ext cx="3598580"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13349752" y="6278400"/>
            <a:ext cx="2840229" cy="324766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4153175" y="2532203"/>
            <a:ext cx="616692" cy="89183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882393" y="5966169"/>
            <a:ext cx="616692" cy="891831"/>
          </a:xfrm>
          <a:prstGeom prst="rect">
            <a:avLst/>
          </a:prstGeom>
        </p:spPr>
      </p:pic>
      <p:pic>
        <p:nvPicPr>
          <p:cNvPr id="6" name="Picture 5">
            <a:extLst>
              <a:ext uri="{FF2B5EF4-FFF2-40B4-BE49-F238E27FC236}">
                <a16:creationId xmlns:a16="http://schemas.microsoft.com/office/drawing/2014/main" id="{57C71B3F-2960-E30B-67C3-DC1362D53C70}"/>
              </a:ext>
            </a:extLst>
          </p:cNvPr>
          <p:cNvPicPr>
            <a:picLocks noChangeAspect="1"/>
          </p:cNvPicPr>
          <p:nvPr/>
        </p:nvPicPr>
        <p:blipFill>
          <a:blip r:embed="rId8"/>
          <a:stretch>
            <a:fillRect/>
          </a:stretch>
        </p:blipFill>
        <p:spPr>
          <a:xfrm>
            <a:off x="2209800" y="3162300"/>
            <a:ext cx="14332938" cy="4432176"/>
          </a:xfrm>
          <a:prstGeom prst="rect">
            <a:avLst/>
          </a:prstGeom>
        </p:spPr>
      </p:pic>
    </p:spTree>
    <p:extLst>
      <p:ext uri="{BB962C8B-B14F-4D97-AF65-F5344CB8AC3E}">
        <p14:creationId xmlns:p14="http://schemas.microsoft.com/office/powerpoint/2010/main" val="263132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B8A9D-E59A-76D9-1DBE-394801146130}"/>
              </a:ext>
            </a:extLst>
          </p:cNvPr>
          <p:cNvPicPr>
            <a:picLocks noChangeAspect="1"/>
          </p:cNvPicPr>
          <p:nvPr/>
        </p:nvPicPr>
        <p:blipFill>
          <a:blip r:embed="rId3"/>
          <a:stretch>
            <a:fillRect/>
          </a:stretch>
        </p:blipFill>
        <p:spPr>
          <a:xfrm>
            <a:off x="1219200" y="876300"/>
            <a:ext cx="1158844" cy="1219200"/>
          </a:xfrm>
          <a:prstGeom prst="rect">
            <a:avLst/>
          </a:prstGeom>
        </p:spPr>
      </p:pic>
      <p:sp>
        <p:nvSpPr>
          <p:cNvPr id="4" name="TextBox 3">
            <a:extLst>
              <a:ext uri="{FF2B5EF4-FFF2-40B4-BE49-F238E27FC236}">
                <a16:creationId xmlns:a16="http://schemas.microsoft.com/office/drawing/2014/main" id="{3794AD73-6B24-A456-1463-25232671EDBA}"/>
              </a:ext>
            </a:extLst>
          </p:cNvPr>
          <p:cNvSpPr txBox="1"/>
          <p:nvPr/>
        </p:nvSpPr>
        <p:spPr>
          <a:xfrm>
            <a:off x="2590800" y="876300"/>
            <a:ext cx="14173200"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Một chiếc giỏ đựng được tối đa 5 kg. Mẹ bạn Linh mua rau và hoa quả. Số rau cân nặng 1,8 kg, số hoa quả cân nặng gấp 1,5 lần rau. Hỏi mẹ bạn Linh có thể đựng được hết số rau và hoa quả đã mua trong chiếc giỏ đó được không?</a:t>
            </a:r>
            <a:endParaRPr lang="en-US" sz="40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83C7D6-E14A-1F22-7425-D3C73B986BD3}"/>
              </a:ext>
            </a:extLst>
          </p:cNvPr>
          <p:cNvSpPr txBox="1"/>
          <p:nvPr/>
        </p:nvSpPr>
        <p:spPr>
          <a:xfrm>
            <a:off x="2286000" y="3695700"/>
            <a:ext cx="14097000" cy="4832092"/>
          </a:xfrm>
          <a:prstGeom prst="rect">
            <a:avLst/>
          </a:prstGeom>
          <a:noFill/>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rPr>
              <a:t>Bài</a:t>
            </a:r>
            <a:r>
              <a:rPr lang="vi-VN" sz="4400" b="1" dirty="0">
                <a:solidFill>
                  <a:srgbClr val="FF0000"/>
                </a:solidFill>
                <a:latin typeface="Cambria" panose="02040503050406030204" pitchFamily="18" charset="0"/>
                <a:ea typeface="Cambria" panose="02040503050406030204" pitchFamily="18" charset="0"/>
              </a:rPr>
              <a:t> giải:</a:t>
            </a:r>
          </a:p>
          <a:p>
            <a:pPr algn="ctr"/>
            <a:r>
              <a:rPr lang="vi-VN" sz="4400" dirty="0">
                <a:solidFill>
                  <a:srgbClr val="FF0000"/>
                </a:solidFill>
                <a:latin typeface="Cambria" panose="02040503050406030204" pitchFamily="18" charset="0"/>
                <a:ea typeface="Cambria" panose="02040503050406030204" pitchFamily="18" charset="0"/>
              </a:rPr>
              <a:t>Số hoa quả cân nặng là:</a:t>
            </a:r>
          </a:p>
          <a:p>
            <a:pPr algn="ctr"/>
            <a:r>
              <a:rPr lang="vi-VN" sz="4400" dirty="0">
                <a:solidFill>
                  <a:srgbClr val="FF0000"/>
                </a:solidFill>
                <a:latin typeface="Cambria" panose="02040503050406030204" pitchFamily="18" charset="0"/>
                <a:ea typeface="Cambria" panose="02040503050406030204" pitchFamily="18" charset="0"/>
              </a:rPr>
              <a:t>1,8 × 1,5 = 2,7 (kg)</a:t>
            </a:r>
          </a:p>
          <a:p>
            <a:pPr algn="ctr"/>
            <a:r>
              <a:rPr lang="vi-VN" sz="4400" dirty="0">
                <a:solidFill>
                  <a:srgbClr val="FF0000"/>
                </a:solidFill>
                <a:latin typeface="Cambria" panose="02040503050406030204" pitchFamily="18" charset="0"/>
                <a:ea typeface="Cambria" panose="02040503050406030204" pitchFamily="18" charset="0"/>
              </a:rPr>
              <a:t>Tổng khối lượng của rau và hoa quả là:</a:t>
            </a:r>
          </a:p>
          <a:p>
            <a:pPr algn="ctr"/>
            <a:r>
              <a:rPr lang="vi-VN" sz="4400" dirty="0">
                <a:solidFill>
                  <a:srgbClr val="FF0000"/>
                </a:solidFill>
                <a:latin typeface="Cambria" panose="02040503050406030204" pitchFamily="18" charset="0"/>
                <a:ea typeface="Cambria" panose="02040503050406030204" pitchFamily="18" charset="0"/>
              </a:rPr>
              <a:t>2,7 + 1,8 = 4,5 (kg)</a:t>
            </a:r>
          </a:p>
          <a:p>
            <a:pPr algn="ctr"/>
            <a:r>
              <a:rPr lang="vi-VN" sz="4400" dirty="0">
                <a:solidFill>
                  <a:srgbClr val="FF0000"/>
                </a:solidFill>
                <a:latin typeface="Cambria" panose="02040503050406030204" pitchFamily="18" charset="0"/>
                <a:ea typeface="Cambria" panose="02040503050406030204" pitchFamily="18" charset="0"/>
              </a:rPr>
              <a:t>Vì 4,5 &lt; 5 nên mẹ bạn Linh có thể đựng được hết số rau và hoa quả đã mua trong chiếc giỏ đó.</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8505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578702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289</Words>
  <Application>Microsoft Office PowerPoint</Application>
  <PresentationFormat>Custom</PresentationFormat>
  <Paragraphs>59</Paragraphs>
  <Slides>12</Slides>
  <Notes>3</Notes>
  <HiddenSlides>0</HiddenSlides>
  <MMClips>13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字魂59号-创粗黑</vt:lpstr>
      <vt:lpstr>思源黑体 CN Medium</vt:lpstr>
      <vt:lpstr>#9Slide07 SVNNexa Rust Slab Bla</vt:lpstr>
      <vt:lpstr>Arial</vt:lpstr>
      <vt:lpstr>Calibri</vt:lpstr>
      <vt:lpstr>Calibri Light</vt:lpstr>
      <vt:lpstr>Cambria</vt:lpstr>
      <vt:lpstr>SVN-Whimsy</vt:lpstr>
      <vt:lpstr>Office Theme</vt:lpstr>
      <vt:lpstr>1_Office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48</cp:revision>
  <dcterms:created xsi:type="dcterms:W3CDTF">2006-08-16T00:00:00Z</dcterms:created>
  <dcterms:modified xsi:type="dcterms:W3CDTF">2024-10-24T12:50:00Z</dcterms:modified>
  <dc:identifier>DAFOb5YjhOE</dc:identifier>
</cp:coreProperties>
</file>