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8" r:id="rId2"/>
    <p:sldMasterId id="2147483715" r:id="rId3"/>
  </p:sldMasterIdLst>
  <p:notesMasterIdLst>
    <p:notesMasterId r:id="rId19"/>
  </p:notesMasterIdLst>
  <p:sldIdLst>
    <p:sldId id="258" r:id="rId4"/>
    <p:sldId id="355" r:id="rId5"/>
    <p:sldId id="265" r:id="rId6"/>
    <p:sldId id="267" r:id="rId7"/>
    <p:sldId id="264" r:id="rId8"/>
    <p:sldId id="257" r:id="rId9"/>
    <p:sldId id="308" r:id="rId10"/>
    <p:sldId id="344" r:id="rId11"/>
    <p:sldId id="356" r:id="rId12"/>
    <p:sldId id="357" r:id="rId13"/>
    <p:sldId id="358" r:id="rId14"/>
    <p:sldId id="359" r:id="rId15"/>
    <p:sldId id="360" r:id="rId16"/>
    <p:sldId id="273" r:id="rId17"/>
    <p:sldId id="31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3F3C3E"/>
    <a:srgbClr val="F89755"/>
    <a:srgbClr val="FF7C80"/>
    <a:srgbClr val="00FFCC"/>
    <a:srgbClr val="FFFF66"/>
    <a:srgbClr val="CC99FF"/>
    <a:srgbClr val="CCCCFF"/>
    <a:srgbClr val="CCFF99"/>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075" autoAdjust="0"/>
  </p:normalViewPr>
  <p:slideViewPr>
    <p:cSldViewPr snapToGrid="0">
      <p:cViewPr varScale="1">
        <p:scale>
          <a:sx n="54" d="100"/>
          <a:sy n="54" d="100"/>
        </p:scale>
        <p:origin x="114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1FD92-E822-43D1-B5DB-AE03AFDBE3AC}"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A9D83-7A59-4407-8A1A-D26DCB0688CA}" type="slidenum">
              <a:rPr lang="en-US" smtClean="0"/>
              <a:t>‹#›</a:t>
            </a:fld>
            <a:endParaRPr lang="en-US"/>
          </a:p>
        </p:txBody>
      </p:sp>
    </p:spTree>
    <p:extLst>
      <p:ext uri="{BB962C8B-B14F-4D97-AF65-F5344CB8AC3E}">
        <p14:creationId xmlns:p14="http://schemas.microsoft.com/office/powerpoint/2010/main" val="4242673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t>Dẫn</a:t>
            </a:r>
            <a:r>
              <a:rPr lang="en-US" sz="1400" baseline="0" dirty="0"/>
              <a:t> </a:t>
            </a:r>
            <a:r>
              <a:rPr lang="en-US" sz="1400" baseline="0" dirty="0" err="1"/>
              <a:t>dắt</a:t>
            </a:r>
            <a:r>
              <a:rPr lang="en-US" sz="1400" baseline="0" dirty="0"/>
              <a:t>: </a:t>
            </a:r>
            <a:r>
              <a:rPr lang="en-US" sz="1400" baseline="0" dirty="0" err="1"/>
              <a:t>Các</a:t>
            </a:r>
            <a:r>
              <a:rPr lang="en-US" sz="1400" baseline="0" dirty="0"/>
              <a:t> con </a:t>
            </a:r>
            <a:r>
              <a:rPr lang="en-US" sz="1400" baseline="0" dirty="0" err="1"/>
              <a:t>vật</a:t>
            </a:r>
            <a:r>
              <a:rPr lang="en-US" sz="1400" baseline="0" dirty="0"/>
              <a:t> </a:t>
            </a:r>
            <a:r>
              <a:rPr lang="en-US" sz="1400" baseline="0" dirty="0" err="1"/>
              <a:t>đều</a:t>
            </a:r>
            <a:r>
              <a:rPr lang="en-US" sz="1400" baseline="0" dirty="0"/>
              <a:t> </a:t>
            </a:r>
            <a:r>
              <a:rPr lang="en-US" sz="1400" baseline="0" dirty="0" err="1"/>
              <a:t>rất</a:t>
            </a:r>
            <a:r>
              <a:rPr lang="en-US" sz="1400" baseline="0" dirty="0"/>
              <a:t> </a:t>
            </a:r>
            <a:r>
              <a:rPr lang="en-US" sz="1400" baseline="0" dirty="0" err="1"/>
              <a:t>đói</a:t>
            </a:r>
            <a:r>
              <a:rPr lang="en-US" sz="1400" baseline="0" dirty="0"/>
              <a:t> </a:t>
            </a:r>
            <a:r>
              <a:rPr lang="en-US" sz="1400" baseline="0" dirty="0" err="1"/>
              <a:t>bụng</a:t>
            </a:r>
            <a:r>
              <a:rPr lang="en-US" sz="1400" baseline="0" dirty="0"/>
              <a:t> </a:t>
            </a:r>
            <a:r>
              <a:rPr lang="en-US" sz="1400" baseline="0" dirty="0" err="1"/>
              <a:t>rồi</a:t>
            </a:r>
            <a:r>
              <a:rPr lang="en-US" sz="1400" baseline="0" dirty="0"/>
              <a:t>, </a:t>
            </a:r>
            <a:r>
              <a:rPr lang="en-US" sz="1400" baseline="0" dirty="0" err="1"/>
              <a:t>chúng</a:t>
            </a:r>
            <a:r>
              <a:rPr lang="en-US" sz="1400" baseline="0" dirty="0"/>
              <a:t> ta </a:t>
            </a:r>
            <a:r>
              <a:rPr lang="en-US" sz="1400" baseline="0" dirty="0" err="1"/>
              <a:t>hãy</a:t>
            </a:r>
            <a:r>
              <a:rPr lang="en-US" sz="1400" baseline="0" dirty="0"/>
              <a:t> </a:t>
            </a:r>
            <a:r>
              <a:rPr lang="en-US" sz="1400" baseline="0" dirty="0" err="1"/>
              <a:t>cùng</a:t>
            </a:r>
            <a:r>
              <a:rPr lang="en-US" sz="1400" baseline="0" dirty="0"/>
              <a:t> </a:t>
            </a:r>
            <a:r>
              <a:rPr lang="en-US" sz="1400" baseline="0" dirty="0" err="1"/>
              <a:t>đi</a:t>
            </a:r>
            <a:r>
              <a:rPr lang="en-US" sz="1400" baseline="0" dirty="0"/>
              <a:t> </a:t>
            </a:r>
            <a:r>
              <a:rPr lang="en-US" sz="1400" baseline="0" dirty="0" err="1"/>
              <a:t>tìm</a:t>
            </a:r>
            <a:r>
              <a:rPr lang="en-US" sz="1400" baseline="0" dirty="0"/>
              <a:t> </a:t>
            </a:r>
            <a:r>
              <a:rPr lang="en-US" sz="1400" baseline="0" dirty="0" err="1"/>
              <a:t>thức</a:t>
            </a:r>
            <a:r>
              <a:rPr lang="en-US" sz="1400" baseline="0" dirty="0"/>
              <a:t> </a:t>
            </a:r>
            <a:r>
              <a:rPr lang="en-US" sz="1400" baseline="0" dirty="0" err="1"/>
              <a:t>ăn</a:t>
            </a:r>
            <a:r>
              <a:rPr lang="en-US" sz="1400" baseline="0" dirty="0"/>
              <a:t> </a:t>
            </a:r>
            <a:r>
              <a:rPr lang="en-US" sz="1400" baseline="0" dirty="0" err="1"/>
              <a:t>về</a:t>
            </a:r>
            <a:r>
              <a:rPr lang="en-US" sz="1400" baseline="0" dirty="0"/>
              <a:t> </a:t>
            </a:r>
            <a:r>
              <a:rPr lang="en-US" sz="1400" baseline="0" dirty="0" err="1"/>
              <a:t>cho</a:t>
            </a:r>
            <a:r>
              <a:rPr lang="en-US" sz="1400" baseline="0" dirty="0"/>
              <a:t> </a:t>
            </a:r>
            <a:r>
              <a:rPr lang="en-US" sz="1400" baseline="0" dirty="0" err="1"/>
              <a:t>chúng</a:t>
            </a:r>
            <a:r>
              <a:rPr lang="en-US" sz="1400" baseline="0" dirty="0"/>
              <a:t> </a:t>
            </a:r>
            <a:r>
              <a:rPr lang="en-US" sz="1400" baseline="0" dirty="0" err="1"/>
              <a:t>nhé</a:t>
            </a:r>
            <a:r>
              <a:rPr lang="en-US" sz="1400" baseline="0" dirty="0"/>
              <a:t>!</a:t>
            </a:r>
          </a:p>
          <a:p>
            <a:endParaRPr lang="en-US" sz="1400" baseline="0" dirty="0"/>
          </a:p>
          <a:p>
            <a:endParaRPr lang="en-US" sz="1400" baseline="0" dirty="0"/>
          </a:p>
          <a:p>
            <a:r>
              <a:rPr lang="en-US" sz="1400" dirty="0"/>
              <a:t>Click </a:t>
            </a:r>
            <a:r>
              <a:rPr lang="en-US" sz="1400" dirty="0" err="1"/>
              <a:t>vào</a:t>
            </a:r>
            <a:r>
              <a:rPr lang="en-US" sz="1400" baseline="0" dirty="0"/>
              <a:t> con </a:t>
            </a:r>
            <a:r>
              <a:rPr lang="en-US" sz="1400" baseline="0" dirty="0" err="1"/>
              <a:t>vật</a:t>
            </a:r>
            <a:r>
              <a:rPr lang="en-US" sz="1400" baseline="0" dirty="0"/>
              <a:t> </a:t>
            </a:r>
            <a:r>
              <a:rPr lang="en-US" sz="1400" baseline="0" dirty="0" err="1"/>
              <a:t>để</a:t>
            </a:r>
            <a:r>
              <a:rPr lang="en-US" sz="1400" baseline="0" dirty="0"/>
              <a:t> </a:t>
            </a:r>
            <a:r>
              <a:rPr lang="en-US" sz="1400" baseline="0" dirty="0" err="1"/>
              <a:t>đến</a:t>
            </a:r>
            <a:r>
              <a:rPr lang="en-US" sz="1400" baseline="0" dirty="0"/>
              <a:t> </a:t>
            </a:r>
            <a:r>
              <a:rPr lang="en-US" sz="1400" baseline="0" dirty="0" err="1"/>
              <a:t>câu</a:t>
            </a:r>
            <a:r>
              <a:rPr lang="en-US" sz="1400" baseline="0" dirty="0"/>
              <a:t> </a:t>
            </a:r>
            <a:r>
              <a:rPr lang="en-US" sz="1400" baseline="0" dirty="0" err="1"/>
              <a:t>hỏi</a:t>
            </a:r>
            <a:endParaRPr lang="en-US" sz="1400" baseline="0" dirty="0"/>
          </a:p>
          <a:p>
            <a:r>
              <a:rPr lang="en-US" sz="1400" baseline="0" dirty="0" err="1"/>
              <a:t>Tại</a:t>
            </a:r>
            <a:r>
              <a:rPr lang="en-US" sz="1400" baseline="0" dirty="0"/>
              <a:t> slide </a:t>
            </a:r>
            <a:r>
              <a:rPr lang="en-US" sz="1400" baseline="0" dirty="0" err="1"/>
              <a:t>câu</a:t>
            </a:r>
            <a:r>
              <a:rPr lang="en-US" sz="1400" baseline="0" dirty="0"/>
              <a:t> </a:t>
            </a:r>
            <a:r>
              <a:rPr lang="en-US" sz="1400" baseline="0" dirty="0" err="1"/>
              <a:t>hỏi</a:t>
            </a:r>
            <a:r>
              <a:rPr lang="en-US" sz="1400" baseline="0" dirty="0"/>
              <a:t>, click </a:t>
            </a:r>
            <a:r>
              <a:rPr lang="en-US" sz="1400" baseline="0" dirty="0" err="1"/>
              <a:t>vào</a:t>
            </a:r>
            <a:r>
              <a:rPr lang="en-US" sz="1400" baseline="0" dirty="0"/>
              <a:t> con </a:t>
            </a:r>
            <a:r>
              <a:rPr lang="en-US" sz="1400" baseline="0" dirty="0" err="1"/>
              <a:t>vật</a:t>
            </a:r>
            <a:r>
              <a:rPr lang="en-US" sz="1400" baseline="0" dirty="0"/>
              <a:t> </a:t>
            </a:r>
            <a:r>
              <a:rPr lang="en-US" sz="1400" baseline="0" dirty="0" err="1"/>
              <a:t>để</a:t>
            </a:r>
            <a:r>
              <a:rPr lang="en-US" sz="1400" baseline="0" dirty="0"/>
              <a:t> quay </a:t>
            </a:r>
            <a:r>
              <a:rPr lang="en-US" sz="1400" baseline="0" dirty="0" err="1"/>
              <a:t>về</a:t>
            </a:r>
            <a:r>
              <a:rPr lang="en-US" sz="1400" baseline="0" dirty="0"/>
              <a:t> slide </a:t>
            </a:r>
            <a:r>
              <a:rPr lang="en-US" sz="1400" baseline="0" dirty="0" err="1"/>
              <a:t>này</a:t>
            </a:r>
            <a:r>
              <a:rPr lang="en-US" sz="1400" baseline="0" dirty="0"/>
              <a:t>.</a:t>
            </a:r>
          </a:p>
          <a:p>
            <a:r>
              <a:rPr lang="en-US" sz="1400" dirty="0"/>
              <a:t>Click </a:t>
            </a:r>
            <a:r>
              <a:rPr lang="en-US" sz="1400" dirty="0" err="1"/>
              <a:t>vào</a:t>
            </a:r>
            <a:r>
              <a:rPr lang="en-US" sz="1400" baseline="0" dirty="0"/>
              <a:t> </a:t>
            </a:r>
            <a:r>
              <a:rPr lang="en-US" sz="1400" baseline="0" dirty="0" err="1"/>
              <a:t>Mặt</a:t>
            </a:r>
            <a:r>
              <a:rPr lang="en-US" sz="1400" baseline="0" dirty="0"/>
              <a:t> </a:t>
            </a:r>
            <a:r>
              <a:rPr lang="en-US" sz="1400" baseline="0" dirty="0" err="1"/>
              <a:t>trời</a:t>
            </a:r>
            <a:r>
              <a:rPr lang="en-US" sz="1400" baseline="0" dirty="0"/>
              <a:t> </a:t>
            </a:r>
            <a:r>
              <a:rPr lang="en-US" sz="1400" baseline="0" dirty="0" err="1"/>
              <a:t>để</a:t>
            </a:r>
            <a:r>
              <a:rPr lang="en-US" sz="1400" baseline="0" dirty="0"/>
              <a:t> </a:t>
            </a:r>
            <a:r>
              <a:rPr lang="en-US" sz="1400" baseline="0" dirty="0" err="1"/>
              <a:t>đến</a:t>
            </a:r>
            <a:r>
              <a:rPr lang="en-US" sz="1400" baseline="0" dirty="0"/>
              <a:t> </a:t>
            </a:r>
            <a:r>
              <a:rPr lang="en-US" sz="1400" baseline="0" dirty="0" err="1"/>
              <a:t>bài</a:t>
            </a:r>
            <a:r>
              <a:rPr lang="en-US" sz="1400" baseline="0" dirty="0"/>
              <a:t> </a:t>
            </a:r>
            <a:r>
              <a:rPr lang="en-US" sz="1400" baseline="0" dirty="0" err="1"/>
              <a:t>học</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3861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DC9D-FCCE-854E-C9CE-C7C4E06E5D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F4BB22-C1BB-FCD7-8A9F-FC81BCFC2DB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99B4FE-D3B3-0CC0-803F-C10B3DD0F99F}"/>
              </a:ext>
            </a:extLst>
          </p:cNvPr>
          <p:cNvSpPr>
            <a:spLocks noGrp="1"/>
          </p:cNvSpPr>
          <p:nvPr>
            <p:ph type="dt" sz="half" idx="10"/>
          </p:nvPr>
        </p:nvSpPr>
        <p:spPr>
          <a:xfrm>
            <a:off x="838200" y="6356350"/>
            <a:ext cx="2743200" cy="365125"/>
          </a:xfrm>
          <a:prstGeom prst="rect">
            <a:avLst/>
          </a:prstGeom>
        </p:spPr>
        <p:txBody>
          <a:bodyPr/>
          <a:lstStyle/>
          <a:p>
            <a:fld id="{C1E2D262-0FC0-42C0-818A-41C31B761460}" type="datetimeFigureOut">
              <a:rPr lang="en-US" smtClean="0"/>
              <a:t>10/24/2024</a:t>
            </a:fld>
            <a:endParaRPr lang="en-US"/>
          </a:p>
        </p:txBody>
      </p:sp>
      <p:sp>
        <p:nvSpPr>
          <p:cNvPr id="5" name="Footer Placeholder 4">
            <a:extLst>
              <a:ext uri="{FF2B5EF4-FFF2-40B4-BE49-F238E27FC236}">
                <a16:creationId xmlns:a16="http://schemas.microsoft.com/office/drawing/2014/main" id="{E09C1F9A-C574-2220-D9E1-0589971350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3475D5-0D3A-3FB9-3203-2EC8852A5C83}"/>
              </a:ext>
            </a:extLst>
          </p:cNvPr>
          <p:cNvSpPr>
            <a:spLocks noGrp="1"/>
          </p:cNvSpPr>
          <p:nvPr>
            <p:ph type="sldNum" sz="quarter" idx="12"/>
          </p:nvPr>
        </p:nvSpPr>
        <p:spPr>
          <a:xfrm>
            <a:off x="8610600" y="6356350"/>
            <a:ext cx="2743200" cy="365125"/>
          </a:xfrm>
          <a:prstGeom prst="rect">
            <a:avLst/>
          </a:prstGeom>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94225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6EAA1-BFFD-1594-9217-0D5D75ADFE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2F28C3-ECC7-3E5E-0E78-82BEEDD4A8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E7B6C-E5A0-B8E7-3BB4-6B4121B6E729}"/>
              </a:ext>
            </a:extLst>
          </p:cNvPr>
          <p:cNvSpPr>
            <a:spLocks noGrp="1"/>
          </p:cNvSpPr>
          <p:nvPr>
            <p:ph type="dt" sz="half" idx="10"/>
          </p:nvPr>
        </p:nvSpPr>
        <p:spPr>
          <a:xfrm>
            <a:off x="838200" y="6356350"/>
            <a:ext cx="2743200" cy="365125"/>
          </a:xfrm>
          <a:prstGeom prst="rect">
            <a:avLst/>
          </a:prstGeom>
        </p:spPr>
        <p:txBody>
          <a:bodyPr/>
          <a:lstStyle/>
          <a:p>
            <a:fld id="{C1E2D262-0FC0-42C0-818A-41C31B761460}" type="datetimeFigureOut">
              <a:rPr lang="en-US" smtClean="0"/>
              <a:t>10/24/2024</a:t>
            </a:fld>
            <a:endParaRPr lang="en-US"/>
          </a:p>
        </p:txBody>
      </p:sp>
      <p:sp>
        <p:nvSpPr>
          <p:cNvPr id="5" name="Footer Placeholder 4">
            <a:extLst>
              <a:ext uri="{FF2B5EF4-FFF2-40B4-BE49-F238E27FC236}">
                <a16:creationId xmlns:a16="http://schemas.microsoft.com/office/drawing/2014/main" id="{013CE26E-DCE0-680A-EBE8-7162BB5AB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0C493D-D6BD-E4EE-56B2-83260D8B8AE3}"/>
              </a:ext>
            </a:extLst>
          </p:cNvPr>
          <p:cNvSpPr>
            <a:spLocks noGrp="1"/>
          </p:cNvSpPr>
          <p:nvPr>
            <p:ph type="sldNum" sz="quarter" idx="12"/>
          </p:nvPr>
        </p:nvSpPr>
        <p:spPr>
          <a:xfrm>
            <a:off x="8610600" y="6356350"/>
            <a:ext cx="2743200" cy="365125"/>
          </a:xfrm>
          <a:prstGeom prst="rect">
            <a:avLst/>
          </a:prstGeom>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240304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88BE99-148B-13ED-0323-BFB9F13C22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161E2A-68A6-E9D1-8F09-A89B45EC0F8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C9EED-5F85-4361-1AF7-F89B457895C5}"/>
              </a:ext>
            </a:extLst>
          </p:cNvPr>
          <p:cNvSpPr>
            <a:spLocks noGrp="1"/>
          </p:cNvSpPr>
          <p:nvPr>
            <p:ph type="dt" sz="half" idx="10"/>
          </p:nvPr>
        </p:nvSpPr>
        <p:spPr>
          <a:xfrm>
            <a:off x="838200" y="6356350"/>
            <a:ext cx="2743200" cy="365125"/>
          </a:xfrm>
          <a:prstGeom prst="rect">
            <a:avLst/>
          </a:prstGeom>
        </p:spPr>
        <p:txBody>
          <a:bodyPr/>
          <a:lstStyle/>
          <a:p>
            <a:fld id="{C1E2D262-0FC0-42C0-818A-41C31B761460}" type="datetimeFigureOut">
              <a:rPr lang="en-US" smtClean="0"/>
              <a:t>10/24/2024</a:t>
            </a:fld>
            <a:endParaRPr lang="en-US"/>
          </a:p>
        </p:txBody>
      </p:sp>
      <p:sp>
        <p:nvSpPr>
          <p:cNvPr id="5" name="Footer Placeholder 4">
            <a:extLst>
              <a:ext uri="{FF2B5EF4-FFF2-40B4-BE49-F238E27FC236}">
                <a16:creationId xmlns:a16="http://schemas.microsoft.com/office/drawing/2014/main" id="{61764378-713F-C482-E3F5-6C03D1DA8E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102013-36A7-FCD7-213A-9C6AB72A47FF}"/>
              </a:ext>
            </a:extLst>
          </p:cNvPr>
          <p:cNvSpPr>
            <a:spLocks noGrp="1"/>
          </p:cNvSpPr>
          <p:nvPr>
            <p:ph type="sldNum" sz="quarter" idx="12"/>
          </p:nvPr>
        </p:nvSpPr>
        <p:spPr>
          <a:xfrm>
            <a:off x="8610600" y="6356350"/>
            <a:ext cx="2743200" cy="365125"/>
          </a:xfrm>
          <a:prstGeom prst="rect">
            <a:avLst/>
          </a:prstGeom>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286471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43038A-4CBB-491F-B853-DE94AEF2DC9B}"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535F4-3818-4A58-A1EA-DA03D3E16F0F}" type="slidenum">
              <a:rPr lang="en-US" smtClean="0"/>
              <a:t>‹#›</a:t>
            </a:fld>
            <a:endParaRPr lang="en-US"/>
          </a:p>
        </p:txBody>
      </p:sp>
    </p:spTree>
    <p:extLst>
      <p:ext uri="{BB962C8B-B14F-4D97-AF65-F5344CB8AC3E}">
        <p14:creationId xmlns:p14="http://schemas.microsoft.com/office/powerpoint/2010/main" val="820299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43038A-4CBB-491F-B853-DE94AEF2DC9B}"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535F4-3818-4A58-A1EA-DA03D3E16F0F}" type="slidenum">
              <a:rPr lang="en-US" smtClean="0"/>
              <a:t>‹#›</a:t>
            </a:fld>
            <a:endParaRPr lang="en-US"/>
          </a:p>
        </p:txBody>
      </p:sp>
    </p:spTree>
    <p:extLst>
      <p:ext uri="{BB962C8B-B14F-4D97-AF65-F5344CB8AC3E}">
        <p14:creationId xmlns:p14="http://schemas.microsoft.com/office/powerpoint/2010/main" val="2173655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3038A-4CBB-491F-B853-DE94AEF2DC9B}"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535F4-3818-4A58-A1EA-DA03D3E16F0F}" type="slidenum">
              <a:rPr lang="en-US" smtClean="0"/>
              <a:t>‹#›</a:t>
            </a:fld>
            <a:endParaRPr lang="en-US"/>
          </a:p>
        </p:txBody>
      </p:sp>
    </p:spTree>
    <p:extLst>
      <p:ext uri="{BB962C8B-B14F-4D97-AF65-F5344CB8AC3E}">
        <p14:creationId xmlns:p14="http://schemas.microsoft.com/office/powerpoint/2010/main" val="2220386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43038A-4CBB-491F-B853-DE94AEF2DC9B}"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535F4-3818-4A58-A1EA-DA03D3E16F0F}" type="slidenum">
              <a:rPr lang="en-US" smtClean="0"/>
              <a:t>‹#›</a:t>
            </a:fld>
            <a:endParaRPr lang="en-US"/>
          </a:p>
        </p:txBody>
      </p:sp>
    </p:spTree>
    <p:extLst>
      <p:ext uri="{BB962C8B-B14F-4D97-AF65-F5344CB8AC3E}">
        <p14:creationId xmlns:p14="http://schemas.microsoft.com/office/powerpoint/2010/main" val="3735102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43038A-4CBB-491F-B853-DE94AEF2DC9B}" type="datetimeFigureOut">
              <a:rPr lang="en-US" smtClean="0"/>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E535F4-3818-4A58-A1EA-DA03D3E16F0F}" type="slidenum">
              <a:rPr lang="en-US" smtClean="0"/>
              <a:t>‹#›</a:t>
            </a:fld>
            <a:endParaRPr lang="en-US"/>
          </a:p>
        </p:txBody>
      </p:sp>
    </p:spTree>
    <p:extLst>
      <p:ext uri="{BB962C8B-B14F-4D97-AF65-F5344CB8AC3E}">
        <p14:creationId xmlns:p14="http://schemas.microsoft.com/office/powerpoint/2010/main" val="409737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43038A-4CBB-491F-B853-DE94AEF2DC9B}" type="datetimeFigureOut">
              <a:rPr lang="en-US" smtClean="0"/>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E535F4-3818-4A58-A1EA-DA03D3E16F0F}" type="slidenum">
              <a:rPr lang="en-US" smtClean="0"/>
              <a:t>‹#›</a:t>
            </a:fld>
            <a:endParaRPr lang="en-US"/>
          </a:p>
        </p:txBody>
      </p:sp>
    </p:spTree>
    <p:extLst>
      <p:ext uri="{BB962C8B-B14F-4D97-AF65-F5344CB8AC3E}">
        <p14:creationId xmlns:p14="http://schemas.microsoft.com/office/powerpoint/2010/main" val="3229545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3038A-4CBB-491F-B853-DE94AEF2DC9B}" type="datetimeFigureOut">
              <a:rPr lang="en-US" smtClean="0"/>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E535F4-3818-4A58-A1EA-DA03D3E16F0F}" type="slidenum">
              <a:rPr lang="en-US" smtClean="0"/>
              <a:t>‹#›</a:t>
            </a:fld>
            <a:endParaRPr lang="en-US"/>
          </a:p>
        </p:txBody>
      </p:sp>
    </p:spTree>
    <p:extLst>
      <p:ext uri="{BB962C8B-B14F-4D97-AF65-F5344CB8AC3E}">
        <p14:creationId xmlns:p14="http://schemas.microsoft.com/office/powerpoint/2010/main" val="2818481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3038A-4CBB-491F-B853-DE94AEF2DC9B}"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535F4-3818-4A58-A1EA-DA03D3E16F0F}" type="slidenum">
              <a:rPr lang="en-US" smtClean="0"/>
              <a:t>‹#›</a:t>
            </a:fld>
            <a:endParaRPr lang="en-US"/>
          </a:p>
        </p:txBody>
      </p:sp>
    </p:spTree>
    <p:extLst>
      <p:ext uri="{BB962C8B-B14F-4D97-AF65-F5344CB8AC3E}">
        <p14:creationId xmlns:p14="http://schemas.microsoft.com/office/powerpoint/2010/main" val="1345923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7F67-8B98-CD0C-F9BD-7075718329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C707B16-BC24-F217-6C75-F6D1208DF0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8E37F-51D4-B95B-0BB3-02D11018CF14}"/>
              </a:ext>
            </a:extLst>
          </p:cNvPr>
          <p:cNvSpPr>
            <a:spLocks noGrp="1"/>
          </p:cNvSpPr>
          <p:nvPr>
            <p:ph type="dt" sz="half" idx="10"/>
          </p:nvPr>
        </p:nvSpPr>
        <p:spPr>
          <a:xfrm>
            <a:off x="838200" y="6356350"/>
            <a:ext cx="2743200" cy="365125"/>
          </a:xfrm>
          <a:prstGeom prst="rect">
            <a:avLst/>
          </a:prstGeom>
        </p:spPr>
        <p:txBody>
          <a:bodyPr/>
          <a:lstStyle/>
          <a:p>
            <a:fld id="{C1E2D262-0FC0-42C0-818A-41C31B761460}" type="datetimeFigureOut">
              <a:rPr lang="en-US" smtClean="0"/>
              <a:t>10/24/2024</a:t>
            </a:fld>
            <a:endParaRPr lang="en-US"/>
          </a:p>
        </p:txBody>
      </p:sp>
      <p:sp>
        <p:nvSpPr>
          <p:cNvPr id="5" name="Footer Placeholder 4">
            <a:extLst>
              <a:ext uri="{FF2B5EF4-FFF2-40B4-BE49-F238E27FC236}">
                <a16:creationId xmlns:a16="http://schemas.microsoft.com/office/drawing/2014/main" id="{FD3EDD44-4D40-B1E1-346A-BEA8BA6DAC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E5D543-1819-1E74-C212-9A7A6D2E6A15}"/>
              </a:ext>
            </a:extLst>
          </p:cNvPr>
          <p:cNvSpPr>
            <a:spLocks noGrp="1"/>
          </p:cNvSpPr>
          <p:nvPr>
            <p:ph type="sldNum" sz="quarter" idx="12"/>
          </p:nvPr>
        </p:nvSpPr>
        <p:spPr>
          <a:xfrm>
            <a:off x="8610600" y="6356350"/>
            <a:ext cx="2743200" cy="365125"/>
          </a:xfrm>
          <a:prstGeom prst="rect">
            <a:avLst/>
          </a:prstGeom>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05782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3038A-4CBB-491F-B853-DE94AEF2DC9B}"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535F4-3818-4A58-A1EA-DA03D3E16F0F}" type="slidenum">
              <a:rPr lang="en-US" smtClean="0"/>
              <a:t>‹#›</a:t>
            </a:fld>
            <a:endParaRPr lang="en-US"/>
          </a:p>
        </p:txBody>
      </p:sp>
    </p:spTree>
    <p:extLst>
      <p:ext uri="{BB962C8B-B14F-4D97-AF65-F5344CB8AC3E}">
        <p14:creationId xmlns:p14="http://schemas.microsoft.com/office/powerpoint/2010/main" val="2260957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43038A-4CBB-491F-B853-DE94AEF2DC9B}"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535F4-3818-4A58-A1EA-DA03D3E16F0F}" type="slidenum">
              <a:rPr lang="en-US" smtClean="0"/>
              <a:t>‹#›</a:t>
            </a:fld>
            <a:endParaRPr lang="en-US"/>
          </a:p>
        </p:txBody>
      </p:sp>
    </p:spTree>
    <p:extLst>
      <p:ext uri="{BB962C8B-B14F-4D97-AF65-F5344CB8AC3E}">
        <p14:creationId xmlns:p14="http://schemas.microsoft.com/office/powerpoint/2010/main" val="289309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43038A-4CBB-491F-B853-DE94AEF2DC9B}"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535F4-3818-4A58-A1EA-DA03D3E16F0F}" type="slidenum">
              <a:rPr lang="en-US" smtClean="0"/>
              <a:t>‹#›</a:t>
            </a:fld>
            <a:endParaRPr lang="en-US"/>
          </a:p>
        </p:txBody>
      </p:sp>
    </p:spTree>
    <p:extLst>
      <p:ext uri="{BB962C8B-B14F-4D97-AF65-F5344CB8AC3E}">
        <p14:creationId xmlns:p14="http://schemas.microsoft.com/office/powerpoint/2010/main" val="4036960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877975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4228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1723216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22700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grpSp>
        <p:nvGrpSpPr>
          <p:cNvPr id="88" name="Google Shape;88;p4"/>
          <p:cNvGrpSpPr/>
          <p:nvPr/>
        </p:nvGrpSpPr>
        <p:grpSpPr>
          <a:xfrm>
            <a:off x="0" y="5993836"/>
            <a:ext cx="12192000" cy="768387"/>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9" name="Google Shape;9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100" name="Google Shape;10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6087100"/>
            <a:ext cx="12192000" cy="1183117"/>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668169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5277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6207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2FAA-FE93-942E-E95A-3775AF73F5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73A242-0D1A-D97F-273A-2281F498074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178C85-B2BB-E5ED-B7D9-9ED75EB352C5}"/>
              </a:ext>
            </a:extLst>
          </p:cNvPr>
          <p:cNvSpPr>
            <a:spLocks noGrp="1"/>
          </p:cNvSpPr>
          <p:nvPr>
            <p:ph type="dt" sz="half" idx="10"/>
          </p:nvPr>
        </p:nvSpPr>
        <p:spPr>
          <a:xfrm>
            <a:off x="838200" y="6356350"/>
            <a:ext cx="2743200" cy="365125"/>
          </a:xfrm>
          <a:prstGeom prst="rect">
            <a:avLst/>
          </a:prstGeom>
        </p:spPr>
        <p:txBody>
          <a:bodyPr/>
          <a:lstStyle/>
          <a:p>
            <a:fld id="{C1E2D262-0FC0-42C0-818A-41C31B761460}" type="datetimeFigureOut">
              <a:rPr lang="en-US" smtClean="0"/>
              <a:t>10/24/2024</a:t>
            </a:fld>
            <a:endParaRPr lang="en-US"/>
          </a:p>
        </p:txBody>
      </p:sp>
      <p:sp>
        <p:nvSpPr>
          <p:cNvPr id="5" name="Footer Placeholder 4">
            <a:extLst>
              <a:ext uri="{FF2B5EF4-FFF2-40B4-BE49-F238E27FC236}">
                <a16:creationId xmlns:a16="http://schemas.microsoft.com/office/drawing/2014/main" id="{9336CA78-A0D2-2057-3950-E0959B5155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11A41-0B0D-0B0F-F7F5-5BA05A9CB466}"/>
              </a:ext>
            </a:extLst>
          </p:cNvPr>
          <p:cNvSpPr>
            <a:spLocks noGrp="1"/>
          </p:cNvSpPr>
          <p:nvPr>
            <p:ph type="sldNum" sz="quarter" idx="12"/>
          </p:nvPr>
        </p:nvSpPr>
        <p:spPr>
          <a:xfrm>
            <a:off x="8610600" y="6356350"/>
            <a:ext cx="2743200" cy="365125"/>
          </a:xfrm>
          <a:prstGeom prst="rect">
            <a:avLst/>
          </a:prstGeom>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15697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1597830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808658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095744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617029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5955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408995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427330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681281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714191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471367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06A4-1F9E-5E97-3A62-214A6291C83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EA1EE9D-245F-DA4F-BB2C-CD192C24177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C2D262-B28B-80F7-FAD4-74B91646D95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7B381E-3E0B-50F5-7954-2361D1EA6402}"/>
              </a:ext>
            </a:extLst>
          </p:cNvPr>
          <p:cNvSpPr>
            <a:spLocks noGrp="1"/>
          </p:cNvSpPr>
          <p:nvPr>
            <p:ph type="dt" sz="half" idx="10"/>
          </p:nvPr>
        </p:nvSpPr>
        <p:spPr>
          <a:xfrm>
            <a:off x="838200" y="6356350"/>
            <a:ext cx="2743200" cy="365125"/>
          </a:xfrm>
          <a:prstGeom prst="rect">
            <a:avLst/>
          </a:prstGeom>
        </p:spPr>
        <p:txBody>
          <a:bodyPr/>
          <a:lstStyle/>
          <a:p>
            <a:fld id="{C1E2D262-0FC0-42C0-818A-41C31B761460}" type="datetimeFigureOut">
              <a:rPr lang="en-US" smtClean="0"/>
              <a:t>10/24/2024</a:t>
            </a:fld>
            <a:endParaRPr lang="en-US"/>
          </a:p>
        </p:txBody>
      </p:sp>
      <p:sp>
        <p:nvSpPr>
          <p:cNvPr id="6" name="Footer Placeholder 5">
            <a:extLst>
              <a:ext uri="{FF2B5EF4-FFF2-40B4-BE49-F238E27FC236}">
                <a16:creationId xmlns:a16="http://schemas.microsoft.com/office/drawing/2014/main" id="{FA5E7D0E-F815-C189-17C6-8D0E5B9524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D043C8-0FB6-845D-BA74-4EB691453764}"/>
              </a:ext>
            </a:extLst>
          </p:cNvPr>
          <p:cNvSpPr>
            <a:spLocks noGrp="1"/>
          </p:cNvSpPr>
          <p:nvPr>
            <p:ph type="sldNum" sz="quarter" idx="12"/>
          </p:nvPr>
        </p:nvSpPr>
        <p:spPr>
          <a:xfrm>
            <a:off x="8610600" y="6356350"/>
            <a:ext cx="2743200" cy="365125"/>
          </a:xfrm>
          <a:prstGeom prst="rect">
            <a:avLst/>
          </a:prstGeom>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87263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817743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919452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722761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64130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733472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0536211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39544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86395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604791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42245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7892-144C-5B00-5453-5CE2B3CB43C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2037D7-6DC8-9E6E-4E54-3819C1DFACB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00D19-70E9-9A32-9B5A-AE78200EFF9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B3E3A6-4C67-473F-4B31-BE4F834A19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C5A98F-3533-6610-5D67-32CA6254BE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818457-1365-768E-2FC1-E4124AB1EED7}"/>
              </a:ext>
            </a:extLst>
          </p:cNvPr>
          <p:cNvSpPr>
            <a:spLocks noGrp="1"/>
          </p:cNvSpPr>
          <p:nvPr>
            <p:ph type="dt" sz="half" idx="10"/>
          </p:nvPr>
        </p:nvSpPr>
        <p:spPr>
          <a:xfrm>
            <a:off x="838200" y="6356350"/>
            <a:ext cx="2743200" cy="365125"/>
          </a:xfrm>
          <a:prstGeom prst="rect">
            <a:avLst/>
          </a:prstGeom>
        </p:spPr>
        <p:txBody>
          <a:bodyPr/>
          <a:lstStyle/>
          <a:p>
            <a:fld id="{C1E2D262-0FC0-42C0-818A-41C31B761460}" type="datetimeFigureOut">
              <a:rPr lang="en-US" smtClean="0"/>
              <a:t>10/24/2024</a:t>
            </a:fld>
            <a:endParaRPr lang="en-US"/>
          </a:p>
        </p:txBody>
      </p:sp>
      <p:sp>
        <p:nvSpPr>
          <p:cNvPr id="8" name="Footer Placeholder 7">
            <a:extLst>
              <a:ext uri="{FF2B5EF4-FFF2-40B4-BE49-F238E27FC236}">
                <a16:creationId xmlns:a16="http://schemas.microsoft.com/office/drawing/2014/main" id="{88BC24AE-6E95-1A88-EA72-FAA31AA2B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6CADCCB-A4B1-9080-61CE-D35C9A8855ED}"/>
              </a:ext>
            </a:extLst>
          </p:cNvPr>
          <p:cNvSpPr>
            <a:spLocks noGrp="1"/>
          </p:cNvSpPr>
          <p:nvPr>
            <p:ph type="sldNum" sz="quarter" idx="12"/>
          </p:nvPr>
        </p:nvSpPr>
        <p:spPr>
          <a:xfrm>
            <a:off x="8610600" y="6356350"/>
            <a:ext cx="2743200" cy="365125"/>
          </a:xfrm>
          <a:prstGeom prst="rect">
            <a:avLst/>
          </a:prstGeom>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292493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9124156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2702338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817645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3540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9337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512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00FA6-97B0-3D2C-06B5-2B523B7DAE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49557DB-3D2B-E8D2-2AB9-21BF5E956149}"/>
              </a:ext>
            </a:extLst>
          </p:cNvPr>
          <p:cNvSpPr>
            <a:spLocks noGrp="1"/>
          </p:cNvSpPr>
          <p:nvPr>
            <p:ph type="dt" sz="half" idx="10"/>
          </p:nvPr>
        </p:nvSpPr>
        <p:spPr>
          <a:xfrm>
            <a:off x="838200" y="6356350"/>
            <a:ext cx="2743200" cy="365125"/>
          </a:xfrm>
          <a:prstGeom prst="rect">
            <a:avLst/>
          </a:prstGeom>
        </p:spPr>
        <p:txBody>
          <a:bodyPr/>
          <a:lstStyle/>
          <a:p>
            <a:fld id="{C1E2D262-0FC0-42C0-818A-41C31B761460}" type="datetimeFigureOut">
              <a:rPr lang="en-US" smtClean="0"/>
              <a:t>10/24/2024</a:t>
            </a:fld>
            <a:endParaRPr lang="en-US"/>
          </a:p>
        </p:txBody>
      </p:sp>
      <p:sp>
        <p:nvSpPr>
          <p:cNvPr id="4" name="Footer Placeholder 3">
            <a:extLst>
              <a:ext uri="{FF2B5EF4-FFF2-40B4-BE49-F238E27FC236}">
                <a16:creationId xmlns:a16="http://schemas.microsoft.com/office/drawing/2014/main" id="{883FF5D0-6625-D070-9D03-EAD4AF2047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2AC4485-BE81-9788-74BF-EE3E1EAB488F}"/>
              </a:ext>
            </a:extLst>
          </p:cNvPr>
          <p:cNvSpPr>
            <a:spLocks noGrp="1"/>
          </p:cNvSpPr>
          <p:nvPr>
            <p:ph type="sldNum" sz="quarter" idx="12"/>
          </p:nvPr>
        </p:nvSpPr>
        <p:spPr>
          <a:xfrm>
            <a:off x="8610600" y="6356350"/>
            <a:ext cx="2743200" cy="365125"/>
          </a:xfrm>
          <a:prstGeom prst="rect">
            <a:avLst/>
          </a:prstGeom>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5586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a:xfrm>
            <a:off x="838200" y="6356350"/>
            <a:ext cx="2743200" cy="365125"/>
          </a:xfrm>
          <a:prstGeom prst="rect">
            <a:avLst/>
          </a:prstGeom>
        </p:spPr>
        <p:txBody>
          <a:bodyPr/>
          <a:lstStyle/>
          <a:p>
            <a:fld id="{C1E2D262-0FC0-42C0-818A-41C31B761460}" type="datetimeFigureOut">
              <a:rPr lang="en-US" smtClean="0"/>
              <a:t>10/24/2024</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a:xfrm>
            <a:off x="8610600" y="6356350"/>
            <a:ext cx="2743200" cy="365125"/>
          </a:xfrm>
          <a:prstGeom prst="rect">
            <a:avLst/>
          </a:prstGeom>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2176589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8BAF-CB8D-CB6E-B238-832204753A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14F411-2809-F01F-C017-18EE112EF6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7982B3-73D9-1A84-6B8B-5B1E34C6F7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7FAE43-2194-A667-48A4-B725F6E12956}"/>
              </a:ext>
            </a:extLst>
          </p:cNvPr>
          <p:cNvSpPr>
            <a:spLocks noGrp="1"/>
          </p:cNvSpPr>
          <p:nvPr>
            <p:ph type="dt" sz="half" idx="10"/>
          </p:nvPr>
        </p:nvSpPr>
        <p:spPr>
          <a:xfrm>
            <a:off x="838200" y="6356350"/>
            <a:ext cx="2743200" cy="365125"/>
          </a:xfrm>
          <a:prstGeom prst="rect">
            <a:avLst/>
          </a:prstGeom>
        </p:spPr>
        <p:txBody>
          <a:bodyPr/>
          <a:lstStyle/>
          <a:p>
            <a:fld id="{C1E2D262-0FC0-42C0-818A-41C31B761460}" type="datetimeFigureOut">
              <a:rPr lang="en-US" smtClean="0"/>
              <a:t>10/24/2024</a:t>
            </a:fld>
            <a:endParaRPr lang="en-US"/>
          </a:p>
        </p:txBody>
      </p:sp>
      <p:sp>
        <p:nvSpPr>
          <p:cNvPr id="6" name="Footer Placeholder 5">
            <a:extLst>
              <a:ext uri="{FF2B5EF4-FFF2-40B4-BE49-F238E27FC236}">
                <a16:creationId xmlns:a16="http://schemas.microsoft.com/office/drawing/2014/main" id="{E4139343-8FF6-EA70-70C8-443DBC6AD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F92238-4D9F-EB69-9049-A05F167035B0}"/>
              </a:ext>
            </a:extLst>
          </p:cNvPr>
          <p:cNvSpPr>
            <a:spLocks noGrp="1"/>
          </p:cNvSpPr>
          <p:nvPr>
            <p:ph type="sldNum" sz="quarter" idx="12"/>
          </p:nvPr>
        </p:nvSpPr>
        <p:spPr>
          <a:xfrm>
            <a:off x="8610600" y="6356350"/>
            <a:ext cx="2743200" cy="365125"/>
          </a:xfrm>
          <a:prstGeom prst="rect">
            <a:avLst/>
          </a:prstGeom>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2615421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0589C-B0BC-4DB6-F66A-CBC8B6E301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721CF0-CC18-D0C3-2CF0-51D41949B3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2671AC-D7E2-C66C-22B9-849E99D90B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6DBAD0-2ED1-AC0D-8C0B-0590AEA3597F}"/>
              </a:ext>
            </a:extLst>
          </p:cNvPr>
          <p:cNvSpPr>
            <a:spLocks noGrp="1"/>
          </p:cNvSpPr>
          <p:nvPr>
            <p:ph type="dt" sz="half" idx="10"/>
          </p:nvPr>
        </p:nvSpPr>
        <p:spPr>
          <a:xfrm>
            <a:off x="838200" y="6356350"/>
            <a:ext cx="2743200" cy="365125"/>
          </a:xfrm>
          <a:prstGeom prst="rect">
            <a:avLst/>
          </a:prstGeom>
        </p:spPr>
        <p:txBody>
          <a:bodyPr/>
          <a:lstStyle/>
          <a:p>
            <a:fld id="{C1E2D262-0FC0-42C0-818A-41C31B761460}" type="datetimeFigureOut">
              <a:rPr lang="en-US" smtClean="0"/>
              <a:t>10/24/2024</a:t>
            </a:fld>
            <a:endParaRPr lang="en-US"/>
          </a:p>
        </p:txBody>
      </p:sp>
      <p:sp>
        <p:nvSpPr>
          <p:cNvPr id="6" name="Footer Placeholder 5">
            <a:extLst>
              <a:ext uri="{FF2B5EF4-FFF2-40B4-BE49-F238E27FC236}">
                <a16:creationId xmlns:a16="http://schemas.microsoft.com/office/drawing/2014/main" id="{D3110B31-8230-9121-6A2F-16CCB069F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13F1B6-7738-691E-9EDA-C748221B192B}"/>
              </a:ext>
            </a:extLst>
          </p:cNvPr>
          <p:cNvSpPr>
            <a:spLocks noGrp="1"/>
          </p:cNvSpPr>
          <p:nvPr>
            <p:ph type="sldNum" sz="quarter" idx="12"/>
          </p:nvPr>
        </p:nvSpPr>
        <p:spPr>
          <a:xfrm>
            <a:off x="8610600" y="6356350"/>
            <a:ext cx="2743200" cy="365125"/>
          </a:xfrm>
          <a:prstGeom prst="rect">
            <a:avLst/>
          </a:prstGeom>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1254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475220-6BA9-5362-F495-E0527414519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96280" y="0"/>
            <a:ext cx="1526188" cy="1526188"/>
          </a:xfrm>
          <a:prstGeom prst="rect">
            <a:avLst/>
          </a:prstGeom>
        </p:spPr>
      </p:pic>
    </p:spTree>
    <p:extLst>
      <p:ext uri="{BB962C8B-B14F-4D97-AF65-F5344CB8AC3E}">
        <p14:creationId xmlns:p14="http://schemas.microsoft.com/office/powerpoint/2010/main" val="780705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3038A-4CBB-491F-B853-DE94AEF2DC9B}" type="datetimeFigureOut">
              <a:rPr lang="en-US" smtClean="0"/>
              <a:t>10/24/2024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E535F4-3818-4A58-A1EA-DA03D3E16F0F}" type="slidenum">
              <a:rPr lang="en-US" smtClean="0"/>
              <a:t>‹#›</a:t>
            </a:fld>
            <a:endParaRPr lang="en-US"/>
          </a:p>
        </p:txBody>
      </p:sp>
    </p:spTree>
    <p:extLst>
      <p:ext uri="{BB962C8B-B14F-4D97-AF65-F5344CB8AC3E}">
        <p14:creationId xmlns:p14="http://schemas.microsoft.com/office/powerpoint/2010/main" val="123947041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EC56826-E749-51D9-2DA7-AF595A493B91}"/>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2092750" y="-73742"/>
            <a:ext cx="1793348" cy="1793348"/>
          </a:xfrm>
          <a:prstGeom prst="rect">
            <a:avLst/>
          </a:prstGeom>
        </p:spPr>
      </p:pic>
    </p:spTree>
    <p:extLst>
      <p:ext uri="{BB962C8B-B14F-4D97-AF65-F5344CB8AC3E}">
        <p14:creationId xmlns:p14="http://schemas.microsoft.com/office/powerpoint/2010/main" val="2491401221"/>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6.png"/><Relationship Id="rId1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3.png"/><Relationship Id="rId12" Type="http://schemas.openxmlformats.org/officeDocument/2006/relationships/slide" Target="slide4.xml"/><Relationship Id="rId17"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openxmlformats.org/officeDocument/2006/relationships/slide" Target="slide6.xml"/><Relationship Id="rId11" Type="http://schemas.openxmlformats.org/officeDocument/2006/relationships/image" Target="../media/image15.png"/><Relationship Id="rId5" Type="http://schemas.openxmlformats.org/officeDocument/2006/relationships/image" Target="../media/image12.jpg"/><Relationship Id="rId15" Type="http://schemas.microsoft.com/office/2007/relationships/hdphoto" Target="../media/hdphoto1.wdp"/><Relationship Id="rId10" Type="http://schemas.openxmlformats.org/officeDocument/2006/relationships/slide" Target="slide3.xml"/><Relationship Id="rId19"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14.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2.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image" Target="../media/image24.gif"/><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73AA9A-DBFE-5C83-AA58-2F1ADD863E8D}"/>
              </a:ext>
            </a:extLst>
          </p:cNvPr>
          <p:cNvPicPr>
            <a:picLocks noChangeAspect="1"/>
          </p:cNvPicPr>
          <p:nvPr/>
        </p:nvPicPr>
        <p:blipFill>
          <a:blip r:embed="rId3"/>
          <a:stretch>
            <a:fillRect/>
          </a:stretch>
        </p:blipFill>
        <p:spPr>
          <a:xfrm>
            <a:off x="1529412" y="1505228"/>
            <a:ext cx="5736833" cy="3871296"/>
          </a:xfrm>
          <a:prstGeom prst="rect">
            <a:avLst/>
          </a:prstGeom>
        </p:spPr>
      </p:pic>
    </p:spTree>
    <p:extLst>
      <p:ext uri="{BB962C8B-B14F-4D97-AF65-F5344CB8AC3E}">
        <p14:creationId xmlns:p14="http://schemas.microsoft.com/office/powerpoint/2010/main" val="265525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DAA3E2-F726-4A50-9F76-E913E06353C2}"/>
              </a:ext>
            </a:extLst>
          </p:cNvPr>
          <p:cNvSpPr/>
          <p:nvPr/>
        </p:nvSpPr>
        <p:spPr>
          <a:xfrm>
            <a:off x="294968" y="353961"/>
            <a:ext cx="11680722" cy="61058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C2060C7-3269-22AB-DF37-08317ED836F7}"/>
              </a:ext>
            </a:extLst>
          </p:cNvPr>
          <p:cNvSpPr txBox="1"/>
          <p:nvPr/>
        </p:nvSpPr>
        <p:spPr>
          <a:xfrm>
            <a:off x="724395" y="1270660"/>
            <a:ext cx="10806545" cy="3477875"/>
          </a:xfrm>
          <a:prstGeom prst="rect">
            <a:avLst/>
          </a:prstGeom>
          <a:noFill/>
        </p:spPr>
        <p:txBody>
          <a:bodyPr wrap="square" rtlCol="0">
            <a:spAutoFit/>
          </a:bodyPr>
          <a:lstStyle/>
          <a:p>
            <a:pPr marL="342900" indent="-342900" algn="ctr">
              <a:buAutoNum type="alphaLcParenR"/>
            </a:pPr>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Số ki-lô-gam khí các-bô-níc vườn cây hấp thụ là:</a:t>
            </a:r>
            <a:endParaRPr lang="en-US" sz="4400" dirty="0">
              <a:solidFill>
                <a:srgbClr val="FF0000"/>
              </a:solidFill>
              <a:latin typeface="Cambria" panose="02040503050406030204" pitchFamily="18" charset="0"/>
              <a:ea typeface="Cambria" panose="02040503050406030204" pitchFamily="18" charset="0"/>
            </a:endParaRPr>
          </a:p>
          <a:p>
            <a:pPr algn="ctr"/>
            <a:r>
              <a:rPr lang="vi-VN" sz="4400" dirty="0">
                <a:solidFill>
                  <a:srgbClr val="FF0000"/>
                </a:solidFill>
                <a:latin typeface="Cambria" panose="02040503050406030204" pitchFamily="18" charset="0"/>
                <a:ea typeface="Cambria" panose="02040503050406030204" pitchFamily="18" charset="0"/>
              </a:rPr>
              <a:t>22,7 x 50 = 1 135 (kg)</a:t>
            </a:r>
            <a:endParaRPr lang="en-US" sz="4400" dirty="0">
              <a:solidFill>
                <a:srgbClr val="FF0000"/>
              </a:solidFill>
              <a:latin typeface="Cambria" panose="02040503050406030204" pitchFamily="18" charset="0"/>
              <a:ea typeface="Cambria" panose="02040503050406030204" pitchFamily="18" charset="0"/>
            </a:endParaRPr>
          </a:p>
          <a:p>
            <a:pPr algn="ctr"/>
            <a:r>
              <a:rPr lang="vi-VN" sz="4400" dirty="0">
                <a:solidFill>
                  <a:srgbClr val="FF0000"/>
                </a:solidFill>
                <a:latin typeface="Cambria" panose="02040503050406030204" pitchFamily="18" charset="0"/>
                <a:ea typeface="Cambria" panose="02040503050406030204" pitchFamily="18" charset="0"/>
              </a:rPr>
              <a:t>Số ki-lô-gam khí ô-xi vườn cây sản xuất là:</a:t>
            </a:r>
            <a:endParaRPr lang="en-US" sz="4400" dirty="0">
              <a:solidFill>
                <a:srgbClr val="FF0000"/>
              </a:solidFill>
              <a:latin typeface="Cambria" panose="02040503050406030204" pitchFamily="18" charset="0"/>
              <a:ea typeface="Cambria" panose="02040503050406030204" pitchFamily="18" charset="0"/>
            </a:endParaRPr>
          </a:p>
          <a:p>
            <a:pPr algn="ctr"/>
            <a:r>
              <a:rPr lang="vi-VN" sz="4400" dirty="0">
                <a:solidFill>
                  <a:srgbClr val="FF0000"/>
                </a:solidFill>
                <a:latin typeface="Cambria" panose="02040503050406030204" pitchFamily="18" charset="0"/>
                <a:ea typeface="Cambria" panose="02040503050406030204" pitchFamily="18" charset="0"/>
              </a:rPr>
              <a:t>2,7 x 50 = 135 (kg)</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244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DAA3E2-F726-4A50-9F76-E913E06353C2}"/>
              </a:ext>
            </a:extLst>
          </p:cNvPr>
          <p:cNvSpPr/>
          <p:nvPr/>
        </p:nvSpPr>
        <p:spPr>
          <a:xfrm>
            <a:off x="294968" y="353961"/>
            <a:ext cx="11680722" cy="61058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7EA34B0-A350-43C5-B0CA-8171084284AF}"/>
              </a:ext>
            </a:extLst>
          </p:cNvPr>
          <p:cNvSpPr/>
          <p:nvPr/>
        </p:nvSpPr>
        <p:spPr>
          <a:xfrm>
            <a:off x="760021" y="641268"/>
            <a:ext cx="736270" cy="688768"/>
          </a:xfrm>
          <a:prstGeom prst="ellipse">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4</a:t>
            </a:r>
          </a:p>
        </p:txBody>
      </p:sp>
      <p:sp>
        <p:nvSpPr>
          <p:cNvPr id="4" name="TextBox 3">
            <a:extLst>
              <a:ext uri="{FF2B5EF4-FFF2-40B4-BE49-F238E27FC236}">
                <a16:creationId xmlns:a16="http://schemas.microsoft.com/office/drawing/2014/main" id="{F39ADCFF-33F4-24E3-0C24-55424746E2C9}"/>
              </a:ext>
            </a:extLst>
          </p:cNvPr>
          <p:cNvSpPr txBox="1"/>
          <p:nvPr/>
        </p:nvSpPr>
        <p:spPr>
          <a:xfrm>
            <a:off x="1686296" y="522514"/>
            <a:ext cx="10010899" cy="1015663"/>
          </a:xfrm>
          <a:prstGeom prst="rect">
            <a:avLst/>
          </a:prstGeom>
          <a:noFill/>
        </p:spPr>
        <p:txBody>
          <a:bodyPr wrap="square" rtlCol="0">
            <a:spAutoFit/>
          </a:bodyPr>
          <a:lstStyle/>
          <a:p>
            <a:pPr lvl="0" algn="just"/>
            <a:r>
              <a:rPr lang="vi-VN" sz="3000" dirty="0">
                <a:solidFill>
                  <a:prstClr val="black"/>
                </a:solidFill>
                <a:latin typeface="Cambria" panose="02040503050406030204" pitchFamily="18" charset="0"/>
                <a:ea typeface="Cambria" panose="02040503050406030204" pitchFamily="18" charset="0"/>
              </a:rPr>
              <a:t>b) Để đủ hỗ trợ nhu cầu hô hấp cho một gia đình 6 người thì cần trồng bao nhiêu cây xanh như thế?</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CE5BE91C-144A-E639-AA17-52C0D0BF4BC6}"/>
              </a:ext>
            </a:extLst>
          </p:cNvPr>
          <p:cNvSpPr txBox="1"/>
          <p:nvPr/>
        </p:nvSpPr>
        <p:spPr>
          <a:xfrm>
            <a:off x="225631" y="2042556"/>
            <a:ext cx="11756572" cy="4031873"/>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Bài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giải</a:t>
            </a:r>
            <a:r>
              <a:rPr lang="en-US" sz="3200" dirty="0">
                <a:solidFill>
                  <a:srgbClr val="FF0000"/>
                </a:solidFill>
                <a:latin typeface="Cambria" panose="02040503050406030204" pitchFamily="18" charset="0"/>
                <a:ea typeface="Cambria" panose="02040503050406030204" pitchFamily="18" charset="0"/>
              </a:rPr>
              <a:t>:</a:t>
            </a:r>
          </a:p>
          <a:p>
            <a:pPr algn="ctr"/>
            <a:r>
              <a:rPr lang="vi-VN" sz="3200" dirty="0">
                <a:solidFill>
                  <a:srgbClr val="FF0000"/>
                </a:solidFill>
                <a:latin typeface="Cambria" panose="02040503050406030204" pitchFamily="18" charset="0"/>
                <a:ea typeface="Cambria" panose="02040503050406030204" pitchFamily="18" charset="0"/>
              </a:rPr>
              <a:t>6 người gấp 2 người số lần là:</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6 : 2 = 3 (lần)</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Để đủ hỗ trợ nhu cầu hô hấp cho một gia đình 6 người thì cần trồng số cây là:</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1 x 3 = 3 (cây)</a:t>
            </a:r>
            <a:endParaRPr lang="en-US" sz="3200" dirty="0">
              <a:solidFill>
                <a:srgbClr val="FF0000"/>
              </a:solidFill>
              <a:latin typeface="Cambria" panose="02040503050406030204" pitchFamily="18" charset="0"/>
              <a:ea typeface="Cambria" panose="02040503050406030204" pitchFamily="18" charset="0"/>
            </a:endParaRPr>
          </a:p>
          <a:p>
            <a:pPr algn="r"/>
            <a:r>
              <a:rPr lang="vi-VN" sz="3200" dirty="0">
                <a:solidFill>
                  <a:srgbClr val="FF0000"/>
                </a:solidFill>
                <a:latin typeface="Cambria" panose="02040503050406030204" pitchFamily="18" charset="0"/>
                <a:ea typeface="Cambria" panose="02040503050406030204" pitchFamily="18" charset="0"/>
              </a:rPr>
              <a:t>Đáp số: a) 1 135 kg các-bô-níc; 135 kg ô</a:t>
            </a:r>
            <a:r>
              <a:rPr lang="en-US" sz="3200" dirty="0">
                <a:solidFill>
                  <a:srgbClr val="FF0000"/>
                </a:solidFill>
                <a:latin typeface="Cambria" panose="02040503050406030204" pitchFamily="18" charset="0"/>
                <a:ea typeface="Cambria" panose="02040503050406030204" pitchFamily="18" charset="0"/>
              </a:rPr>
              <a:t> xi</a:t>
            </a:r>
          </a:p>
          <a:p>
            <a:pPr algn="ct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 b) 3</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7688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pic>
        <p:nvPicPr>
          <p:cNvPr id="3" name="Picture 2" descr="A green and red text on a black background&#10;&#10;Description automatically generated">
            <a:extLst>
              <a:ext uri="{FF2B5EF4-FFF2-40B4-BE49-F238E27FC236}">
                <a16:creationId xmlns:a16="http://schemas.microsoft.com/office/drawing/2014/main" id="{FD7348D5-ED37-6B73-519F-E4C173849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667" y="1394126"/>
            <a:ext cx="5667216" cy="4562589"/>
          </a:xfrm>
          <a:prstGeom prst="rect">
            <a:avLst/>
          </a:prstGeom>
        </p:spPr>
      </p:pic>
    </p:spTree>
    <p:extLst>
      <p:ext uri="{BB962C8B-B14F-4D97-AF65-F5344CB8AC3E}">
        <p14:creationId xmlns:p14="http://schemas.microsoft.com/office/powerpoint/2010/main" val="1680152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DAA3E2-F726-4A50-9F76-E913E06353C2}"/>
              </a:ext>
            </a:extLst>
          </p:cNvPr>
          <p:cNvSpPr/>
          <p:nvPr/>
        </p:nvSpPr>
        <p:spPr>
          <a:xfrm>
            <a:off x="294968" y="353961"/>
            <a:ext cx="11680722" cy="61058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7EA34B0-A350-43C5-B0CA-8171084284AF}"/>
              </a:ext>
            </a:extLst>
          </p:cNvPr>
          <p:cNvSpPr/>
          <p:nvPr/>
        </p:nvSpPr>
        <p:spPr>
          <a:xfrm>
            <a:off x="760021" y="641268"/>
            <a:ext cx="736270" cy="688768"/>
          </a:xfrm>
          <a:prstGeom prst="ellipse">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5</a:t>
            </a:r>
          </a:p>
        </p:txBody>
      </p:sp>
      <p:sp>
        <p:nvSpPr>
          <p:cNvPr id="4" name="TextBox 3">
            <a:extLst>
              <a:ext uri="{FF2B5EF4-FFF2-40B4-BE49-F238E27FC236}">
                <a16:creationId xmlns:a16="http://schemas.microsoft.com/office/drawing/2014/main" id="{F39ADCFF-33F4-24E3-0C24-55424746E2C9}"/>
              </a:ext>
            </a:extLst>
          </p:cNvPr>
          <p:cNvSpPr txBox="1"/>
          <p:nvPr/>
        </p:nvSpPr>
        <p:spPr>
          <a:xfrm>
            <a:off x="1686296" y="522514"/>
            <a:ext cx="10010899" cy="1477328"/>
          </a:xfrm>
          <a:prstGeom prst="rect">
            <a:avLst/>
          </a:prstGeom>
          <a:noFill/>
        </p:spPr>
        <p:txBody>
          <a:bodyPr wrap="square" rtlCol="0">
            <a:spAutoFit/>
          </a:bodyPr>
          <a:lstStyle/>
          <a:p>
            <a:pPr lvl="0" algn="just"/>
            <a:r>
              <a:rPr lang="vi-VN" sz="3000" dirty="0">
                <a:solidFill>
                  <a:prstClr val="black"/>
                </a:solidFill>
                <a:latin typeface="Cambria" panose="02040503050406030204" pitchFamily="18" charset="0"/>
                <a:ea typeface="Cambria" panose="02040503050406030204" pitchFamily="18" charset="0"/>
              </a:rPr>
              <a:t>Tóc con người mọc khoảng 0,43 mm mỗi ngày. Bạn Khang nói rằng một tuần tóc mọc được hơn 3,5 mm. Em có đồng ý với bạn Khang không? Tại sao?</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4EBF8B0B-CDB4-34DC-D307-51FAAB17B9C4}"/>
              </a:ext>
            </a:extLst>
          </p:cNvPr>
          <p:cNvPicPr>
            <a:picLocks noChangeAspect="1"/>
          </p:cNvPicPr>
          <p:nvPr/>
        </p:nvPicPr>
        <p:blipFill>
          <a:blip r:embed="rId3"/>
          <a:stretch>
            <a:fillRect/>
          </a:stretch>
        </p:blipFill>
        <p:spPr>
          <a:xfrm>
            <a:off x="8015845" y="1810767"/>
            <a:ext cx="3648878" cy="3728947"/>
          </a:xfrm>
          <a:prstGeom prst="rect">
            <a:avLst/>
          </a:prstGeom>
        </p:spPr>
      </p:pic>
      <p:sp>
        <p:nvSpPr>
          <p:cNvPr id="7" name="TextBox 6">
            <a:extLst>
              <a:ext uri="{FF2B5EF4-FFF2-40B4-BE49-F238E27FC236}">
                <a16:creationId xmlns:a16="http://schemas.microsoft.com/office/drawing/2014/main" id="{8F8545AC-D1AC-3D96-5A1E-7A5E3C15E557}"/>
              </a:ext>
            </a:extLst>
          </p:cNvPr>
          <p:cNvSpPr txBox="1"/>
          <p:nvPr/>
        </p:nvSpPr>
        <p:spPr>
          <a:xfrm>
            <a:off x="463139" y="2576945"/>
            <a:ext cx="7920840" cy="255454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T</a:t>
            </a:r>
            <a:r>
              <a:rPr lang="vi-VN" sz="3200" dirty="0">
                <a:solidFill>
                  <a:srgbClr val="FF0000"/>
                </a:solidFill>
                <a:latin typeface="Cambria" panose="02040503050406030204" pitchFamily="18" charset="0"/>
                <a:ea typeface="Cambria" panose="02040503050406030204" pitchFamily="18" charset="0"/>
              </a:rPr>
              <a:t>rong thời gian một tuần độ dài tóc mọc được khoảng: 0,43 x 7 = 3</a:t>
            </a:r>
            <a:r>
              <a:rPr lang="en-US" sz="3200" dirty="0">
                <a:solidFill>
                  <a:srgbClr val="FF0000"/>
                </a:solidFill>
                <a:latin typeface="Cambria" panose="02040503050406030204" pitchFamily="18" charset="0"/>
                <a:ea typeface="Cambria" panose="02040503050406030204" pitchFamily="18" charset="0"/>
              </a:rPr>
              <a:t>,</a:t>
            </a:r>
            <a:r>
              <a:rPr lang="vi-VN" sz="3200" dirty="0">
                <a:solidFill>
                  <a:srgbClr val="FF0000"/>
                </a:solidFill>
                <a:latin typeface="Cambria" panose="02040503050406030204" pitchFamily="18" charset="0"/>
                <a:ea typeface="Cambria" panose="02040503050406030204" pitchFamily="18" charset="0"/>
              </a:rPr>
              <a:t>01 (mm).</a:t>
            </a:r>
          </a:p>
          <a:p>
            <a:pPr algn="ctr"/>
            <a:r>
              <a:rPr lang="vi-VN" sz="3200" dirty="0">
                <a:solidFill>
                  <a:srgbClr val="FF0000"/>
                </a:solidFill>
                <a:latin typeface="Cambria" panose="02040503050406030204" pitchFamily="18" charset="0"/>
                <a:ea typeface="Cambria" panose="02040503050406030204" pitchFamily="18" charset="0"/>
              </a:rPr>
              <a:t>Trả lời: Bạn Khang nói sau một tuần tóc mọc được hơn 3,5 mm. Câu này là không đúng.</a:t>
            </a:r>
          </a:p>
        </p:txBody>
      </p:sp>
    </p:spTree>
    <p:extLst>
      <p:ext uri="{BB962C8B-B14F-4D97-AF65-F5344CB8AC3E}">
        <p14:creationId xmlns:p14="http://schemas.microsoft.com/office/powerpoint/2010/main" val="3395087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8A8FB43B-1035-1F89-21F9-DE2A0F6BB5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344014" y="1855838"/>
            <a:ext cx="3638595" cy="4710881"/>
          </a:xfrm>
          <a:prstGeom prst="rect">
            <a:avLst/>
          </a:prstGeom>
        </p:spPr>
      </p:pic>
      <p:sp>
        <p:nvSpPr>
          <p:cNvPr id="10" name="TextBox 9">
            <a:extLst>
              <a:ext uri="{FF2B5EF4-FFF2-40B4-BE49-F238E27FC236}">
                <a16:creationId xmlns:a16="http://schemas.microsoft.com/office/drawing/2014/main" id="{E216063E-9A8C-E8D6-BEE5-26006D77476B}"/>
              </a:ext>
            </a:extLst>
          </p:cNvPr>
          <p:cNvSpPr txBox="1"/>
          <p:nvPr/>
        </p:nvSpPr>
        <p:spPr>
          <a:xfrm>
            <a:off x="1863364" y="2148120"/>
            <a:ext cx="6179970"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86C3ABE-27E6-69AB-9ACD-F47DC3BED1C5}"/>
              </a:ext>
            </a:extLst>
          </p:cNvPr>
          <p:cNvPicPr>
            <a:picLocks noChangeAspect="1"/>
          </p:cNvPicPr>
          <p:nvPr/>
        </p:nvPicPr>
        <p:blipFill>
          <a:blip r:embed="rId5"/>
          <a:stretch>
            <a:fillRect/>
          </a:stretch>
        </p:blipFill>
        <p:spPr>
          <a:xfrm rot="737208" flipH="1">
            <a:off x="671249" y="2065469"/>
            <a:ext cx="919996" cy="919996"/>
          </a:xfrm>
          <a:prstGeom prst="rect">
            <a:avLst/>
          </a:prstGeom>
        </p:spPr>
      </p:pic>
      <p:sp>
        <p:nvSpPr>
          <p:cNvPr id="12" name="TextBox 11">
            <a:extLst>
              <a:ext uri="{FF2B5EF4-FFF2-40B4-BE49-F238E27FC236}">
                <a16:creationId xmlns:a16="http://schemas.microsoft.com/office/drawing/2014/main" id="{D4C9D7D1-786A-B473-A93A-A25D132AA998}"/>
              </a:ext>
            </a:extLst>
          </p:cNvPr>
          <p:cNvSpPr txBox="1"/>
          <p:nvPr/>
        </p:nvSpPr>
        <p:spPr>
          <a:xfrm>
            <a:off x="1863364" y="3129132"/>
            <a:ext cx="6179970"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9AECC7B3-3FD8-D78D-2D20-0040FECF31F8}"/>
              </a:ext>
            </a:extLst>
          </p:cNvPr>
          <p:cNvPicPr>
            <a:picLocks noChangeAspect="1"/>
          </p:cNvPicPr>
          <p:nvPr/>
        </p:nvPicPr>
        <p:blipFill>
          <a:blip r:embed="rId5"/>
          <a:stretch>
            <a:fillRect/>
          </a:stretch>
        </p:blipFill>
        <p:spPr>
          <a:xfrm rot="737208" flipH="1">
            <a:off x="671249" y="3046481"/>
            <a:ext cx="919996" cy="919996"/>
          </a:xfrm>
          <a:prstGeom prst="rect">
            <a:avLst/>
          </a:prstGeom>
        </p:spPr>
      </p:pic>
      <p:sp>
        <p:nvSpPr>
          <p:cNvPr id="14" name="TextBox 13">
            <a:extLst>
              <a:ext uri="{FF2B5EF4-FFF2-40B4-BE49-F238E27FC236}">
                <a16:creationId xmlns:a16="http://schemas.microsoft.com/office/drawing/2014/main" id="{5A415F46-50AE-F12C-3795-9EE0B6E50AF9}"/>
              </a:ext>
            </a:extLst>
          </p:cNvPr>
          <p:cNvSpPr txBox="1"/>
          <p:nvPr/>
        </p:nvSpPr>
        <p:spPr>
          <a:xfrm>
            <a:off x="1863364" y="4110144"/>
            <a:ext cx="6179970"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A3D47914-44B4-4E9E-38AA-CFB317D27918}"/>
              </a:ext>
            </a:extLst>
          </p:cNvPr>
          <p:cNvPicPr>
            <a:picLocks noChangeAspect="1"/>
          </p:cNvPicPr>
          <p:nvPr/>
        </p:nvPicPr>
        <p:blipFill>
          <a:blip r:embed="rId5"/>
          <a:stretch>
            <a:fillRect/>
          </a:stretch>
        </p:blipFill>
        <p:spPr>
          <a:xfrm rot="737208" flipH="1">
            <a:off x="671249" y="4027493"/>
            <a:ext cx="919996" cy="919996"/>
          </a:xfrm>
          <a:prstGeom prst="rect">
            <a:avLst/>
          </a:prstGeom>
        </p:spPr>
      </p:pic>
      <p:sp>
        <p:nvSpPr>
          <p:cNvPr id="16" name="TextBox 15">
            <a:extLst>
              <a:ext uri="{FF2B5EF4-FFF2-40B4-BE49-F238E27FC236}">
                <a16:creationId xmlns:a16="http://schemas.microsoft.com/office/drawing/2014/main" id="{CA6B4A89-3743-4649-32FB-CEE071E59D38}"/>
              </a:ext>
            </a:extLst>
          </p:cNvPr>
          <p:cNvSpPr txBox="1"/>
          <p:nvPr/>
        </p:nvSpPr>
        <p:spPr>
          <a:xfrm>
            <a:off x="1863364" y="5091156"/>
            <a:ext cx="6179970"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27DB0D52-492D-30DF-DB82-7CEF07A694DA}"/>
              </a:ext>
            </a:extLst>
          </p:cNvPr>
          <p:cNvPicPr>
            <a:picLocks noChangeAspect="1"/>
          </p:cNvPicPr>
          <p:nvPr/>
        </p:nvPicPr>
        <p:blipFill>
          <a:blip r:embed="rId5"/>
          <a:stretch>
            <a:fillRect/>
          </a:stretch>
        </p:blipFill>
        <p:spPr>
          <a:xfrm rot="737208" flipH="1">
            <a:off x="671249" y="5008505"/>
            <a:ext cx="919996" cy="919996"/>
          </a:xfrm>
          <a:prstGeom prst="rect">
            <a:avLst/>
          </a:prstGeom>
        </p:spPr>
      </p:pic>
      <p:pic>
        <p:nvPicPr>
          <p:cNvPr id="2" name="Picture 1">
            <a:extLst>
              <a:ext uri="{FF2B5EF4-FFF2-40B4-BE49-F238E27FC236}">
                <a16:creationId xmlns:a16="http://schemas.microsoft.com/office/drawing/2014/main" id="{F405B66A-CF29-A0E7-C8A0-E6516D06F2EF}"/>
              </a:ext>
            </a:extLst>
          </p:cNvPr>
          <p:cNvPicPr>
            <a:picLocks noChangeAspect="1"/>
          </p:cNvPicPr>
          <p:nvPr/>
        </p:nvPicPr>
        <p:blipFill>
          <a:blip r:embed="rId6"/>
          <a:stretch>
            <a:fillRect/>
          </a:stretch>
        </p:blipFill>
        <p:spPr>
          <a:xfrm>
            <a:off x="3543331" y="819467"/>
            <a:ext cx="5200339" cy="1133954"/>
          </a:xfrm>
          <a:prstGeom prst="rect">
            <a:avLst/>
          </a:prstGeom>
        </p:spPr>
      </p:pic>
    </p:spTree>
    <p:extLst>
      <p:ext uri="{BB962C8B-B14F-4D97-AF65-F5344CB8AC3E}">
        <p14:creationId xmlns:p14="http://schemas.microsoft.com/office/powerpoint/2010/main" val="811337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6" name="Picture 5">
            <a:extLst>
              <a:ext uri="{FF2B5EF4-FFF2-40B4-BE49-F238E27FC236}">
                <a16:creationId xmlns:a16="http://schemas.microsoft.com/office/drawing/2014/main" id="{447882C1-2767-0B3D-32F1-86F08869EC5B}"/>
              </a:ext>
            </a:extLst>
          </p:cNvPr>
          <p:cNvPicPr>
            <a:picLocks noChangeAspect="1"/>
          </p:cNvPicPr>
          <p:nvPr/>
        </p:nvPicPr>
        <p:blipFill>
          <a:blip r:embed="rId3"/>
          <a:stretch>
            <a:fillRect/>
          </a:stretch>
        </p:blipFill>
        <p:spPr>
          <a:xfrm>
            <a:off x="611139" y="329768"/>
            <a:ext cx="5578323" cy="2944623"/>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4" y="0"/>
            <a:ext cx="12201404" cy="7585788"/>
          </a:xfrm>
          <a:prstGeom prst="rect">
            <a:avLst/>
          </a:prstGeom>
        </p:spPr>
      </p:pic>
      <p:pic>
        <p:nvPicPr>
          <p:cNvPr id="2056" name="Picture 8" descr="Cartoon Sun Clip Art at Clker.com - vector clip art online, royalty free &amp;amp;  public domai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340" y="-180975"/>
            <a:ext cx="1979903" cy="16829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4133" y="2589461"/>
            <a:ext cx="1244685" cy="1416175"/>
          </a:xfrm>
          <a:prstGeom prst="rect">
            <a:avLst/>
          </a:prstGeom>
        </p:spPr>
      </p:pic>
      <p:pic>
        <p:nvPicPr>
          <p:cNvPr id="3" name="Picture 2">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170" y="3272364"/>
            <a:ext cx="2185657" cy="1889256"/>
          </a:xfrm>
          <a:prstGeom prst="rect">
            <a:avLst/>
          </a:prstGeom>
        </p:spPr>
      </p:pic>
      <p:pic>
        <p:nvPicPr>
          <p:cNvPr id="5" name="Picture 4">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16830" y="5196309"/>
            <a:ext cx="1206664" cy="1206664"/>
          </a:xfrm>
          <a:prstGeom prst="rect">
            <a:avLst/>
          </a:prstGeom>
        </p:spPr>
      </p:pic>
      <p:sp>
        <p:nvSpPr>
          <p:cNvPr id="6" name="Rounded Rectangle 5"/>
          <p:cNvSpPr/>
          <p:nvPr/>
        </p:nvSpPr>
        <p:spPr>
          <a:xfrm>
            <a:off x="4103156" y="457156"/>
            <a:ext cx="6039789" cy="762000"/>
          </a:xfrm>
          <a:prstGeom prst="roundRect">
            <a:avLst/>
          </a:prstGeom>
          <a:solidFill>
            <a:schemeClr val="accent6">
              <a:lumMod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UTM Karate" panose="02040603050506020204" pitchFamily="18" charset="0"/>
                <a:ea typeface="Arial-Rounded" pitchFamily="34" charset="0"/>
                <a:cs typeface="Arial-Rounded" pitchFamily="34" charset="0"/>
              </a:rPr>
              <a:t>TÌM THỨC ĂN CHO CÁC LOÀI VẬT</a:t>
            </a:r>
          </a:p>
        </p:txBody>
      </p:sp>
      <p:grpSp>
        <p:nvGrpSpPr>
          <p:cNvPr id="9" name="Group 8"/>
          <p:cNvGrpSpPr/>
          <p:nvPr/>
        </p:nvGrpSpPr>
        <p:grpSpPr>
          <a:xfrm>
            <a:off x="4189521" y="3269637"/>
            <a:ext cx="2438400" cy="1447800"/>
            <a:chOff x="9490346" y="3712128"/>
            <a:chExt cx="2438400" cy="1447800"/>
          </a:xfrm>
        </p:grpSpPr>
        <p:sp>
          <p:nvSpPr>
            <p:cNvPr id="23" name="Cloud Callout 22"/>
            <p:cNvSpPr/>
            <p:nvPr/>
          </p:nvSpPr>
          <p:spPr>
            <a:xfrm>
              <a:off x="9490346" y="3712128"/>
              <a:ext cx="2438400" cy="1447800"/>
            </a:xfrm>
            <a:prstGeom prst="cloudCallout">
              <a:avLst>
                <a:gd name="adj1" fmla="val -15300"/>
                <a:gd name="adj2" fmla="val 842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Healthy Food Turtle Stock Illustrations – 309 Healthy Food Turtle Stock  Illustrations, Vectors &amp;amp; Clipart - Dreamstim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0000" l="4563" r="90000"/>
                      </a14:imgEffect>
                    </a14:imgLayer>
                  </a14:imgProps>
                </a:ext>
                <a:ext uri="{28A0092B-C50C-407E-A947-70E740481C1C}">
                  <a14:useLocalDpi xmlns:a14="http://schemas.microsoft.com/office/drawing/2010/main" val="0"/>
                </a:ext>
              </a:extLst>
            </a:blip>
            <a:srcRect/>
            <a:stretch>
              <a:fillRect/>
            </a:stretch>
          </p:blipFill>
          <p:spPr bwMode="auto">
            <a:xfrm>
              <a:off x="10195719" y="3787930"/>
              <a:ext cx="1143000" cy="12072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326998" y="1745648"/>
            <a:ext cx="2438400" cy="1447800"/>
            <a:chOff x="4183539" y="1787694"/>
            <a:chExt cx="2438400" cy="1447800"/>
          </a:xfrm>
        </p:grpSpPr>
        <p:sp>
          <p:nvSpPr>
            <p:cNvPr id="26" name="Cloud Callout 25"/>
            <p:cNvSpPr/>
            <p:nvPr/>
          </p:nvSpPr>
          <p:spPr>
            <a:xfrm>
              <a:off x="4183539" y="1787694"/>
              <a:ext cx="2438400" cy="1447800"/>
            </a:xfrm>
            <a:prstGeom prst="cloudCallout">
              <a:avLst>
                <a:gd name="adj1" fmla="val -41120"/>
                <a:gd name="adj2" fmla="val 738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descr="Pork meat clipart 5 » Clipart Station"/>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250" b="100000" l="0" r="98261"/>
                      </a14:imgEffect>
                    </a14:imgLayer>
                  </a14:imgProps>
                </a:ext>
                <a:ext uri="{28A0092B-C50C-407E-A947-70E740481C1C}">
                  <a14:useLocalDpi xmlns:a14="http://schemas.microsoft.com/office/drawing/2010/main" val="0"/>
                </a:ext>
              </a:extLst>
            </a:blip>
            <a:srcRect/>
            <a:stretch>
              <a:fillRect/>
            </a:stretch>
          </p:blipFill>
          <p:spPr bwMode="auto">
            <a:xfrm>
              <a:off x="4895230" y="1974244"/>
              <a:ext cx="1226820" cy="106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497275" y="408549"/>
            <a:ext cx="2438400" cy="1447800"/>
            <a:chOff x="1482194" y="408549"/>
            <a:chExt cx="2438400" cy="1447800"/>
          </a:xfrm>
        </p:grpSpPr>
        <p:sp>
          <p:nvSpPr>
            <p:cNvPr id="30" name="Cloud Callout 29"/>
            <p:cNvSpPr/>
            <p:nvPr/>
          </p:nvSpPr>
          <p:spPr>
            <a:xfrm>
              <a:off x="1482194" y="408549"/>
              <a:ext cx="2438400" cy="1447800"/>
            </a:xfrm>
            <a:prstGeom prst="cloudCallout">
              <a:avLst>
                <a:gd name="adj1" fmla="val 683"/>
                <a:gd name="adj2" fmla="val 9459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32" name="Picture 8" descr="Free Chestnut Cliparts, Download Free Chestnut Cliparts png images, Free  ClipArts on Clipart Library"/>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53204" y="729805"/>
              <a:ext cx="1096379" cy="880102"/>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359481" y="865056"/>
            <a:ext cx="609600" cy="609600"/>
          </a:xfrm>
          <a:prstGeom prst="rect">
            <a:avLst/>
          </a:prstGeom>
        </p:spPr>
      </p:pic>
      <p:pic>
        <p:nvPicPr>
          <p:cNvPr id="34"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68386" y="2378413"/>
            <a:ext cx="609600" cy="609600"/>
          </a:xfrm>
          <a:prstGeom prst="rect">
            <a:avLst/>
          </a:prstGeom>
        </p:spPr>
      </p:pic>
      <p:pic>
        <p:nvPicPr>
          <p:cNvPr id="35"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606122" y="4236972"/>
            <a:ext cx="609600" cy="609600"/>
          </a:xfrm>
          <a:prstGeom prst="rect">
            <a:avLst/>
          </a:prstGeom>
        </p:spPr>
      </p:pic>
    </p:spTree>
    <p:extLst>
      <p:ext uri="{BB962C8B-B14F-4D97-AF65-F5344CB8AC3E}">
        <p14:creationId xmlns:p14="http://schemas.microsoft.com/office/powerpoint/2010/main" val="492127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 presetClass="mediacall" presetSubtype="0" fill="hold" nodeType="withEffect">
                                  <p:stCondLst>
                                    <p:cond delay="0"/>
                                  </p:stCondLst>
                                  <p:childTnLst>
                                    <p:cmd type="call" cmd="playFrom(0.0)">
                                      <p:cBhvr>
                                        <p:cTn id="16" dur="4414" fill="hold"/>
                                        <p:tgtEl>
                                          <p:spTgt spid="12"/>
                                        </p:tgtEl>
                                      </p:cBhvr>
                                    </p:cmd>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3"/>
                                        </p:tgtEl>
                                        <p:attrNameLst>
                                          <p:attrName>r</p:attrName>
                                        </p:attrNameLst>
                                      </p:cBhvr>
                                    </p:animRot>
                                    <p:animRot by="-240000">
                                      <p:cBhvr>
                                        <p:cTn id="22" dur="200" fill="hold">
                                          <p:stCondLst>
                                            <p:cond delay="200"/>
                                          </p:stCondLst>
                                        </p:cTn>
                                        <p:tgtEl>
                                          <p:spTgt spid="3"/>
                                        </p:tgtEl>
                                        <p:attrNameLst>
                                          <p:attrName>r</p:attrName>
                                        </p:attrNameLst>
                                      </p:cBhvr>
                                    </p:animRot>
                                    <p:animRot by="240000">
                                      <p:cBhvr>
                                        <p:cTn id="23" dur="200" fill="hold">
                                          <p:stCondLst>
                                            <p:cond delay="400"/>
                                          </p:stCondLst>
                                        </p:cTn>
                                        <p:tgtEl>
                                          <p:spTgt spid="3"/>
                                        </p:tgtEl>
                                        <p:attrNameLst>
                                          <p:attrName>r</p:attrName>
                                        </p:attrNameLst>
                                      </p:cBhvr>
                                    </p:animRot>
                                    <p:animRot by="-240000">
                                      <p:cBhvr>
                                        <p:cTn id="24" dur="200" fill="hold">
                                          <p:stCondLst>
                                            <p:cond delay="600"/>
                                          </p:stCondLst>
                                        </p:cTn>
                                        <p:tgtEl>
                                          <p:spTgt spid="3"/>
                                        </p:tgtEl>
                                        <p:attrNameLst>
                                          <p:attrName>r</p:attrName>
                                        </p:attrNameLst>
                                      </p:cBhvr>
                                    </p:animRot>
                                    <p:animRot by="120000">
                                      <p:cBhvr>
                                        <p:cTn id="25" dur="200" fill="hold">
                                          <p:stCondLst>
                                            <p:cond delay="800"/>
                                          </p:stCondLst>
                                        </p:cTn>
                                        <p:tgtEl>
                                          <p:spTgt spid="3"/>
                                        </p:tgtEl>
                                        <p:attrNameLst>
                                          <p:attrName>r</p:attrName>
                                        </p:attrNameLst>
                                      </p:cBhvr>
                                    </p:animRo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 presetClass="mediacall" presetSubtype="0" fill="hold" nodeType="withEffect">
                                  <p:stCondLst>
                                    <p:cond delay="0"/>
                                  </p:stCondLst>
                                  <p:childTnLst>
                                    <p:cmd type="call" cmd="playFrom(0.0)">
                                      <p:cBhvr>
                                        <p:cTn id="31" dur="4414" fill="hold"/>
                                        <p:tgtEl>
                                          <p:spTgt spid="34"/>
                                        </p:tgtEl>
                                      </p:cBhvr>
                                    </p:cmd>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 presetClass="mediacall" presetSubtype="0" fill="hold" nodeType="withEffect">
                                  <p:stCondLst>
                                    <p:cond delay="0"/>
                                  </p:stCondLst>
                                  <p:childTnLst>
                                    <p:cmd type="call" cmd="playFrom(0.0)">
                                      <p:cBhvr>
                                        <p:cTn id="46" dur="4414" fill="hold"/>
                                        <p:tgtEl>
                                          <p:spTgt spid="35"/>
                                        </p:tgtEl>
                                      </p:cBhvr>
                                    </p:cmd>
                                  </p:childTnLst>
                                </p:cTn>
                              </p:par>
                            </p:childTnLst>
                          </p:cTn>
                        </p:par>
                      </p:childTnLst>
                    </p:cTn>
                  </p:par>
                </p:childTnLst>
              </p:cTn>
              <p:nextCondLst>
                <p:cond evt="onClick" delay="0">
                  <p:tgtEl>
                    <p:spTgt spid="5"/>
                  </p:tgtEl>
                </p:cond>
              </p:nextCondLst>
            </p:seq>
            <p:audio>
              <p:cMediaNode vol="80000">
                <p:cTn id="47" fill="hold" display="0">
                  <p:stCondLst>
                    <p:cond delay="indefinite"/>
                  </p:stCondLst>
                  <p:endCondLst>
                    <p:cond evt="onStopAudio" delay="0">
                      <p:tgtEl>
                        <p:sldTgt/>
                      </p:tgtEl>
                    </p:cond>
                  </p:endCondLst>
                </p:cTn>
                <p:tgtEl>
                  <p:spTgt spid="12"/>
                </p:tgtEl>
              </p:cMediaNode>
            </p:audio>
            <p:audio>
              <p:cMediaNode vol="80000">
                <p:cTn id="48" fill="hold" display="0">
                  <p:stCondLst>
                    <p:cond delay="indefinite"/>
                  </p:stCondLst>
                  <p:endCondLst>
                    <p:cond evt="onStopAudio" delay="0">
                      <p:tgtEl>
                        <p:sldTgt/>
                      </p:tgtEl>
                    </p:cond>
                  </p:endCondLst>
                </p:cTn>
                <p:tgtEl>
                  <p:spTgt spid="34"/>
                </p:tgtEl>
              </p:cMediaNode>
            </p:audio>
            <p:audio>
              <p:cMediaNode vol="80000">
                <p:cTn id="49"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6186" y="5296429"/>
            <a:ext cx="1893847" cy="1362325"/>
          </a:xfrm>
          <a:prstGeom prst="rect">
            <a:avLst/>
          </a:prstGeom>
        </p:spPr>
      </p:pic>
      <p:sp>
        <p:nvSpPr>
          <p:cNvPr id="2" name="TextBox 1"/>
          <p:cNvSpPr txBox="1"/>
          <p:nvPr/>
        </p:nvSpPr>
        <p:spPr>
          <a:xfrm>
            <a:off x="3929204" y="1077363"/>
            <a:ext cx="4759636"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Đặt</a:t>
            </a:r>
            <a:r>
              <a:rPr kumimoji="0" lang="en-US" sz="4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tính</a:t>
            </a:r>
            <a:r>
              <a:rPr kumimoji="0" lang="en-US" sz="4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rồi</a:t>
            </a:r>
            <a:r>
              <a:rPr kumimoji="0" lang="en-US" sz="4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tính</a:t>
            </a:r>
            <a:r>
              <a:rPr kumimoji="0" lang="en-US" sz="4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4,6 </a:t>
            </a:r>
            <a:r>
              <a:rPr kumimoji="0" lang="en-US" sz="45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x</a:t>
            </a:r>
            <a:r>
              <a:rPr kumimoji="0" lang="en-US" sz="4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15</a:t>
            </a:r>
          </a:p>
        </p:txBody>
      </p:sp>
      <p:sp>
        <p:nvSpPr>
          <p:cNvPr id="4" name="TextBox 3"/>
          <p:cNvSpPr txBox="1"/>
          <p:nvPr/>
        </p:nvSpPr>
        <p:spPr>
          <a:xfrm>
            <a:off x="5831968" y="2554691"/>
            <a:ext cx="9124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4,6</a:t>
            </a:r>
          </a:p>
        </p:txBody>
      </p:sp>
      <p:sp>
        <p:nvSpPr>
          <p:cNvPr id="6" name="TextBox 5"/>
          <p:cNvSpPr txBox="1"/>
          <p:nvPr/>
        </p:nvSpPr>
        <p:spPr>
          <a:xfrm>
            <a:off x="5768593" y="3135829"/>
            <a:ext cx="9060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1 5</a:t>
            </a:r>
          </a:p>
        </p:txBody>
      </p:sp>
      <p:sp>
        <p:nvSpPr>
          <p:cNvPr id="7" name="TextBox 6"/>
          <p:cNvSpPr txBox="1"/>
          <p:nvPr/>
        </p:nvSpPr>
        <p:spPr>
          <a:xfrm>
            <a:off x="5295760" y="2781886"/>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x</a:t>
            </a:r>
          </a:p>
        </p:txBody>
      </p:sp>
      <p:cxnSp>
        <p:nvCxnSpPr>
          <p:cNvPr id="8" name="Straight Connector 7"/>
          <p:cNvCxnSpPr/>
          <p:nvPr/>
        </p:nvCxnSpPr>
        <p:spPr>
          <a:xfrm>
            <a:off x="5736906" y="3726020"/>
            <a:ext cx="9777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392869" y="3678076"/>
            <a:ext cx="125066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23 0</a:t>
            </a:r>
          </a:p>
        </p:txBody>
      </p:sp>
      <p:sp>
        <p:nvSpPr>
          <p:cNvPr id="15" name="TextBox 14"/>
          <p:cNvSpPr txBox="1"/>
          <p:nvPr/>
        </p:nvSpPr>
        <p:spPr>
          <a:xfrm>
            <a:off x="5353905" y="4141519"/>
            <a:ext cx="79380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46</a:t>
            </a:r>
          </a:p>
        </p:txBody>
      </p:sp>
      <p:cxnSp>
        <p:nvCxnSpPr>
          <p:cNvPr id="16" name="Straight Connector 15"/>
          <p:cNvCxnSpPr/>
          <p:nvPr/>
        </p:nvCxnSpPr>
        <p:spPr>
          <a:xfrm>
            <a:off x="5214796" y="4739905"/>
            <a:ext cx="1665838" cy="41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340002" y="4683766"/>
            <a:ext cx="12586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69,0</a:t>
            </a:r>
          </a:p>
        </p:txBody>
      </p:sp>
    </p:spTree>
    <p:extLst>
      <p:ext uri="{BB962C8B-B14F-4D97-AF65-F5344CB8AC3E}">
        <p14:creationId xmlns:p14="http://schemas.microsoft.com/office/powerpoint/2010/main" val="6921304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13" grpId="0"/>
      <p:bldP spid="15"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5327" y="5231395"/>
            <a:ext cx="1875576" cy="1875576"/>
          </a:xfrm>
          <a:prstGeom prst="rect">
            <a:avLst/>
          </a:prstGeom>
        </p:spPr>
      </p:pic>
      <p:sp>
        <p:nvSpPr>
          <p:cNvPr id="5" name="TextBox 4"/>
          <p:cNvSpPr txBox="1"/>
          <p:nvPr/>
        </p:nvSpPr>
        <p:spPr>
          <a:xfrm>
            <a:off x="3929204" y="1077363"/>
            <a:ext cx="4759636"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Đặt</a:t>
            </a:r>
            <a:r>
              <a:rPr kumimoji="0" lang="en-US" sz="4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tính</a:t>
            </a:r>
            <a:r>
              <a:rPr kumimoji="0" lang="en-US" sz="4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rồi</a:t>
            </a:r>
            <a:r>
              <a:rPr kumimoji="0" lang="en-US" sz="4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tính</a:t>
            </a:r>
            <a:r>
              <a:rPr kumimoji="0" lang="en-US" sz="4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3,18 </a:t>
            </a:r>
            <a:r>
              <a:rPr kumimoji="0" lang="en-US" sz="45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x</a:t>
            </a:r>
            <a:r>
              <a:rPr kumimoji="0" lang="en-US" sz="4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3</a:t>
            </a:r>
          </a:p>
        </p:txBody>
      </p:sp>
      <p:sp>
        <p:nvSpPr>
          <p:cNvPr id="6" name="TextBox 5"/>
          <p:cNvSpPr txBox="1"/>
          <p:nvPr/>
        </p:nvSpPr>
        <p:spPr>
          <a:xfrm>
            <a:off x="5831968" y="2554691"/>
            <a:ext cx="12586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3,18</a:t>
            </a:r>
          </a:p>
        </p:txBody>
      </p:sp>
      <p:sp>
        <p:nvSpPr>
          <p:cNvPr id="7" name="TextBox 6"/>
          <p:cNvSpPr txBox="1"/>
          <p:nvPr/>
        </p:nvSpPr>
        <p:spPr>
          <a:xfrm>
            <a:off x="6565125" y="3114995"/>
            <a:ext cx="48923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8" name="TextBox 7"/>
          <p:cNvSpPr txBox="1"/>
          <p:nvPr/>
        </p:nvSpPr>
        <p:spPr>
          <a:xfrm>
            <a:off x="5295760" y="2781886"/>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x</a:t>
            </a:r>
          </a:p>
        </p:txBody>
      </p:sp>
      <p:cxnSp>
        <p:nvCxnSpPr>
          <p:cNvPr id="9" name="Straight Connector 8"/>
          <p:cNvCxnSpPr/>
          <p:nvPr/>
        </p:nvCxnSpPr>
        <p:spPr>
          <a:xfrm flipV="1">
            <a:off x="5561600" y="3710980"/>
            <a:ext cx="1614508" cy="121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03698" y="3675299"/>
            <a:ext cx="12586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9,54</a:t>
            </a:r>
          </a:p>
        </p:txBody>
      </p:sp>
    </p:spTree>
    <p:extLst>
      <p:ext uri="{BB962C8B-B14F-4D97-AF65-F5344CB8AC3E}">
        <p14:creationId xmlns:p14="http://schemas.microsoft.com/office/powerpoint/2010/main" val="38111791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3312" y="5406963"/>
            <a:ext cx="1244685" cy="1416175"/>
          </a:xfrm>
          <a:prstGeom prst="rect">
            <a:avLst/>
          </a:prstGeom>
        </p:spPr>
      </p:pic>
      <p:sp>
        <p:nvSpPr>
          <p:cNvPr id="2" name="TextBox 1"/>
          <p:cNvSpPr txBox="1"/>
          <p:nvPr/>
        </p:nvSpPr>
        <p:spPr>
          <a:xfrm>
            <a:off x="1835544" y="2804542"/>
            <a:ext cx="8731878"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Muốn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nhân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thập</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phân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tự</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nhiên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ta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như</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thế</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nào</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21" name="TextBox 20"/>
          <p:cNvSpPr txBox="1"/>
          <p:nvPr/>
        </p:nvSpPr>
        <p:spPr>
          <a:xfrm>
            <a:off x="1742238" y="1652745"/>
            <a:ext cx="85095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Muốn</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nhân</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một</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số</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thập</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phân</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với</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một</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số</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tự</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nhiên</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ta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làm</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như</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sau</a:t>
            </a:r>
            <a:r>
              <a:rPr kumimoji="0" lang="en-US" sz="3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22" name="TextBox 21"/>
          <p:cNvSpPr txBox="1"/>
          <p:nvPr/>
        </p:nvSpPr>
        <p:spPr>
          <a:xfrm>
            <a:off x="1201802" y="2776415"/>
            <a:ext cx="850951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Nhân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như</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nhân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tự</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nhiên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3" name="TextBox 22"/>
          <p:cNvSpPr txBox="1"/>
          <p:nvPr/>
        </p:nvSpPr>
        <p:spPr>
          <a:xfrm>
            <a:off x="2532243" y="3467971"/>
            <a:ext cx="786621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Đếm</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xem</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phần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thập</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phân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thập</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phân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bao</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nhiêu</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chữ</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rồi</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dùng</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dấu</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phẩy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tách</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ở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tích</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ra</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bấy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nhiêu</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chữ</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từ</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phải</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sang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trái</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pic>
        <p:nvPicPr>
          <p:cNvPr id="24" name="Picture 8" descr="Free Chestnut Cliparts, Download Free Chestnut Cliparts png images, Free  ClipArts on Clipart Libr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99446">
            <a:off x="1986726" y="2857394"/>
            <a:ext cx="505517" cy="4057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ree Chestnut Cliparts, Download Free Chestnut Cliparts png images, Free  ClipArts on Clipart Libr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99446">
            <a:off x="1986725" y="3552172"/>
            <a:ext cx="505517" cy="405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985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17441" y="655433"/>
            <a:ext cx="3959424" cy="3710556"/>
          </a:xfrm>
          <a:prstGeom prst="rect">
            <a:avLst/>
          </a:prstGeom>
        </p:spPr>
      </p:pic>
      <p:pic>
        <p:nvPicPr>
          <p:cNvPr id="8" name="Picture 7">
            <a:extLst>
              <a:ext uri="{FF2B5EF4-FFF2-40B4-BE49-F238E27FC236}">
                <a16:creationId xmlns:a16="http://schemas.microsoft.com/office/drawing/2014/main" id="{EB23A49D-AE23-B510-0114-C72619A3A776}"/>
              </a:ext>
            </a:extLst>
          </p:cNvPr>
          <p:cNvPicPr>
            <a:picLocks noChangeAspect="1"/>
          </p:cNvPicPr>
          <p:nvPr/>
        </p:nvPicPr>
        <p:blipFill>
          <a:blip r:embed="rId5"/>
          <a:stretch>
            <a:fillRect/>
          </a:stretch>
        </p:blipFill>
        <p:spPr>
          <a:xfrm>
            <a:off x="71303" y="4444798"/>
            <a:ext cx="2341893" cy="2341893"/>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 name="Google Shape;1361;p34">
            <a:extLst>
              <a:ext uri="{FF2B5EF4-FFF2-40B4-BE49-F238E27FC236}">
                <a16:creationId xmlns:a16="http://schemas.microsoft.com/office/drawing/2014/main" id="{14445656-0770-EF93-FCB2-BD911D94D3AA}"/>
              </a:ext>
            </a:extLst>
          </p:cNvPr>
          <p:cNvGrpSpPr/>
          <p:nvPr/>
        </p:nvGrpSpPr>
        <p:grpSpPr>
          <a:xfrm>
            <a:off x="3041123" y="4117917"/>
            <a:ext cx="832152" cy="830019"/>
            <a:chOff x="300826" y="234887"/>
            <a:chExt cx="1323397" cy="1320003"/>
          </a:xfrm>
        </p:grpSpPr>
        <p:sp>
          <p:nvSpPr>
            <p:cNvPr id="31" name="Google Shape;1362;p34">
              <a:extLst>
                <a:ext uri="{FF2B5EF4-FFF2-40B4-BE49-F238E27FC236}">
                  <a16:creationId xmlns:a16="http://schemas.microsoft.com/office/drawing/2014/main" id="{FFB85193-B246-8B15-72AF-457116405FA2}"/>
                </a:ext>
              </a:extLst>
            </p:cNvPr>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363;p34">
              <a:extLst>
                <a:ext uri="{FF2B5EF4-FFF2-40B4-BE49-F238E27FC236}">
                  <a16:creationId xmlns:a16="http://schemas.microsoft.com/office/drawing/2014/main" id="{66EB6E73-B135-3454-5C5A-401D824B055A}"/>
                </a:ext>
              </a:extLst>
            </p:cNvPr>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 name="Subtitle 2">
            <a:extLst>
              <a:ext uri="{FF2B5EF4-FFF2-40B4-BE49-F238E27FC236}">
                <a16:creationId xmlns:a16="http://schemas.microsoft.com/office/drawing/2014/main" id="{82C48CE7-2908-ECF4-8896-F0B6D6A70D0D}"/>
              </a:ext>
            </a:extLst>
          </p:cNvPr>
          <p:cNvSpPr>
            <a:spLocks noGrp="1"/>
          </p:cNvSpPr>
          <p:nvPr>
            <p:ph type="subTitle" idx="2"/>
          </p:nvPr>
        </p:nvSpPr>
        <p:spPr/>
        <p:txBody>
          <a:bodyPr/>
          <a:lstStyle/>
          <a:p>
            <a:endParaRPr lang="en-US" dirty="0"/>
          </a:p>
        </p:txBody>
      </p:sp>
      <p:pic>
        <p:nvPicPr>
          <p:cNvPr id="5" name="Picture 4">
            <a:extLst>
              <a:ext uri="{FF2B5EF4-FFF2-40B4-BE49-F238E27FC236}">
                <a16:creationId xmlns:a16="http://schemas.microsoft.com/office/drawing/2014/main" id="{78ECEF07-1C70-0ABD-214D-6C9C57955DB3}"/>
              </a:ext>
            </a:extLst>
          </p:cNvPr>
          <p:cNvPicPr>
            <a:picLocks noChangeAspect="1"/>
          </p:cNvPicPr>
          <p:nvPr/>
        </p:nvPicPr>
        <p:blipFill>
          <a:blip r:embed="rId6"/>
          <a:stretch>
            <a:fillRect/>
          </a:stretch>
        </p:blipFill>
        <p:spPr>
          <a:xfrm>
            <a:off x="7880865" y="447242"/>
            <a:ext cx="2773920" cy="1201016"/>
          </a:xfrm>
          <a:prstGeom prst="rect">
            <a:avLst/>
          </a:prstGeom>
        </p:spPr>
      </p:pic>
      <p:pic>
        <p:nvPicPr>
          <p:cNvPr id="4" name="Picture 3">
            <a:extLst>
              <a:ext uri="{FF2B5EF4-FFF2-40B4-BE49-F238E27FC236}">
                <a16:creationId xmlns:a16="http://schemas.microsoft.com/office/drawing/2014/main" id="{47AB2445-B822-F91F-F50F-D08F164C76D9}"/>
              </a:ext>
            </a:extLst>
          </p:cNvPr>
          <p:cNvPicPr>
            <a:picLocks noChangeAspect="1"/>
          </p:cNvPicPr>
          <p:nvPr/>
        </p:nvPicPr>
        <p:blipFill>
          <a:blip r:embed="rId7"/>
          <a:stretch>
            <a:fillRect/>
          </a:stretch>
        </p:blipFill>
        <p:spPr>
          <a:xfrm>
            <a:off x="2543754" y="2151096"/>
            <a:ext cx="7145131" cy="1847248"/>
          </a:xfrm>
          <a:prstGeom prst="rect">
            <a:avLst/>
          </a:prstGeom>
        </p:spPr>
      </p:pic>
      <p:sp>
        <p:nvSpPr>
          <p:cNvPr id="2" name="TextBox 1">
            <a:extLst>
              <a:ext uri="{FF2B5EF4-FFF2-40B4-BE49-F238E27FC236}">
                <a16:creationId xmlns:a16="http://schemas.microsoft.com/office/drawing/2014/main" id="{130D8560-CD22-336E-1F64-3FA30E35DF5B}"/>
              </a:ext>
            </a:extLst>
          </p:cNvPr>
          <p:cNvSpPr txBox="1"/>
          <p:nvPr/>
        </p:nvSpPr>
        <p:spPr>
          <a:xfrm>
            <a:off x="5225142" y="3823855"/>
            <a:ext cx="2303813" cy="646331"/>
          </a:xfrm>
          <a:prstGeom prst="rect">
            <a:avLst/>
          </a:prstGeom>
          <a:noFill/>
        </p:spPr>
        <p:txBody>
          <a:bodyPr wrap="square" rtlCol="0">
            <a:spAutoFit/>
          </a:bodyPr>
          <a:lstStyle/>
          <a:p>
            <a:r>
              <a:rPr lang="en-US" sz="3600" b="1" dirty="0">
                <a:solidFill>
                  <a:srgbClr val="002060"/>
                </a:solidFill>
              </a:rPr>
              <a:t>(</a:t>
            </a:r>
            <a:r>
              <a:rPr lang="en-US" sz="3600" b="1" dirty="0" err="1">
                <a:solidFill>
                  <a:srgbClr val="002060"/>
                </a:solidFill>
              </a:rPr>
              <a:t>Tiết</a:t>
            </a:r>
            <a:r>
              <a:rPr lang="en-US" sz="3600" b="1" dirty="0">
                <a:solidFill>
                  <a:srgbClr val="002060"/>
                </a:solidFill>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56"/>
                                        </p:tgtEl>
                                        <p:attrNameLst>
                                          <p:attrName>style.visibility</p:attrName>
                                        </p:attrNameLst>
                                      </p:cBhvr>
                                      <p:to>
                                        <p:strVal val="visible"/>
                                      </p:to>
                                    </p:set>
                                    <p:animEffect transition="in" filter="randombar(horizontal)">
                                      <p:cBhvr>
                                        <p:cTn id="7" dur="500"/>
                                        <p:tgtEl>
                                          <p:spTgt spid="135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59"/>
                                        </p:tgtEl>
                                        <p:attrNameLst>
                                          <p:attrName>style.visibility</p:attrName>
                                        </p:attrNameLst>
                                      </p:cBhvr>
                                      <p:to>
                                        <p:strVal val="visible"/>
                                      </p:to>
                                    </p:set>
                                    <p:animEffect transition="in" filter="randombar(horizontal)">
                                      <p:cBhvr>
                                        <p:cTn id="10" dur="500"/>
                                        <p:tgtEl>
                                          <p:spTgt spid="135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60"/>
                                        </p:tgtEl>
                                        <p:attrNameLst>
                                          <p:attrName>style.visibility</p:attrName>
                                        </p:attrNameLst>
                                      </p:cBhvr>
                                      <p:to>
                                        <p:strVal val="visible"/>
                                      </p:to>
                                    </p:set>
                                    <p:animEffect transition="in" filter="randombar(horizontal)">
                                      <p:cBhvr>
                                        <p:cTn id="13" dur="500"/>
                                        <p:tgtEl>
                                          <p:spTgt spid="1360"/>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1361"/>
                                        </p:tgtEl>
                                        <p:attrNameLst>
                                          <p:attrName>style.visibility</p:attrName>
                                        </p:attrNameLst>
                                      </p:cBhvr>
                                      <p:to>
                                        <p:strVal val="visible"/>
                                      </p:to>
                                    </p:set>
                                    <p:animEffect transition="in" filter="randombar(horizontal)">
                                      <p:cBhvr>
                                        <p:cTn id="22" dur="500"/>
                                        <p:tgtEl>
                                          <p:spTgt spid="1361"/>
                                        </p:tgtEl>
                                      </p:cBhvr>
                                    </p:animEffect>
                                  </p:childTnLst>
                                </p:cTn>
                              </p:par>
                              <p:par>
                                <p:cTn id="23" presetID="14" presetClass="entr" presetSubtype="10" fill="hold" nodeType="withEffect">
                                  <p:stCondLst>
                                    <p:cond delay="0"/>
                                  </p:stCondLst>
                                  <p:childTnLst>
                                    <p:set>
                                      <p:cBhvr>
                                        <p:cTn id="24" dur="1" fill="hold">
                                          <p:stCondLst>
                                            <p:cond delay="0"/>
                                          </p:stCondLst>
                                        </p:cTn>
                                        <p:tgtEl>
                                          <p:spTgt spid="1367"/>
                                        </p:tgtEl>
                                        <p:attrNameLst>
                                          <p:attrName>style.visibility</p:attrName>
                                        </p:attrNameLst>
                                      </p:cBhvr>
                                      <p:to>
                                        <p:strVal val="visible"/>
                                      </p:to>
                                    </p:set>
                                    <p:animEffect transition="in" filter="randombar(horizontal)">
                                      <p:cBhvr>
                                        <p:cTn id="25" dur="500"/>
                                        <p:tgtEl>
                                          <p:spTgt spid="1367"/>
                                        </p:tgtEl>
                                      </p:cBhvr>
                                    </p:animEffect>
                                  </p:childTnLst>
                                </p:cTn>
                              </p:par>
                              <p:par>
                                <p:cTn id="26" presetID="14" presetClass="entr" presetSubtype="1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9" grpId="0" animBg="1"/>
      <p:bldP spid="1360"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219FD1-0749-C99D-DC3D-5D2321F19C9D}"/>
              </a:ext>
            </a:extLst>
          </p:cNvPr>
          <p:cNvPicPr>
            <a:picLocks noChangeAspect="1"/>
          </p:cNvPicPr>
          <p:nvPr/>
        </p:nvPicPr>
        <p:blipFill>
          <a:blip r:embed="rId3"/>
          <a:stretch>
            <a:fillRect/>
          </a:stretch>
        </p:blipFill>
        <p:spPr>
          <a:xfrm>
            <a:off x="830595" y="2653013"/>
            <a:ext cx="7419475" cy="3048264"/>
          </a:xfrm>
          <a:prstGeom prst="rect">
            <a:avLst/>
          </a:prstGeom>
        </p:spPr>
      </p:pic>
    </p:spTree>
    <p:extLst>
      <p:ext uri="{BB962C8B-B14F-4D97-AF65-F5344CB8AC3E}">
        <p14:creationId xmlns:p14="http://schemas.microsoft.com/office/powerpoint/2010/main" val="3806814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DAA3E2-F726-4A50-9F76-E913E06353C2}"/>
              </a:ext>
            </a:extLst>
          </p:cNvPr>
          <p:cNvSpPr/>
          <p:nvPr/>
        </p:nvSpPr>
        <p:spPr>
          <a:xfrm>
            <a:off x="294968" y="353961"/>
            <a:ext cx="11680722" cy="61058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7EA34B0-A350-43C5-B0CA-8171084284AF}"/>
              </a:ext>
            </a:extLst>
          </p:cNvPr>
          <p:cNvSpPr/>
          <p:nvPr/>
        </p:nvSpPr>
        <p:spPr>
          <a:xfrm>
            <a:off x="760021" y="641268"/>
            <a:ext cx="736270" cy="688768"/>
          </a:xfrm>
          <a:prstGeom prst="ellipse">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3</a:t>
            </a:r>
          </a:p>
        </p:txBody>
      </p:sp>
      <p:sp>
        <p:nvSpPr>
          <p:cNvPr id="4" name="TextBox 3">
            <a:extLst>
              <a:ext uri="{FF2B5EF4-FFF2-40B4-BE49-F238E27FC236}">
                <a16:creationId xmlns:a16="http://schemas.microsoft.com/office/drawing/2014/main" id="{F39ADCFF-33F4-24E3-0C24-55424746E2C9}"/>
              </a:ext>
            </a:extLst>
          </p:cNvPr>
          <p:cNvSpPr txBox="1"/>
          <p:nvPr/>
        </p:nvSpPr>
        <p:spPr>
          <a:xfrm>
            <a:off x="1686296" y="522514"/>
            <a:ext cx="10010899" cy="1569660"/>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Một đội bóng rổ đạt trung bình 52,5 điểm mỗi trận đấu. Tính số điểm đội bóng rổ đó đã đạt được trong cả mùa giải, biết rằng đội đã thi đấu tất cả 12 trận.</a:t>
            </a:r>
            <a:endParaRPr lang="en-US" sz="32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EC63374-54FC-5E7E-8C76-1668A6EEA4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674" r="90000">
                        <a14:foregroundMark x1="10116" y1="47791" x2="7674" y2="55698"/>
                        <a14:foregroundMark x1="7674" y1="55698" x2="8023" y2="56744"/>
                      </a14:backgroundRemoval>
                    </a14:imgEffect>
                  </a14:imgLayer>
                </a14:imgProps>
              </a:ext>
            </a:extLst>
          </a:blip>
          <a:stretch>
            <a:fillRect/>
          </a:stretch>
        </p:blipFill>
        <p:spPr>
          <a:xfrm>
            <a:off x="760019" y="1952500"/>
            <a:ext cx="4371109" cy="4371109"/>
          </a:xfrm>
          <a:prstGeom prst="rect">
            <a:avLst/>
          </a:prstGeom>
        </p:spPr>
      </p:pic>
      <p:sp>
        <p:nvSpPr>
          <p:cNvPr id="7" name="TextBox 6">
            <a:extLst>
              <a:ext uri="{FF2B5EF4-FFF2-40B4-BE49-F238E27FC236}">
                <a16:creationId xmlns:a16="http://schemas.microsoft.com/office/drawing/2014/main" id="{63EEE8BB-EED0-A621-4B4E-2ADDBA4F70EE}"/>
              </a:ext>
            </a:extLst>
          </p:cNvPr>
          <p:cNvSpPr txBox="1"/>
          <p:nvPr/>
        </p:nvSpPr>
        <p:spPr>
          <a:xfrm>
            <a:off x="4987636" y="2576945"/>
            <a:ext cx="6863938" cy="2862322"/>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a:t>
            </a:r>
            <a:r>
              <a:rPr lang="vi-VN" sz="3600" b="1" i="0" dirty="0">
                <a:solidFill>
                  <a:srgbClr val="FF0000"/>
                </a:solidFill>
                <a:effectLst/>
                <a:latin typeface="Cambria" panose="02040503050406030204" pitchFamily="18" charset="0"/>
                <a:ea typeface="Cambria" panose="02040503050406030204" pitchFamily="18" charset="0"/>
              </a:rPr>
              <a:t>i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Số điểm đội bóng rổ đó đã đạt được trong cả mùa giải là:</a:t>
            </a:r>
          </a:p>
          <a:p>
            <a:pPr algn="ctr"/>
            <a:r>
              <a:rPr lang="vi-VN" sz="3600" b="0" i="0" dirty="0">
                <a:solidFill>
                  <a:srgbClr val="FF0000"/>
                </a:solidFill>
                <a:effectLst/>
                <a:latin typeface="Cambria" panose="02040503050406030204" pitchFamily="18" charset="0"/>
                <a:ea typeface="Cambria" panose="02040503050406030204" pitchFamily="18" charset="0"/>
              </a:rPr>
              <a:t>52,5 × 12 = 630 (điểm)</a:t>
            </a:r>
          </a:p>
          <a:p>
            <a:pPr algn="r"/>
            <a:r>
              <a:rPr lang="vi-VN" sz="3600" b="0" i="0" dirty="0">
                <a:solidFill>
                  <a:srgbClr val="FF0000"/>
                </a:solidFill>
                <a:effectLst/>
                <a:latin typeface="Cambria" panose="02040503050406030204" pitchFamily="18" charset="0"/>
                <a:ea typeface="Cambria" panose="02040503050406030204" pitchFamily="18" charset="0"/>
              </a:rPr>
              <a:t>Đáp số: 630 điểm</a:t>
            </a:r>
          </a:p>
        </p:txBody>
      </p:sp>
    </p:spTree>
    <p:extLst>
      <p:ext uri="{BB962C8B-B14F-4D97-AF65-F5344CB8AC3E}">
        <p14:creationId xmlns:p14="http://schemas.microsoft.com/office/powerpoint/2010/main" val="3606089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DAA3E2-F726-4A50-9F76-E913E06353C2}"/>
              </a:ext>
            </a:extLst>
          </p:cNvPr>
          <p:cNvSpPr/>
          <p:nvPr/>
        </p:nvSpPr>
        <p:spPr>
          <a:xfrm>
            <a:off x="294968" y="353961"/>
            <a:ext cx="11680722" cy="61058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7EA34B0-A350-43C5-B0CA-8171084284AF}"/>
              </a:ext>
            </a:extLst>
          </p:cNvPr>
          <p:cNvSpPr/>
          <p:nvPr/>
        </p:nvSpPr>
        <p:spPr>
          <a:xfrm>
            <a:off x="760021" y="641268"/>
            <a:ext cx="736270" cy="688768"/>
          </a:xfrm>
          <a:prstGeom prst="ellipse">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4</a:t>
            </a:r>
          </a:p>
        </p:txBody>
      </p:sp>
      <p:sp>
        <p:nvSpPr>
          <p:cNvPr id="4" name="TextBox 3">
            <a:extLst>
              <a:ext uri="{FF2B5EF4-FFF2-40B4-BE49-F238E27FC236}">
                <a16:creationId xmlns:a16="http://schemas.microsoft.com/office/drawing/2014/main" id="{F39ADCFF-33F4-24E3-0C24-55424746E2C9}"/>
              </a:ext>
            </a:extLst>
          </p:cNvPr>
          <p:cNvSpPr txBox="1"/>
          <p:nvPr/>
        </p:nvSpPr>
        <p:spPr>
          <a:xfrm>
            <a:off x="1686296" y="522514"/>
            <a:ext cx="10010899" cy="2400657"/>
          </a:xfrm>
          <a:prstGeom prst="rect">
            <a:avLst/>
          </a:prstGeom>
          <a:noFill/>
        </p:spPr>
        <p:txBody>
          <a:bodyPr wrap="square" rtlCol="0">
            <a:spAutoFit/>
          </a:bodyPr>
          <a:lstStyle/>
          <a:p>
            <a:pPr lvl="0" algn="just"/>
            <a:r>
              <a:rPr lang="vi-VN" sz="3000" dirty="0">
                <a:solidFill>
                  <a:prstClr val="black"/>
                </a:solidFill>
                <a:latin typeface="Cambria" panose="02040503050406030204" pitchFamily="18" charset="0"/>
                <a:ea typeface="Cambria" panose="02040503050406030204" pitchFamily="18" charset="0"/>
              </a:rPr>
              <a:t>Một cây trưởng thành cao 30 m, trong một năm có thể hấp thụ khoảng 22,7 kg khí các-bô-níc và sản xuất ra khoảng 2,7 kg khí ô-xi, lượng ô-xi này dự tính có thể hỗ trợ nhu cầu hô hấp ít nhất cho 2 người.</a:t>
            </a:r>
          </a:p>
          <a:p>
            <a:pPr lvl="0" algn="r"/>
            <a:r>
              <a:rPr lang="vi-VN" sz="3000" dirty="0">
                <a:solidFill>
                  <a:prstClr val="black"/>
                </a:solidFill>
                <a:latin typeface="Cambria" panose="02040503050406030204" pitchFamily="18" charset="0"/>
                <a:ea typeface="Cambria" panose="02040503050406030204" pitchFamily="18" charset="0"/>
              </a:rPr>
              <a:t>(Nguồn: https://kienviet.net</a:t>
            </a:r>
            <a:r>
              <a:rPr lang="en-US" sz="3000" dirty="0">
                <a:solidFill>
                  <a:prstClr val="black"/>
                </a:solidFill>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2156EA9-06E3-6129-0EFD-3B9DE4DE3F26}"/>
              </a:ext>
            </a:extLst>
          </p:cNvPr>
          <p:cNvSpPr txBox="1"/>
          <p:nvPr/>
        </p:nvSpPr>
        <p:spPr>
          <a:xfrm>
            <a:off x="4132613" y="3230088"/>
            <a:ext cx="7232073" cy="1815882"/>
          </a:xfrm>
          <a:prstGeom prst="rect">
            <a:avLst/>
          </a:prstGeom>
          <a:noFill/>
        </p:spPr>
        <p:txBody>
          <a:bodyPr wrap="square" rtlCol="0">
            <a:spAutoFit/>
          </a:bodyPr>
          <a:lstStyle/>
          <a:p>
            <a:pPr algn="just"/>
            <a:r>
              <a:rPr lang="vi-VN" sz="2800" i="1" dirty="0">
                <a:latin typeface="Cambria" panose="02040503050406030204" pitchFamily="18" charset="0"/>
                <a:ea typeface="Cambria" panose="02040503050406030204" pitchFamily="18" charset="0"/>
              </a:rPr>
              <a:t>a) Trong một năm, vườn cây có 50 cây trưởng thành thì có thể hấp thụ được khoảng bao nhiêu ki-lô-gam khí các-bô-níc và sản xuất ra khoảng bao nhiêu ki-lô-gam khí ô-xi?</a:t>
            </a:r>
            <a:endParaRPr lang="en-US" sz="2800" i="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AB06059-A9D6-DB45-00F6-85CB793BFCE8}"/>
              </a:ext>
            </a:extLst>
          </p:cNvPr>
          <p:cNvPicPr>
            <a:picLocks noChangeAspect="1"/>
          </p:cNvPicPr>
          <p:nvPr/>
        </p:nvPicPr>
        <p:blipFill>
          <a:blip r:embed="rId3"/>
          <a:stretch>
            <a:fillRect/>
          </a:stretch>
        </p:blipFill>
        <p:spPr>
          <a:xfrm>
            <a:off x="623490" y="2588696"/>
            <a:ext cx="3389257" cy="2695823"/>
          </a:xfrm>
          <a:prstGeom prst="rect">
            <a:avLst/>
          </a:prstGeom>
        </p:spPr>
      </p:pic>
    </p:spTree>
    <p:extLst>
      <p:ext uri="{BB962C8B-B14F-4D97-AF65-F5344CB8AC3E}">
        <p14:creationId xmlns:p14="http://schemas.microsoft.com/office/powerpoint/2010/main" val="290931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3">
      <a:dk1>
        <a:sysClr val="windowText" lastClr="000000"/>
      </a:dk1>
      <a:lt1>
        <a:sysClr val="window" lastClr="FFFFFF"/>
      </a:lt1>
      <a:dk2>
        <a:srgbClr val="44546A"/>
      </a:dk2>
      <a:lt2>
        <a:srgbClr val="99CCFF"/>
      </a:lt2>
      <a:accent1>
        <a:srgbClr val="00B050"/>
      </a:accent1>
      <a:accent2>
        <a:srgbClr val="79FFB6"/>
      </a:accent2>
      <a:accent3>
        <a:srgbClr val="79FFB6"/>
      </a:accent3>
      <a:accent4>
        <a:srgbClr val="79FFB6"/>
      </a:accent4>
      <a:accent5>
        <a:srgbClr val="79FFB6"/>
      </a:accent5>
      <a:accent6>
        <a:srgbClr val="00B05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758</TotalTime>
  <Words>573</Words>
  <Application>Microsoft Office PowerPoint</Application>
  <PresentationFormat>Widescreen</PresentationFormat>
  <Paragraphs>62</Paragraphs>
  <Slides>15</Slides>
  <Notes>2</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Comfortaa Medium</vt:lpstr>
      <vt:lpstr>Rubik Black</vt:lpstr>
      <vt:lpstr>Arial</vt:lpstr>
      <vt:lpstr>Calibri</vt:lpstr>
      <vt:lpstr>Calibri Light</vt:lpstr>
      <vt:lpstr>Cambria</vt:lpstr>
      <vt:lpstr>Roboto Condensed Light</vt:lpstr>
      <vt:lpstr>UTM Karate</vt:lpstr>
      <vt:lpstr>Office Theme</vt:lpstr>
      <vt:lpstr>3_Office Theme</vt:lpstr>
      <vt:lpstr>Math Subject for High School - 10th Grade: Circles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4</cp:revision>
  <dcterms:created xsi:type="dcterms:W3CDTF">2022-06-20T03:34:56Z</dcterms:created>
  <dcterms:modified xsi:type="dcterms:W3CDTF">2024-10-24T12:45:35Z</dcterms:modified>
</cp:coreProperties>
</file>