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91" r:id="rId2"/>
  </p:sldMasterIdLst>
  <p:notesMasterIdLst>
    <p:notesMasterId r:id="rId18"/>
  </p:notesMasterIdLst>
  <p:sldIdLst>
    <p:sldId id="376" r:id="rId3"/>
    <p:sldId id="294" r:id="rId4"/>
    <p:sldId id="368" r:id="rId5"/>
    <p:sldId id="358" r:id="rId6"/>
    <p:sldId id="357" r:id="rId7"/>
    <p:sldId id="359" r:id="rId8"/>
    <p:sldId id="369" r:id="rId9"/>
    <p:sldId id="360" r:id="rId10"/>
    <p:sldId id="370" r:id="rId11"/>
    <p:sldId id="361" r:id="rId12"/>
    <p:sldId id="371" r:id="rId13"/>
    <p:sldId id="362" r:id="rId14"/>
    <p:sldId id="374" r:id="rId15"/>
    <p:sldId id="363" r:id="rId16"/>
    <p:sldId id="365" r:id="rId1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Exo 2" panose="020B0604020202020204" charset="0"/>
      <p:regular r:id="rId23"/>
      <p:bold r:id="rId24"/>
      <p:italic r:id="rId25"/>
      <p:boldItalic r:id="rId26"/>
    </p:embeddedFont>
    <p:embeddedFont>
      <p:font typeface="Fredoka One" panose="02000000000000000000" pitchFamily="2" charset="0"/>
      <p:regular r:id="rId27"/>
    </p:embeddedFont>
    <p:embeddedFont>
      <p:font typeface="Impact" panose="020B0806030902050204" pitchFamily="34" charset="0"/>
      <p:regular r:id="rId28"/>
    </p:embeddedFont>
    <p:embeddedFont>
      <p:font typeface="Script MT Bold" panose="03040602040607080904" pitchFamily="66" charset="0"/>
      <p:bold r:id="rId29"/>
    </p:embeddedFont>
    <p:embeddedFont>
      <p:font typeface="Sport Day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66771E-A0F1-4F74-AAB6-AC693F67D525}">
  <a:tblStyle styleId="{2066771E-A0F1-4F74-AAB6-AC693F67D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94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4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1" name="Google Shape;280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753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034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129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049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977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387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873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103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>
              <a:buClrTx/>
            </a:pPr>
            <a:r>
              <a:rPr lang="vi-VN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t>Thêm chân trang</a:t>
            </a:r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>
              <a:buClrTx/>
            </a:pPr>
            <a:fld id="{43FEA754-EA22-4928-84FB-02400D8920A4}" type="datetime1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25/04/2022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ỗ dành sẵ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>
              <a:buClrTx/>
            </a:pPr>
            <a:fld id="{289D71E3-7D81-4C24-B9D8-6B108755C64C}" type="slidenum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2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>
              <a:buClrTx/>
            </a:pPr>
            <a:r>
              <a:rPr lang="vi-VN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t>Thêm chân trang</a:t>
            </a:r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>
              <a:buClrTx/>
            </a:pPr>
            <a:fld id="{4AAEB9D5-FDB9-4099-B929-8777CC9948F9}" type="datetime1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25/04/2022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>
              <a:buClrTx/>
            </a:pPr>
            <a:fld id="{289D71E3-7D81-4C24-B9D8-6B108755C64C}" type="slidenum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6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3543300" y="1371602"/>
            <a:ext cx="4457700" cy="2607469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142999" y="1371602"/>
            <a:ext cx="2194560" cy="2607469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>
              <a:buClrTx/>
            </a:pPr>
            <a:r>
              <a:rPr lang="vi-VN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t>Thêm chân trang</a:t>
            </a:r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>
              <a:buClrTx/>
            </a:pPr>
            <a:fld id="{AD93AB3B-5D14-4B0E-85F9-EE394F8F194B}" type="datetime1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25/04/2022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>
              <a:buClrTx/>
            </a:pPr>
            <a:fld id="{289D71E3-7D81-4C24-B9D8-6B108755C64C}" type="slidenum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98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ự do 5"/>
          <p:cNvSpPr>
            <a:spLocks/>
          </p:cNvSpPr>
          <p:nvPr/>
        </p:nvSpPr>
        <p:spPr bwMode="gray">
          <a:xfrm>
            <a:off x="603250" y="1271587"/>
            <a:ext cx="4197350" cy="2471738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12" name="Chỗ dành sẵn cho Ảnh 1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1"/>
          </p:nvPr>
        </p:nvSpPr>
        <p:spPr>
          <a:xfrm>
            <a:off x="754518" y="1405890"/>
            <a:ext cx="3894817" cy="2203133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5257800" y="1684496"/>
            <a:ext cx="2743200" cy="164592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>
              <a:buClrTx/>
            </a:pPr>
            <a:r>
              <a:rPr lang="vi-VN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t>Thêm chân trang</a:t>
            </a:r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>
              <a:buClrTx/>
            </a:pPr>
            <a:fld id="{038A57D1-129A-402B-B6CB-69B141554491}" type="datetime1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25/04/2022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>
              <a:buClrTx/>
            </a:pPr>
            <a:fld id="{289D71E3-7D81-4C24-B9D8-6B108755C64C}" type="slidenum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287"/>
            <a:ext cx="9141714" cy="5142213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71436" y="4343400"/>
            <a:ext cx="6086564" cy="52625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18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7" name="Hình tự do 5"/>
          <p:cNvSpPr>
            <a:spLocks/>
          </p:cNvSpPr>
          <p:nvPr/>
        </p:nvSpPr>
        <p:spPr bwMode="gray">
          <a:xfrm>
            <a:off x="571500" y="700089"/>
            <a:ext cx="3086100" cy="308209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744327" y="834769"/>
            <a:ext cx="2728840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7" name="Chỗ dành sẵn cho Văn bản 16"/>
          <p:cNvSpPr>
            <a:spLocks noGrp="1"/>
          </p:cNvSpPr>
          <p:nvPr>
            <p:ph type="body" sz="quarter" idx="14"/>
          </p:nvPr>
        </p:nvSpPr>
        <p:spPr>
          <a:xfrm>
            <a:off x="771436" y="3886200"/>
            <a:ext cx="2674620" cy="370332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18" name="Hình tự do 5"/>
          <p:cNvSpPr>
            <a:spLocks/>
          </p:cNvSpPr>
          <p:nvPr/>
        </p:nvSpPr>
        <p:spPr bwMode="gray">
          <a:xfrm>
            <a:off x="3975100" y="700089"/>
            <a:ext cx="3086100" cy="308209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Chỗ dành sẵn cho Ảnh 1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4147926" y="834769"/>
            <a:ext cx="2728840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20" name="Chỗ dành sẵn cho Văn bản 16"/>
          <p:cNvSpPr>
            <a:spLocks noGrp="1"/>
          </p:cNvSpPr>
          <p:nvPr>
            <p:ph type="body" sz="quarter" idx="16"/>
          </p:nvPr>
        </p:nvSpPr>
        <p:spPr>
          <a:xfrm>
            <a:off x="4175036" y="3886200"/>
            <a:ext cx="2674620" cy="370332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17208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287"/>
            <a:ext cx="9141714" cy="5142213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71436" y="3979070"/>
            <a:ext cx="6078062" cy="43494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7" name="Hình tự do 5"/>
          <p:cNvSpPr>
            <a:spLocks/>
          </p:cNvSpPr>
          <p:nvPr/>
        </p:nvSpPr>
        <p:spPr bwMode="gray">
          <a:xfrm>
            <a:off x="571500" y="700089"/>
            <a:ext cx="4000500" cy="308209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743916" y="834769"/>
            <a:ext cx="3655668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8" name="Hình tự do 5"/>
          <p:cNvSpPr>
            <a:spLocks/>
          </p:cNvSpPr>
          <p:nvPr/>
        </p:nvSpPr>
        <p:spPr bwMode="gray">
          <a:xfrm>
            <a:off x="4742906" y="725487"/>
            <a:ext cx="2243207" cy="145078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Chỗ dành sẵn cho Ảnh 1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4879520" y="832307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2" name="Hình tự do 5"/>
          <p:cNvSpPr>
            <a:spLocks/>
          </p:cNvSpPr>
          <p:nvPr/>
        </p:nvSpPr>
        <p:spPr bwMode="gray">
          <a:xfrm>
            <a:off x="4742906" y="2295716"/>
            <a:ext cx="2243207" cy="145078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Chỗ dành sẵn cho Ảnh 12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6"/>
          </p:nvPr>
        </p:nvSpPr>
        <p:spPr>
          <a:xfrm>
            <a:off x="4879520" y="2402536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7" name="Chỗ dành sẵn cho Văn bản 16"/>
          <p:cNvSpPr>
            <a:spLocks noGrp="1"/>
          </p:cNvSpPr>
          <p:nvPr>
            <p:ph type="body" sz="quarter" idx="14"/>
          </p:nvPr>
        </p:nvSpPr>
        <p:spPr>
          <a:xfrm>
            <a:off x="771436" y="4439441"/>
            <a:ext cx="6078062" cy="373065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254492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ăm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14"/>
            <a:ext cx="9141714" cy="514478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258050" y="273844"/>
            <a:ext cx="1600200" cy="115490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18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8" name="Hình tự do 5"/>
          <p:cNvSpPr>
            <a:spLocks/>
          </p:cNvSpPr>
          <p:nvPr/>
        </p:nvSpPr>
        <p:spPr bwMode="gray">
          <a:xfrm>
            <a:off x="3136901" y="198785"/>
            <a:ext cx="3924299" cy="226501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Chỗ dành sẵn cho Ảnh 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3318327" y="327238"/>
            <a:ext cx="3561446" cy="200811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0" name="Hình tự do 5"/>
          <p:cNvSpPr>
            <a:spLocks/>
          </p:cNvSpPr>
          <p:nvPr/>
        </p:nvSpPr>
        <p:spPr bwMode="gray">
          <a:xfrm>
            <a:off x="612142" y="288544"/>
            <a:ext cx="2359659" cy="142100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Chỗ dành sẵn cho Ảnh 10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759768" y="403674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2" name="Hình tự do 5"/>
          <p:cNvSpPr>
            <a:spLocks/>
          </p:cNvSpPr>
          <p:nvPr/>
        </p:nvSpPr>
        <p:spPr bwMode="gray">
          <a:xfrm>
            <a:off x="612142" y="1858773"/>
            <a:ext cx="2359659" cy="142100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Chỗ dành sẵn cho Ảnh 12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6"/>
          </p:nvPr>
        </p:nvSpPr>
        <p:spPr>
          <a:xfrm>
            <a:off x="759768" y="1973902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4" name="Hình tự do 5"/>
          <p:cNvSpPr>
            <a:spLocks/>
          </p:cNvSpPr>
          <p:nvPr/>
        </p:nvSpPr>
        <p:spPr bwMode="gray">
          <a:xfrm>
            <a:off x="612142" y="3429001"/>
            <a:ext cx="2359659" cy="142100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7"/>
          </p:nvPr>
        </p:nvSpPr>
        <p:spPr>
          <a:xfrm>
            <a:off x="759768" y="3544131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20" name="Hình tự do 5"/>
          <p:cNvSpPr>
            <a:spLocks/>
          </p:cNvSpPr>
          <p:nvPr/>
        </p:nvSpPr>
        <p:spPr bwMode="gray">
          <a:xfrm>
            <a:off x="3136901" y="2586385"/>
            <a:ext cx="3924299" cy="226501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Chỗ dành sẵn cho Ảnh 20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8"/>
          </p:nvPr>
        </p:nvSpPr>
        <p:spPr>
          <a:xfrm>
            <a:off x="3318327" y="2714838"/>
            <a:ext cx="3561446" cy="200811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18529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>
              <a:buClrTx/>
            </a:pPr>
            <a:r>
              <a:rPr lang="vi-VN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t>Thêm chân trang</a:t>
            </a:r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>
              <a:buClrTx/>
            </a:pPr>
            <a:fld id="{FFE794FF-F48A-480F-B93B-995B73089888}" type="datetime1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25/04/2022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>
              <a:buClrTx/>
            </a:pPr>
            <a:fld id="{289D71E3-7D81-4C24-B9D8-6B108755C64C}" type="slidenum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2" y="273844"/>
            <a:ext cx="1371599" cy="3705225"/>
          </a:xfrm>
        </p:spPr>
        <p:txBody>
          <a:bodyPr vert="eaVert"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1143000" y="273844"/>
            <a:ext cx="5143500" cy="3705225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>
              <a:buClrTx/>
            </a:pPr>
            <a:r>
              <a:rPr lang="vi-VN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t>Thêm chân trang</a:t>
            </a:r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>
              <a:buClrTx/>
            </a:pPr>
            <a:fld id="{8DB5CEE7-60AB-4D85-83B6-B4D2E3453A67}" type="datetime1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25/04/2022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>
              <a:buClrTx/>
            </a:pPr>
            <a:fld id="{289D71E3-7D81-4C24-B9D8-6B108755C64C}" type="slidenum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7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9955" y="534601"/>
            <a:ext cx="860090" cy="986678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7976962" y="1017725"/>
            <a:ext cx="894076" cy="666865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18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34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143" y="1"/>
            <a:ext cx="9141714" cy="51435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400050"/>
            <a:ext cx="6343650" cy="1371600"/>
          </a:xfrm>
        </p:spPr>
        <p:txBody>
          <a:bodyPr rtlCol="0" anchor="b">
            <a:normAutofit/>
          </a:bodyPr>
          <a:lstStyle>
            <a:lvl1pPr algn="l">
              <a:defRPr sz="33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628650" y="1828800"/>
            <a:ext cx="5314950" cy="685800"/>
          </a:xfrm>
        </p:spPr>
        <p:txBody>
          <a:bodyPr rtlCol="0">
            <a:normAutofit/>
          </a:bodyPr>
          <a:lstStyle>
            <a:lvl1pPr marL="0" indent="0" algn="l">
              <a:spcBef>
                <a:spcPts val="900"/>
              </a:spcBef>
              <a:buNone/>
              <a:defRPr sz="180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vi-VN" noProof="0"/>
              <a:t>Bấm để chỉnh sửa kiểu tiêu đề phụ của Bản cái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399549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>
              <a:buClrTx/>
            </a:pPr>
            <a:r>
              <a:rPr lang="vi-VN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t>Thêm chân trang</a:t>
            </a:r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>
              <a:buClrTx/>
            </a:pPr>
            <a:fld id="{D6B86D45-07EB-48AA-8999-F1BAC1A28A9C}" type="datetime1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25/04/2022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>
              <a:buClrTx/>
            </a:pPr>
            <a:fld id="{289D71E3-7D81-4C24-B9D8-6B108755C64C}" type="slidenum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56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9141714" cy="5142882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514600" y="400050"/>
            <a:ext cx="5486400" cy="13716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514600" y="1828800"/>
            <a:ext cx="4114800" cy="6858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4089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/>
          </p:nvPr>
        </p:nvSpPr>
        <p:spPr>
          <a:xfrm>
            <a:off x="1143000" y="1369219"/>
            <a:ext cx="3291840" cy="260604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4709160" y="1369219"/>
            <a:ext cx="3291840" cy="260604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>
              <a:buClrTx/>
            </a:pPr>
            <a:r>
              <a:rPr lang="vi-VN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t>Thêm chân trang</a:t>
            </a:r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>
              <a:buClrTx/>
            </a:pPr>
            <a:fld id="{C99FF0EC-59B0-4D15-8C54-A5C0ABAEC537}" type="datetime1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25/04/2022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>
              <a:buClrTx/>
            </a:pPr>
            <a:fld id="{289D71E3-7D81-4C24-B9D8-6B108755C64C}" type="slidenum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6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143000" y="1371601"/>
            <a:ext cx="3291840" cy="5969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1143000" y="1968500"/>
            <a:ext cx="3291840" cy="200660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4709160" y="1371601"/>
            <a:ext cx="3291840" cy="5969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/>
          </p:nvPr>
        </p:nvSpPr>
        <p:spPr>
          <a:xfrm>
            <a:off x="4709160" y="1968500"/>
            <a:ext cx="3291840" cy="200660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>
              <a:buClrTx/>
            </a:pPr>
            <a:r>
              <a:rPr lang="vi-VN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t>Thêm chân trang</a:t>
            </a:r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>
              <a:buClrTx/>
            </a:pPr>
            <a:fld id="{A5BD1758-A54F-4A09-AC16-1D58682CF916}" type="datetime1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25/04/2022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Chỗ dành sẵ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>
              <a:buClrTx/>
            </a:pPr>
            <a:fld id="{289D71E3-7D81-4C24-B9D8-6B108755C64C}" type="slidenum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31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9" r:id="rId2"/>
    <p:sldLayoutId id="2147483689" r:id="rId3"/>
    <p:sldLayoutId id="214748370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1" y="0"/>
            <a:ext cx="9141620" cy="5143500"/>
          </a:xfrm>
          <a:prstGeom prst="rect">
            <a:avLst/>
          </a:prstGeom>
        </p:spPr>
      </p:pic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pPr defTabSz="685800">
              <a:buClrTx/>
            </a:pPr>
            <a:r>
              <a:rPr lang="vi-VN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t>Thêm chân trang</a:t>
            </a:r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defTabSz="685800">
              <a:buClrTx/>
            </a:pPr>
            <a:fld id="{0C317CEC-05B5-4119-AB2E-85EDCD7B94FE}" type="datetime1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25/04/2022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4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defTabSz="685800">
              <a:buClrTx/>
            </a:pPr>
            <a:fld id="{289D71E3-7D81-4C24-B9D8-6B108755C64C}" type="slidenum">
              <a:rPr lang="vi-VN" kern="120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 dirty="0">
              <a:solidFill>
                <a:srgbClr val="40404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10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44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24391" y="2828018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PROJECT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00" y="1647871"/>
            <a:ext cx="1438781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7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E083E7D-89BC-428E-A4F1-9007A95AC5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024765"/>
              </p:ext>
            </p:extLst>
          </p:nvPr>
        </p:nvGraphicFramePr>
        <p:xfrm>
          <a:off x="-7656" y="0"/>
          <a:ext cx="914634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Bitmap Image" r:id="rId3" imgW="11287080" imgH="5991120" progId="Paint.Picture">
                  <p:embed/>
                </p:oleObj>
              </mc:Choice>
              <mc:Fallback>
                <p:oleObj name="Bitmap Image" r:id="rId3" imgW="11287080" imgH="5991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656" y="0"/>
                        <a:ext cx="9146346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973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FUN CORNER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897" y="1793344"/>
            <a:ext cx="140829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1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BEFFDC5B-3CC2-4DF0-B007-33966E943078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0"/>
            <a:ext cx="6858000" cy="5143500"/>
            <a:chOff x="0" y="0"/>
            <a:chExt cx="5760" cy="4320"/>
          </a:xfrm>
        </p:grpSpPr>
        <p:sp>
          <p:nvSpPr>
            <p:cNvPr id="27697" name="Rectangle 3">
              <a:extLst>
                <a:ext uri="{FF2B5EF4-FFF2-40B4-BE49-F238E27FC236}">
                  <a16:creationId xmlns:a16="http://schemas.microsoft.com/office/drawing/2014/main" id="{B4050B87-8189-4318-9249-19A8A1117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7698" name="Group 4">
              <a:extLst>
                <a:ext uri="{FF2B5EF4-FFF2-40B4-BE49-F238E27FC236}">
                  <a16:creationId xmlns:a16="http://schemas.microsoft.com/office/drawing/2014/main" id="{5EBE6A5D-9C81-4963-B493-36CBF4C8B3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0"/>
              <a:ext cx="4608" cy="4311"/>
              <a:chOff x="768" y="144"/>
              <a:chExt cx="4464" cy="4464"/>
            </a:xfrm>
          </p:grpSpPr>
          <p:sp>
            <p:nvSpPr>
              <p:cNvPr id="27699" name="Rectangle 5">
                <a:extLst>
                  <a:ext uri="{FF2B5EF4-FFF2-40B4-BE49-F238E27FC236}">
                    <a16:creationId xmlns:a16="http://schemas.microsoft.com/office/drawing/2014/main" id="{FF19EA97-5677-410D-8505-952A85786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0" name="Rectangle 6">
                <a:extLst>
                  <a:ext uri="{FF2B5EF4-FFF2-40B4-BE49-F238E27FC236}">
                    <a16:creationId xmlns:a16="http://schemas.microsoft.com/office/drawing/2014/main" id="{A325F896-0DF9-4FE4-909F-37CE04237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1" name="Rectangle 7">
                <a:extLst>
                  <a:ext uri="{FF2B5EF4-FFF2-40B4-BE49-F238E27FC236}">
                    <a16:creationId xmlns:a16="http://schemas.microsoft.com/office/drawing/2014/main" id="{EC201B61-0CC1-45D8-B3FF-17411143E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2" name="Rectangle 8">
                <a:extLst>
                  <a:ext uri="{FF2B5EF4-FFF2-40B4-BE49-F238E27FC236}">
                    <a16:creationId xmlns:a16="http://schemas.microsoft.com/office/drawing/2014/main" id="{CE50021F-ADF9-47AA-AE03-2250BE7DF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3" name="Rectangle 9">
                <a:extLst>
                  <a:ext uri="{FF2B5EF4-FFF2-40B4-BE49-F238E27FC236}">
                    <a16:creationId xmlns:a16="http://schemas.microsoft.com/office/drawing/2014/main" id="{6B61CD54-54AF-4F0A-BAAC-31F98C812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4" name="Rectangle 10">
                <a:extLst>
                  <a:ext uri="{FF2B5EF4-FFF2-40B4-BE49-F238E27FC236}">
                    <a16:creationId xmlns:a16="http://schemas.microsoft.com/office/drawing/2014/main" id="{A9054F65-3417-48B1-817E-4A5FBF9E6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5" name="Rectangle 11">
                <a:extLst>
                  <a:ext uri="{FF2B5EF4-FFF2-40B4-BE49-F238E27FC236}">
                    <a16:creationId xmlns:a16="http://schemas.microsoft.com/office/drawing/2014/main" id="{DE9EE5D2-5F9B-4A8A-A20B-7BAECBC22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6" name="Rectangle 12">
                <a:extLst>
                  <a:ext uri="{FF2B5EF4-FFF2-40B4-BE49-F238E27FC236}">
                    <a16:creationId xmlns:a16="http://schemas.microsoft.com/office/drawing/2014/main" id="{C4ED5F88-F9CD-432C-806F-5210CA619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7" name="Rectangle 13">
                <a:extLst>
                  <a:ext uri="{FF2B5EF4-FFF2-40B4-BE49-F238E27FC236}">
                    <a16:creationId xmlns:a16="http://schemas.microsoft.com/office/drawing/2014/main" id="{6E9A9DB2-7886-424E-8EA7-E25635A06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6990" name="WordArt 14">
            <a:extLst>
              <a:ext uri="{FF2B5EF4-FFF2-40B4-BE49-F238E27FC236}">
                <a16:creationId xmlns:a16="http://schemas.microsoft.com/office/drawing/2014/main" id="{84198B31-439E-407D-8A37-563E04C83B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1" name="WordArt 15">
            <a:extLst>
              <a:ext uri="{FF2B5EF4-FFF2-40B4-BE49-F238E27FC236}">
                <a16:creationId xmlns:a16="http://schemas.microsoft.com/office/drawing/2014/main" id="{78431AEF-6C6B-4707-B336-9B82587DF5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6992" name="AutoShape 16">
            <a:extLst>
              <a:ext uri="{FF2B5EF4-FFF2-40B4-BE49-F238E27FC236}">
                <a16:creationId xmlns:a16="http://schemas.microsoft.com/office/drawing/2014/main" id="{5A184A97-2C7E-48C5-98CD-86BF1C2B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3" name="AutoShape 17">
            <a:extLst>
              <a:ext uri="{FF2B5EF4-FFF2-40B4-BE49-F238E27FC236}">
                <a16:creationId xmlns:a16="http://schemas.microsoft.com/office/drawing/2014/main" id="{8542CB95-6D03-459D-97E1-D0365E4CD95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994" name="WordArt 18">
            <a:hlinkClick r:id="" action="ppaction://noaction"/>
            <a:extLst>
              <a:ext uri="{FF2B5EF4-FFF2-40B4-BE49-F238E27FC236}">
                <a16:creationId xmlns:a16="http://schemas.microsoft.com/office/drawing/2014/main" id="{A0EFCEA9-8D72-4D41-B07A-E942825D3E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3150" y="3429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6995" name="WordArt 19">
            <a:extLst>
              <a:ext uri="{FF2B5EF4-FFF2-40B4-BE49-F238E27FC236}">
                <a16:creationId xmlns:a16="http://schemas.microsoft.com/office/drawing/2014/main" id="{254B1BB7-A248-494C-8C74-6FDC7E3186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6" name="WordArt 20">
            <a:extLst>
              <a:ext uri="{FF2B5EF4-FFF2-40B4-BE49-F238E27FC236}">
                <a16:creationId xmlns:a16="http://schemas.microsoft.com/office/drawing/2014/main" id="{A8380D5F-4242-4FEC-BF17-A3A5F8129F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6997" name="AutoShape 21">
            <a:extLst>
              <a:ext uri="{FF2B5EF4-FFF2-40B4-BE49-F238E27FC236}">
                <a16:creationId xmlns:a16="http://schemas.microsoft.com/office/drawing/2014/main" id="{EFD2FBA3-C3B3-4BA6-A836-4AC7A5B28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8" name="AutoShape 22">
            <a:extLst>
              <a:ext uri="{FF2B5EF4-FFF2-40B4-BE49-F238E27FC236}">
                <a16:creationId xmlns:a16="http://schemas.microsoft.com/office/drawing/2014/main" id="{487FF083-B4D8-40F7-A32E-02DD914F970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999" name="WordArt 23">
            <a:hlinkClick r:id="" action="ppaction://noaction"/>
            <a:extLst>
              <a:ext uri="{FF2B5EF4-FFF2-40B4-BE49-F238E27FC236}">
                <a16:creationId xmlns:a16="http://schemas.microsoft.com/office/drawing/2014/main" id="{91053B2D-3CD9-4F48-9339-B4D03D92A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7000" name="WordArt 24">
            <a:extLst>
              <a:ext uri="{FF2B5EF4-FFF2-40B4-BE49-F238E27FC236}">
                <a16:creationId xmlns:a16="http://schemas.microsoft.com/office/drawing/2014/main" id="{8B374938-BBEC-4205-B19D-07A8E7DAF6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1" name="WordArt 25">
            <a:extLst>
              <a:ext uri="{FF2B5EF4-FFF2-40B4-BE49-F238E27FC236}">
                <a16:creationId xmlns:a16="http://schemas.microsoft.com/office/drawing/2014/main" id="{3A6C6622-4E0F-4670-80AB-A2BEED11DF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02" name="AutoShape 26">
            <a:extLst>
              <a:ext uri="{FF2B5EF4-FFF2-40B4-BE49-F238E27FC236}">
                <a16:creationId xmlns:a16="http://schemas.microsoft.com/office/drawing/2014/main" id="{432DB96A-1B8D-4624-8367-D2A56C6BC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3" name="AutoShape 27">
            <a:extLst>
              <a:ext uri="{FF2B5EF4-FFF2-40B4-BE49-F238E27FC236}">
                <a16:creationId xmlns:a16="http://schemas.microsoft.com/office/drawing/2014/main" id="{9A9014E1-F652-401A-916E-65AD6A462D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04" name="WordArt 28">
            <a:hlinkClick r:id="" action="ppaction://noaction"/>
            <a:extLst>
              <a:ext uri="{FF2B5EF4-FFF2-40B4-BE49-F238E27FC236}">
                <a16:creationId xmlns:a16="http://schemas.microsoft.com/office/drawing/2014/main" id="{DD715ED6-ECF2-419C-89D2-0C6ED3E590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7005" name="WordArt 29">
            <a:extLst>
              <a:ext uri="{FF2B5EF4-FFF2-40B4-BE49-F238E27FC236}">
                <a16:creationId xmlns:a16="http://schemas.microsoft.com/office/drawing/2014/main" id="{3B014DE9-D7F2-4E95-8546-2FD29A1639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6" name="WordArt 30">
            <a:extLst>
              <a:ext uri="{FF2B5EF4-FFF2-40B4-BE49-F238E27FC236}">
                <a16:creationId xmlns:a16="http://schemas.microsoft.com/office/drawing/2014/main" id="{BCEEF08A-8B59-49FE-BE63-AB5AC6E078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07" name="AutoShape 31">
            <a:extLst>
              <a:ext uri="{FF2B5EF4-FFF2-40B4-BE49-F238E27FC236}">
                <a16:creationId xmlns:a16="http://schemas.microsoft.com/office/drawing/2014/main" id="{9E1C89C9-DC73-4920-8F34-1FC6AE6C0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8" name="AutoShape 32">
            <a:extLst>
              <a:ext uri="{FF2B5EF4-FFF2-40B4-BE49-F238E27FC236}">
                <a16:creationId xmlns:a16="http://schemas.microsoft.com/office/drawing/2014/main" id="{BD3F10E0-8064-4671-A0A4-1F2FA532DEA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09" name="WordArt 33">
            <a:hlinkClick r:id="" action="ppaction://noaction"/>
            <a:extLst>
              <a:ext uri="{FF2B5EF4-FFF2-40B4-BE49-F238E27FC236}">
                <a16:creationId xmlns:a16="http://schemas.microsoft.com/office/drawing/2014/main" id="{BF2980BE-01B7-4AB6-B276-A57ECB1350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7010" name="WordArt 34">
            <a:extLst>
              <a:ext uri="{FF2B5EF4-FFF2-40B4-BE49-F238E27FC236}">
                <a16:creationId xmlns:a16="http://schemas.microsoft.com/office/drawing/2014/main" id="{0FA8F329-F11A-4232-B8DC-D6700D139D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1" name="WordArt 35">
            <a:extLst>
              <a:ext uri="{FF2B5EF4-FFF2-40B4-BE49-F238E27FC236}">
                <a16:creationId xmlns:a16="http://schemas.microsoft.com/office/drawing/2014/main" id="{83A7A8D7-6039-402D-B3DC-FD744153F1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12" name="AutoShape 36">
            <a:extLst>
              <a:ext uri="{FF2B5EF4-FFF2-40B4-BE49-F238E27FC236}">
                <a16:creationId xmlns:a16="http://schemas.microsoft.com/office/drawing/2014/main" id="{2E5085DB-80CE-45AD-B363-B0AB5611D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3" name="AutoShape 37">
            <a:extLst>
              <a:ext uri="{FF2B5EF4-FFF2-40B4-BE49-F238E27FC236}">
                <a16:creationId xmlns:a16="http://schemas.microsoft.com/office/drawing/2014/main" id="{52094270-231C-4618-8F2B-B8FE7B4EC5C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14" name="WordArt 38">
            <a:hlinkClick r:id="" action="ppaction://noaction"/>
            <a:extLst>
              <a:ext uri="{FF2B5EF4-FFF2-40B4-BE49-F238E27FC236}">
                <a16:creationId xmlns:a16="http://schemas.microsoft.com/office/drawing/2014/main" id="{1518CD15-2D52-4690-9B2A-122D19E5C1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7015" name="WordArt 39">
            <a:extLst>
              <a:ext uri="{FF2B5EF4-FFF2-40B4-BE49-F238E27FC236}">
                <a16:creationId xmlns:a16="http://schemas.microsoft.com/office/drawing/2014/main" id="{6B416FEB-17D1-411F-8F43-7FE4EB45EF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6" name="WordArt 40">
            <a:extLst>
              <a:ext uri="{FF2B5EF4-FFF2-40B4-BE49-F238E27FC236}">
                <a16:creationId xmlns:a16="http://schemas.microsoft.com/office/drawing/2014/main" id="{1AC65A6F-484D-4CCF-969B-A54FC3CFED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17" name="AutoShape 41">
            <a:extLst>
              <a:ext uri="{FF2B5EF4-FFF2-40B4-BE49-F238E27FC236}">
                <a16:creationId xmlns:a16="http://schemas.microsoft.com/office/drawing/2014/main" id="{A28E83F5-70CA-479E-8CF9-6E98CD6A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8" name="AutoShape 42">
            <a:extLst>
              <a:ext uri="{FF2B5EF4-FFF2-40B4-BE49-F238E27FC236}">
                <a16:creationId xmlns:a16="http://schemas.microsoft.com/office/drawing/2014/main" id="{0DEB836D-600B-4F46-BA64-711D1B1256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19" name="WordArt 43">
            <a:hlinkClick r:id="" action="ppaction://noaction"/>
            <a:extLst>
              <a:ext uri="{FF2B5EF4-FFF2-40B4-BE49-F238E27FC236}">
                <a16:creationId xmlns:a16="http://schemas.microsoft.com/office/drawing/2014/main" id="{21ABA83E-09A9-4535-BB3B-1E894599CF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7020" name="WordArt 44">
            <a:extLst>
              <a:ext uri="{FF2B5EF4-FFF2-40B4-BE49-F238E27FC236}">
                <a16:creationId xmlns:a16="http://schemas.microsoft.com/office/drawing/2014/main" id="{9F15891E-1DA1-4850-AFE9-BE2C1D078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1" name="WordArt 45">
            <a:extLst>
              <a:ext uri="{FF2B5EF4-FFF2-40B4-BE49-F238E27FC236}">
                <a16:creationId xmlns:a16="http://schemas.microsoft.com/office/drawing/2014/main" id="{E560D5A4-37F8-4DB6-80BC-069A0EF58D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22" name="AutoShape 46">
            <a:extLst>
              <a:ext uri="{FF2B5EF4-FFF2-40B4-BE49-F238E27FC236}">
                <a16:creationId xmlns:a16="http://schemas.microsoft.com/office/drawing/2014/main" id="{321C4304-B326-4843-B165-22A841E87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3" name="AutoShape 47">
            <a:extLst>
              <a:ext uri="{FF2B5EF4-FFF2-40B4-BE49-F238E27FC236}">
                <a16:creationId xmlns:a16="http://schemas.microsoft.com/office/drawing/2014/main" id="{C9DA2E69-3004-4DFA-B376-B5F640CB1E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24" name="WordArt 48">
            <a:hlinkClick r:id="" action="ppaction://noaction"/>
            <a:extLst>
              <a:ext uri="{FF2B5EF4-FFF2-40B4-BE49-F238E27FC236}">
                <a16:creationId xmlns:a16="http://schemas.microsoft.com/office/drawing/2014/main" id="{EB506D0E-2959-43B6-A417-01D227D51B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7025" name="WordArt 49">
            <a:extLst>
              <a:ext uri="{FF2B5EF4-FFF2-40B4-BE49-F238E27FC236}">
                <a16:creationId xmlns:a16="http://schemas.microsoft.com/office/drawing/2014/main" id="{C38F2D30-2EB8-44BD-BB78-334199217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6" name="WordArt 50">
            <a:extLst>
              <a:ext uri="{FF2B5EF4-FFF2-40B4-BE49-F238E27FC236}">
                <a16:creationId xmlns:a16="http://schemas.microsoft.com/office/drawing/2014/main" id="{C63A2E76-FD99-46FA-B368-0DFF688C8F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27" name="AutoShape 51">
            <a:extLst>
              <a:ext uri="{FF2B5EF4-FFF2-40B4-BE49-F238E27FC236}">
                <a16:creationId xmlns:a16="http://schemas.microsoft.com/office/drawing/2014/main" id="{504C8714-40BF-480A-8846-C808015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8" name="AutoShape 52">
            <a:extLst>
              <a:ext uri="{FF2B5EF4-FFF2-40B4-BE49-F238E27FC236}">
                <a16:creationId xmlns:a16="http://schemas.microsoft.com/office/drawing/2014/main" id="{EF5F001F-B2EA-4F6B-A440-7DC452B4BF2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29" name="WordArt 53">
            <a:hlinkClick r:id="" action="ppaction://noaction"/>
            <a:extLst>
              <a:ext uri="{FF2B5EF4-FFF2-40B4-BE49-F238E27FC236}">
                <a16:creationId xmlns:a16="http://schemas.microsoft.com/office/drawing/2014/main" id="{09AEAF99-3E95-41C2-995C-F4B444010E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7030" name="WordArt 54">
            <a:extLst>
              <a:ext uri="{FF2B5EF4-FFF2-40B4-BE49-F238E27FC236}">
                <a16:creationId xmlns:a16="http://schemas.microsoft.com/office/drawing/2014/main" id="{4621280F-40CE-41DA-8B9C-480832DB3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31" name="WordArt 55">
            <a:extLst>
              <a:ext uri="{FF2B5EF4-FFF2-40B4-BE49-F238E27FC236}">
                <a16:creationId xmlns:a16="http://schemas.microsoft.com/office/drawing/2014/main" id="{C244BDC8-59FA-4608-9CC0-4F980DA7AC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32" name="AutoShape 56">
            <a:extLst>
              <a:ext uri="{FF2B5EF4-FFF2-40B4-BE49-F238E27FC236}">
                <a16:creationId xmlns:a16="http://schemas.microsoft.com/office/drawing/2014/main" id="{4AEF1F0A-6239-46EB-85A4-6F46D9A15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33" name="AutoShape 57">
            <a:extLst>
              <a:ext uri="{FF2B5EF4-FFF2-40B4-BE49-F238E27FC236}">
                <a16:creationId xmlns:a16="http://schemas.microsoft.com/office/drawing/2014/main" id="{5AFEB958-D01A-4685-AC4F-5720A31288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34" name="WordArt 58">
            <a:hlinkClick r:id="" action="ppaction://noaction"/>
            <a:extLst>
              <a:ext uri="{FF2B5EF4-FFF2-40B4-BE49-F238E27FC236}">
                <a16:creationId xmlns:a16="http://schemas.microsoft.com/office/drawing/2014/main" id="{A1AA5BA6-DEC8-444B-8AF2-74FA726D4C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977550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6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6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6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7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7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7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7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7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27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7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27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27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27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 nodeType="clickPar">
                      <p:stCondLst>
                        <p:cond delay="0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27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 nodeType="clickPar">
                      <p:stCondLst>
                        <p:cond delay="0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7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27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27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 nodeType="clickPar">
                      <p:stCondLst>
                        <p:cond delay="0"/>
                      </p:stCondLst>
                      <p:childTnLst>
                        <p:par>
                          <p:cTn id="2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2"/>
                  </p:tgtEl>
                </p:cond>
              </p:nextCondLst>
            </p:seq>
          </p:childTnLst>
        </p:cTn>
      </p:par>
    </p:tnLst>
    <p:bldLst>
      <p:bldP spid="126992" grpId="0" animBg="1"/>
      <p:bldP spid="126992" grpId="1" animBg="1"/>
      <p:bldP spid="126993" grpId="0" animBg="1"/>
      <p:bldP spid="126993" grpId="1" animBg="1"/>
      <p:bldP spid="126997" grpId="0" animBg="1"/>
      <p:bldP spid="126997" grpId="1" animBg="1"/>
      <p:bldP spid="126998" grpId="0" animBg="1"/>
      <p:bldP spid="126998" grpId="1" animBg="1"/>
      <p:bldP spid="127002" grpId="0" animBg="1"/>
      <p:bldP spid="127002" grpId="1" animBg="1"/>
      <p:bldP spid="127003" grpId="0" animBg="1"/>
      <p:bldP spid="127003" grpId="1" animBg="1"/>
      <p:bldP spid="127007" grpId="0" animBg="1"/>
      <p:bldP spid="127007" grpId="1" animBg="1"/>
      <p:bldP spid="127008" grpId="0" animBg="1"/>
      <p:bldP spid="127008" grpId="1" animBg="1"/>
      <p:bldP spid="127012" grpId="0" animBg="1"/>
      <p:bldP spid="127012" grpId="1" animBg="1"/>
      <p:bldP spid="127013" grpId="0" animBg="1"/>
      <p:bldP spid="127013" grpId="1" animBg="1"/>
      <p:bldP spid="127017" grpId="0" animBg="1"/>
      <p:bldP spid="127017" grpId="1" animBg="1"/>
      <p:bldP spid="127018" grpId="0" animBg="1"/>
      <p:bldP spid="127018" grpId="1" animBg="1"/>
      <p:bldP spid="127022" grpId="0" animBg="1"/>
      <p:bldP spid="127022" grpId="1" animBg="1"/>
      <p:bldP spid="127023" grpId="0" animBg="1"/>
      <p:bldP spid="127023" grpId="1" animBg="1"/>
      <p:bldP spid="127027" grpId="0" animBg="1"/>
      <p:bldP spid="127027" grpId="1" animBg="1"/>
      <p:bldP spid="127028" grpId="0" animBg="1"/>
      <p:bldP spid="127028" grpId="1" animBg="1"/>
      <p:bldP spid="127032" grpId="0" animBg="1"/>
      <p:bldP spid="127032" grpId="1" animBg="1"/>
      <p:bldP spid="127033" grpId="0" animBg="1"/>
      <p:bldP spid="1270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41"/>
          <p:cNvSpPr txBox="1">
            <a:spLocks noGrp="1"/>
          </p:cNvSpPr>
          <p:nvPr>
            <p:ph type="title"/>
          </p:nvPr>
        </p:nvSpPr>
        <p:spPr>
          <a:xfrm>
            <a:off x="1711675" y="2969156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EXTRA STUFFS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430" y="1634016"/>
            <a:ext cx="1420491" cy="1335140"/>
          </a:xfrm>
          <a:prstGeom prst="rect">
            <a:avLst/>
          </a:prstGeom>
        </p:spPr>
      </p:pic>
      <p:sp>
        <p:nvSpPr>
          <p:cNvPr id="8" name="Action Button: Go Hom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3DE65F8-DCC5-4973-B32B-9974858640FD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30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3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126" y="3796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78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60" y="3736181"/>
            <a:ext cx="4432687" cy="8929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368026" y="3911768"/>
            <a:ext cx="432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PERIOD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Our school</a:t>
            </a:r>
          </a:p>
        </p:txBody>
      </p:sp>
    </p:spTree>
    <p:extLst>
      <p:ext uri="{BB962C8B-B14F-4D97-AF65-F5344CB8AC3E}">
        <p14:creationId xmlns:p14="http://schemas.microsoft.com/office/powerpoint/2010/main" val="2201672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p43"/>
          <p:cNvSpPr/>
          <p:nvPr/>
        </p:nvSpPr>
        <p:spPr>
          <a:xfrm>
            <a:off x="834021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4" name="Google Shape;2804;p43"/>
          <p:cNvSpPr/>
          <p:nvPr/>
        </p:nvSpPr>
        <p:spPr>
          <a:xfrm>
            <a:off x="7803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5" name="Google Shape;2805;p43"/>
          <p:cNvSpPr/>
          <p:nvPr/>
        </p:nvSpPr>
        <p:spPr>
          <a:xfrm>
            <a:off x="4630598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6" name="Google Shape;2806;p43"/>
          <p:cNvSpPr/>
          <p:nvPr/>
        </p:nvSpPr>
        <p:spPr>
          <a:xfrm>
            <a:off x="46305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43"/>
          <p:cNvSpPr txBox="1">
            <a:spLocks noGrp="1"/>
          </p:cNvSpPr>
          <p:nvPr>
            <p:ph type="title" idx="9"/>
          </p:nvPr>
        </p:nvSpPr>
        <p:spPr>
          <a:xfrm>
            <a:off x="874124" y="2731703"/>
            <a:ext cx="10482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808" name="Google Shape;2808;p43"/>
          <p:cNvSpPr txBox="1">
            <a:spLocks noGrp="1"/>
          </p:cNvSpPr>
          <p:nvPr>
            <p:ph type="title" idx="8"/>
          </p:nvPr>
        </p:nvSpPr>
        <p:spPr>
          <a:xfrm>
            <a:off x="927748" y="1356152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809" name="Google Shape;2809;p43"/>
          <p:cNvSpPr txBox="1">
            <a:spLocks noGrp="1"/>
          </p:cNvSpPr>
          <p:nvPr>
            <p:ph type="title" idx="13"/>
          </p:nvPr>
        </p:nvSpPr>
        <p:spPr>
          <a:xfrm>
            <a:off x="4724300" y="1356152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810" name="Google Shape;2810;p43"/>
          <p:cNvSpPr txBox="1">
            <a:spLocks noGrp="1"/>
          </p:cNvSpPr>
          <p:nvPr>
            <p:ph type="title" idx="14"/>
          </p:nvPr>
        </p:nvSpPr>
        <p:spPr>
          <a:xfrm>
            <a:off x="4724299" y="2731703"/>
            <a:ext cx="10482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811" name="Google Shape;2811;p4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812" name="Google Shape;2812;p43"/>
          <p:cNvSpPr txBox="1">
            <a:spLocks noGrp="1"/>
          </p:cNvSpPr>
          <p:nvPr>
            <p:ph type="title"/>
          </p:nvPr>
        </p:nvSpPr>
        <p:spPr>
          <a:xfrm>
            <a:off x="2069613" y="109119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Warm-up and review</a:t>
            </a:r>
            <a:endParaRPr dirty="0"/>
          </a:p>
        </p:txBody>
      </p:sp>
      <p:sp>
        <p:nvSpPr>
          <p:cNvPr id="2813" name="Google Shape;2813;p43"/>
          <p:cNvSpPr txBox="1">
            <a:spLocks noGrp="1"/>
          </p:cNvSpPr>
          <p:nvPr>
            <p:ph type="subTitle" idx="1"/>
          </p:nvPr>
        </p:nvSpPr>
        <p:spPr>
          <a:xfrm>
            <a:off x="2069613" y="161889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Chant</a:t>
            </a:r>
            <a:endParaRPr dirty="0"/>
          </a:p>
        </p:txBody>
      </p:sp>
      <p:sp>
        <p:nvSpPr>
          <p:cNvPr id="2814" name="Google Shape;2814;p43"/>
          <p:cNvSpPr txBox="1">
            <a:spLocks noGrp="1"/>
          </p:cNvSpPr>
          <p:nvPr>
            <p:ph type="title" idx="2"/>
          </p:nvPr>
        </p:nvSpPr>
        <p:spPr>
          <a:xfrm>
            <a:off x="5922982" y="109119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2</a:t>
            </a:r>
            <a:endParaRPr dirty="0"/>
          </a:p>
        </p:txBody>
      </p:sp>
      <p:sp>
        <p:nvSpPr>
          <p:cNvPr id="2815" name="Google Shape;2815;p43"/>
          <p:cNvSpPr txBox="1">
            <a:spLocks noGrp="1"/>
          </p:cNvSpPr>
          <p:nvPr>
            <p:ph type="subTitle" idx="3"/>
          </p:nvPr>
        </p:nvSpPr>
        <p:spPr>
          <a:xfrm>
            <a:off x="5922983" y="161889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 and complete.</a:t>
            </a:r>
            <a:endParaRPr dirty="0"/>
          </a:p>
        </p:txBody>
      </p:sp>
      <p:sp>
        <p:nvSpPr>
          <p:cNvPr id="2816" name="Google Shape;2816;p43"/>
          <p:cNvSpPr txBox="1">
            <a:spLocks noGrp="1"/>
          </p:cNvSpPr>
          <p:nvPr>
            <p:ph type="title" idx="4"/>
          </p:nvPr>
        </p:nvSpPr>
        <p:spPr>
          <a:xfrm>
            <a:off x="2069612" y="2452229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3</a:t>
            </a:r>
            <a:endParaRPr dirty="0"/>
          </a:p>
        </p:txBody>
      </p:sp>
      <p:sp>
        <p:nvSpPr>
          <p:cNvPr id="2817" name="Google Shape;2817;p43"/>
          <p:cNvSpPr txBox="1">
            <a:spLocks noGrp="1"/>
          </p:cNvSpPr>
          <p:nvPr>
            <p:ph type="subTitle" idx="5"/>
          </p:nvPr>
        </p:nvSpPr>
        <p:spPr>
          <a:xfrm>
            <a:off x="2069612" y="297994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write.</a:t>
            </a:r>
            <a:endParaRPr dirty="0"/>
          </a:p>
        </p:txBody>
      </p:sp>
      <p:sp>
        <p:nvSpPr>
          <p:cNvPr id="2818" name="Google Shape;2818;p43"/>
          <p:cNvSpPr txBox="1">
            <a:spLocks noGrp="1"/>
          </p:cNvSpPr>
          <p:nvPr>
            <p:ph type="title" idx="6"/>
          </p:nvPr>
        </p:nvSpPr>
        <p:spPr>
          <a:xfrm>
            <a:off x="5922981" y="2452229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2819" name="Google Shape;2819;p43"/>
          <p:cNvSpPr txBox="1">
            <a:spLocks noGrp="1"/>
          </p:cNvSpPr>
          <p:nvPr>
            <p:ph type="subTitle" idx="7"/>
          </p:nvPr>
        </p:nvSpPr>
        <p:spPr>
          <a:xfrm>
            <a:off x="5922982" y="297994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</a:t>
            </a:r>
            <a:endParaRPr dirty="0"/>
          </a:p>
        </p:txBody>
      </p:sp>
      <p:sp>
        <p:nvSpPr>
          <p:cNvPr id="2820" name="Google Shape;2820;p4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804;p43"/>
          <p:cNvSpPr/>
          <p:nvPr/>
        </p:nvSpPr>
        <p:spPr>
          <a:xfrm>
            <a:off x="780396" y="3733315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806;p43"/>
          <p:cNvSpPr/>
          <p:nvPr/>
        </p:nvSpPr>
        <p:spPr>
          <a:xfrm>
            <a:off x="4630596" y="3733315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807;p43"/>
          <p:cNvSpPr txBox="1">
            <a:spLocks/>
          </p:cNvSpPr>
          <p:nvPr/>
        </p:nvSpPr>
        <p:spPr>
          <a:xfrm>
            <a:off x="874123" y="408104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3" name="Google Shape;2810;p43"/>
          <p:cNvSpPr txBox="1">
            <a:spLocks/>
          </p:cNvSpPr>
          <p:nvPr/>
        </p:nvSpPr>
        <p:spPr>
          <a:xfrm>
            <a:off x="4724298" y="408104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dirty="0"/>
              <a:t>06</a:t>
            </a:r>
          </a:p>
        </p:txBody>
      </p:sp>
      <p:sp>
        <p:nvSpPr>
          <p:cNvPr id="24" name="Google Shape;2816;p43"/>
          <p:cNvSpPr txBox="1">
            <a:spLocks/>
          </p:cNvSpPr>
          <p:nvPr/>
        </p:nvSpPr>
        <p:spPr>
          <a:xfrm>
            <a:off x="2069611" y="3801567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Fun corner</a:t>
            </a:r>
          </a:p>
        </p:txBody>
      </p:sp>
      <p:sp>
        <p:nvSpPr>
          <p:cNvPr id="25" name="Google Shape;2817;p43"/>
          <p:cNvSpPr txBox="1">
            <a:spLocks/>
          </p:cNvSpPr>
          <p:nvPr/>
        </p:nvSpPr>
        <p:spPr>
          <a:xfrm>
            <a:off x="2069611" y="432927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indent="0"/>
            <a:r>
              <a:rPr lang="en-US" dirty="0"/>
              <a:t>Game </a:t>
            </a:r>
          </a:p>
        </p:txBody>
      </p:sp>
      <p:sp>
        <p:nvSpPr>
          <p:cNvPr id="26" name="Google Shape;2818;p43"/>
          <p:cNvSpPr txBox="1">
            <a:spLocks/>
          </p:cNvSpPr>
          <p:nvPr/>
        </p:nvSpPr>
        <p:spPr>
          <a:xfrm>
            <a:off x="5922980" y="3801567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Extra stuffs</a:t>
            </a:r>
          </a:p>
        </p:txBody>
      </p:sp>
      <p:sp>
        <p:nvSpPr>
          <p:cNvPr id="27" name="Google Shape;2819;p43"/>
          <p:cNvSpPr txBox="1">
            <a:spLocks/>
          </p:cNvSpPr>
          <p:nvPr/>
        </p:nvSpPr>
        <p:spPr>
          <a:xfrm>
            <a:off x="5922981" y="432927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indent="0"/>
            <a:r>
              <a:rPr lang="en-US" dirty="0"/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2519437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WARM-UP AND REVIEW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18" y="907209"/>
            <a:ext cx="13351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50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F7C9582-6D43-4A6C-BC69-466035BD56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6055" y="0"/>
          <a:ext cx="7070303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Bitmap Image" r:id="rId5" imgW="8391600" imgH="6105600" progId="Paint.Picture">
                  <p:embed/>
                </p:oleObj>
              </mc:Choice>
              <mc:Fallback>
                <p:oleObj name="Bitmap Image" r:id="rId5" imgW="8391600" imgH="610560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F7C9582-6D43-4A6C-BC69-466035BD56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6055" y="0"/>
                        <a:ext cx="7070303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Track 66">
            <a:hlinkClick r:id="" action="ppaction://media"/>
            <a:extLst>
              <a:ext uri="{FF2B5EF4-FFF2-40B4-BE49-F238E27FC236}">
                <a16:creationId xmlns:a16="http://schemas.microsoft.com/office/drawing/2014/main" id="{2473EF97-B35F-4D09-B085-C49CA39663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1501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0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759817" y="2490618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READ AND COMPLETE.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168" y="1198154"/>
            <a:ext cx="145097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96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4AE4F71-9839-4E85-A759-AAB66A0031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033636"/>
              </p:ext>
            </p:extLst>
          </p:nvPr>
        </p:nvGraphicFramePr>
        <p:xfrm>
          <a:off x="833715" y="84217"/>
          <a:ext cx="7597589" cy="5027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Bitmap Image" r:id="rId3" imgW="10725120" imgH="7095960" progId="Paint.Picture">
                  <p:embed/>
                </p:oleObj>
              </mc:Choice>
              <mc:Fallback>
                <p:oleObj name="Bitmap Image" r:id="rId3" imgW="10725120" imgH="7095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3715" y="84217"/>
                        <a:ext cx="7597589" cy="5027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603117B-DDAB-4BEB-9A02-4CF4B9E72F4B}"/>
              </a:ext>
            </a:extLst>
          </p:cNvPr>
          <p:cNvSpPr/>
          <p:nvPr/>
        </p:nvSpPr>
        <p:spPr>
          <a:xfrm>
            <a:off x="7124667" y="1141526"/>
            <a:ext cx="14863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classroom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20AA5-3C82-46C7-A37A-C71BF75EC6D4}"/>
              </a:ext>
            </a:extLst>
          </p:cNvPr>
          <p:cNvSpPr/>
          <p:nvPr/>
        </p:nvSpPr>
        <p:spPr>
          <a:xfrm>
            <a:off x="2780035" y="1427190"/>
            <a:ext cx="6639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art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B36E04-E2F3-4F5F-887E-4B0A00B35711}"/>
              </a:ext>
            </a:extLst>
          </p:cNvPr>
          <p:cNvSpPr/>
          <p:nvPr/>
        </p:nvSpPr>
        <p:spPr>
          <a:xfrm>
            <a:off x="5960422" y="1418820"/>
            <a:ext cx="5613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go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9EA99D-EB44-4BED-A2BA-3C89F785FDDC}"/>
              </a:ext>
            </a:extLst>
          </p:cNvPr>
          <p:cNvSpPr/>
          <p:nvPr/>
        </p:nvSpPr>
        <p:spPr>
          <a:xfrm>
            <a:off x="3183579" y="1766642"/>
            <a:ext cx="7280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our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0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754275" y="2588433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LET’S WRITE.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393" y="1059053"/>
            <a:ext cx="145707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64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943" y="1130401"/>
            <a:ext cx="9382996" cy="260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46539"/>
      </p:ext>
    </p:extLst>
  </p:cSld>
  <p:clrMapOvr>
    <a:masterClrMapping/>
  </p:clrMapOvr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hững người bạn của Trẻ nhỏ 16 x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85_TF03896101" id="{0D80E652-CA61-4E6B-92A5-8C064CE4732A}" vid="{783633AB-1F59-4686-8606-94EDF627122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121</Words>
  <Application>Microsoft Office PowerPoint</Application>
  <PresentationFormat>On-screen Show (16:9)</PresentationFormat>
  <Paragraphs>79</Paragraphs>
  <Slides>15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Comic Sans MS</vt:lpstr>
      <vt:lpstr>Script MT Bold</vt:lpstr>
      <vt:lpstr>Times New Roman</vt:lpstr>
      <vt:lpstr>Arial</vt:lpstr>
      <vt:lpstr>Exo 2</vt:lpstr>
      <vt:lpstr>Sport Day</vt:lpstr>
      <vt:lpstr>Impact</vt:lpstr>
      <vt:lpstr>Fredoka One</vt:lpstr>
      <vt:lpstr>Physics Class for Kids: Kinetic Energy by Slidesgo</vt:lpstr>
      <vt:lpstr>Những người bạn của Trẻ nhỏ 16 x 9</vt:lpstr>
      <vt:lpstr>Bitmap Image</vt:lpstr>
      <vt:lpstr>PowerPoint Presentation</vt:lpstr>
      <vt:lpstr>PowerPoint Presentation</vt:lpstr>
      <vt:lpstr>03</vt:lpstr>
      <vt:lpstr>WARM-UP AND REVIEW</vt:lpstr>
      <vt:lpstr>PowerPoint Presentation</vt:lpstr>
      <vt:lpstr>READ AND COMPLETE.</vt:lpstr>
      <vt:lpstr>PowerPoint Presentation</vt:lpstr>
      <vt:lpstr>LET’S WRITE.</vt:lpstr>
      <vt:lpstr>PowerPoint Presentation</vt:lpstr>
      <vt:lpstr>PROJECT</vt:lpstr>
      <vt:lpstr>PowerPoint Presentation</vt:lpstr>
      <vt:lpstr>FUN CORNER</vt:lpstr>
      <vt:lpstr>PowerPoint Presentation</vt:lpstr>
      <vt:lpstr>EXTRA STUFFS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HEID</cp:lastModifiedBy>
  <cp:revision>21</cp:revision>
  <dcterms:modified xsi:type="dcterms:W3CDTF">2022-04-24T19:35:14Z</dcterms:modified>
</cp:coreProperties>
</file>