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1"/>
  </p:notesMasterIdLst>
  <p:sldIdLst>
    <p:sldId id="256" r:id="rId3"/>
    <p:sldId id="304" r:id="rId4"/>
    <p:sldId id="257" r:id="rId5"/>
    <p:sldId id="399" r:id="rId6"/>
    <p:sldId id="402" r:id="rId7"/>
    <p:sldId id="395" r:id="rId8"/>
    <p:sldId id="408" r:id="rId9"/>
    <p:sldId id="409" r:id="rId10"/>
    <p:sldId id="410" r:id="rId11"/>
    <p:sldId id="411" r:id="rId12"/>
    <p:sldId id="387" r:id="rId13"/>
    <p:sldId id="258" r:id="rId14"/>
    <p:sldId id="388" r:id="rId15"/>
    <p:sldId id="389" r:id="rId16"/>
    <p:sldId id="262" r:id="rId17"/>
    <p:sldId id="263" r:id="rId18"/>
    <p:sldId id="281" r:id="rId19"/>
    <p:sldId id="385" r:id="rId20"/>
  </p:sldIdLst>
  <p:sldSz cx="12192000" cy="6858000"/>
  <p:notesSz cx="6858000" cy="9144000"/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66CC"/>
    <a:srgbClr val="FCD5B5"/>
    <a:srgbClr val="F8CBAD"/>
    <a:srgbClr val="00FF00"/>
    <a:srgbClr val="FFFFCC"/>
    <a:srgbClr val="51B416"/>
    <a:srgbClr val="E6B9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>
        <p:scale>
          <a:sx n="81" d="100"/>
          <a:sy n="81" d="100"/>
        </p:scale>
        <p:origin x="-7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56749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73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46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69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4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848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45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4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1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44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2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56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06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17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6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50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266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337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309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85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545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869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179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1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833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04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37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561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092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316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7235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3D4F72-9C88-4FAE-A79C-196FB240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5469ED-473A-429E-90F2-7E5A28749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1F0944-FEC0-46AA-8A2E-EF33322B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0E95-FF94-4E61-A96A-52D49F4AB56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0DE49C-F487-4EB8-8022-D2EEE8161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7DA512-D606-4D53-8506-15107B86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541B-21F7-484C-BBCE-31F3E9E1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083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E26E58-5761-486C-AF76-D94625058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ACADB59-049F-4497-AB98-6D01FD45D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DDCF45-DF90-43E2-ABFA-4D50569E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0E95-FF94-4E61-A96A-52D49F4AB56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206A0D-A050-4C22-9411-14F9B9F5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0FBD70-6775-45C4-BB94-4004295B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541B-21F7-484C-BBCE-31F3E9E1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6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50" Type="http://schemas.openxmlformats.org/officeDocument/2006/relationships/slideLayout" Target="../slideLayouts/slideLayout70.xml"/><Relationship Id="rId55" Type="http://schemas.openxmlformats.org/officeDocument/2006/relationships/slideLayout" Target="../slideLayouts/slideLayout75.xml"/><Relationship Id="rId63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3" Type="http://schemas.openxmlformats.org/officeDocument/2006/relationships/slideLayout" Target="../slideLayouts/slideLayout73.xml"/><Relationship Id="rId58" Type="http://schemas.openxmlformats.org/officeDocument/2006/relationships/slideLayout" Target="../slideLayouts/slideLayout78.xml"/><Relationship Id="rId5" Type="http://schemas.openxmlformats.org/officeDocument/2006/relationships/slideLayout" Target="../slideLayouts/slideLayout25.xml"/><Relationship Id="rId61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76.xml"/><Relationship Id="rId8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71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59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61.xml"/><Relationship Id="rId54" Type="http://schemas.openxmlformats.org/officeDocument/2006/relationships/slideLayout" Target="../slideLayouts/slideLayout74.xml"/><Relationship Id="rId6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57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72.xml"/><Relationship Id="rId6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754" r:id="rId13"/>
    <p:sldLayoutId id="2147483737" r:id="rId14"/>
    <p:sldLayoutId id="2147483733" r:id="rId15"/>
    <p:sldLayoutId id="2147483657" r:id="rId16"/>
    <p:sldLayoutId id="2147483658" r:id="rId17"/>
    <p:sldLayoutId id="2147483659" r:id="rId18"/>
    <p:sldLayoutId id="2147483660" r:id="rId19"/>
    <p:sldLayoutId id="214748366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  <p:sldLayoutId id="2147483736" r:id="rId12"/>
    <p:sldLayoutId id="2147483735" r:id="rId13"/>
    <p:sldLayoutId id="2147483734" r:id="rId14"/>
    <p:sldLayoutId id="2147483732" r:id="rId15"/>
    <p:sldLayoutId id="2147483731" r:id="rId16"/>
    <p:sldLayoutId id="2147483730" r:id="rId17"/>
    <p:sldLayoutId id="2147483729" r:id="rId18"/>
    <p:sldLayoutId id="2147483728" r:id="rId19"/>
    <p:sldLayoutId id="2147483727" r:id="rId20"/>
    <p:sldLayoutId id="2147483726" r:id="rId21"/>
    <p:sldLayoutId id="2147483725" r:id="rId22"/>
    <p:sldLayoutId id="2147483724" r:id="rId23"/>
    <p:sldLayoutId id="2147483723" r:id="rId24"/>
    <p:sldLayoutId id="2147483722" r:id="rId25"/>
    <p:sldLayoutId id="2147483721" r:id="rId26"/>
    <p:sldLayoutId id="2147483720" r:id="rId27"/>
    <p:sldLayoutId id="2147483719" r:id="rId28"/>
    <p:sldLayoutId id="2147483718" r:id="rId29"/>
    <p:sldLayoutId id="2147483717" r:id="rId30"/>
    <p:sldLayoutId id="2147483716" r:id="rId31"/>
    <p:sldLayoutId id="2147483715" r:id="rId32"/>
    <p:sldLayoutId id="2147483714" r:id="rId33"/>
    <p:sldLayoutId id="2147483713" r:id="rId34"/>
    <p:sldLayoutId id="2147483712" r:id="rId35"/>
    <p:sldLayoutId id="2147483711" r:id="rId36"/>
    <p:sldLayoutId id="2147483710" r:id="rId37"/>
    <p:sldLayoutId id="2147483709" r:id="rId38"/>
    <p:sldLayoutId id="2147483708" r:id="rId39"/>
    <p:sldLayoutId id="2147483707" r:id="rId40"/>
    <p:sldLayoutId id="2147483706" r:id="rId41"/>
    <p:sldLayoutId id="2147483705" r:id="rId42"/>
    <p:sldLayoutId id="2147483704" r:id="rId43"/>
    <p:sldLayoutId id="2147483703" r:id="rId44"/>
    <p:sldLayoutId id="2147483702" r:id="rId45"/>
    <p:sldLayoutId id="2147483701" r:id="rId46"/>
    <p:sldLayoutId id="2147483700" r:id="rId47"/>
    <p:sldLayoutId id="2147483699" r:id="rId48"/>
    <p:sldLayoutId id="2147483698" r:id="rId49"/>
    <p:sldLayoutId id="2147483697" r:id="rId50"/>
    <p:sldLayoutId id="2147483696" r:id="rId51"/>
    <p:sldLayoutId id="2147483695" r:id="rId52"/>
    <p:sldLayoutId id="2147483667" r:id="rId53"/>
    <p:sldLayoutId id="2147483668" r:id="rId54"/>
    <p:sldLayoutId id="2147483669" r:id="rId55"/>
    <p:sldLayoutId id="2147483670" r:id="rId56"/>
    <p:sldLayoutId id="2147483671" r:id="rId57"/>
    <p:sldLayoutId id="2147483672" r:id="rId58"/>
    <p:sldLayoutId id="2147483673" r:id="rId59"/>
    <p:sldLayoutId id="2147483674" r:id="rId60"/>
    <p:sldLayoutId id="2147483755" r:id="rId61"/>
    <p:sldLayoutId id="2147483756" r:id="rId6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8.png"/><Relationship Id="rId18" Type="http://schemas.openxmlformats.org/officeDocument/2006/relationships/slide" Target="slide16.xml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microsoft.com/office/2007/relationships/hdphoto" Target="../media/hdphoto4.wdp"/><Relationship Id="rId17" Type="http://schemas.openxmlformats.org/officeDocument/2006/relationships/slide" Target="slide15.xml"/><Relationship Id="rId2" Type="http://schemas.openxmlformats.org/officeDocument/2006/relationships/audio" Target="../media/audio1.wav"/><Relationship Id="rId16" Type="http://schemas.openxmlformats.org/officeDocument/2006/relationships/slide" Target="slide14.xml"/><Relationship Id="rId1" Type="http://schemas.openxmlformats.org/officeDocument/2006/relationships/slideLayout" Target="../slideLayouts/slideLayout82.xml"/><Relationship Id="rId6" Type="http://schemas.microsoft.com/office/2007/relationships/hdphoto" Target="../media/hdphoto1.wdp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5" Type="http://schemas.openxmlformats.org/officeDocument/2006/relationships/slide" Target="slide13.xml"/><Relationship Id="rId10" Type="http://schemas.microsoft.com/office/2007/relationships/hdphoto" Target="../media/hdphoto3.wdp"/><Relationship Id="rId19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Relationship Id="rId1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1.xml"/><Relationship Id="rId6" Type="http://schemas.openxmlformats.org/officeDocument/2006/relationships/slide" Target="slide12.xml"/><Relationship Id="rId5" Type="http://schemas.microsoft.com/office/2007/relationships/hdphoto" Target="../media/hdphoto6.wdp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1.xml"/><Relationship Id="rId6" Type="http://schemas.openxmlformats.org/officeDocument/2006/relationships/slide" Target="slide12.xml"/><Relationship Id="rId5" Type="http://schemas.microsoft.com/office/2007/relationships/hdphoto" Target="../media/hdphoto7.wdp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1.xml"/><Relationship Id="rId6" Type="http://schemas.openxmlformats.org/officeDocument/2006/relationships/slide" Target="slide12.xml"/><Relationship Id="rId5" Type="http://schemas.microsoft.com/office/2007/relationships/hdphoto" Target="../media/hdphoto7.wdp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1.xml"/><Relationship Id="rId6" Type="http://schemas.microsoft.com/office/2007/relationships/hdphoto" Target="../media/hdphoto7.wdp"/><Relationship Id="rId5" Type="http://schemas.openxmlformats.org/officeDocument/2006/relationships/image" Target="../media/image53.png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ontrol" Target="../activeX/activeX2.xml"/><Relationship Id="rId7" Type="http://schemas.openxmlformats.org/officeDocument/2006/relationships/image" Target="../media/image6.png"/><Relationship Id="rId12" Type="http://schemas.openxmlformats.org/officeDocument/2006/relationships/image" Target="../media/image1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4.wmf"/><Relationship Id="rId5" Type="http://schemas.openxmlformats.org/officeDocument/2006/relationships/control" Target="../activeX/activeX4.xml"/><Relationship Id="rId10" Type="http://schemas.openxmlformats.org/officeDocument/2006/relationships/image" Target="../media/image13.wmf"/><Relationship Id="rId4" Type="http://schemas.openxmlformats.org/officeDocument/2006/relationships/control" Target="../activeX/activeX3.xml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1.xml"/><Relationship Id="rId13" Type="http://schemas.openxmlformats.org/officeDocument/2006/relationships/image" Target="../media/image25.wmf"/><Relationship Id="rId18" Type="http://schemas.openxmlformats.org/officeDocument/2006/relationships/image" Target="../media/image30.wmf"/><Relationship Id="rId3" Type="http://schemas.openxmlformats.org/officeDocument/2006/relationships/control" Target="../activeX/activeX6.xml"/><Relationship Id="rId7" Type="http://schemas.openxmlformats.org/officeDocument/2006/relationships/control" Target="../activeX/activeX10.xml"/><Relationship Id="rId12" Type="http://schemas.openxmlformats.org/officeDocument/2006/relationships/image" Target="../media/image24.wmf"/><Relationship Id="rId17" Type="http://schemas.openxmlformats.org/officeDocument/2006/relationships/image" Target="../media/image29.wmf"/><Relationship Id="rId2" Type="http://schemas.openxmlformats.org/officeDocument/2006/relationships/control" Target="../activeX/activeX5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9.xml"/><Relationship Id="rId11" Type="http://schemas.openxmlformats.org/officeDocument/2006/relationships/image" Target="../media/image7.png"/><Relationship Id="rId5" Type="http://schemas.openxmlformats.org/officeDocument/2006/relationships/control" Target="../activeX/activeX8.xml"/><Relationship Id="rId15" Type="http://schemas.openxmlformats.org/officeDocument/2006/relationships/image" Target="../media/image27.wmf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1.wmf"/><Relationship Id="rId4" Type="http://schemas.openxmlformats.org/officeDocument/2006/relationships/control" Target="../activeX/activeX7.xml"/><Relationship Id="rId9" Type="http://schemas.openxmlformats.org/officeDocument/2006/relationships/control" Target="../activeX/activeX12.xml"/><Relationship Id="rId1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control" Target="../activeX/activeX14.xml"/><Relationship Id="rId7" Type="http://schemas.openxmlformats.org/officeDocument/2006/relationships/image" Target="../media/image7.png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39.wmf"/><Relationship Id="rId5" Type="http://schemas.openxmlformats.org/officeDocument/2006/relationships/control" Target="../activeX/activeX16.xml"/><Relationship Id="rId10" Type="http://schemas.openxmlformats.org/officeDocument/2006/relationships/image" Target="../media/image38.wmf"/><Relationship Id="rId4" Type="http://schemas.openxmlformats.org/officeDocument/2006/relationships/control" Target="../activeX/activeX15.xml"/><Relationship Id="rId9" Type="http://schemas.openxmlformats.org/officeDocument/2006/relationships/image" Target="../media/image3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146182" y="1330217"/>
            <a:ext cx="501459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50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4936075" y="439385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latin typeface="UTM Avo" panose="02040603050506020204" pitchFamily="18" charset="0"/>
                </a:rPr>
                <a:t>6</a:t>
              </a:r>
              <a:endParaRPr lang="en-US" sz="3200" b="1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14686" y="1230923"/>
            <a:ext cx="8795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Tóm</a:t>
            </a:r>
            <a:r>
              <a:rPr lang="en-US" sz="3600" dirty="0" smtClean="0"/>
              <a:t> </a:t>
            </a:r>
            <a:r>
              <a:rPr lang="en-US" sz="3600" dirty="0" err="1" smtClean="0"/>
              <a:t>tắt</a:t>
            </a:r>
            <a:endParaRPr lang="en-US" sz="3600" dirty="0" smtClean="0"/>
          </a:p>
          <a:p>
            <a:r>
              <a:rPr lang="en-US" sz="3600" dirty="0" err="1" smtClean="0"/>
              <a:t>Ngày</a:t>
            </a:r>
            <a:r>
              <a:rPr lang="en-US" sz="3600" dirty="0" smtClean="0"/>
              <a:t> </a:t>
            </a:r>
            <a:r>
              <a:rPr lang="en-US" sz="3600" dirty="0" err="1" smtClean="0"/>
              <a:t>thứ</a:t>
            </a:r>
            <a:r>
              <a:rPr lang="en-US" sz="3600" dirty="0" smtClean="0"/>
              <a:t> </a:t>
            </a:r>
            <a:r>
              <a:rPr lang="en-US" sz="3600" dirty="0" err="1" smtClean="0"/>
              <a:t>nhất</a:t>
            </a:r>
            <a:r>
              <a:rPr lang="en-US" sz="3600" dirty="0" smtClean="0"/>
              <a:t>:  65 </a:t>
            </a:r>
            <a:r>
              <a:rPr lang="en-US" sz="3600" dirty="0" err="1" smtClean="0"/>
              <a:t>cây</a:t>
            </a:r>
            <a:r>
              <a:rPr lang="en-US" sz="3600" dirty="0" smtClean="0"/>
              <a:t> </a:t>
            </a:r>
            <a:r>
              <a:rPr lang="en-US" sz="3600" dirty="0" err="1" smtClean="0"/>
              <a:t>bắp</a:t>
            </a:r>
            <a:r>
              <a:rPr lang="en-US" sz="3600" dirty="0" smtClean="0"/>
              <a:t> </a:t>
            </a:r>
            <a:r>
              <a:rPr lang="en-US" sz="3600" dirty="0" err="1" smtClean="0"/>
              <a:t>cải</a:t>
            </a:r>
            <a:endParaRPr lang="en-US" sz="3600" dirty="0" smtClean="0"/>
          </a:p>
          <a:p>
            <a:r>
              <a:rPr lang="en-US" sz="3600" dirty="0" err="1" smtClean="0"/>
              <a:t>Ngày</a:t>
            </a:r>
            <a:r>
              <a:rPr lang="en-US" sz="3600" dirty="0" smtClean="0"/>
              <a:t> </a:t>
            </a:r>
            <a:r>
              <a:rPr lang="en-US" sz="3600" dirty="0" err="1" smtClean="0"/>
              <a:t>thứ</a:t>
            </a:r>
            <a:r>
              <a:rPr lang="en-US" sz="3600" dirty="0" smtClean="0"/>
              <a:t> </a:t>
            </a:r>
            <a:r>
              <a:rPr lang="en-US" sz="3600" dirty="0" err="1" smtClean="0"/>
              <a:t>hai</a:t>
            </a:r>
            <a:r>
              <a:rPr lang="en-US" sz="3600" dirty="0" smtClean="0"/>
              <a:t> </a:t>
            </a:r>
            <a:r>
              <a:rPr lang="en-US" sz="3600" dirty="0" err="1" smtClean="0"/>
              <a:t>nhiều</a:t>
            </a:r>
            <a:r>
              <a:rPr lang="en-US" sz="3600" dirty="0" smtClean="0"/>
              <a:t> </a:t>
            </a:r>
            <a:r>
              <a:rPr lang="en-US" sz="3600" dirty="0" err="1" smtClean="0"/>
              <a:t>hơn</a:t>
            </a:r>
            <a:r>
              <a:rPr lang="en-US" sz="3600" dirty="0" smtClean="0"/>
              <a:t>: 35 </a:t>
            </a:r>
            <a:r>
              <a:rPr lang="en-US" sz="3600" dirty="0" err="1" smtClean="0"/>
              <a:t>cây</a:t>
            </a:r>
            <a:r>
              <a:rPr lang="en-US" sz="3600" dirty="0" smtClean="0"/>
              <a:t> </a:t>
            </a:r>
            <a:r>
              <a:rPr lang="en-US" sz="3600" dirty="0" err="1" smtClean="0"/>
              <a:t>bắp</a:t>
            </a:r>
            <a:r>
              <a:rPr lang="en-US" sz="3600" dirty="0" smtClean="0"/>
              <a:t> </a:t>
            </a:r>
            <a:r>
              <a:rPr lang="en-US" sz="3600" dirty="0" err="1" smtClean="0"/>
              <a:t>cải</a:t>
            </a:r>
            <a:endParaRPr lang="en-US" sz="3600" dirty="0" smtClean="0"/>
          </a:p>
          <a:p>
            <a:r>
              <a:rPr lang="en-US" sz="3600" dirty="0" err="1" smtClean="0"/>
              <a:t>Ngày</a:t>
            </a:r>
            <a:r>
              <a:rPr lang="en-US" sz="3600" dirty="0" smtClean="0"/>
              <a:t> </a:t>
            </a:r>
            <a:r>
              <a:rPr lang="en-US" sz="3600" dirty="0" err="1" smtClean="0"/>
              <a:t>thứ</a:t>
            </a:r>
            <a:r>
              <a:rPr lang="en-US" sz="3600" dirty="0" smtClean="0"/>
              <a:t> </a:t>
            </a:r>
            <a:r>
              <a:rPr lang="en-US" sz="3600" dirty="0" err="1" smtClean="0"/>
              <a:t>hai</a:t>
            </a:r>
            <a:r>
              <a:rPr lang="en-US" sz="3600" dirty="0" smtClean="0"/>
              <a:t>: ……. </a:t>
            </a:r>
            <a:r>
              <a:rPr lang="en-US" sz="3600" dirty="0" err="1"/>
              <a:t>c</a:t>
            </a:r>
            <a:r>
              <a:rPr lang="en-US" sz="3600" dirty="0" err="1" smtClean="0"/>
              <a:t>ây</a:t>
            </a:r>
            <a:r>
              <a:rPr lang="en-US" sz="3600" dirty="0" smtClean="0"/>
              <a:t> </a:t>
            </a:r>
            <a:r>
              <a:rPr lang="en-US" sz="3600" dirty="0" err="1" smtClean="0"/>
              <a:t>bắp</a:t>
            </a:r>
            <a:r>
              <a:rPr lang="en-US" sz="3600" dirty="0" smtClean="0"/>
              <a:t> </a:t>
            </a:r>
            <a:r>
              <a:rPr lang="en-US" sz="3600" dirty="0" err="1" smtClean="0"/>
              <a:t>cải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257908" y="3950677"/>
            <a:ext cx="115941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Bài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giải</a:t>
            </a:r>
            <a:endParaRPr lang="en-US" sz="3600" dirty="0" smtClean="0">
              <a:solidFill>
                <a:srgbClr val="0000FF"/>
              </a:solidFill>
            </a:endParaRPr>
          </a:p>
          <a:p>
            <a:r>
              <a:rPr lang="en-US" sz="3600" dirty="0" err="1" smtClean="0">
                <a:solidFill>
                  <a:srgbClr val="0000FF"/>
                </a:solidFill>
              </a:rPr>
              <a:t>Ngày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thứ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hai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cô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Liên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thu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hoạch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được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số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cây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bắp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cải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là</a:t>
            </a:r>
            <a:r>
              <a:rPr lang="en-US" sz="3600" dirty="0" smtClean="0">
                <a:solidFill>
                  <a:srgbClr val="0000FF"/>
                </a:solidFill>
              </a:rPr>
              <a:t>: 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                    65 + 35 = 100 (</a:t>
            </a:r>
            <a:r>
              <a:rPr lang="en-US" sz="3600" dirty="0" err="1" smtClean="0">
                <a:solidFill>
                  <a:srgbClr val="0000FF"/>
                </a:solidFill>
              </a:rPr>
              <a:t>cây</a:t>
            </a:r>
            <a:r>
              <a:rPr lang="en-US" sz="36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                    </a:t>
            </a:r>
            <a:r>
              <a:rPr lang="en-US" sz="3600" dirty="0" err="1" smtClean="0">
                <a:solidFill>
                  <a:srgbClr val="0000FF"/>
                </a:solidFill>
              </a:rPr>
              <a:t>Đáp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số</a:t>
            </a:r>
            <a:r>
              <a:rPr lang="en-US" sz="3600" dirty="0" smtClean="0">
                <a:solidFill>
                  <a:srgbClr val="0000FF"/>
                </a:solidFill>
              </a:rPr>
              <a:t>: 100 </a:t>
            </a:r>
            <a:r>
              <a:rPr lang="en-US" sz="3600" dirty="0" err="1" smtClean="0">
                <a:solidFill>
                  <a:srgbClr val="0000FF"/>
                </a:solidFill>
              </a:rPr>
              <a:t>cây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bắp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cải</a:t>
            </a:r>
            <a:r>
              <a:rPr lang="en-US" sz="3600" dirty="0" smtClean="0">
                <a:solidFill>
                  <a:srgbClr val="0000FF"/>
                </a:solidFill>
              </a:rPr>
              <a:t>.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8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560"/>
            <a:ext cx="12191999" cy="5806440"/>
          </a:xfrm>
        </p:spPr>
      </p:pic>
      <p:sp>
        <p:nvSpPr>
          <p:cNvPr id="5" name="Title 1"/>
          <p:cNvSpPr txBox="1"/>
          <p:nvPr/>
        </p:nvSpPr>
        <p:spPr>
          <a:xfrm>
            <a:off x="0" y="-24974"/>
            <a:ext cx="12192000" cy="11658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82296" tIns="41148" rIns="82296" bIns="41148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6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 THI BƠI LỘI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4"/>
          <a:stretch>
            <a:fillRect/>
          </a:stretch>
        </p:blipFill>
        <p:spPr bwMode="auto">
          <a:xfrm>
            <a:off x="0" y="1"/>
            <a:ext cx="12192000" cy="571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304" r="-31"/>
          <a:stretch/>
        </p:blipFill>
        <p:spPr bwMode="auto">
          <a:xfrm>
            <a:off x="0" y="3310215"/>
            <a:ext cx="12260062" cy="322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506" b="100000" l="3875" r="71250">
                        <a14:foregroundMark x1="11500" y1="87040" x2="16000" y2="85289"/>
                        <a14:foregroundMark x1="13500" y1="73730" x2="17875" y2="73380"/>
                        <a14:backgroundMark x1="4500" y1="62697" x2="31875" y2="53940"/>
                        <a14:backgroundMark x1="51125" y1="46585" x2="64875" y2="41506"/>
                        <a14:backgroundMark x1="14000" y1="95972" x2="68375" y2="77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44372" r="39696" b="7180"/>
          <a:stretch>
            <a:fillRect/>
          </a:stretch>
        </p:blipFill>
        <p:spPr bwMode="auto">
          <a:xfrm>
            <a:off x="-121920" y="3909696"/>
            <a:ext cx="1988821" cy="136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043" l="778" r="100000">
                        <a14:foregroundMark x1="36333" y1="58152" x2="47778" y2="56522"/>
                        <a14:backgroundMark x1="27111" y1="63152" x2="31889" y2="62500"/>
                        <a14:backgroundMark x1="35556" y1="61522" x2="43333" y2="63152"/>
                        <a14:backgroundMark x1="47444" y1="62826" x2="51778" y2="64457"/>
                        <a14:backgroundMark x1="46111" y1="61848" x2="46111" y2="64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0" y="4671960"/>
            <a:ext cx="2919160" cy="298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64" b="100000" l="500" r="59125">
                        <a14:foregroundMark x1="24500" y1="85263" x2="23625" y2="95338"/>
                        <a14:foregroundMark x1="10500" y1="71729" x2="8500" y2="77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226" b="-10166"/>
          <a:stretch>
            <a:fillRect/>
          </a:stretch>
        </p:blipFill>
        <p:spPr bwMode="auto">
          <a:xfrm>
            <a:off x="2529840" y="342901"/>
            <a:ext cx="1650643" cy="248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70677" l="57875" r="100000">
                        <a14:foregroundMark x1="78750" y1="49173" x2="79000" y2="60752"/>
                        <a14:foregroundMark x1="74750" y1="48271" x2="74000" y2="52782"/>
                        <a14:foregroundMark x1="73125" y1="48421" x2="73375" y2="51429"/>
                        <a14:foregroundMark x1="81750" y1="57444" x2="85625" y2="6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61" b="28509"/>
          <a:stretch>
            <a:fillRect/>
          </a:stretch>
        </p:blipFill>
        <p:spPr bwMode="auto">
          <a:xfrm>
            <a:off x="4381500" y="804173"/>
            <a:ext cx="1229717" cy="170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54375">
                        <a14:foregroundMark x1="23750" y1="53919" x2="23250" y2="65796"/>
                        <a14:foregroundMark x1="18875" y1="54869" x2="19500" y2="65321"/>
                        <a14:foregroundMark x1="20000" y1="52257" x2="17500" y2="57482"/>
                        <a14:foregroundMark x1="19500" y1="79335" x2="23250" y2="85511"/>
                        <a14:foregroundMark x1="30375" y1="55344" x2="39875" y2="78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47556" b="-8653"/>
          <a:stretch>
            <a:fillRect/>
          </a:stretch>
        </p:blipFill>
        <p:spPr bwMode="auto">
          <a:xfrm>
            <a:off x="5694359" y="817447"/>
            <a:ext cx="1732666" cy="204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Connector 3">
            <a:hlinkClick r:id="rId15" action="ppaction://hlinksldjump"/>
          </p:cNvPr>
          <p:cNvSpPr/>
          <p:nvPr/>
        </p:nvSpPr>
        <p:spPr>
          <a:xfrm>
            <a:off x="2818427" y="2559837"/>
            <a:ext cx="617220" cy="667010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9" name="Flowchart: Connector 18">
            <a:hlinkClick r:id="rId16" action="ppaction://hlinksldjump"/>
          </p:cNvPr>
          <p:cNvSpPr/>
          <p:nvPr/>
        </p:nvSpPr>
        <p:spPr>
          <a:xfrm>
            <a:off x="3685183" y="2567174"/>
            <a:ext cx="617220" cy="667010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20" name="Flowchart: Connector 19">
            <a:hlinkClick r:id="rId17" action="ppaction://hlinksldjump"/>
          </p:cNvPr>
          <p:cNvSpPr/>
          <p:nvPr/>
        </p:nvSpPr>
        <p:spPr>
          <a:xfrm>
            <a:off x="4536104" y="2593386"/>
            <a:ext cx="617220" cy="667010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1" name="Flowchart: Connector 20">
            <a:hlinkClick r:id="rId18" action="ppaction://hlinksldjump"/>
          </p:cNvPr>
          <p:cNvSpPr/>
          <p:nvPr/>
        </p:nvSpPr>
        <p:spPr>
          <a:xfrm>
            <a:off x="5341116" y="2593386"/>
            <a:ext cx="617220" cy="667010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11373026" y="4412577"/>
            <a:ext cx="1150360" cy="4405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 A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11311579" y="5715495"/>
            <a:ext cx="1222810" cy="4405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 B</a:t>
            </a:r>
          </a:p>
        </p:txBody>
      </p:sp>
      <p:pic>
        <p:nvPicPr>
          <p:cNvPr id="3" name="Picture 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32BC3246-5EBB-4EF8-9426-8B0BA2D06D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477" y="210312"/>
            <a:ext cx="897176" cy="876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9 -0.00347 L 0.45963 0.0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59" y="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64 0.00347 L 0.89037 0.0050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6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0.00324 L 0.48464 -0.0138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64 -0.01389 L 0.89232 -0.0157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 b="1131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48" y="101873"/>
            <a:ext cx="4260074" cy="230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61" l="0" r="99400">
                        <a14:foregroundMark x1="39400" y1="16803" x2="39400" y2="23258"/>
                        <a14:foregroundMark x1="39800" y1="17623" x2="42200" y2="24180"/>
                        <a14:foregroundMark x1="56800" y1="17623" x2="59500" y2="2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>
            <a:fillRect/>
          </a:stretch>
        </p:blipFill>
        <p:spPr bwMode="auto">
          <a:xfrm>
            <a:off x="7467600" y="3524576"/>
            <a:ext cx="2743200" cy="2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3095624" y="3827049"/>
            <a:ext cx="3648075" cy="1581087"/>
          </a:xfrm>
          <a:prstGeom prst="cloudCallout">
            <a:avLst>
              <a:gd name="adj1" fmla="val 87219"/>
              <a:gd name="adj2" fmla="val -133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100</a:t>
            </a:r>
            <a:endParaRPr lang="en-US" sz="432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8926487" y="5620772"/>
            <a:ext cx="939016" cy="7723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6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75468A7-0261-49ED-8D46-BEABB68380D6}"/>
              </a:ext>
            </a:extLst>
          </p:cNvPr>
          <p:cNvGrpSpPr/>
          <p:nvPr/>
        </p:nvGrpSpPr>
        <p:grpSpPr>
          <a:xfrm>
            <a:off x="5533872" y="466249"/>
            <a:ext cx="1396226" cy="2185358"/>
            <a:chOff x="5649854" y="321598"/>
            <a:chExt cx="1021615" cy="2185358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25779A0D-E867-4B49-ABED-CD43D645391B}"/>
                </a:ext>
              </a:extLst>
            </p:cNvPr>
            <p:cNvGrpSpPr/>
            <p:nvPr/>
          </p:nvGrpSpPr>
          <p:grpSpPr>
            <a:xfrm>
              <a:off x="5677730" y="321598"/>
              <a:ext cx="993739" cy="2185358"/>
              <a:chOff x="5677730" y="321598"/>
              <a:chExt cx="993739" cy="2185358"/>
            </a:xfrm>
          </p:grpSpPr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5849464D-3A1F-46DC-B4B0-3F896F2EAB4D}"/>
                  </a:ext>
                </a:extLst>
              </p:cNvPr>
              <p:cNvSpPr txBox="1"/>
              <p:nvPr/>
            </p:nvSpPr>
            <p:spPr>
              <a:xfrm>
                <a:off x="5910249" y="321598"/>
                <a:ext cx="754602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6 7</a:t>
                </a:r>
              </a:p>
              <a:p>
                <a:r>
                  <a:rPr lang="en-US" sz="3200" b="1" dirty="0" smtClean="0">
                    <a:solidFill>
                      <a:schemeClr val="bg1"/>
                    </a:solidFill>
                  </a:rPr>
                  <a:t>3 3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7E57C139-2F75-4D26-BCED-9DFDCAB9A3AA}"/>
                  </a:ext>
                </a:extLst>
              </p:cNvPr>
              <p:cNvSpPr txBox="1"/>
              <p:nvPr/>
            </p:nvSpPr>
            <p:spPr>
              <a:xfrm>
                <a:off x="5677730" y="729637"/>
                <a:ext cx="34668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+mn-lt"/>
                  </a:rPr>
                  <a:t>+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9654A28F-8A70-4AD0-8420-86348BD519E4}"/>
                  </a:ext>
                </a:extLst>
              </p:cNvPr>
              <p:cNvSpPr txBox="1"/>
              <p:nvPr/>
            </p:nvSpPr>
            <p:spPr>
              <a:xfrm>
                <a:off x="5913180" y="1429738"/>
                <a:ext cx="758289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? 5</a:t>
                </a: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0A61D206-9CF2-48CD-AB31-909646B73764}"/>
                  </a:ext>
                </a:extLst>
              </p:cNvPr>
              <p:cNvSpPr/>
              <p:nvPr/>
            </p:nvSpPr>
            <p:spPr>
              <a:xfrm>
                <a:off x="5839035" y="1467843"/>
                <a:ext cx="657485" cy="4779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? ?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6B324EFF-1687-4437-B99F-8B3B4DAB268C}"/>
                </a:ext>
              </a:extLst>
            </p:cNvPr>
            <p:cNvCxnSpPr>
              <a:cxnSpLocks/>
            </p:cNvCxnSpPr>
            <p:nvPr/>
          </p:nvCxnSpPr>
          <p:spPr>
            <a:xfrm>
              <a:off x="5649854" y="1380536"/>
              <a:ext cx="84666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 b="1131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649" y="469903"/>
            <a:ext cx="4752975" cy="226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61" l="0" r="99400">
                        <a14:foregroundMark x1="39400" y1="16803" x2="39400" y2="23258"/>
                        <a14:foregroundMark x1="39800" y1="17623" x2="42200" y2="24180"/>
                        <a14:foregroundMark x1="56800" y1="17623" x2="59500" y2="2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>
            <a:fillRect/>
          </a:stretch>
        </p:blipFill>
        <p:spPr bwMode="auto">
          <a:xfrm>
            <a:off x="7467600" y="3524576"/>
            <a:ext cx="2743200" cy="2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241303" y="3524575"/>
            <a:ext cx="5612130" cy="2644993"/>
          </a:xfrm>
          <a:prstGeom prst="cloudCallout">
            <a:avLst>
              <a:gd name="adj1" fmla="val 66042"/>
              <a:gd name="adj2" fmla="val -66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100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11252984" y="6044608"/>
            <a:ext cx="939016" cy="7723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6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7FBFE8F5-9C7D-4BFD-986E-EEC13E1438E2}"/>
              </a:ext>
            </a:extLst>
          </p:cNvPr>
          <p:cNvGrpSpPr/>
          <p:nvPr/>
        </p:nvGrpSpPr>
        <p:grpSpPr>
          <a:xfrm>
            <a:off x="5651784" y="688432"/>
            <a:ext cx="1396226" cy="2185358"/>
            <a:chOff x="5649854" y="321598"/>
            <a:chExt cx="1021615" cy="2185358"/>
          </a:xfrm>
        </p:grpSpPr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435E201D-7F09-41D5-B218-7D1DD68510B8}"/>
                </a:ext>
              </a:extLst>
            </p:cNvPr>
            <p:cNvGrpSpPr/>
            <p:nvPr/>
          </p:nvGrpSpPr>
          <p:grpSpPr>
            <a:xfrm>
              <a:off x="5677730" y="321598"/>
              <a:ext cx="993739" cy="2185358"/>
              <a:chOff x="5677730" y="321598"/>
              <a:chExt cx="993739" cy="2185358"/>
            </a:xfrm>
          </p:grpSpPr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E045C4A9-5A04-4524-A1CC-CA30649B3515}"/>
                  </a:ext>
                </a:extLst>
              </p:cNvPr>
              <p:cNvSpPr txBox="1"/>
              <p:nvPr/>
            </p:nvSpPr>
            <p:spPr>
              <a:xfrm>
                <a:off x="5910249" y="321598"/>
                <a:ext cx="754602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4 9</a:t>
                </a:r>
              </a:p>
              <a:p>
                <a:r>
                  <a:rPr lang="en-US" sz="3200" b="1" dirty="0" smtClean="0">
                    <a:solidFill>
                      <a:schemeClr val="bg1"/>
                    </a:solidFill>
                  </a:rPr>
                  <a:t>5 1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4125E77A-E050-474B-AE73-32C4DD1C48A3}"/>
                  </a:ext>
                </a:extLst>
              </p:cNvPr>
              <p:cNvSpPr txBox="1"/>
              <p:nvPr/>
            </p:nvSpPr>
            <p:spPr>
              <a:xfrm>
                <a:off x="5677730" y="729637"/>
                <a:ext cx="34668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+mn-lt"/>
                  </a:rPr>
                  <a:t>+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B2CD240C-0EA4-41EB-9577-E60006CFBDAD}"/>
                  </a:ext>
                </a:extLst>
              </p:cNvPr>
              <p:cNvSpPr txBox="1"/>
              <p:nvPr/>
            </p:nvSpPr>
            <p:spPr>
              <a:xfrm>
                <a:off x="5913180" y="1429738"/>
                <a:ext cx="758289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? 5</a:t>
                </a: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="" xmlns:a16="http://schemas.microsoft.com/office/drawing/2014/main" id="{1A0680A5-8251-4594-816A-4575AF4D18C2}"/>
                  </a:ext>
                </a:extLst>
              </p:cNvPr>
              <p:cNvSpPr/>
              <p:nvPr/>
            </p:nvSpPr>
            <p:spPr>
              <a:xfrm>
                <a:off x="5839036" y="1467843"/>
                <a:ext cx="657485" cy="4779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??</a:t>
                </a:r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CD77C868-E179-470C-B826-1CF8D959B483}"/>
                </a:ext>
              </a:extLst>
            </p:cNvPr>
            <p:cNvCxnSpPr>
              <a:cxnSpLocks/>
            </p:cNvCxnSpPr>
            <p:nvPr/>
          </p:nvCxnSpPr>
          <p:spPr>
            <a:xfrm>
              <a:off x="5649854" y="1380536"/>
              <a:ext cx="84666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 b="1131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62" y="243872"/>
            <a:ext cx="4648200" cy="209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61" l="0" r="99400">
                        <a14:foregroundMark x1="39400" y1="16803" x2="39400" y2="23258"/>
                        <a14:foregroundMark x1="39800" y1="17623" x2="42200" y2="24180"/>
                        <a14:foregroundMark x1="56800" y1="17623" x2="59500" y2="2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>
            <a:fillRect/>
          </a:stretch>
        </p:blipFill>
        <p:spPr bwMode="auto">
          <a:xfrm>
            <a:off x="7467600" y="3524576"/>
            <a:ext cx="2743200" cy="2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950976" y="3134716"/>
            <a:ext cx="4535424" cy="2278621"/>
          </a:xfrm>
          <a:prstGeom prst="cloudCallout">
            <a:avLst>
              <a:gd name="adj1" fmla="val 95494"/>
              <a:gd name="adj2" fmla="val -133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6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11252984" y="6008922"/>
            <a:ext cx="939016" cy="7723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6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79C89C2-29FA-46B6-BFAB-3EF0688F0287}"/>
              </a:ext>
            </a:extLst>
          </p:cNvPr>
          <p:cNvGrpSpPr/>
          <p:nvPr/>
        </p:nvGrpSpPr>
        <p:grpSpPr>
          <a:xfrm>
            <a:off x="5233043" y="393695"/>
            <a:ext cx="1561075" cy="1692915"/>
            <a:chOff x="5529235" y="321598"/>
            <a:chExt cx="1142234" cy="1692915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067C6157-2AEC-4D74-99D5-37D10E912947}"/>
                </a:ext>
              </a:extLst>
            </p:cNvPr>
            <p:cNvGrpSpPr/>
            <p:nvPr/>
          </p:nvGrpSpPr>
          <p:grpSpPr>
            <a:xfrm>
              <a:off x="5529235" y="321598"/>
              <a:ext cx="1142234" cy="1692915"/>
              <a:chOff x="5529235" y="321598"/>
              <a:chExt cx="1142234" cy="1692915"/>
            </a:xfrm>
          </p:grpSpPr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11AAC4EB-CA2E-4147-82EB-C2AC61797644}"/>
                  </a:ext>
                </a:extLst>
              </p:cNvPr>
              <p:cNvSpPr txBox="1"/>
              <p:nvPr/>
            </p:nvSpPr>
            <p:spPr>
              <a:xfrm>
                <a:off x="5910249" y="321598"/>
                <a:ext cx="754602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</a:rPr>
                  <a:t>2 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8</a:t>
                </a:r>
              </a:p>
              <a:p>
                <a:r>
                  <a:rPr lang="en-US" sz="3200" b="1" dirty="0" smtClean="0">
                    <a:solidFill>
                      <a:schemeClr val="bg1"/>
                    </a:solidFill>
                  </a:rPr>
                  <a:t>7 2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C06B0907-675C-472B-ACDF-EE25BF0E409C}"/>
                  </a:ext>
                </a:extLst>
              </p:cNvPr>
              <p:cNvSpPr txBox="1"/>
              <p:nvPr/>
            </p:nvSpPr>
            <p:spPr>
              <a:xfrm>
                <a:off x="5677730" y="729637"/>
                <a:ext cx="34668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+mn-lt"/>
                  </a:rPr>
                  <a:t>+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DAB2D6E8-B10E-41B0-82B3-84E39517EE3C}"/>
                  </a:ext>
                </a:extLst>
              </p:cNvPr>
              <p:cNvSpPr txBox="1"/>
              <p:nvPr/>
            </p:nvSpPr>
            <p:spPr>
              <a:xfrm>
                <a:off x="5913180" y="1429738"/>
                <a:ext cx="75828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</a:rPr>
                  <a:t>0 0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874E19FD-B4E7-4122-A8B6-EE636CEA3AE0}"/>
                  </a:ext>
                </a:extLst>
              </p:cNvPr>
              <p:cNvSpPr/>
              <p:nvPr/>
            </p:nvSpPr>
            <p:spPr>
              <a:xfrm>
                <a:off x="5529235" y="1483174"/>
                <a:ext cx="370765" cy="4779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03A573DF-7051-4928-A557-520133A003E0}"/>
                </a:ext>
              </a:extLst>
            </p:cNvPr>
            <p:cNvCxnSpPr>
              <a:cxnSpLocks/>
            </p:cNvCxnSpPr>
            <p:nvPr/>
          </p:nvCxnSpPr>
          <p:spPr>
            <a:xfrm>
              <a:off x="5628106" y="1370094"/>
              <a:ext cx="84666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 b="1131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64587"/>
            <a:ext cx="4648200" cy="238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2226060" y="3648481"/>
            <a:ext cx="3209925" cy="1990319"/>
          </a:xfrm>
          <a:prstGeom prst="cloudCallout">
            <a:avLst>
              <a:gd name="adj1" fmla="val 95494"/>
              <a:gd name="adj2" fmla="val -133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en-US" sz="6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ight Arrow 21">
            <a:hlinkClick r:id="rId4" action="ppaction://hlinksldjump"/>
          </p:cNvPr>
          <p:cNvSpPr/>
          <p:nvPr/>
        </p:nvSpPr>
        <p:spPr>
          <a:xfrm>
            <a:off x="11252984" y="6030914"/>
            <a:ext cx="939016" cy="7723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6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68F6CC3F-10F1-4377-9207-6B2120993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61" l="0" r="99400">
                        <a14:foregroundMark x1="39400" y1="16803" x2="39400" y2="23258"/>
                        <a14:foregroundMark x1="39800" y1="17623" x2="42200" y2="24180"/>
                        <a14:foregroundMark x1="56800" y1="17623" x2="59500" y2="2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>
            <a:fillRect/>
          </a:stretch>
        </p:blipFill>
        <p:spPr bwMode="auto">
          <a:xfrm>
            <a:off x="7467600" y="3524576"/>
            <a:ext cx="2743200" cy="2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CE1834C-C5A9-444D-805C-BD1803C39521}"/>
              </a:ext>
            </a:extLst>
          </p:cNvPr>
          <p:cNvGrpSpPr/>
          <p:nvPr/>
        </p:nvGrpSpPr>
        <p:grpSpPr>
          <a:xfrm>
            <a:off x="5397885" y="393695"/>
            <a:ext cx="1387181" cy="1705919"/>
            <a:chOff x="5649854" y="321598"/>
            <a:chExt cx="1014997" cy="1705919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E0D80C3F-6AEE-47FF-8EAD-FAC8A7F3BA49}"/>
                </a:ext>
              </a:extLst>
            </p:cNvPr>
            <p:cNvGrpSpPr/>
            <p:nvPr/>
          </p:nvGrpSpPr>
          <p:grpSpPr>
            <a:xfrm>
              <a:off x="5677730" y="321598"/>
              <a:ext cx="987121" cy="1705919"/>
              <a:chOff x="5677730" y="321598"/>
              <a:chExt cx="987121" cy="1705919"/>
            </a:xfrm>
          </p:grpSpPr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442E1D7A-17C5-4406-9B8F-5AA6475D98E6}"/>
                  </a:ext>
                </a:extLst>
              </p:cNvPr>
              <p:cNvSpPr txBox="1"/>
              <p:nvPr/>
            </p:nvSpPr>
            <p:spPr>
              <a:xfrm>
                <a:off x="5910249" y="321598"/>
                <a:ext cx="754602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</a:rPr>
                  <a:t>9 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8</a:t>
                </a:r>
              </a:p>
              <a:p>
                <a:r>
                  <a:rPr lang="en-US" sz="3200" b="1" dirty="0">
                    <a:solidFill>
                      <a:schemeClr val="bg1"/>
                    </a:solidFill>
                  </a:rPr>
                  <a:t>   4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54DD7DBD-77D5-4BE0-92E1-54F84E29BE6A}"/>
                  </a:ext>
                </a:extLst>
              </p:cNvPr>
              <p:cNvSpPr txBox="1"/>
              <p:nvPr/>
            </p:nvSpPr>
            <p:spPr>
              <a:xfrm>
                <a:off x="5677730" y="729637"/>
                <a:ext cx="34668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+mn-lt"/>
                  </a:rPr>
                  <a:t>+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3E087CDE-74B3-4775-8297-6EE2B79E38AB}"/>
                  </a:ext>
                </a:extLst>
              </p:cNvPr>
              <p:cNvSpPr txBox="1"/>
              <p:nvPr/>
            </p:nvSpPr>
            <p:spPr>
              <a:xfrm>
                <a:off x="5680310" y="1442742"/>
                <a:ext cx="85520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</a:rPr>
                  <a:t>1 0 0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="" xmlns:a16="http://schemas.microsoft.com/office/drawing/2014/main" id="{C6966F97-911E-47BA-8CFA-EBDBE27ECAF8}"/>
                  </a:ext>
                </a:extLst>
              </p:cNvPr>
              <p:cNvSpPr/>
              <p:nvPr/>
            </p:nvSpPr>
            <p:spPr>
              <a:xfrm>
                <a:off x="6174600" y="373151"/>
                <a:ext cx="370765" cy="4779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4CC86D63-3CDC-494D-95AD-1846317FE2C3}"/>
                </a:ext>
              </a:extLst>
            </p:cNvPr>
            <p:cNvCxnSpPr>
              <a:cxnSpLocks/>
            </p:cNvCxnSpPr>
            <p:nvPr/>
          </p:nvCxnSpPr>
          <p:spPr>
            <a:xfrm>
              <a:off x="5649854" y="1380536"/>
              <a:ext cx="84666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=""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sáu</a:t>
            </a:r>
            <a:r>
              <a:rPr lang="en-US" sz="2800" b="1" dirty="0">
                <a:latin typeface="HP001 4 hàng" panose="020B0603050302020204" pitchFamily="34" charset="0"/>
              </a:rPr>
              <a:t> 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11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970" y="1315053"/>
            <a:ext cx="5558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Luyện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tập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79214" y="27141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89;p2">
            <a:extLst>
              <a:ext uri="{FF2B5EF4-FFF2-40B4-BE49-F238E27FC236}">
                <a16:creationId xmlns="" xmlns:a16="http://schemas.microsoft.com/office/drawing/2014/main" id="{20E36917-AAC6-4FAF-AFD9-CAB055730171}"/>
              </a:ext>
            </a:extLst>
          </p:cNvPr>
          <p:cNvSpPr txBox="1"/>
          <p:nvPr/>
        </p:nvSpPr>
        <p:spPr>
          <a:xfrm>
            <a:off x="2419927" y="3596190"/>
            <a:ext cx="735214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TRÒ CHƠI TRUYỀN ĐIỆN</a:t>
            </a:r>
            <a:endParaRPr sz="4400" b="1" i="0" u="none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915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533543" y="1982590"/>
            <a:ext cx="154530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4202601" y="1963306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936964" y="1931318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057760" y="351130"/>
            <a:ext cx="4068342" cy="755245"/>
            <a:chOff x="-3369817" y="382607"/>
            <a:chExt cx="3996328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3996328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  <a:endParaRPr lang="en-US" sz="3200" b="1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018615" y="2071584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 flipV="1">
            <a:off x="1846061" y="3157809"/>
            <a:ext cx="792200" cy="1522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764960" y="2333194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1024695" y="2871639"/>
            <a:ext cx="680248" cy="8928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6662640" y="2862198"/>
            <a:ext cx="513182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3908367" y="2779214"/>
            <a:ext cx="550849" cy="992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362995" y="1252310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12 </a:t>
            </a:r>
            <a:r>
              <a:rPr lang="en-US" sz="2800" b="1" dirty="0">
                <a:solidFill>
                  <a:srgbClr val="FF0000"/>
                </a:solidFill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</a:rPr>
              <a:t>48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4063394" y="1227141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59 </a:t>
            </a:r>
            <a:r>
              <a:rPr lang="en-US" sz="2800" b="1" dirty="0">
                <a:solidFill>
                  <a:srgbClr val="FF0000"/>
                </a:solidFill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</a:rPr>
              <a:t>21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6781090" y="1213142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  <a:r>
              <a:rPr lang="en-US" sz="2800" b="1" dirty="0" smtClean="0">
                <a:solidFill>
                  <a:srgbClr val="FF0000"/>
                </a:solidFill>
              </a:rPr>
              <a:t>4 </a:t>
            </a:r>
            <a:r>
              <a:rPr lang="en-US" sz="2800" b="1" dirty="0">
                <a:solidFill>
                  <a:srgbClr val="FF0000"/>
                </a:solidFill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2006170" y="2607768"/>
            <a:ext cx="60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48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018615" y="3170104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4680680" y="2086810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59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 flipV="1">
            <a:off x="4538637" y="3173035"/>
            <a:ext cx="761689" cy="122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4427025" y="234842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4679452" y="2636418"/>
            <a:ext cx="63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21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680680" y="3185330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80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7366272" y="2051534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7</a:t>
            </a:r>
            <a:r>
              <a:rPr lang="en-US" sz="2800" b="1" dirty="0" smtClean="0">
                <a:solidFill>
                  <a:srgbClr val="0000FF"/>
                </a:solidFill>
              </a:rPr>
              <a:t>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7222834" y="3130988"/>
            <a:ext cx="763084" cy="677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7112617" y="2313144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7392415" y="2561763"/>
            <a:ext cx="64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 6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7392415" y="3140550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="" xmlns:a16="http://schemas.microsoft.com/office/drawing/2014/main" id="{1B156D81-0F57-47B3-B14E-D2EC80AF1406}"/>
              </a:ext>
            </a:extLst>
          </p:cNvPr>
          <p:cNvSpPr/>
          <p:nvPr/>
        </p:nvSpPr>
        <p:spPr>
          <a:xfrm>
            <a:off x="9610814" y="1931318"/>
            <a:ext cx="154530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56B7C36B-E3E7-4AFE-8937-57B70F1C1759}"/>
              </a:ext>
            </a:extLst>
          </p:cNvPr>
          <p:cNvSpPr txBox="1"/>
          <p:nvPr/>
        </p:nvSpPr>
        <p:spPr>
          <a:xfrm>
            <a:off x="10095886" y="2020312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8</a:t>
            </a:r>
            <a:r>
              <a:rPr lang="en-US" sz="2800" b="1" dirty="0" smtClean="0">
                <a:solidFill>
                  <a:srgbClr val="0000FF"/>
                </a:solidFill>
              </a:rPr>
              <a:t>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52BE3E74-8EC7-4A79-BBDF-96E4D47C2DCD}"/>
              </a:ext>
            </a:extLst>
          </p:cNvPr>
          <p:cNvCxnSpPr>
            <a:cxnSpLocks/>
          </p:cNvCxnSpPr>
          <p:nvPr/>
        </p:nvCxnSpPr>
        <p:spPr>
          <a:xfrm flipV="1">
            <a:off x="10015575" y="3106538"/>
            <a:ext cx="699957" cy="122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9847449-B9E4-4FED-AF12-5A7A6E402BD2}"/>
              </a:ext>
            </a:extLst>
          </p:cNvPr>
          <p:cNvSpPr txBox="1"/>
          <p:nvPr/>
        </p:nvSpPr>
        <p:spPr>
          <a:xfrm>
            <a:off x="9842231" y="2281922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E93C95B9-A4AF-41E9-8796-DBA563E8C293}"/>
              </a:ext>
            </a:extLst>
          </p:cNvPr>
          <p:cNvSpPr txBox="1"/>
          <p:nvPr/>
        </p:nvSpPr>
        <p:spPr>
          <a:xfrm>
            <a:off x="9440266" y="1201038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</a:rPr>
              <a:t>5 </a:t>
            </a:r>
            <a:r>
              <a:rPr lang="en-US" sz="2800" b="1" dirty="0">
                <a:solidFill>
                  <a:srgbClr val="FF0000"/>
                </a:solidFill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6CB64FBB-6433-4777-94C3-D136BCC9A9ED}"/>
              </a:ext>
            </a:extLst>
          </p:cNvPr>
          <p:cNvSpPr txBox="1"/>
          <p:nvPr/>
        </p:nvSpPr>
        <p:spPr>
          <a:xfrm>
            <a:off x="10082363" y="2567118"/>
            <a:ext cx="69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  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5077FF8D-795C-4276-A6CE-B289FE38C429}"/>
              </a:ext>
            </a:extLst>
          </p:cNvPr>
          <p:cNvSpPr txBox="1"/>
          <p:nvPr/>
        </p:nvSpPr>
        <p:spPr>
          <a:xfrm>
            <a:off x="10095886" y="3118832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A8CD67E-C398-4CF3-94AF-C4F1B8140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422" t="45483" r="4084" b="18522"/>
          <a:stretch/>
        </p:blipFill>
        <p:spPr>
          <a:xfrm>
            <a:off x="9348053" y="2962866"/>
            <a:ext cx="475929" cy="84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5" grpId="0"/>
      <p:bldP spid="24" grpId="0"/>
      <p:bldP spid="4" grpId="0" animBg="1"/>
      <p:bldP spid="39" grpId="0" animBg="1"/>
      <p:bldP spid="40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87" grpId="0" animBg="1"/>
      <p:bldP spid="90" grpId="0"/>
      <p:bldP spid="92" grpId="0"/>
      <p:bldP spid="96" grpId="0" animBg="1"/>
      <p:bldP spid="99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525019" y="1443407"/>
            <a:ext cx="15453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958472" y="1443407"/>
            <a:ext cx="15453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460107" y="1443407"/>
            <a:ext cx="15453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8961742" y="1443407"/>
            <a:ext cx="15453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936075" y="439385"/>
            <a:ext cx="3739002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252895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  <a:endParaRPr lang="en-US" sz="2400" b="1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967336" y="1538448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63</a:t>
            </a:r>
            <a:endParaRPr lang="en-US" sz="3200" b="1" dirty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0000FF"/>
                </a:solidFill>
              </a:rPr>
              <a:t>37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990F3BD1-7053-43B4-A558-DD56576BDBD4}"/>
              </a:ext>
            </a:extLst>
          </p:cNvPr>
          <p:cNvCxnSpPr/>
          <p:nvPr/>
        </p:nvCxnSpPr>
        <p:spPr>
          <a:xfrm flipV="1">
            <a:off x="1817279" y="2624673"/>
            <a:ext cx="750653" cy="9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694631" y="180005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435529" y="1538448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81</a:t>
            </a:r>
            <a:endParaRPr lang="en-US" sz="3200" b="1" dirty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0000FF"/>
                </a:solidFill>
              </a:rPr>
              <a:t>19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8D00D690-3A4A-47F3-BC42-9A2A67538A06}"/>
              </a:ext>
            </a:extLst>
          </p:cNvPr>
          <p:cNvCxnSpPr/>
          <p:nvPr/>
        </p:nvCxnSpPr>
        <p:spPr>
          <a:xfrm>
            <a:off x="4336168" y="2624673"/>
            <a:ext cx="6999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4162824" y="180005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6997400" y="1547455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38</a:t>
            </a:r>
            <a:endParaRPr lang="en-US" sz="3200" b="1" dirty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0000FF"/>
                </a:solidFill>
              </a:rPr>
              <a:t>62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6935500" y="2633680"/>
            <a:ext cx="66249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6724695" y="180906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A72EEDE-426E-4A4D-A18D-5B4D7A46BD9E}"/>
              </a:ext>
            </a:extLst>
          </p:cNvPr>
          <p:cNvSpPr txBox="1"/>
          <p:nvPr/>
        </p:nvSpPr>
        <p:spPr>
          <a:xfrm>
            <a:off x="9357095" y="1538448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45</a:t>
            </a:r>
            <a:endParaRPr lang="en-US" sz="3200" b="1" dirty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0000FF"/>
                </a:solidFill>
              </a:rPr>
              <a:t>55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A9D46E90-7EFF-4433-8FB0-B562E031F647}"/>
              </a:ext>
            </a:extLst>
          </p:cNvPr>
          <p:cNvCxnSpPr>
            <a:cxnSpLocks/>
          </p:cNvCxnSpPr>
          <p:nvPr/>
        </p:nvCxnSpPr>
        <p:spPr>
          <a:xfrm>
            <a:off x="9257734" y="2615666"/>
            <a:ext cx="699957" cy="9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E95E055-5881-4A8D-9459-55691D35BA09}"/>
              </a:ext>
            </a:extLst>
          </p:cNvPr>
          <p:cNvSpPr txBox="1"/>
          <p:nvPr/>
        </p:nvSpPr>
        <p:spPr>
          <a:xfrm>
            <a:off x="9084390" y="180005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31" t="43805" r="79771" b="18395"/>
          <a:stretch/>
        </p:blipFill>
        <p:spPr>
          <a:xfrm>
            <a:off x="2593120" y="2976671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459" t="29862" r="38758" b="17202"/>
          <a:stretch/>
        </p:blipFill>
        <p:spPr>
          <a:xfrm flipH="1">
            <a:off x="7675414" y="2976671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262" t="47022" r="2690" b="18212"/>
          <a:stretch/>
        </p:blipFill>
        <p:spPr>
          <a:xfrm>
            <a:off x="10189154" y="3044305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0932" t="28077" r="19166" b="18134"/>
          <a:stretch/>
        </p:blipFill>
        <p:spPr>
          <a:xfrm>
            <a:off x="5180617" y="2907579"/>
            <a:ext cx="626178" cy="112825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342" name="TextBox1" r:id="rId2" imgW="754560" imgH="487800"/>
        </mc:Choice>
        <mc:Fallback>
          <p:control name="TextBox1" r:id="rId2" imgW="754560" imgH="48780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7200" y="2716213"/>
                  <a:ext cx="976313" cy="490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" name="TextBox2" r:id="rId3" imgW="754560" imgH="487800"/>
        </mc:Choice>
        <mc:Fallback>
          <p:control name="TextBox2" r:id="rId3" imgW="754560" imgH="48780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5938" y="2724150"/>
                  <a:ext cx="871537" cy="490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4" name="TextBox3" r:id="rId4" imgW="754560" imgH="487800"/>
        </mc:Choice>
        <mc:Fallback>
          <p:control name="TextBox3" r:id="rId4" imgW="754560" imgH="48780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51638" y="2732088"/>
                  <a:ext cx="1000125" cy="490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5" name="TextBox4" r:id="rId5" imgW="754560" imgH="487800"/>
        </mc:Choice>
        <mc:Fallback>
          <p:control name="TextBox4" r:id="rId5" imgW="754560" imgH="48780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83688" y="2698750"/>
                  <a:ext cx="942975" cy="490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533543" y="1982590"/>
            <a:ext cx="154530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4202601" y="1963306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7050027" y="1894386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903765" y="151838"/>
            <a:ext cx="4537574" cy="755245"/>
            <a:chOff x="-6467983" y="172716"/>
            <a:chExt cx="4457254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6467983" y="172716"/>
              <a:ext cx="4457254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a)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6462537" y="206020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  <a:endParaRPr lang="en-US" sz="3200" b="1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018615" y="2071584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64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 flipV="1">
            <a:off x="1846061" y="3157809"/>
            <a:ext cx="792200" cy="1522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764960" y="2333194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31" t="43805" r="79771" b="18395"/>
          <a:stretch/>
        </p:blipFill>
        <p:spPr>
          <a:xfrm>
            <a:off x="1024695" y="2871639"/>
            <a:ext cx="680248" cy="8928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0459" t="29862" r="38758" b="17202"/>
          <a:stretch/>
        </p:blipFill>
        <p:spPr>
          <a:xfrm flipH="1">
            <a:off x="6662640" y="2862198"/>
            <a:ext cx="513182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0932" t="28077" r="19166" b="18134"/>
          <a:stretch/>
        </p:blipFill>
        <p:spPr>
          <a:xfrm>
            <a:off x="3908367" y="2779214"/>
            <a:ext cx="550849" cy="992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362995" y="1252310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64 </a:t>
            </a:r>
            <a:r>
              <a:rPr lang="en-US" sz="2800" b="1" dirty="0">
                <a:solidFill>
                  <a:srgbClr val="FF0000"/>
                </a:solidFill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</a:rPr>
              <a:t>36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4063394" y="1227141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79 </a:t>
            </a:r>
            <a:r>
              <a:rPr lang="en-US" sz="2800" b="1" dirty="0">
                <a:solidFill>
                  <a:srgbClr val="FF0000"/>
                </a:solidFill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</a:rPr>
              <a:t>21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6781090" y="1213142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52 </a:t>
            </a:r>
            <a:r>
              <a:rPr lang="en-US" sz="2800" b="1" dirty="0">
                <a:solidFill>
                  <a:srgbClr val="FF0000"/>
                </a:solidFill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</a:rPr>
              <a:t>48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2006170" y="2607768"/>
            <a:ext cx="60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36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1810892" y="3170104"/>
            <a:ext cx="930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4680680" y="2086810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79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 flipV="1">
            <a:off x="4538637" y="3173035"/>
            <a:ext cx="761689" cy="122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4427025" y="234842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4679452" y="2636418"/>
            <a:ext cx="63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21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459216" y="3185330"/>
            <a:ext cx="979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7366272" y="2051534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52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7222834" y="3130988"/>
            <a:ext cx="763084" cy="677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7112617" y="2313144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7392414" y="2561763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4</a:t>
            </a:r>
            <a:r>
              <a:rPr lang="en-US" sz="2800" b="1" dirty="0" smtClean="0">
                <a:solidFill>
                  <a:srgbClr val="0000FF"/>
                </a:solidFill>
              </a:rPr>
              <a:t>8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7175823" y="3140550"/>
            <a:ext cx="97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="" xmlns:a16="http://schemas.microsoft.com/office/drawing/2014/main" id="{1B156D81-0F57-47B3-B14E-D2EC80AF1406}"/>
              </a:ext>
            </a:extLst>
          </p:cNvPr>
          <p:cNvSpPr/>
          <p:nvPr/>
        </p:nvSpPr>
        <p:spPr>
          <a:xfrm>
            <a:off x="9610814" y="1931318"/>
            <a:ext cx="154530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56B7C36B-E3E7-4AFE-8937-57B70F1C1759}"/>
              </a:ext>
            </a:extLst>
          </p:cNvPr>
          <p:cNvSpPr txBox="1"/>
          <p:nvPr/>
        </p:nvSpPr>
        <p:spPr>
          <a:xfrm>
            <a:off x="10095886" y="2020312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</a:rPr>
              <a:t>34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52BE3E74-8EC7-4A79-BBDF-96E4D47C2DCD}"/>
              </a:ext>
            </a:extLst>
          </p:cNvPr>
          <p:cNvCxnSpPr>
            <a:cxnSpLocks/>
          </p:cNvCxnSpPr>
          <p:nvPr/>
        </p:nvCxnSpPr>
        <p:spPr>
          <a:xfrm flipV="1">
            <a:off x="10015575" y="3106538"/>
            <a:ext cx="699957" cy="122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9847449-B9E4-4FED-AF12-5A7A6E402BD2}"/>
              </a:ext>
            </a:extLst>
          </p:cNvPr>
          <p:cNvSpPr txBox="1"/>
          <p:nvPr/>
        </p:nvSpPr>
        <p:spPr>
          <a:xfrm>
            <a:off x="9842231" y="2281922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E93C95B9-A4AF-41E9-8796-DBA563E8C293}"/>
              </a:ext>
            </a:extLst>
          </p:cNvPr>
          <p:cNvSpPr txBox="1"/>
          <p:nvPr/>
        </p:nvSpPr>
        <p:spPr>
          <a:xfrm>
            <a:off x="9440266" y="1201038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34 </a:t>
            </a:r>
            <a:r>
              <a:rPr lang="en-US" sz="2800" b="1">
                <a:solidFill>
                  <a:srgbClr val="FF0000"/>
                </a:solidFill>
              </a:rPr>
              <a:t>+ </a:t>
            </a:r>
            <a:r>
              <a:rPr lang="en-US" sz="2800" b="1" smtClean="0">
                <a:solidFill>
                  <a:srgbClr val="FF0000"/>
                </a:solidFill>
              </a:rPr>
              <a:t>66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3C997100-ADCF-40D2-AE06-75056B4DF2B3}"/>
              </a:ext>
            </a:extLst>
          </p:cNvPr>
          <p:cNvSpPr txBox="1"/>
          <p:nvPr/>
        </p:nvSpPr>
        <p:spPr>
          <a:xfrm>
            <a:off x="302092" y="5102932"/>
            <a:ext cx="2776758" cy="1384995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chemeClr val="tx1"/>
                </a:solidFill>
              </a:rPr>
              <a:t>60 </a:t>
            </a:r>
            <a:r>
              <a:rPr lang="en-US" sz="2800" b="1" dirty="0" smtClean="0">
                <a:solidFill>
                  <a:schemeClr val="tx1"/>
                </a:solidFill>
              </a:rPr>
              <a:t>+ 40 =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40 + 60 =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6CB64FBB-6433-4777-94C3-D136BCC9A9ED}"/>
              </a:ext>
            </a:extLst>
          </p:cNvPr>
          <p:cNvSpPr txBox="1"/>
          <p:nvPr/>
        </p:nvSpPr>
        <p:spPr>
          <a:xfrm>
            <a:off x="10082363" y="2567118"/>
            <a:ext cx="69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</a:rPr>
              <a:t>66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5077FF8D-795C-4276-A6CE-B289FE38C429}"/>
              </a:ext>
            </a:extLst>
          </p:cNvPr>
          <p:cNvSpPr txBox="1"/>
          <p:nvPr/>
        </p:nvSpPr>
        <p:spPr>
          <a:xfrm>
            <a:off x="9910069" y="3118832"/>
            <a:ext cx="8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100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A8CD67E-C398-4CF3-94AF-C4F1B8140F8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2422" t="45483" r="4084" b="18522"/>
          <a:stretch/>
        </p:blipFill>
        <p:spPr>
          <a:xfrm>
            <a:off x="9348053" y="2962866"/>
            <a:ext cx="475929" cy="846352"/>
          </a:xfrm>
          <a:prstGeom prst="rect">
            <a:avLst/>
          </a:prstGeom>
        </p:spPr>
      </p:pic>
      <p:sp>
        <p:nvSpPr>
          <p:cNvPr id="74" name="Rectangle: Rounded Corners 18">
            <a:extLst>
              <a:ext uri="{FF2B5EF4-FFF2-40B4-BE49-F238E27FC236}">
                <a16:creationId xmlns="" xmlns:a16="http://schemas.microsoft.com/office/drawing/2014/main" id="{A741D734-4E1C-4315-AC7C-E0E885A6794F}"/>
              </a:ext>
            </a:extLst>
          </p:cNvPr>
          <p:cNvSpPr/>
          <p:nvPr/>
        </p:nvSpPr>
        <p:spPr>
          <a:xfrm>
            <a:off x="909309" y="3978391"/>
            <a:ext cx="4537574" cy="755245"/>
          </a:xfrm>
          <a:prstGeom prst="roundRect">
            <a:avLst>
              <a:gd name="adj" fmla="val 49773"/>
            </a:avLst>
          </a:prstGeo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b)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3C997100-ADCF-40D2-AE06-75056B4DF2B3}"/>
              </a:ext>
            </a:extLst>
          </p:cNvPr>
          <p:cNvSpPr txBox="1"/>
          <p:nvPr/>
        </p:nvSpPr>
        <p:spPr>
          <a:xfrm>
            <a:off x="3242678" y="5143152"/>
            <a:ext cx="2782984" cy="1384995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chemeClr val="tx1"/>
                </a:solidFill>
              </a:rPr>
              <a:t>20 + 80 </a:t>
            </a:r>
            <a:r>
              <a:rPr lang="en-US" sz="2800" b="1" dirty="0" smtClean="0">
                <a:solidFill>
                  <a:schemeClr val="tx1"/>
                </a:solidFill>
              </a:rPr>
              <a:t>=</a:t>
            </a:r>
          </a:p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chemeClr val="tx1"/>
                </a:solidFill>
              </a:rPr>
              <a:t>80 + 20 </a:t>
            </a:r>
            <a:r>
              <a:rPr lang="en-US" sz="2800" b="1" dirty="0" smtClean="0">
                <a:solidFill>
                  <a:schemeClr val="tx1"/>
                </a:solidFill>
              </a:rPr>
              <a:t>=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C997100-ADCF-40D2-AE06-75056B4DF2B3}"/>
              </a:ext>
            </a:extLst>
          </p:cNvPr>
          <p:cNvSpPr txBox="1"/>
          <p:nvPr/>
        </p:nvSpPr>
        <p:spPr>
          <a:xfrm>
            <a:off x="6333556" y="5178077"/>
            <a:ext cx="2693213" cy="1384995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chemeClr val="tx1"/>
                </a:solidFill>
              </a:rPr>
              <a:t>10 + 90 </a:t>
            </a:r>
            <a:r>
              <a:rPr lang="en-US" sz="2800" b="1" dirty="0" smtClean="0">
                <a:solidFill>
                  <a:schemeClr val="tx1"/>
                </a:solidFill>
              </a:rPr>
              <a:t>=</a:t>
            </a:r>
          </a:p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chemeClr val="tx1"/>
                </a:solidFill>
              </a:rPr>
              <a:t>90 + 10 </a:t>
            </a:r>
            <a:r>
              <a:rPr lang="en-US" sz="2800" b="1" dirty="0" smtClean="0">
                <a:solidFill>
                  <a:schemeClr val="tx1"/>
                </a:solidFill>
              </a:rPr>
              <a:t>=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3C997100-ADCF-40D2-AE06-75056B4DF2B3}"/>
              </a:ext>
            </a:extLst>
          </p:cNvPr>
          <p:cNvSpPr txBox="1"/>
          <p:nvPr/>
        </p:nvSpPr>
        <p:spPr>
          <a:xfrm>
            <a:off x="9185739" y="5189190"/>
            <a:ext cx="2876004" cy="1384995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chemeClr val="tx1"/>
                </a:solidFill>
              </a:rPr>
              <a:t>30 + 70 </a:t>
            </a:r>
            <a:r>
              <a:rPr lang="en-US" sz="2800" b="1" dirty="0" smtClean="0">
                <a:solidFill>
                  <a:schemeClr val="tx1"/>
                </a:solidFill>
              </a:rPr>
              <a:t>=</a:t>
            </a:r>
          </a:p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chemeClr val="tx1"/>
                </a:solidFill>
              </a:rPr>
              <a:t>70 + 30 </a:t>
            </a:r>
            <a:r>
              <a:rPr lang="en-US" sz="2800" b="1" dirty="0" smtClean="0">
                <a:solidFill>
                  <a:schemeClr val="tx1"/>
                </a:solidFill>
              </a:rPr>
              <a:t>=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74" name="TextBox1" r:id="rId2" imgW="754560" imgH="487800"/>
        </mc:Choice>
        <mc:Fallback>
          <p:control name="TextBox1" r:id="rId2" imgW="754560" imgH="48780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1038" y="5256213"/>
                  <a:ext cx="976312" cy="490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5" name="TextBox2" r:id="rId3" imgW="754560" imgH="487800"/>
        </mc:Choice>
        <mc:Fallback>
          <p:control name="TextBox2" r:id="rId3" imgW="754560" imgH="48780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0563" y="5881688"/>
                  <a:ext cx="976312" cy="490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6" name="TextBox3" r:id="rId4" imgW="754560" imgH="487800"/>
        </mc:Choice>
        <mc:Fallback>
          <p:control name="TextBox3" r:id="rId4" imgW="754560" imgH="48780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3625" y="5299075"/>
                  <a:ext cx="976313" cy="490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7" name="TextBox4" r:id="rId5" imgW="754560" imgH="487800"/>
        </mc:Choice>
        <mc:Fallback>
          <p:control name="TextBox4" r:id="rId5" imgW="754560" imgH="48780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83150" y="5907088"/>
                  <a:ext cx="976313" cy="490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8" name="TextBox5" r:id="rId6" imgW="754560" imgH="487800"/>
        </mc:Choice>
        <mc:Fallback>
          <p:control name="TextBox5" r:id="rId6" imgW="754560" imgH="48780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56550" y="5299075"/>
                  <a:ext cx="976313" cy="490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9" name="TextBox6" r:id="rId7" imgW="754560" imgH="487800"/>
        </mc:Choice>
        <mc:Fallback>
          <p:control name="TextBox6" r:id="rId7" imgW="754560" imgH="487800">
            <p:pic>
              <p:nvPicPr>
                <p:cNvPr id="0" name="TextBox6"/>
                <p:cNvPicPr>
                  <a:picLocks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66075" y="5907088"/>
                  <a:ext cx="976313" cy="490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80" name="TextBox7" r:id="rId8" imgW="754560" imgH="487800"/>
        </mc:Choice>
        <mc:Fallback>
          <p:control name="TextBox7" r:id="rId8" imgW="754560" imgH="487800">
            <p:pic>
              <p:nvPicPr>
                <p:cNvPr id="0" name="TextBox7"/>
                <p:cNvPicPr>
                  <a:picLocks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39450" y="5321300"/>
                  <a:ext cx="976313" cy="490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81" name="TextBox8" r:id="rId9" imgW="754560" imgH="487800"/>
        </mc:Choice>
        <mc:Fallback>
          <p:control name="TextBox8" r:id="rId9" imgW="754560" imgH="487800">
            <p:pic>
              <p:nvPicPr>
                <p:cNvPr id="0" name="TextBox8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48975" y="5929313"/>
                  <a:ext cx="976313" cy="490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8999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5" grpId="0"/>
      <p:bldP spid="24" grpId="0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87" grpId="0" animBg="1"/>
      <p:bldP spid="90" grpId="0"/>
      <p:bldP spid="92" grpId="0"/>
      <p:bldP spid="99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533543" y="1982590"/>
            <a:ext cx="154530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4202601" y="1963306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7050027" y="1894386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903764" y="151839"/>
            <a:ext cx="6462508" cy="652274"/>
            <a:chOff x="-6467983" y="172716"/>
            <a:chExt cx="5119996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6467983" y="172716"/>
              <a:ext cx="5119996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a)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6462537" y="206019"/>
              <a:ext cx="615094" cy="7621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  <a:endParaRPr lang="en-US" sz="3200" b="1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018615" y="2071584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97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 flipV="1">
            <a:off x="1846061" y="3157809"/>
            <a:ext cx="792200" cy="1522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764960" y="2333194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31" t="43805" r="79771" b="18395"/>
          <a:stretch/>
        </p:blipFill>
        <p:spPr>
          <a:xfrm>
            <a:off x="1024695" y="2871639"/>
            <a:ext cx="680248" cy="8928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459" t="29862" r="38758" b="17202"/>
          <a:stretch/>
        </p:blipFill>
        <p:spPr>
          <a:xfrm flipH="1">
            <a:off x="6662640" y="2862198"/>
            <a:ext cx="513182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932" t="28077" r="19166" b="18134"/>
          <a:stretch/>
        </p:blipFill>
        <p:spPr>
          <a:xfrm>
            <a:off x="3908367" y="2779214"/>
            <a:ext cx="550849" cy="992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362995" y="1252310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97 </a:t>
            </a:r>
            <a:r>
              <a:rPr lang="en-US" sz="2800" b="1" dirty="0">
                <a:solidFill>
                  <a:srgbClr val="FF0000"/>
                </a:solidFill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4063394" y="1227141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91 </a:t>
            </a:r>
            <a:r>
              <a:rPr lang="en-US" sz="2800" b="1" dirty="0">
                <a:solidFill>
                  <a:srgbClr val="FF0000"/>
                </a:solidFill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6781090" y="1213142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</a:t>
            </a:r>
            <a:r>
              <a:rPr lang="en-US" sz="2800" b="1" dirty="0" smtClean="0">
                <a:solidFill>
                  <a:srgbClr val="FF0000"/>
                </a:solidFill>
              </a:rPr>
              <a:t>2 </a:t>
            </a:r>
            <a:r>
              <a:rPr lang="en-US" sz="2800" b="1" dirty="0">
                <a:solidFill>
                  <a:srgbClr val="FF0000"/>
                </a:solidFill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2006170" y="2607768"/>
            <a:ext cx="60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  3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1810892" y="3170104"/>
            <a:ext cx="930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4680680" y="2086810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91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 flipV="1">
            <a:off x="4538637" y="3173035"/>
            <a:ext cx="761689" cy="122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4427025" y="234842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4679452" y="2636418"/>
            <a:ext cx="63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  9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459216" y="3185330"/>
            <a:ext cx="979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7366272" y="2051534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9</a:t>
            </a:r>
            <a:r>
              <a:rPr lang="en-US" sz="2800" b="1" dirty="0" smtClean="0">
                <a:solidFill>
                  <a:srgbClr val="0000FF"/>
                </a:solidFill>
              </a:rPr>
              <a:t>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7222834" y="3130988"/>
            <a:ext cx="763084" cy="677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7112617" y="2313144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7392414" y="2561763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 8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7175823" y="3140550"/>
            <a:ext cx="97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="" xmlns:a16="http://schemas.microsoft.com/office/drawing/2014/main" id="{1B156D81-0F57-47B3-B14E-D2EC80AF1406}"/>
              </a:ext>
            </a:extLst>
          </p:cNvPr>
          <p:cNvSpPr/>
          <p:nvPr/>
        </p:nvSpPr>
        <p:spPr>
          <a:xfrm>
            <a:off x="9610814" y="1931318"/>
            <a:ext cx="154530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56B7C36B-E3E7-4AFE-8937-57B70F1C1759}"/>
              </a:ext>
            </a:extLst>
          </p:cNvPr>
          <p:cNvSpPr txBox="1"/>
          <p:nvPr/>
        </p:nvSpPr>
        <p:spPr>
          <a:xfrm>
            <a:off x="10095886" y="2020312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98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52BE3E74-8EC7-4A79-BBDF-96E4D47C2DCD}"/>
              </a:ext>
            </a:extLst>
          </p:cNvPr>
          <p:cNvCxnSpPr>
            <a:cxnSpLocks/>
          </p:cNvCxnSpPr>
          <p:nvPr/>
        </p:nvCxnSpPr>
        <p:spPr>
          <a:xfrm flipV="1">
            <a:off x="10015575" y="3106538"/>
            <a:ext cx="699957" cy="122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9847449-B9E4-4FED-AF12-5A7A6E402BD2}"/>
              </a:ext>
            </a:extLst>
          </p:cNvPr>
          <p:cNvSpPr txBox="1"/>
          <p:nvPr/>
        </p:nvSpPr>
        <p:spPr>
          <a:xfrm>
            <a:off x="9842231" y="2281922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E93C95B9-A4AF-41E9-8796-DBA563E8C293}"/>
              </a:ext>
            </a:extLst>
          </p:cNvPr>
          <p:cNvSpPr txBox="1"/>
          <p:nvPr/>
        </p:nvSpPr>
        <p:spPr>
          <a:xfrm>
            <a:off x="9440266" y="1201038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98 </a:t>
            </a:r>
            <a:r>
              <a:rPr lang="en-US" sz="2800" b="1" dirty="0">
                <a:solidFill>
                  <a:srgbClr val="FF0000"/>
                </a:solidFill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3C997100-ADCF-40D2-AE06-75056B4DF2B3}"/>
              </a:ext>
            </a:extLst>
          </p:cNvPr>
          <p:cNvSpPr txBox="1"/>
          <p:nvPr/>
        </p:nvSpPr>
        <p:spPr>
          <a:xfrm>
            <a:off x="302092" y="5102932"/>
            <a:ext cx="2776758" cy="658835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99 + 1 =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6CB64FBB-6433-4777-94C3-D136BCC9A9ED}"/>
              </a:ext>
            </a:extLst>
          </p:cNvPr>
          <p:cNvSpPr txBox="1"/>
          <p:nvPr/>
        </p:nvSpPr>
        <p:spPr>
          <a:xfrm>
            <a:off x="10082363" y="2567118"/>
            <a:ext cx="69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  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5077FF8D-795C-4276-A6CE-B289FE38C429}"/>
              </a:ext>
            </a:extLst>
          </p:cNvPr>
          <p:cNvSpPr txBox="1"/>
          <p:nvPr/>
        </p:nvSpPr>
        <p:spPr>
          <a:xfrm>
            <a:off x="9910069" y="3118832"/>
            <a:ext cx="8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A8CD67E-C398-4CF3-94AF-C4F1B8140F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422" t="45483" r="4084" b="18522"/>
          <a:stretch/>
        </p:blipFill>
        <p:spPr>
          <a:xfrm>
            <a:off x="9348053" y="2962866"/>
            <a:ext cx="475929" cy="846352"/>
          </a:xfrm>
          <a:prstGeom prst="rect">
            <a:avLst/>
          </a:prstGeom>
        </p:spPr>
      </p:pic>
      <p:sp>
        <p:nvSpPr>
          <p:cNvPr id="74" name="Rectangle: Rounded Corners 18">
            <a:extLst>
              <a:ext uri="{FF2B5EF4-FFF2-40B4-BE49-F238E27FC236}">
                <a16:creationId xmlns="" xmlns:a16="http://schemas.microsoft.com/office/drawing/2014/main" id="{A741D734-4E1C-4315-AC7C-E0E885A6794F}"/>
              </a:ext>
            </a:extLst>
          </p:cNvPr>
          <p:cNvSpPr/>
          <p:nvPr/>
        </p:nvSpPr>
        <p:spPr>
          <a:xfrm>
            <a:off x="909309" y="3978391"/>
            <a:ext cx="4537574" cy="755245"/>
          </a:xfrm>
          <a:prstGeom prst="roundRect">
            <a:avLst>
              <a:gd name="adj" fmla="val 49773"/>
            </a:avLst>
          </a:prstGeo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b)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3C997100-ADCF-40D2-AE06-75056B4DF2B3}"/>
              </a:ext>
            </a:extLst>
          </p:cNvPr>
          <p:cNvSpPr txBox="1"/>
          <p:nvPr/>
        </p:nvSpPr>
        <p:spPr>
          <a:xfrm>
            <a:off x="3242678" y="5143152"/>
            <a:ext cx="2782984" cy="658835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96 + 4 =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C997100-ADCF-40D2-AE06-75056B4DF2B3}"/>
              </a:ext>
            </a:extLst>
          </p:cNvPr>
          <p:cNvSpPr txBox="1"/>
          <p:nvPr/>
        </p:nvSpPr>
        <p:spPr>
          <a:xfrm>
            <a:off x="6333556" y="5178077"/>
            <a:ext cx="2693213" cy="658835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94 + 6 =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3C997100-ADCF-40D2-AE06-75056B4DF2B3}"/>
              </a:ext>
            </a:extLst>
          </p:cNvPr>
          <p:cNvSpPr txBox="1"/>
          <p:nvPr/>
        </p:nvSpPr>
        <p:spPr>
          <a:xfrm>
            <a:off x="9185739" y="5189190"/>
            <a:ext cx="2876004" cy="658835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95 + 5 =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9" name="TextBox1" r:id="rId2" imgW="754560" imgH="487800"/>
        </mc:Choice>
        <mc:Fallback>
          <p:control name="TextBox1" r:id="rId2" imgW="754560" imgH="48780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1038" y="5256213"/>
                  <a:ext cx="976312" cy="490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90" name="TextBox3" r:id="rId3" imgW="754560" imgH="487800"/>
        </mc:Choice>
        <mc:Fallback>
          <p:control name="TextBox3" r:id="rId3" imgW="754560" imgH="48780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3625" y="5299075"/>
                  <a:ext cx="976313" cy="490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91" name="TextBox5" r:id="rId4" imgW="754560" imgH="487800"/>
        </mc:Choice>
        <mc:Fallback>
          <p:control name="TextBox5" r:id="rId4" imgW="754560" imgH="48780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56550" y="5299075"/>
                  <a:ext cx="976313" cy="490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92" name="TextBox7" r:id="rId5" imgW="754560" imgH="487800"/>
        </mc:Choice>
        <mc:Fallback>
          <p:control name="TextBox7" r:id="rId5" imgW="754560" imgH="487800">
            <p:pic>
              <p:nvPicPr>
                <p:cNvPr id="0" name="TextBox7"/>
                <p:cNvPicPr>
                  <a:picLocks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39450" y="5321300"/>
                  <a:ext cx="976313" cy="490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53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5" grpId="0"/>
      <p:bldP spid="24" grpId="0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87" grpId="0" animBg="1"/>
      <p:bldP spid="90" grpId="0"/>
      <p:bldP spid="92" grpId="0"/>
      <p:bldP spid="99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6" t="30834" r="10446" b="21678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692769" y="4970585"/>
            <a:ext cx="2203939" cy="87923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450123" y="4970585"/>
            <a:ext cx="7350369" cy="87923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96553" y="4970585"/>
            <a:ext cx="2203939" cy="10433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3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4196</TotalTime>
  <Words>374</Words>
  <Application>Microsoft Office PowerPoint</Application>
  <PresentationFormat>Custom</PresentationFormat>
  <Paragraphs>152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</cp:lastModifiedBy>
  <cp:revision>572</cp:revision>
  <dcterms:created xsi:type="dcterms:W3CDTF">2021-02-20T02:56:00Z</dcterms:created>
  <dcterms:modified xsi:type="dcterms:W3CDTF">2021-11-16T02:46:22Z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