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6" r:id="rId2"/>
    <p:sldId id="282" r:id="rId3"/>
    <p:sldId id="280" r:id="rId4"/>
    <p:sldId id="298" r:id="rId5"/>
    <p:sldId id="299" r:id="rId6"/>
    <p:sldId id="300" r:id="rId7"/>
    <p:sldId id="301" r:id="rId8"/>
    <p:sldId id="302" r:id="rId9"/>
    <p:sldId id="304" r:id="rId10"/>
    <p:sldId id="303" r:id="rId11"/>
    <p:sldId id="260" r:id="rId12"/>
    <p:sldId id="263" r:id="rId13"/>
    <p:sldId id="306" r:id="rId14"/>
    <p:sldId id="305" r:id="rId15"/>
    <p:sldId id="310" r:id="rId16"/>
    <p:sldId id="295" r:id="rId17"/>
    <p:sldId id="309" r:id="rId18"/>
    <p:sldId id="286" r:id="rId19"/>
    <p:sldId id="307" r:id="rId20"/>
    <p:sldId id="308" r:id="rId21"/>
    <p:sldId id="265" r:id="rId22"/>
    <p:sldId id="296" r:id="rId23"/>
    <p:sldId id="266" r:id="rId24"/>
    <p:sldId id="29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5C59-9EB6-42BE-A129-345B134B81C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26B7-94BB-4260-9226-B45E6C16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0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ea typeface="等线"/>
              <a:cs typeface="等线"/>
            </a:endParaRPr>
          </a:p>
        </p:txBody>
      </p:sp>
      <p:sp>
        <p:nvSpPr>
          <p:cNvPr id="2662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0BF7A-E863-45C7-8D8B-7C171F75584A}" type="slidenum">
              <a:rPr lang="zh-CN" altLang="en-US" sz="1200">
                <a:latin typeface="Calibri" pitchFamily="34" charset="0"/>
                <a:ea typeface="等线"/>
                <a:cs typeface="等线"/>
              </a:rPr>
              <a:pPr algn="r"/>
              <a:t>17</a:t>
            </a:fld>
            <a:endParaRPr lang="en-US" altLang="zh-CN" sz="1200">
              <a:latin typeface="Calibri" pitchFamily="34" charset="0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5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4;p10">
            <a:extLst>
              <a:ext uri="{FF2B5EF4-FFF2-40B4-BE49-F238E27FC236}">
                <a16:creationId xmlns="" xmlns:a16="http://schemas.microsoft.com/office/drawing/2014/main" id="{2FDEB643-CC5E-4A3A-A467-1F1ADBCF14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9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EB1CE-0FE7-4A3F-A2A5-27122977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470BE2-4187-4783-A1E0-364C5A76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FBFEF8-13B1-48C8-865C-795B0D88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E3C3A0-F04C-48D7-8069-2979430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F751F-05F1-44E5-A119-47EB97E1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F99983-EACB-4C1D-A545-FF325435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D0216E-4293-4DD5-A2A0-01C45304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113FF1-BC68-4398-8A8E-7099D9C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8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xmlns="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1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252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7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FD9DF3D-D601-4B99-8E1D-0C7D6D6BE0F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0" r:id="rId15"/>
    <p:sldLayoutId id="2147483677" r:id="rId16"/>
    <p:sldLayoutId id="2147483678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microsoft.com/office/2007/relationships/hdphoto" Target="../media/hdphoto2.wdp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55: an – at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03" y="1020782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3180523" y="2435112"/>
            <a:ext cx="7449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ãn giúp ăn ngon, ngủ tốt, tăng trí nhớ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5" y="1193801"/>
            <a:ext cx="2306947" cy="185593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quy định an toàn khi hàn điện mà thợ hàn cần phải nh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64" y="1193800"/>
            <a:ext cx="2308903" cy="18285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t cơm/ chén cơm; Chén cơm Minh Long; Bát cơm gốm sứ Bát Tràng - Gốm Sứ HC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2667" l="4000" r="96750">
                        <a14:foregroundMark x1="21500" y1="21667" x2="7000" y2="36167"/>
                        <a14:foregroundMark x1="73750" y1="24500" x2="93250" y2="33500"/>
                        <a14:foregroundMark x1="41250" y1="19333" x2="64750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9" b="9297"/>
          <a:stretch/>
        </p:blipFill>
        <p:spPr bwMode="auto">
          <a:xfrm>
            <a:off x="8706844" y="1193801"/>
            <a:ext cx="2401949" cy="18559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g hạt đỗ xanh - hạt đỗ xanh 500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617"/>
          <a:stretch/>
        </p:blipFill>
        <p:spPr bwMode="auto">
          <a:xfrm>
            <a:off x="709206" y="4114801"/>
            <a:ext cx="2076362" cy="18468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ÀN CHỤP TỰ BUNG CHỐNG MUỖI KHÔNG ĐÁY- Màn Chụp Gia Đình Tự Bung TIỆN DỤNG  - Mùng, màn ngủ Nhãn hàng OEM | DienMayHoangNgan.co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9" b="89927" l="4932" r="100000">
                        <a14:foregroundMark x1="58342" y1="13326" x2="5981" y2="58342"/>
                        <a14:foregroundMark x1="6611" y1="62749" x2="9864" y2="73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4" b="19711"/>
          <a:stretch/>
        </p:blipFill>
        <p:spPr bwMode="auto">
          <a:xfrm>
            <a:off x="4588350" y="4114801"/>
            <a:ext cx="2001302" cy="187125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gan cỏ – Wikipedia tiếng Việ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00" y="4114801"/>
            <a:ext cx="2656449" cy="1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7300" y="3025940"/>
            <a:ext cx="173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.VnAvant" pitchFamily="34" charset="0"/>
              </a:rPr>
              <a:t>n</a:t>
            </a:r>
            <a:r>
              <a:rPr lang="en-US" sz="4000" b="1" smtClean="0">
                <a:latin typeface=".VnAvant" pitchFamily="34" charset="0"/>
              </a:rPr>
              <a:t>h·n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7239" y="2996680"/>
            <a:ext cx="208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.VnAvant" pitchFamily="34" charset="0"/>
              </a:rPr>
              <a:t>t</a:t>
            </a:r>
            <a:r>
              <a:rPr lang="en-US" sz="4000" b="1" smtClean="0">
                <a:latin typeface=".VnAvant" pitchFamily="34" charset="0"/>
              </a:rPr>
              <a:t>hî hµn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2555" y="2997990"/>
            <a:ext cx="126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.VnAvant" pitchFamily="34" charset="0"/>
              </a:rPr>
              <a:t>b</a:t>
            </a:r>
            <a:r>
              <a:rPr lang="en-US" sz="4000" b="1" smtClean="0">
                <a:latin typeface=".VnAvant" pitchFamily="34" charset="0"/>
              </a:rPr>
              <a:t>¸t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5232" y="5961676"/>
            <a:ext cx="199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.VnAvant" pitchFamily="34" charset="0"/>
              </a:rPr>
              <a:t>h</a:t>
            </a:r>
            <a:r>
              <a:rPr lang="en-US" sz="4000" b="1" smtClean="0">
                <a:latin typeface=".VnAvant" pitchFamily="34" charset="0"/>
              </a:rPr>
              <a:t>¹t ®ç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47265" y="5988516"/>
            <a:ext cx="208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.VnAvant" pitchFamily="34" charset="0"/>
              </a:rPr>
              <a:t>m</a:t>
            </a:r>
            <a:r>
              <a:rPr lang="en-US" sz="4000" b="1" smtClean="0">
                <a:latin typeface=".VnAvant" pitchFamily="34" charset="0"/>
              </a:rPr>
              <a:t>µn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2668" y="5909858"/>
            <a:ext cx="208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ngan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299" y="2715623"/>
            <a:ext cx="292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n</a:t>
            </a:r>
            <a:r>
              <a:rPr lang="en-US" sz="6000" b="1" smtClean="0">
                <a:latin typeface=".VnAvant" pitchFamily="34" charset="0"/>
              </a:rPr>
              <a:t>h·n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2365" y="2700399"/>
            <a:ext cx="350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t</a:t>
            </a:r>
            <a:r>
              <a:rPr lang="en-US" sz="6000" b="1" smtClean="0">
                <a:latin typeface=".VnAvant" pitchFamily="34" charset="0"/>
              </a:rPr>
              <a:t>hî hµn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2555" y="2659775"/>
            <a:ext cx="212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.VnAvant" pitchFamily="34" charset="0"/>
              </a:rPr>
              <a:t>b</a:t>
            </a:r>
            <a:r>
              <a:rPr lang="en-US" sz="6000" b="1" smtClean="0">
                <a:latin typeface=".VnAvant" pitchFamily="34" charset="0"/>
              </a:rPr>
              <a:t>¸t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2699" y="5059976"/>
            <a:ext cx="3349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h</a:t>
            </a:r>
            <a:r>
              <a:rPr lang="en-US" sz="6000" b="1" smtClean="0">
                <a:latin typeface=".VnAvant" pitchFamily="34" charset="0"/>
              </a:rPr>
              <a:t>¹t ®ç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2365" y="5113072"/>
            <a:ext cx="350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m</a:t>
            </a:r>
            <a:r>
              <a:rPr lang="en-US" sz="6000" b="1" smtClean="0">
                <a:latin typeface=".VnAvant" pitchFamily="34" charset="0"/>
              </a:rPr>
              <a:t>µn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60595" y="5064334"/>
            <a:ext cx="350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ngan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167665" y="2757357"/>
            <a:ext cx="1828800" cy="1271534"/>
            <a:chOff x="1828800" y="2641705"/>
            <a:chExt cx="4038600" cy="3682896"/>
          </a:xfrm>
        </p:grpSpPr>
        <p:sp>
          <p:nvSpPr>
            <p:cNvPr id="20" name="Oval 1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>
                <a:latin typeface=".VnAvant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5494" y="2641705"/>
              <a:ext cx="3505201" cy="3209198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8000"/>
                  </a:solidFill>
                  <a:latin typeface=".VnAvant" pitchFamily="34" charset="0"/>
                </a:rPr>
                <a:t>an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5351" y="2957380"/>
            <a:ext cx="1828800" cy="1271535"/>
            <a:chOff x="1828800" y="3083119"/>
            <a:chExt cx="4038600" cy="3682896"/>
          </a:xfrm>
        </p:grpSpPr>
        <p:sp>
          <p:nvSpPr>
            <p:cNvPr id="33" name="Oval 32"/>
            <p:cNvSpPr/>
            <p:nvPr/>
          </p:nvSpPr>
          <p:spPr>
            <a:xfrm>
              <a:off x="1828800" y="3083119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>
                <a:latin typeface=".VnAvant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5494" y="3083122"/>
              <a:ext cx="3505201" cy="3209196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8000"/>
                  </a:solidFill>
                  <a:latin typeface=".VnAvant" pitchFamily="34" charset="0"/>
                </a:rPr>
                <a:t>at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201" y="269346"/>
            <a:ext cx="116078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2.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nào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an?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nào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 dirty="0">
                <a:solidFill>
                  <a:srgbClr val="7030A0"/>
                </a:solidFill>
                <a:latin typeface="UTM Avo" panose="02040603050506020204" pitchFamily="18" charset="0"/>
              </a:rPr>
              <a:t> 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4433" y="1505254"/>
            <a:ext cx="2896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n</a:t>
            </a:r>
            <a:r>
              <a:rPr lang="en-US" sz="6000" b="1" smtClean="0">
                <a:latin typeface=".VnAvant" pitchFamily="34" charset="0"/>
              </a:rPr>
              <a:t>h·n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9000" y="1426918"/>
            <a:ext cx="347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t</a:t>
            </a:r>
            <a:r>
              <a:rPr lang="en-US" sz="6000" b="1" smtClean="0">
                <a:latin typeface=".VnAvant" pitchFamily="34" charset="0"/>
              </a:rPr>
              <a:t>hî hµn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2555" y="1461290"/>
            <a:ext cx="211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.VnAvant" pitchFamily="34" charset="0"/>
              </a:rPr>
              <a:t>b</a:t>
            </a:r>
            <a:r>
              <a:rPr lang="en-US" sz="6000" b="1" smtClean="0">
                <a:latin typeface=".VnAvant" pitchFamily="34" charset="0"/>
              </a:rPr>
              <a:t>¸t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5231" y="5148876"/>
            <a:ext cx="2879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h</a:t>
            </a:r>
            <a:r>
              <a:rPr lang="en-US" sz="6000" b="1" smtClean="0">
                <a:latin typeface=".VnAvant" pitchFamily="34" charset="0"/>
              </a:rPr>
              <a:t>¹t ®ç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47264" y="5175716"/>
            <a:ext cx="301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m</a:t>
            </a:r>
            <a:r>
              <a:rPr lang="en-US" sz="6000" b="1" smtClean="0">
                <a:latin typeface=".VnAvant" pitchFamily="34" charset="0"/>
              </a:rPr>
              <a:t>µn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11967" y="5097058"/>
            <a:ext cx="301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ngan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67665" y="2235200"/>
            <a:ext cx="439902" cy="7566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80996" y="2235200"/>
            <a:ext cx="1086404" cy="7702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813731" y="3690994"/>
            <a:ext cx="775269" cy="18081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1"/>
          </p:cNvCxnSpPr>
          <p:nvPr/>
        </p:nvCxnSpPr>
        <p:spPr>
          <a:xfrm flipH="1" flipV="1">
            <a:off x="4934840" y="3525166"/>
            <a:ext cx="3677127" cy="2079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83379" y="2235200"/>
            <a:ext cx="1773421" cy="10386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81300" y="3549796"/>
            <a:ext cx="3710616" cy="19493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641231" y="876925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tiÕng ngoµi bµi cã vÇn </a:t>
            </a:r>
            <a:r>
              <a:rPr lang="en-US" sz="4400" b="1">
                <a:solidFill>
                  <a:prstClr val="black"/>
                </a:solidFill>
                <a:latin typeface=".VnAvant" pitchFamily="34" charset="0"/>
              </a:rPr>
              <a:t>«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m, </a:t>
            </a:r>
            <a:r>
              <a:rPr lang="en-US" sz="4400" b="1">
                <a:solidFill>
                  <a:prstClr val="black"/>
                </a:solidFill>
                <a:latin typeface=".VnAvant" pitchFamily="34" charset="0"/>
              </a:rPr>
              <a:t>«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p?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=""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799" y="428562"/>
            <a:ext cx="4280882" cy="5604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022" y="1737123"/>
            <a:ext cx="3226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/>
          <a:srcRect l="26065" t="15073" r="26471" b="33130"/>
          <a:stretch>
            <a:fillRect/>
          </a:stretch>
        </p:blipFill>
        <p:spPr bwMode="auto">
          <a:xfrm>
            <a:off x="596900" y="431800"/>
            <a:ext cx="10566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/>
        </p:nvCxnSpPr>
        <p:spPr>
          <a:xfrm flipH="1">
            <a:off x="12092518" y="4413250"/>
            <a:ext cx="86783" cy="300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2005733" y="4413250"/>
            <a:ext cx="86784" cy="300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606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4721" flipH="1">
            <a:off x="8026400" y="609601"/>
            <a:ext cx="2844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2438400"/>
            <a:ext cx="8699500" cy="3721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85717"/>
      </p:ext>
    </p:extLst>
  </p:cSld>
  <p:clrMapOvr>
    <a:masterClrMapping/>
  </p:clrMapOvr>
  <p:transition spd="slow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220864"/>
            <a:ext cx="11720052" cy="630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dirty="0" err="1">
                <a:solidFill>
                  <a:srgbClr val="D60093"/>
                </a:solidFill>
              </a:rPr>
              <a:t>Giàn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mướp</a:t>
            </a:r>
            <a:endParaRPr lang="en-US" sz="5400" dirty="0">
              <a:solidFill>
                <a:srgbClr val="D60093"/>
              </a:solidFill>
            </a:endParaRPr>
          </a:p>
          <a:p>
            <a:pPr marL="4572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dirty="0"/>
              <a:t>       </a:t>
            </a:r>
            <a:r>
              <a:rPr lang="en-US" sz="5400" dirty="0" err="1"/>
              <a:t>Giàn</a:t>
            </a:r>
            <a:r>
              <a:rPr lang="en-US" sz="5400" dirty="0"/>
              <a:t> </a:t>
            </a:r>
            <a:r>
              <a:rPr lang="en-US" sz="5400" dirty="0" err="1"/>
              <a:t>mướp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Hà</a:t>
            </a:r>
            <a:r>
              <a:rPr lang="en-US" sz="5400" dirty="0"/>
              <a:t> </a:t>
            </a:r>
            <a:r>
              <a:rPr lang="en-US" sz="5400" dirty="0" err="1"/>
              <a:t>vừa</a:t>
            </a:r>
            <a:r>
              <a:rPr lang="en-US" sz="5400" dirty="0"/>
              <a:t> ra </a:t>
            </a:r>
            <a:r>
              <a:rPr lang="en-US" sz="5400" dirty="0" err="1"/>
              <a:t>nụ</a:t>
            </a:r>
            <a:r>
              <a:rPr lang="en-US" sz="5400" dirty="0"/>
              <a:t> </a:t>
            </a:r>
            <a:r>
              <a:rPr lang="en-US" sz="5400" dirty="0" err="1"/>
              <a:t>đã</a:t>
            </a:r>
            <a:r>
              <a:rPr lang="en-US" sz="5400" dirty="0"/>
              <a:t> </a:t>
            </a:r>
            <a:r>
              <a:rPr lang="en-US" sz="5400" dirty="0" err="1"/>
              <a:t>thơm</a:t>
            </a:r>
            <a:r>
              <a:rPr lang="en-US" sz="5400" dirty="0"/>
              <a:t> </a:t>
            </a:r>
            <a:r>
              <a:rPr lang="en-US" sz="5400" dirty="0" err="1"/>
              <a:t>ngát</a:t>
            </a:r>
            <a:r>
              <a:rPr lang="en-US" sz="5400" dirty="0"/>
              <a:t>. </a:t>
            </a:r>
            <a:r>
              <a:rPr lang="en-US" sz="5400" dirty="0" err="1"/>
              <a:t>Lắm</a:t>
            </a:r>
            <a:r>
              <a:rPr lang="en-US" sz="5400" dirty="0"/>
              <a:t> </a:t>
            </a:r>
            <a:r>
              <a:rPr lang="en-US" sz="5400" dirty="0" err="1"/>
              <a:t>hôm</a:t>
            </a:r>
            <a:r>
              <a:rPr lang="en-US" sz="5400" dirty="0"/>
              <a:t>, </a:t>
            </a:r>
            <a:r>
              <a:rPr lang="en-US" sz="5400" dirty="0" err="1"/>
              <a:t>Hà</a:t>
            </a:r>
            <a:r>
              <a:rPr lang="en-US" sz="5400" dirty="0"/>
              <a:t> </a:t>
            </a:r>
            <a:r>
              <a:rPr lang="en-US" sz="5400" dirty="0" err="1"/>
              <a:t>vừa</a:t>
            </a:r>
            <a:r>
              <a:rPr lang="en-US" sz="5400" dirty="0"/>
              <a:t> </a:t>
            </a:r>
            <a:r>
              <a:rPr lang="en-US" sz="5400" dirty="0" err="1"/>
              <a:t>đếm</a:t>
            </a:r>
            <a:r>
              <a:rPr lang="en-US" sz="5400" dirty="0"/>
              <a:t> </a:t>
            </a:r>
            <a:r>
              <a:rPr lang="en-US" sz="5400" dirty="0" err="1"/>
              <a:t>nụ</a:t>
            </a:r>
            <a:r>
              <a:rPr lang="en-US" sz="5400" dirty="0"/>
              <a:t> </a:t>
            </a:r>
            <a:r>
              <a:rPr lang="en-US" sz="5400" dirty="0" err="1"/>
              <a:t>vừa</a:t>
            </a:r>
            <a:r>
              <a:rPr lang="en-US" sz="5400" dirty="0"/>
              <a:t> </a:t>
            </a:r>
            <a:r>
              <a:rPr lang="en-US" sz="5400" dirty="0" err="1"/>
              <a:t>khe</a:t>
            </a:r>
            <a:r>
              <a:rPr lang="en-US" sz="5400" dirty="0"/>
              <a:t> </a:t>
            </a:r>
            <a:r>
              <a:rPr lang="en-US" sz="5400" dirty="0" err="1"/>
              <a:t>khẽ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 </a:t>
            </a:r>
            <a:r>
              <a:rPr lang="en-US" sz="5400" dirty="0" err="1"/>
              <a:t>cho</a:t>
            </a:r>
            <a:r>
              <a:rPr lang="en-US" sz="5400" dirty="0"/>
              <a:t> </a:t>
            </a:r>
            <a:r>
              <a:rPr lang="en-US" sz="5400" dirty="0" err="1"/>
              <a:t>giàn</a:t>
            </a:r>
            <a:r>
              <a:rPr lang="en-US" sz="5400" dirty="0"/>
              <a:t> </a:t>
            </a:r>
            <a:r>
              <a:rPr lang="en-US" sz="5400" dirty="0" err="1"/>
              <a:t>mướp</a:t>
            </a:r>
            <a:r>
              <a:rPr lang="en-US" sz="5400" dirty="0"/>
              <a:t> </a:t>
            </a:r>
            <a:r>
              <a:rPr lang="en-US" sz="5400" dirty="0" err="1"/>
              <a:t>nghe</a:t>
            </a:r>
            <a:r>
              <a:rPr lang="en-US" sz="5400" dirty="0"/>
              <a:t>.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cả</a:t>
            </a:r>
            <a:r>
              <a:rPr lang="en-US" sz="5400" dirty="0"/>
              <a:t> </a:t>
            </a:r>
            <a:r>
              <a:rPr lang="en-US" sz="5400" dirty="0" err="1"/>
              <a:t>đàn</a:t>
            </a:r>
            <a:r>
              <a:rPr lang="en-US" sz="5400" dirty="0"/>
              <a:t> </a:t>
            </a:r>
            <a:r>
              <a:rPr lang="en-US" sz="5400" dirty="0" err="1"/>
              <a:t>bướm</a:t>
            </a:r>
            <a:r>
              <a:rPr lang="en-US" sz="5400" dirty="0"/>
              <a:t> </a:t>
            </a:r>
            <a:r>
              <a:rPr lang="en-US" sz="5400" dirty="0" err="1"/>
              <a:t>về</a:t>
            </a:r>
            <a:r>
              <a:rPr lang="en-US" sz="5400" dirty="0"/>
              <a:t> </a:t>
            </a:r>
            <a:r>
              <a:rPr lang="en-US" sz="5400" dirty="0" err="1"/>
              <a:t>tụ</a:t>
            </a:r>
            <a:r>
              <a:rPr lang="en-US" sz="5400" dirty="0"/>
              <a:t> </a:t>
            </a:r>
            <a:r>
              <a:rPr lang="en-US" sz="5400" dirty="0" err="1"/>
              <a:t>họp</a:t>
            </a:r>
            <a:r>
              <a:rPr lang="en-US" sz="5400" dirty="0"/>
              <a:t>.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lẽ</a:t>
            </a:r>
            <a:r>
              <a:rPr lang="en-US" sz="5400" dirty="0"/>
              <a:t> </a:t>
            </a:r>
            <a:r>
              <a:rPr lang="en-US" sz="5400" dirty="0" err="1"/>
              <a:t>nhờ</a:t>
            </a:r>
            <a:r>
              <a:rPr lang="en-US" sz="5400" dirty="0"/>
              <a:t> </a:t>
            </a:r>
            <a:r>
              <a:rPr lang="en-US" sz="5400" dirty="0" err="1"/>
              <a:t>thế</a:t>
            </a:r>
            <a:r>
              <a:rPr lang="en-US" sz="5400" dirty="0"/>
              <a:t> </a:t>
            </a:r>
            <a:r>
              <a:rPr lang="en-US" sz="5400" dirty="0" err="1"/>
              <a:t>mà</a:t>
            </a:r>
            <a:r>
              <a:rPr lang="en-US" sz="5400" dirty="0"/>
              <a:t> </a:t>
            </a:r>
            <a:r>
              <a:rPr lang="en-US" sz="5400" dirty="0" err="1"/>
              <a:t>mùa</a:t>
            </a:r>
            <a:r>
              <a:rPr lang="en-US" sz="5400" dirty="0"/>
              <a:t> </a:t>
            </a:r>
            <a:r>
              <a:rPr lang="en-US" sz="5400" dirty="0" err="1"/>
              <a:t>hè</a:t>
            </a:r>
            <a:r>
              <a:rPr lang="en-US" sz="5400" dirty="0"/>
              <a:t> </a:t>
            </a:r>
            <a:r>
              <a:rPr lang="en-US" sz="5400" dirty="0" err="1"/>
              <a:t>năm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, </a:t>
            </a:r>
            <a:r>
              <a:rPr lang="en-US" sz="5400" dirty="0" err="1"/>
              <a:t>giàn</a:t>
            </a:r>
            <a:r>
              <a:rPr lang="en-US" sz="5400" dirty="0"/>
              <a:t> </a:t>
            </a:r>
            <a:r>
              <a:rPr lang="en-US" sz="5400" dirty="0" err="1"/>
              <a:t>mướp</a:t>
            </a:r>
            <a:r>
              <a:rPr lang="en-US" sz="5400" dirty="0"/>
              <a:t> </a:t>
            </a:r>
            <a:r>
              <a:rPr lang="en-US" sz="5400" dirty="0" err="1"/>
              <a:t>sớm</a:t>
            </a:r>
            <a:r>
              <a:rPr lang="en-US" sz="5400" dirty="0"/>
              <a:t> ra </a:t>
            </a:r>
            <a:r>
              <a:rPr lang="en-US" sz="5400" dirty="0" err="1"/>
              <a:t>quả</a:t>
            </a:r>
            <a:r>
              <a:rPr lang="en-US" sz="5400" dirty="0"/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10677" y="2698287"/>
            <a:ext cx="32201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1875814"/>
            <a:ext cx="3175000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18400" y="3540075"/>
            <a:ext cx="1435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92900" y="4352875"/>
            <a:ext cx="314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220864"/>
            <a:ext cx="11720052" cy="630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dirty="0" err="1">
                <a:solidFill>
                  <a:srgbClr val="D60093"/>
                </a:solidFill>
              </a:rPr>
              <a:t>Giàn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mướp</a:t>
            </a:r>
            <a:endParaRPr lang="en-US" sz="5400" dirty="0">
              <a:solidFill>
                <a:srgbClr val="D60093"/>
              </a:solidFill>
            </a:endParaRPr>
          </a:p>
          <a:p>
            <a:pPr marL="4572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dirty="0"/>
              <a:t>       </a:t>
            </a:r>
            <a:r>
              <a:rPr lang="en-US" sz="5400" dirty="0" err="1"/>
              <a:t>Giàn</a:t>
            </a:r>
            <a:r>
              <a:rPr lang="en-US" sz="5400" dirty="0"/>
              <a:t> </a:t>
            </a:r>
            <a:r>
              <a:rPr lang="en-US" sz="5400" dirty="0" err="1"/>
              <a:t>mướp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Hà</a:t>
            </a:r>
            <a:r>
              <a:rPr lang="en-US" sz="5400" dirty="0"/>
              <a:t> </a:t>
            </a:r>
            <a:r>
              <a:rPr lang="en-US" sz="5400" dirty="0" err="1"/>
              <a:t>vừa</a:t>
            </a:r>
            <a:r>
              <a:rPr lang="en-US" sz="5400" dirty="0"/>
              <a:t> ra </a:t>
            </a:r>
            <a:r>
              <a:rPr lang="en-US" sz="5400" dirty="0" err="1"/>
              <a:t>nụ</a:t>
            </a:r>
            <a:r>
              <a:rPr lang="en-US" sz="5400" dirty="0"/>
              <a:t> </a:t>
            </a:r>
            <a:r>
              <a:rPr lang="en-US" sz="5400" dirty="0" err="1"/>
              <a:t>đã</a:t>
            </a:r>
            <a:r>
              <a:rPr lang="en-US" sz="5400" dirty="0"/>
              <a:t> </a:t>
            </a:r>
            <a:r>
              <a:rPr lang="en-US" sz="5400" dirty="0" err="1"/>
              <a:t>thơm</a:t>
            </a:r>
            <a:r>
              <a:rPr lang="en-US" sz="5400" dirty="0"/>
              <a:t> </a:t>
            </a:r>
            <a:r>
              <a:rPr lang="en-US" sz="5400" dirty="0" err="1"/>
              <a:t>ngát</a:t>
            </a:r>
            <a:r>
              <a:rPr lang="en-US" sz="5400" dirty="0"/>
              <a:t>. </a:t>
            </a:r>
            <a:r>
              <a:rPr lang="en-US" sz="5400" dirty="0" err="1"/>
              <a:t>Lắm</a:t>
            </a:r>
            <a:r>
              <a:rPr lang="en-US" sz="5400" dirty="0"/>
              <a:t> </a:t>
            </a:r>
            <a:r>
              <a:rPr lang="en-US" sz="5400" dirty="0" err="1"/>
              <a:t>hôm</a:t>
            </a:r>
            <a:r>
              <a:rPr lang="en-US" sz="5400" dirty="0"/>
              <a:t>, </a:t>
            </a:r>
            <a:r>
              <a:rPr lang="en-US" sz="5400" dirty="0" err="1"/>
              <a:t>Hà</a:t>
            </a:r>
            <a:r>
              <a:rPr lang="en-US" sz="5400" dirty="0"/>
              <a:t> </a:t>
            </a:r>
            <a:r>
              <a:rPr lang="en-US" sz="5400" dirty="0" err="1"/>
              <a:t>vừa</a:t>
            </a:r>
            <a:r>
              <a:rPr lang="en-US" sz="5400" dirty="0"/>
              <a:t> </a:t>
            </a:r>
            <a:r>
              <a:rPr lang="en-US" sz="5400" dirty="0" err="1"/>
              <a:t>đếm</a:t>
            </a:r>
            <a:r>
              <a:rPr lang="en-US" sz="5400" dirty="0"/>
              <a:t> </a:t>
            </a:r>
            <a:r>
              <a:rPr lang="en-US" sz="5400" dirty="0" err="1"/>
              <a:t>nụ</a:t>
            </a:r>
            <a:r>
              <a:rPr lang="en-US" sz="5400" dirty="0"/>
              <a:t> </a:t>
            </a:r>
            <a:r>
              <a:rPr lang="en-US" sz="5400" dirty="0" err="1"/>
              <a:t>vừa</a:t>
            </a:r>
            <a:r>
              <a:rPr lang="en-US" sz="5400" dirty="0"/>
              <a:t> </a:t>
            </a:r>
            <a:r>
              <a:rPr lang="en-US" sz="5400" dirty="0" err="1"/>
              <a:t>khe</a:t>
            </a:r>
            <a:r>
              <a:rPr lang="en-US" sz="5400" dirty="0"/>
              <a:t> </a:t>
            </a:r>
            <a:r>
              <a:rPr lang="en-US" sz="5400" dirty="0" err="1"/>
              <a:t>khẽ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 </a:t>
            </a:r>
            <a:r>
              <a:rPr lang="en-US" sz="5400" dirty="0" err="1"/>
              <a:t>cho</a:t>
            </a:r>
            <a:r>
              <a:rPr lang="en-US" sz="5400" dirty="0"/>
              <a:t> </a:t>
            </a:r>
            <a:r>
              <a:rPr lang="en-US" sz="5400" dirty="0" err="1"/>
              <a:t>giàn</a:t>
            </a:r>
            <a:r>
              <a:rPr lang="en-US" sz="5400" dirty="0"/>
              <a:t> </a:t>
            </a:r>
            <a:r>
              <a:rPr lang="en-US" sz="5400" dirty="0" err="1"/>
              <a:t>mướp</a:t>
            </a:r>
            <a:r>
              <a:rPr lang="en-US" sz="5400" dirty="0"/>
              <a:t> </a:t>
            </a:r>
            <a:r>
              <a:rPr lang="en-US" sz="5400" dirty="0" err="1"/>
              <a:t>nghe</a:t>
            </a:r>
            <a:r>
              <a:rPr lang="en-US" sz="5400" dirty="0"/>
              <a:t>.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cả</a:t>
            </a:r>
            <a:r>
              <a:rPr lang="en-US" sz="5400" dirty="0"/>
              <a:t> </a:t>
            </a:r>
            <a:r>
              <a:rPr lang="en-US" sz="5400" dirty="0" err="1"/>
              <a:t>đàn</a:t>
            </a:r>
            <a:r>
              <a:rPr lang="en-US" sz="5400" dirty="0"/>
              <a:t> </a:t>
            </a:r>
            <a:r>
              <a:rPr lang="en-US" sz="5400" dirty="0" err="1"/>
              <a:t>bướm</a:t>
            </a:r>
            <a:r>
              <a:rPr lang="en-US" sz="5400" dirty="0"/>
              <a:t> </a:t>
            </a:r>
            <a:r>
              <a:rPr lang="en-US" sz="5400" dirty="0" err="1"/>
              <a:t>về</a:t>
            </a:r>
            <a:r>
              <a:rPr lang="en-US" sz="5400" dirty="0"/>
              <a:t> </a:t>
            </a:r>
            <a:r>
              <a:rPr lang="en-US" sz="5400" dirty="0" err="1"/>
              <a:t>tụ</a:t>
            </a:r>
            <a:r>
              <a:rPr lang="en-US" sz="5400" dirty="0"/>
              <a:t> </a:t>
            </a:r>
            <a:r>
              <a:rPr lang="en-US" sz="5400" dirty="0" err="1"/>
              <a:t>họp</a:t>
            </a:r>
            <a:r>
              <a:rPr lang="en-US" sz="5400" dirty="0"/>
              <a:t>.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lẽ</a:t>
            </a:r>
            <a:r>
              <a:rPr lang="en-US" sz="5400" dirty="0"/>
              <a:t> </a:t>
            </a:r>
            <a:r>
              <a:rPr lang="en-US" sz="5400" dirty="0" err="1"/>
              <a:t>nhờ</a:t>
            </a:r>
            <a:r>
              <a:rPr lang="en-US" sz="5400" dirty="0"/>
              <a:t> </a:t>
            </a:r>
            <a:r>
              <a:rPr lang="en-US" sz="5400" dirty="0" err="1"/>
              <a:t>thế</a:t>
            </a:r>
            <a:r>
              <a:rPr lang="en-US" sz="5400" dirty="0"/>
              <a:t> </a:t>
            </a:r>
            <a:r>
              <a:rPr lang="en-US" sz="5400" dirty="0" err="1"/>
              <a:t>mà</a:t>
            </a:r>
            <a:r>
              <a:rPr lang="en-US" sz="5400" dirty="0"/>
              <a:t> </a:t>
            </a:r>
            <a:r>
              <a:rPr lang="en-US" sz="5400" dirty="0" err="1"/>
              <a:t>mùa</a:t>
            </a:r>
            <a:r>
              <a:rPr lang="en-US" sz="5400" dirty="0"/>
              <a:t> </a:t>
            </a:r>
            <a:r>
              <a:rPr lang="en-US" sz="5400" dirty="0" err="1"/>
              <a:t>hè</a:t>
            </a:r>
            <a:r>
              <a:rPr lang="en-US" sz="5400" dirty="0"/>
              <a:t> </a:t>
            </a:r>
            <a:r>
              <a:rPr lang="en-US" sz="5400" dirty="0" err="1"/>
              <a:t>năm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, </a:t>
            </a:r>
            <a:r>
              <a:rPr lang="en-US" sz="5400" dirty="0" err="1"/>
              <a:t>giàn</a:t>
            </a:r>
            <a:r>
              <a:rPr lang="en-US" sz="5400" dirty="0"/>
              <a:t> </a:t>
            </a:r>
            <a:r>
              <a:rPr lang="en-US" sz="5400" dirty="0" err="1"/>
              <a:t>mướp</a:t>
            </a:r>
            <a:r>
              <a:rPr lang="en-US" sz="5400" dirty="0"/>
              <a:t> </a:t>
            </a:r>
            <a:r>
              <a:rPr lang="en-US" sz="5400" dirty="0" err="1"/>
              <a:t>sớm</a:t>
            </a:r>
            <a:r>
              <a:rPr lang="en-US" sz="5400" dirty="0"/>
              <a:t> ra </a:t>
            </a:r>
            <a:r>
              <a:rPr lang="en-US" sz="5400" dirty="0" err="1"/>
              <a:t>quả</a:t>
            </a:r>
            <a:r>
              <a:rPr lang="en-US" sz="5400" dirty="0"/>
              <a:t>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03400" y="99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19685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81500" y="35687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78806" y="44069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76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4030" y="2124673"/>
            <a:ext cx="1281764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chữ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220864"/>
            <a:ext cx="11720052" cy="630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dirty="0" err="1">
                <a:solidFill>
                  <a:srgbClr val="D60093"/>
                </a:solidFill>
              </a:rPr>
              <a:t>Giàn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mướp</a:t>
            </a:r>
            <a:endParaRPr lang="en-US" sz="5400" dirty="0">
              <a:solidFill>
                <a:srgbClr val="D60093"/>
              </a:solidFill>
            </a:endParaRPr>
          </a:p>
          <a:p>
            <a:pPr marL="4572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dirty="0"/>
              <a:t>       </a:t>
            </a:r>
            <a:r>
              <a:rPr lang="en-US" sz="5400" dirty="0" err="1">
                <a:solidFill>
                  <a:srgbClr val="7030A0"/>
                </a:solidFill>
              </a:rPr>
              <a:t>Giàn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mướp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nhà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Hà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vừa</a:t>
            </a:r>
            <a:r>
              <a:rPr lang="en-US" sz="5400" dirty="0">
                <a:solidFill>
                  <a:srgbClr val="7030A0"/>
                </a:solidFill>
              </a:rPr>
              <a:t> ra </a:t>
            </a:r>
            <a:r>
              <a:rPr lang="en-US" sz="5400" dirty="0" err="1">
                <a:solidFill>
                  <a:srgbClr val="7030A0"/>
                </a:solidFill>
              </a:rPr>
              <a:t>nụ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đã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thơm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ngát</a:t>
            </a:r>
            <a:r>
              <a:rPr lang="en-US" sz="5400" dirty="0">
                <a:solidFill>
                  <a:srgbClr val="7030A0"/>
                </a:solidFill>
              </a:rPr>
              <a:t>. </a:t>
            </a:r>
            <a:r>
              <a:rPr lang="en-US" sz="5400" dirty="0" err="1">
                <a:solidFill>
                  <a:srgbClr val="7030A0"/>
                </a:solidFill>
              </a:rPr>
              <a:t>Lắm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hôm</a:t>
            </a:r>
            <a:r>
              <a:rPr lang="en-US" sz="5400" dirty="0">
                <a:solidFill>
                  <a:srgbClr val="7030A0"/>
                </a:solidFill>
              </a:rPr>
              <a:t>, </a:t>
            </a:r>
            <a:r>
              <a:rPr lang="en-US" sz="5400" dirty="0" err="1">
                <a:solidFill>
                  <a:srgbClr val="7030A0"/>
                </a:solidFill>
              </a:rPr>
              <a:t>Hà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vừa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đếm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nụ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vừa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khe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khẽ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hát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cho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giàn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mướp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nghe</a:t>
            </a:r>
            <a:r>
              <a:rPr lang="en-US" sz="5400" dirty="0">
                <a:solidFill>
                  <a:srgbClr val="7030A0"/>
                </a:solidFill>
              </a:rPr>
              <a:t>.</a:t>
            </a:r>
            <a:r>
              <a:rPr lang="en-US" sz="5400" dirty="0"/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bướm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tụ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họp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lẽ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nhờ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thế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mà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mùa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hè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năm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giàn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mướp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sớm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ra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quả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03400" y="99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19685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81500" y="35687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78806" y="44069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40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_图片 1">
            <a:extLst>
              <a:ext uri="{FF2B5EF4-FFF2-40B4-BE49-F238E27FC236}">
                <a16:creationId xmlns=""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-755243" y="5160506"/>
            <a:ext cx="2730307" cy="2459334"/>
          </a:xfrm>
          <a:prstGeom prst="rect">
            <a:avLst/>
          </a:prstGeom>
        </p:spPr>
      </p:pic>
      <p:pic>
        <p:nvPicPr>
          <p:cNvPr id="24" name="PA_图片 1">
            <a:extLst>
              <a:ext uri="{FF2B5EF4-FFF2-40B4-BE49-F238E27FC236}">
                <a16:creationId xmlns=""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903226" y="5203666"/>
            <a:ext cx="2730307" cy="2459334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=""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2561695" y="5246826"/>
            <a:ext cx="2730307" cy="2459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26848" y="973825"/>
            <a:ext cx="4912351" cy="5916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1230" y="1714823"/>
            <a:ext cx="8579669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mtClean="0">
                <a:latin typeface="UTM Avo" panose="02040603050506020204" pitchFamily="18" charset="0"/>
              </a:rPr>
              <a:t>   a</a:t>
            </a:r>
            <a:r>
              <a:rPr lang="en-US" sz="4000" b="1" dirty="0">
                <a:latin typeface="UTM Avo" panose="02040603050506020204" pitchFamily="18" charset="0"/>
              </a:rPr>
              <a:t>. </a:t>
            </a:r>
            <a:r>
              <a:rPr lang="en-US" sz="4000" b="1" dirty="0" err="1">
                <a:latin typeface="UTM Avo" panose="02040603050506020204" pitchFamily="18" charset="0"/>
              </a:rPr>
              <a:t>Giàn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mướp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thơm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ngát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31230" y="2766222"/>
            <a:ext cx="8579670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b. </a:t>
            </a:r>
            <a:r>
              <a:rPr lang="en-US" sz="4000" b="1" dirty="0" err="1">
                <a:latin typeface="UTM Avo" panose="02040603050506020204" pitchFamily="18" charset="0"/>
              </a:rPr>
              <a:t>Hà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khẽ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hát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giàn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mướp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nghe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31230" y="3843106"/>
            <a:ext cx="8579670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c. </a:t>
            </a:r>
            <a:r>
              <a:rPr lang="en-US" sz="4000" b="1" dirty="0" err="1">
                <a:latin typeface="UTM Avo" panose="02040603050506020204" pitchFamily="18" charset="0"/>
              </a:rPr>
              <a:t>Năm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đó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giàn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mướp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chậm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ra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quả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Donut 8"/>
          <p:cNvSpPr/>
          <p:nvPr/>
        </p:nvSpPr>
        <p:spPr>
          <a:xfrm>
            <a:off x="2737680" y="1850412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714704" y="287028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7" grpId="0" animBg="1"/>
      <p:bldP spid="9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1" y="352700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851" y="2074832"/>
            <a:ext cx="437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8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8572222" y="4550113"/>
            <a:ext cx="3632651" cy="2470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61600" y="942299"/>
            <a:ext cx="2268799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4.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8007" t="25447" r="16535" b="53482"/>
          <a:stretch/>
        </p:blipFill>
        <p:spPr>
          <a:xfrm>
            <a:off x="0" y="1799013"/>
            <a:ext cx="12192000" cy="22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9293" y="1718973"/>
            <a:ext cx="284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lườm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730" y="1679254"/>
            <a:ext cx="4654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quả mướp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4819" y="4004741"/>
            <a:ext cx="3200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gươm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3303" y="3858296"/>
            <a:ext cx="549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bươm bướm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702" y="741528"/>
            <a:ext cx="4925728" cy="2770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014" y="3678349"/>
            <a:ext cx="4719137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303" y="3632643"/>
            <a:ext cx="4835742" cy="3120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014" y="741528"/>
            <a:ext cx="4719137" cy="2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36528" cy="8001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-127000" y="101674"/>
            <a:ext cx="12319000" cy="643882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D60093"/>
                </a:solidFill>
                <a:latin typeface="+mn-lt"/>
              </a:rPr>
              <a:t>Ủ </a:t>
            </a:r>
            <a:r>
              <a:rPr lang="en-US" sz="6000" b="1" dirty="0" err="1">
                <a:solidFill>
                  <a:srgbClr val="D60093"/>
                </a:solidFill>
                <a:latin typeface="+mn-lt"/>
              </a:rPr>
              <a:t>ấm</a:t>
            </a:r>
            <a:r>
              <a:rPr lang="en-US" sz="6000" b="1" dirty="0">
                <a:solidFill>
                  <a:srgbClr val="D60093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+mn-lt"/>
              </a:rPr>
              <a:t>cho</a:t>
            </a:r>
            <a:r>
              <a:rPr lang="en-US" sz="6000" b="1" dirty="0">
                <a:solidFill>
                  <a:srgbClr val="D60093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+mn-lt"/>
              </a:rPr>
              <a:t>bà</a:t>
            </a:r>
            <a:endParaRPr lang="en-US" sz="6000" b="1" dirty="0">
              <a:solidFill>
                <a:srgbClr val="D60093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6000" smtClean="0">
                <a:latin typeface="+mn-lt"/>
              </a:rPr>
              <a:t>   Gió </a:t>
            </a:r>
            <a:r>
              <a:rPr lang="en-US" sz="6000" dirty="0" err="1">
                <a:latin typeface="+mn-lt"/>
              </a:rPr>
              <a:t>mùa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về</a:t>
            </a:r>
            <a:r>
              <a:rPr lang="en-US" sz="6000" dirty="0">
                <a:latin typeface="+mn-lt"/>
              </a:rPr>
              <a:t>. </a:t>
            </a:r>
            <a:r>
              <a:rPr lang="en-US" sz="6000" dirty="0" err="1">
                <a:latin typeface="+mn-lt"/>
              </a:rPr>
              <a:t>Mẹ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mua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cho</a:t>
            </a:r>
            <a:r>
              <a:rPr lang="en-US" sz="6000" dirty="0">
                <a:latin typeface="+mn-lt"/>
              </a:rPr>
              <a:t> </a:t>
            </a:r>
            <a:r>
              <a:rPr lang="en-US" sz="6000" err="1">
                <a:latin typeface="+mn-lt"/>
              </a:rPr>
              <a:t>bà</a:t>
            </a:r>
            <a:r>
              <a:rPr lang="en-US" sz="600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tấm</a:t>
            </a:r>
            <a:r>
              <a:rPr lang="en-US" sz="6000" dirty="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nệm </a:t>
            </a:r>
            <a:r>
              <a:rPr lang="en-US" sz="6000" dirty="0" err="1">
                <a:latin typeface="+mn-lt"/>
              </a:rPr>
              <a:t>ấm</a:t>
            </a:r>
            <a:r>
              <a:rPr lang="en-US" sz="6000" dirty="0">
                <a:latin typeface="+mn-lt"/>
              </a:rPr>
              <a:t>, </a:t>
            </a:r>
            <a:r>
              <a:rPr lang="en-US" sz="6000" err="1">
                <a:latin typeface="+mn-lt"/>
              </a:rPr>
              <a:t>vì</a:t>
            </a:r>
            <a:r>
              <a:rPr lang="en-US" sz="600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tấm</a:t>
            </a:r>
            <a:r>
              <a:rPr lang="en-US" sz="600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nệm </a:t>
            </a:r>
            <a:r>
              <a:rPr lang="en-US" sz="6000" dirty="0" err="1">
                <a:latin typeface="+mn-lt"/>
              </a:rPr>
              <a:t>cũ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có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chỗ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đã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tướp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ra.</a:t>
            </a:r>
            <a:endParaRPr lang="en-US" sz="6000" dirty="0">
              <a:latin typeface="+mn-lt"/>
            </a:endParaRPr>
          </a:p>
          <a:p>
            <a:pPr marL="457200" lvl="1" indent="0">
              <a:buNone/>
            </a:pPr>
            <a:r>
              <a:rPr lang="en-US" sz="6000" smtClean="0">
                <a:latin typeface="+mn-lt"/>
              </a:rPr>
              <a:t>  Đêm </a:t>
            </a:r>
            <a:r>
              <a:rPr lang="en-US" sz="6000" dirty="0" err="1">
                <a:latin typeface="+mn-lt"/>
              </a:rPr>
              <a:t>đó</a:t>
            </a:r>
            <a:r>
              <a:rPr lang="en-US" sz="6000" dirty="0">
                <a:latin typeface="+mn-lt"/>
              </a:rPr>
              <a:t>, </a:t>
            </a:r>
            <a:r>
              <a:rPr lang="en-US" sz="6000" dirty="0" err="1">
                <a:latin typeface="+mn-lt"/>
              </a:rPr>
              <a:t>Mi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nằm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ôm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bà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ngủ</a:t>
            </a:r>
            <a:r>
              <a:rPr lang="en-US" sz="6000" dirty="0">
                <a:latin typeface="+mn-lt"/>
              </a:rPr>
              <a:t>. </a:t>
            </a:r>
            <a:r>
              <a:rPr lang="en-US" sz="6000" dirty="0" err="1">
                <a:latin typeface="+mn-lt"/>
              </a:rPr>
              <a:t>Bà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thì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thầm</a:t>
            </a:r>
            <a:r>
              <a:rPr lang="en-US" sz="6000" dirty="0">
                <a:latin typeface="+mn-lt"/>
              </a:rPr>
              <a:t>: “</a:t>
            </a:r>
            <a:r>
              <a:rPr lang="en-US" sz="6000" err="1">
                <a:latin typeface="+mn-lt"/>
              </a:rPr>
              <a:t>Bé</a:t>
            </a:r>
            <a:r>
              <a:rPr lang="en-US" sz="600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Mi</a:t>
            </a:r>
            <a:r>
              <a:rPr lang="en-US" sz="6000" dirty="0">
                <a:latin typeface="+mn-lt"/>
              </a:rPr>
              <a:t> </a:t>
            </a:r>
            <a:r>
              <a:rPr lang="en-US" sz="6000" smtClean="0">
                <a:latin typeface="+mn-lt"/>
              </a:rPr>
              <a:t>của </a:t>
            </a:r>
            <a:r>
              <a:rPr lang="en-US" sz="6000" dirty="0" err="1">
                <a:latin typeface="+mn-lt"/>
              </a:rPr>
              <a:t>bà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ấm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quá</a:t>
            </a:r>
            <a:r>
              <a:rPr lang="en-US" sz="6000" dirty="0">
                <a:latin typeface="+mn-lt"/>
              </a:rPr>
              <a:t>! </a:t>
            </a:r>
            <a:r>
              <a:rPr lang="en-US" sz="6000" dirty="0" err="1">
                <a:latin typeface="+mn-lt"/>
              </a:rPr>
              <a:t>Ấm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như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bếp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lửa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đỏ</a:t>
            </a:r>
            <a:r>
              <a:rPr lang="en-US" sz="6000" dirty="0">
                <a:latin typeface="+mn-lt"/>
              </a:rPr>
              <a:t> </a:t>
            </a:r>
            <a:r>
              <a:rPr lang="en-US" sz="6000" err="1">
                <a:latin typeface="+mn-lt"/>
              </a:rPr>
              <a:t>đượm</a:t>
            </a:r>
            <a:r>
              <a:rPr lang="en-US" sz="6000" smtClean="0">
                <a:latin typeface="+mn-lt"/>
              </a:rPr>
              <a:t>”.</a:t>
            </a:r>
            <a:endParaRPr lang="en-US" sz="6000" dirty="0"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5500" y="99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67300" y="9906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57712" y="35179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0412912" y="351789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50112" y="430529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01524" y="519429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11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AF47AE-70F1-40A7-B44E-3DE27DF5ED97}"/>
              </a:ext>
            </a:extLst>
          </p:cNvPr>
          <p:cNvSpPr txBox="1"/>
          <p:nvPr/>
        </p:nvSpPr>
        <p:spPr>
          <a:xfrm>
            <a:off x="3712523" y="3120304"/>
            <a:ext cx="6934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1200" smtClean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Bµi</a:t>
            </a:r>
            <a:r>
              <a:rPr kumimoji="0" lang="vi-V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200" smtClean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55</a:t>
            </a:r>
            <a:r>
              <a:rPr kumimoji="0" lang="vi-V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smtClean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an</a:t>
            </a:r>
            <a:r>
              <a:rPr kumimoji="0" lang="vi-V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8000" b="1" kern="1200" smtClean="0">
                <a:solidFill>
                  <a:schemeClr val="bg1"/>
                </a:solidFill>
                <a:latin typeface=".VnAvant" pitchFamily="34" charset="0"/>
                <a:cs typeface="Times New Roman" panose="02020603050405020304" pitchFamily="18" charset="0"/>
              </a:rPr>
              <a:t>at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2800" y="2800235"/>
            <a:ext cx="4449499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3908544"/>
            <a:ext cx="2351793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0372" y="2743201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n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047" y="3934874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80477" y="2765309"/>
            <a:ext cx="4141233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70" y="3927984"/>
            <a:ext cx="1378855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369" y="2676913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t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7436" y="3940026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>
                <a:latin typeface=".VnAvant" pitchFamily="34" charset="0"/>
                <a:cs typeface="Arial" panose="020B0604020202020204" pitchFamily="34" charset="0"/>
              </a:rPr>
              <a:t>b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5875" y="4987878"/>
            <a:ext cx="2624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.VnAvant" pitchFamily="34" charset="0"/>
              </a:rPr>
              <a:t> 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µn 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4" descr="Bàn làm việc AT120SHL3DF - Bàn ghế Hòa Ph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9" y="1380357"/>
            <a:ext cx="3395732" cy="36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latin typeface=".VnAvant" pitchFamily="34" charset="0"/>
                <a:cs typeface="Arial" panose="020B0604020202020204" pitchFamily="34" charset="0"/>
              </a:rPr>
              <a:t>h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475" y="4759278"/>
            <a:ext cx="4080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.VnAvant" pitchFamily="34" charset="0"/>
              </a:rPr>
              <a:t> nhµ 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¸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2" descr="Địa chỉ Nhà hát Lớn Hà Nội nằm ở đâu | Viet Fun Tr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07" y="1903058"/>
            <a:ext cx="3440854" cy="2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xmlns="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1393" y="2002446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2743" y="3219789"/>
            <a:ext cx="3916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7063" y="1917081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6720" y="3109689"/>
            <a:ext cx="275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00" y="4454395"/>
            <a:ext cx="504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n</a:t>
            </a:r>
            <a:r>
              <a:rPr lang="en-US" sz="6600" b="1" smtClean="0">
                <a:latin typeface=".VnAvant" pitchFamily="34" charset="0"/>
              </a:rPr>
              <a:t>hµ 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319</TotalTime>
  <Words>399</Words>
  <Application>Microsoft Office PowerPoint</Application>
  <PresentationFormat>Custom</PresentationFormat>
  <Paragraphs>96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HOC10 TEMPLATE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THOM</cp:lastModifiedBy>
  <cp:revision>80</cp:revision>
  <dcterms:created xsi:type="dcterms:W3CDTF">2020-08-11T07:25:03Z</dcterms:created>
  <dcterms:modified xsi:type="dcterms:W3CDTF">2022-11-28T02:55:41Z</dcterms:modified>
</cp:coreProperties>
</file>