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86" r:id="rId2"/>
    <p:sldId id="385" r:id="rId3"/>
    <p:sldId id="382" r:id="rId4"/>
    <p:sldId id="393" r:id="rId5"/>
    <p:sldId id="384" r:id="rId6"/>
    <p:sldId id="377" r:id="rId7"/>
    <p:sldId id="388" r:id="rId8"/>
    <p:sldId id="381" r:id="rId9"/>
    <p:sldId id="387" r:id="rId10"/>
    <p:sldId id="391" r:id="rId11"/>
    <p:sldId id="390" r:id="rId12"/>
    <p:sldId id="389" r:id="rId13"/>
    <p:sldId id="392" r:id="rId14"/>
  </p:sldIdLst>
  <p:sldSz cx="12192000" cy="6858000"/>
  <p:notesSz cx="6858000" cy="9144000"/>
  <p:embeddedFontLst>
    <p:embeddedFont>
      <p:font typeface="宋体" panose="02010600030101010101" pitchFamily="2" charset="-122"/>
      <p:regular r:id="rId16"/>
    </p:embeddedFont>
    <p:embeddedFont>
      <p:font typeface=".VnAvant" panose="020B7200000000000000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04040"/>
    <a:srgbClr val="FF7707"/>
    <a:srgbClr val="FF8119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23F4-F2C4-4186-B85A-1B5BF89FC902}" type="datetimeFigureOut">
              <a:rPr lang="en-SG" smtClean="0"/>
              <a:t>3/11/2025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B372-CFB1-4157-8DB5-773CA4C5EAD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307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93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13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9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9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5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7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6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5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7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7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9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9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10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2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04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12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19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6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4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3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9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15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bạn">
            <a:hlinkClick r:id="" action="ppaction://media"/>
            <a:extLst>
              <a:ext uri="{FF2B5EF4-FFF2-40B4-BE49-F238E27FC236}">
                <a16:creationId xmlns:a16="http://schemas.microsoft.com/office/drawing/2014/main" id="{E3286F20-70A8-4EE1-80C3-A16F2603C9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ạn trợ lý đáng yêu 02">
            <a:hlinkClick r:id="" action="ppaction://media"/>
            <a:extLst>
              <a:ext uri="{FF2B5EF4-FFF2-40B4-BE49-F238E27FC236}">
                <a16:creationId xmlns:a16="http://schemas.microsoft.com/office/drawing/2014/main" id="{4EF6D6F9-E9C1-4F98-98DE-0C0ED03EEA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à Mẹ - Nhạc thiếu nhi">
            <a:hlinkClick r:id="" action="ppaction://media"/>
            <a:extLst>
              <a:ext uri="{FF2B5EF4-FFF2-40B4-BE49-F238E27FC236}">
                <a16:creationId xmlns:a16="http://schemas.microsoft.com/office/drawing/2014/main" id="{6F3E5E5C-0B1E-4C2E-989D-19E05A08A8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0AAE0-D499-4BCD-A57C-CFDD46CD1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49695"/>
            <a:ext cx="12059478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8D801-5CD9-4FBF-BAE8-831C94F5D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" y="49695"/>
            <a:ext cx="12165494" cy="675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47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A606A-BD6D-441A-98D6-D0556B72B9B0}"/>
              </a:ext>
            </a:extLst>
          </p:cNvPr>
          <p:cNvSpPr txBox="1"/>
          <p:nvPr/>
        </p:nvSpPr>
        <p:spPr>
          <a:xfrm>
            <a:off x="993913" y="1709529"/>
            <a:ext cx="10389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vant" panose="020B7200000000000000" pitchFamily="34" charset="0"/>
              </a:rPr>
              <a:t>1. </a:t>
            </a:r>
            <a:r>
              <a:rPr lang="en-US" sz="6000" dirty="0" err="1">
                <a:latin typeface=".VnAvant" panose="020B7200000000000000" pitchFamily="34" charset="0"/>
              </a:rPr>
              <a:t>Chµo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hái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thÇy</a:t>
            </a:r>
            <a:r>
              <a:rPr lang="en-US" sz="6000" dirty="0">
                <a:latin typeface=".VnAvant" panose="020B7200000000000000" pitchFamily="34" charset="0"/>
              </a:rPr>
              <a:t> c«</a:t>
            </a:r>
          </a:p>
          <a:p>
            <a:r>
              <a:rPr lang="en-US" sz="6000" dirty="0">
                <a:latin typeface=".VnAvant" panose="020B7200000000000000" pitchFamily="34" charset="0"/>
              </a:rPr>
              <a:t>2. KÓ </a:t>
            </a:r>
            <a:r>
              <a:rPr lang="en-US" sz="6000" dirty="0" err="1">
                <a:latin typeface=".VnAvant" panose="020B7200000000000000" pitchFamily="34" charset="0"/>
              </a:rPr>
              <a:t>vÒ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thÇy</a:t>
            </a:r>
            <a:r>
              <a:rPr lang="en-US" sz="6000" dirty="0">
                <a:latin typeface=".VnAvant" panose="020B7200000000000000" pitchFamily="34" charset="0"/>
              </a:rPr>
              <a:t> c«</a:t>
            </a:r>
          </a:p>
          <a:p>
            <a:r>
              <a:rPr lang="en-US" sz="6000" dirty="0">
                <a:latin typeface=".VnAvant" panose="020B7200000000000000" pitchFamily="34" charset="0"/>
              </a:rPr>
              <a:t>3. </a:t>
            </a:r>
            <a:r>
              <a:rPr lang="en-US" sz="6000" dirty="0" err="1">
                <a:latin typeface=".VnAvant" panose="020B7200000000000000" pitchFamily="34" charset="0"/>
              </a:rPr>
              <a:t>H¸t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vÒ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thÇy</a:t>
            </a:r>
            <a:r>
              <a:rPr lang="en-US" sz="6000" dirty="0">
                <a:latin typeface=".VnAvant" panose="020B7200000000000000" pitchFamily="34" charset="0"/>
              </a:rPr>
              <a:t> c«</a:t>
            </a:r>
          </a:p>
        </p:txBody>
      </p:sp>
    </p:spTree>
    <p:extLst>
      <p:ext uri="{BB962C8B-B14F-4D97-AF65-F5344CB8AC3E}">
        <p14:creationId xmlns:p14="http://schemas.microsoft.com/office/powerpoint/2010/main" val="7369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0287E-FB6C-450E-8541-23332759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225287"/>
            <a:ext cx="10601739" cy="66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9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trợ lí ong vàng đáng iu 01">
            <a:hlinkClick r:id="" action="ppaction://media"/>
            <a:extLst>
              <a:ext uri="{FF2B5EF4-FFF2-40B4-BE49-F238E27FC236}">
                <a16:creationId xmlns:a16="http://schemas.microsoft.com/office/drawing/2014/main" id="{6A844259-2CD0-4E62-9A56-B3897067D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ạn nam">
            <a:hlinkClick r:id="" action="ppaction://media"/>
            <a:extLst>
              <a:ext uri="{FF2B5EF4-FFF2-40B4-BE49-F238E27FC236}">
                <a16:creationId xmlns:a16="http://schemas.microsoft.com/office/drawing/2014/main" id="{20EFDB23-834F-4662-BD1A-EB7A96B88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4861</TotalTime>
  <Words>33</Words>
  <Application>Microsoft Office PowerPoint</Application>
  <PresentationFormat>Widescreen</PresentationFormat>
  <Paragraphs>13</Paragraphs>
  <Slides>13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宋体</vt:lpstr>
      <vt:lpstr>Calibri</vt:lpstr>
      <vt:lpstr>Arial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156</cp:revision>
  <dcterms:created xsi:type="dcterms:W3CDTF">2021-11-01T08:16:43Z</dcterms:created>
  <dcterms:modified xsi:type="dcterms:W3CDTF">2025-11-02T22:58:41Z</dcterms:modified>
</cp:coreProperties>
</file>