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21" r:id="rId7"/>
    <p:sldMasterId id="2147483733" r:id="rId8"/>
  </p:sldMasterIdLst>
  <p:notesMasterIdLst>
    <p:notesMasterId r:id="rId37"/>
  </p:notesMasterIdLst>
  <p:sldIdLst>
    <p:sldId id="2007577132" r:id="rId9"/>
    <p:sldId id="266" r:id="rId10"/>
    <p:sldId id="256" r:id="rId11"/>
    <p:sldId id="2007577112" r:id="rId12"/>
    <p:sldId id="2007577113" r:id="rId13"/>
    <p:sldId id="2007577114" r:id="rId14"/>
    <p:sldId id="258" r:id="rId15"/>
    <p:sldId id="2007577097" r:id="rId16"/>
    <p:sldId id="425" r:id="rId17"/>
    <p:sldId id="523" r:id="rId18"/>
    <p:sldId id="2007577098" r:id="rId19"/>
    <p:sldId id="525" r:id="rId20"/>
    <p:sldId id="259" r:id="rId21"/>
    <p:sldId id="2007577099" r:id="rId22"/>
    <p:sldId id="2007577100" r:id="rId23"/>
    <p:sldId id="286" r:id="rId24"/>
    <p:sldId id="2007577095" r:id="rId25"/>
    <p:sldId id="2007577115" r:id="rId26"/>
    <p:sldId id="2007577125" r:id="rId27"/>
    <p:sldId id="267" r:id="rId28"/>
    <p:sldId id="2007577126" r:id="rId29"/>
    <p:sldId id="269" r:id="rId30"/>
    <p:sldId id="2007577128" r:id="rId31"/>
    <p:sldId id="278" r:id="rId32"/>
    <p:sldId id="2007577130" r:id="rId33"/>
    <p:sldId id="2007577094" r:id="rId34"/>
    <p:sldId id="341" r:id="rId35"/>
    <p:sldId id="3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58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2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6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06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35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44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1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8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4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9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4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0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4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4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81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6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0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77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81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68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0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6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234969" y="6608474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4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4.jpeg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audio" Target="../media/media4.wav"/><Relationship Id="rId16" Type="http://schemas.openxmlformats.org/officeDocument/2006/relationships/image" Target="../media/image34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5.png"/><Relationship Id="rId18" Type="http://schemas.openxmlformats.org/officeDocument/2006/relationships/image" Target="../media/image34.png"/><Relationship Id="rId3" Type="http://schemas.microsoft.com/office/2007/relationships/media" Target="../media/media5.mp3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4.wav"/><Relationship Id="rId16" Type="http://schemas.microsoft.com/office/2007/relationships/hdphoto" Target="../media/hdphoto3.wdp"/><Relationship Id="rId20" Type="http://schemas.openxmlformats.org/officeDocument/2006/relationships/image" Target="../media/image23.png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28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1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8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audio" Target="../media/media4.wav"/><Relationship Id="rId16" Type="http://schemas.openxmlformats.org/officeDocument/2006/relationships/image" Target="../media/image34.png"/><Relationship Id="rId1" Type="http://schemas.microsoft.com/office/2007/relationships/media" Target="../media/media4.wav"/><Relationship Id="rId6" Type="http://schemas.openxmlformats.org/officeDocument/2006/relationships/image" Target="../media/image24.jpe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0.png"/><Relationship Id="rId1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17" Type="http://schemas.openxmlformats.org/officeDocument/2006/relationships/image" Target="../media/image27.png"/><Relationship Id="rId2" Type="http://schemas.openxmlformats.org/officeDocument/2006/relationships/audio" Target="../media/media4.wav"/><Relationship Id="rId16" Type="http://schemas.openxmlformats.org/officeDocument/2006/relationships/image" Target="../media/image34.png"/><Relationship Id="rId1" Type="http://schemas.microsoft.com/office/2007/relationships/media" Target="../media/media4.wav"/><Relationship Id="rId6" Type="http://schemas.openxmlformats.org/officeDocument/2006/relationships/image" Target="../media/image24.jpe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29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001656" y="3985815"/>
            <a:ext cx="4243164" cy="16978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9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9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8356" y="5277216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=""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8347" y="2689653"/>
            <a:ext cx="6286500" cy="400473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  <p:pic>
        <p:nvPicPr>
          <p:cNvPr id="4" name="Anpan-Man-s-March-Various-Artis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25540" y="3920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DBC06-D11D-7A42-A1E1-88C604405635}"/>
              </a:ext>
            </a:extLst>
          </p:cNvPr>
          <p:cNvSpPr/>
          <p:nvPr/>
        </p:nvSpPr>
        <p:spPr>
          <a:xfrm>
            <a:off x="10637358" y="630621"/>
            <a:ext cx="1554642" cy="32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2E6672-8CF0-4A64-9214-A8D44BA3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191" y="1417448"/>
            <a:ext cx="8514437" cy="5050514"/>
          </a:xfrm>
          <a:prstGeom prst="roundRect">
            <a:avLst>
              <a:gd name="adj" fmla="val 6569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9" y="1732671"/>
            <a:ext cx="2917023" cy="536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25914F-A122-43A7-BAF0-65E206B77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51" y="0"/>
            <a:ext cx="3136826" cy="849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6B744C-5F27-4842-94E0-C660DB3F57AC}"/>
              </a:ext>
            </a:extLst>
          </p:cNvPr>
          <p:cNvSpPr txBox="1"/>
          <p:nvPr/>
        </p:nvSpPr>
        <p:spPr>
          <a:xfrm>
            <a:off x="2088191" y="894228"/>
            <a:ext cx="804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Thỏ</a:t>
            </a:r>
            <a:r>
              <a:rPr lang="en-US" sz="2800" dirty="0"/>
              <a:t> con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61DF2F-8016-FE47-9DBC-164E7BAC4226}"/>
              </a:ext>
            </a:extLst>
          </p:cNvPr>
          <p:cNvSpPr/>
          <p:nvPr/>
        </p:nvSpPr>
        <p:spPr>
          <a:xfrm>
            <a:off x="8253663" y="6677526"/>
            <a:ext cx="3116179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BECC38B-9BF8-1D48-B7E5-36E0FC1E1476}"/>
              </a:ext>
            </a:extLst>
          </p:cNvPr>
          <p:cNvSpPr/>
          <p:nvPr/>
        </p:nvSpPr>
        <p:spPr>
          <a:xfrm>
            <a:off x="10724296" y="637673"/>
            <a:ext cx="1295252" cy="324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59233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26"/>
            <a:ext cx="9791972" cy="3427453"/>
            <a:chOff x="2084413" y="119730"/>
            <a:chExt cx="9791972" cy="3427453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577841" y="449874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73" y="2394649"/>
            <a:ext cx="5019675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245" y="2002763"/>
            <a:ext cx="4867275" cy="335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1076325" y="5454399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Ở </a:t>
            </a:r>
            <a:r>
              <a:rPr lang="en-US" sz="2800" dirty="0" err="1"/>
              <a:t>trường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hay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trêu</a:t>
            </a:r>
            <a:r>
              <a:rPr lang="en-US" sz="2800" dirty="0"/>
              <a:t> </a:t>
            </a:r>
            <a:r>
              <a:rPr lang="en-US" sz="2800" dirty="0" err="1"/>
              <a:t>chọc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455956" y="5484463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nạt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229237" y="1220642"/>
            <a:ext cx="502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833879" y="4785762"/>
            <a:ext cx="501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lo </a:t>
            </a:r>
            <a:r>
              <a:rPr lang="en-US" sz="2800" dirty="0" err="1"/>
              <a:t>lắng</a:t>
            </a:r>
            <a:r>
              <a:rPr lang="en-US" sz="2800" dirty="0"/>
              <a:t>,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hãi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237770" y="4785762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724166" y="283617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" y="803143"/>
            <a:ext cx="5120353" cy="3702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0" y="1448314"/>
            <a:ext cx="5029200" cy="30575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="" xmlns:a16="http://schemas.microsoft.com/office/drawing/2014/main" id="{7F81EF53-8D4B-4D2A-8EB5-8648D87FE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2400701" y="113819"/>
            <a:ext cx="1445350" cy="11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503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256568" y="-15766"/>
            <a:ext cx="2339240" cy="1831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96" y="1785961"/>
            <a:ext cx="5248275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031" y="1435277"/>
            <a:ext cx="5029200" cy="3419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D84D21-71BC-6B45-BBA5-37A6660384CC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55775"/>
            <a:ext cx="5334000" cy="349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B35FCF-5480-4248-A907-749CF8827070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833" y="1736775"/>
            <a:ext cx="5124450" cy="3114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00A8FD-F753-4D4C-A368-4742FA79529E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ra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27B70C-2AFC-49D2-A2D5-81DFD3FCD66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7BA39DD8-9074-4E3C-AFA5-3CF7851820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680119" y="20045"/>
            <a:ext cx="1841441" cy="1442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38589"/>
            <a:ext cx="12219444" cy="64548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299816" y="139907"/>
            <a:ext cx="6636538" cy="486643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pic>
        <p:nvPicPr>
          <p:cNvPr id="5" name="Graphic 4" descr="Help with solid fill">
            <a:extLst>
              <a:ext uri="{FF2B5EF4-FFF2-40B4-BE49-F238E27FC236}">
                <a16:creationId xmlns="" xmlns:a16="http://schemas.microsoft.com/office/drawing/2014/main" id="{CE9367CC-09E6-48F6-B27D-7BD277408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6233" y="1059777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9C7405-60CE-4966-8538-4D01C09A5EEB}"/>
              </a:ext>
            </a:extLst>
          </p:cNvPr>
          <p:cNvSpPr txBox="1"/>
          <p:nvPr/>
        </p:nvSpPr>
        <p:spPr>
          <a:xfrm>
            <a:off x="5805313" y="2142646"/>
            <a:ext cx="6083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ra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con?</a:t>
            </a:r>
          </a:p>
          <a:p>
            <a:pPr marL="514350" indent="-514350">
              <a:buAutoNum type="alphaLcPeriod"/>
            </a:pPr>
            <a:r>
              <a:rPr lang="en-US" sz="2800" dirty="0"/>
              <a:t>Khi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C16A990-1A04-564E-8F01-CFA8E721337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464308" y="669511"/>
            <a:ext cx="4325927" cy="43368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6018" y="1432560"/>
            <a:ext cx="33649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Suy nghĩ</a:t>
            </a:r>
            <a:r>
              <a:rPr kumimoji="0" lang="vi-VN" sz="6000" b="1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và trả lời câu hỏi: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3294B0-25ED-4221-9482-D8972C464A8E}"/>
              </a:ext>
            </a:extLst>
          </p:cNvPr>
          <p:cNvSpPr txBox="1"/>
          <p:nvPr/>
        </p:nvSpPr>
        <p:spPr>
          <a:xfrm>
            <a:off x="4778623" y="1944841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36BBFA-ED3E-45BA-B1DD-6CC5CDDF27D9}"/>
              </a:ext>
            </a:extLst>
          </p:cNvPr>
          <p:cNvSpPr txBox="1"/>
          <p:nvPr/>
        </p:nvSpPr>
        <p:spPr>
          <a:xfrm>
            <a:off x="4840564" y="2005070"/>
            <a:ext cx="5874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0B34D64-7D11-0948-BF0A-18C4FE1E7902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358389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769122" y="2224263"/>
            <a:ext cx="3770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chọc, bắt nạt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59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bà,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4959317" y="362628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9547D8-1E8C-B349-82B7-172D71F59AB8}"/>
              </a:ext>
            </a:extLst>
          </p:cNvPr>
          <p:cNvSpPr/>
          <p:nvPr/>
        </p:nvSpPr>
        <p:spPr>
          <a:xfrm>
            <a:off x="8577243" y="108133"/>
            <a:ext cx="3092116" cy="25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38CFAA0-358F-485D-A748-41B1AD40B56E}"/>
              </a:ext>
            </a:extLst>
          </p:cNvPr>
          <p:cNvSpPr/>
          <p:nvPr/>
        </p:nvSpPr>
        <p:spPr>
          <a:xfrm>
            <a:off x="2038120" y="110169"/>
            <a:ext cx="8659258" cy="913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4AA358-00A6-4D5F-A8F3-5FC42B996FA1}"/>
              </a:ext>
            </a:extLst>
          </p:cNvPr>
          <p:cNvSpPr txBox="1"/>
          <p:nvPr/>
        </p:nvSpPr>
        <p:spPr>
          <a:xfrm>
            <a:off x="1270723" y="171020"/>
            <a:ext cx="9430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vi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515886-70D0-45FB-B685-44FC7C4A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56" y="931212"/>
            <a:ext cx="3976803" cy="2634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9D5060-4E96-40C5-A463-62F5230B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56" y="3902017"/>
            <a:ext cx="4043513" cy="2259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A7798A-77ED-466F-BBA5-0573A02AB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096" y="3599924"/>
            <a:ext cx="4005084" cy="2482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F9F685-F053-49D1-B65B-BF0236231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776" y="891414"/>
            <a:ext cx="4203568" cy="2670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1859280" y="6282944"/>
            <a:ext cx="86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628572" y="1980280"/>
            <a:ext cx="5804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vi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B1CA8B-A5D4-014D-B4B3-AF07BA0791E6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5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,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ra?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AE709E-A06E-4A6A-9E5B-39B378BF37A1}"/>
              </a:ext>
            </a:extLst>
          </p:cNvPr>
          <p:cNvSpPr txBox="1"/>
          <p:nvPr/>
        </p:nvSpPr>
        <p:spPr>
          <a:xfrm>
            <a:off x="1795750" y="228281"/>
            <a:ext cx="83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D3C9E67-62B0-1B4D-B8EE-FF56272F5DBF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421222" y="504202"/>
            <a:ext cx="4404805" cy="2238999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20218" y="955104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5039997" flipH="1">
            <a:off x="5095026" y="115092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11957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836778" y="1979490"/>
            <a:ext cx="562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8" y="1822034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9BF06A-5C26-D74E-A85A-D40622BE0B19}"/>
              </a:ext>
            </a:extLst>
          </p:cNvPr>
          <p:cNvSpPr/>
          <p:nvPr/>
        </p:nvSpPr>
        <p:spPr>
          <a:xfrm>
            <a:off x="8675314" y="0"/>
            <a:ext cx="3092116" cy="43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3461045"/>
            <a:ext cx="4404805" cy="2213361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3578661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người xung quanh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5400000" flipH="1">
            <a:off x="5155079" y="4200592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752403" y="402004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9" grpId="0" animBg="1"/>
      <p:bldP spid="10" grpId="0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2D6CF1-8E49-4A10-AB82-CD5AE3C5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13" y="840482"/>
            <a:ext cx="3263192" cy="285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A73AFC-4B84-4B71-8BAB-96727FF5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491" y="840481"/>
            <a:ext cx="2931017" cy="2859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B154C0-771C-457F-A82A-C1B730B3B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474" y="840481"/>
            <a:ext cx="3157549" cy="2859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8C38EF-EF4F-48F4-AC3E-D377E04E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27" y="3885496"/>
            <a:ext cx="3241128" cy="2561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5E1E60A-E233-450C-8F42-3872C5E54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491" y="3803845"/>
            <a:ext cx="3145602" cy="2581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5144D5-CE8E-4B18-943B-C7E412C2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506" y="3865758"/>
            <a:ext cx="3071517" cy="2581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882082C-6FE2-4CD4-B990-3E957EC8380A}"/>
              </a:ext>
            </a:extLst>
          </p:cNvPr>
          <p:cNvSpPr txBox="1"/>
          <p:nvPr/>
        </p:nvSpPr>
        <p:spPr>
          <a:xfrm>
            <a:off x="1466039" y="131241"/>
            <a:ext cx="947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7A2F253-A87D-4844-9370-FD74D47BF93E}"/>
              </a:ext>
            </a:extLst>
          </p:cNvPr>
          <p:cNvSpPr txBox="1"/>
          <p:nvPr/>
        </p:nvSpPr>
        <p:spPr>
          <a:xfrm>
            <a:off x="2259994" y="6276786"/>
            <a:ext cx="783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đã làm gì khi bị bắt nạt?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563122" y="1784601"/>
            <a:ext cx="6051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18E8EFE-0AE7-0843-9C8C-E80CE09708DA}"/>
              </a:ext>
            </a:extLst>
          </p:cNvPr>
          <p:cNvSpPr/>
          <p:nvPr/>
        </p:nvSpPr>
        <p:spPr>
          <a:xfrm>
            <a:off x="8309943" y="6698772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EC6B27-7AA3-4DAD-A507-EEBF3A16CB20}"/>
              </a:ext>
            </a:extLst>
          </p:cNvPr>
          <p:cNvSpPr txBox="1"/>
          <p:nvPr/>
        </p:nvSpPr>
        <p:spPr>
          <a:xfrm>
            <a:off x="2259994" y="156570"/>
            <a:ext cx="655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khi bị bắt nạt?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080645D-B6EF-3344-B55A-7654B5DC05E2}"/>
              </a:ext>
            </a:extLst>
          </p:cNvPr>
          <p:cNvSpPr/>
          <p:nvPr/>
        </p:nvSpPr>
        <p:spPr>
          <a:xfrm flipV="1">
            <a:off x="10518780" y="867103"/>
            <a:ext cx="14157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nhóm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303788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2000" y="3794853"/>
            <a:ext cx="5381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My. </a:t>
            </a:r>
            <a:endParaRPr lang="en-US" sz="2800" noProof="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noProof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Sai?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9" name="Dem-nguoc-dong-ho-10-giay-Tieng-bip-www_nhacchuongvui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70718" y="5405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0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Xin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706" y="3924894"/>
            <a:ext cx="5542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9" y="2075861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7" name="Dem-nguoc-dong-ho-10-giay-Tieng-bip-www_nhacchuongvui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69273" y="5649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0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181447"/>
            <a:ext cx="3950446" cy="92284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954741" y="5181448"/>
            <a:ext cx="5003677" cy="92284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3252" y="3999103"/>
            <a:ext cx="560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Dem-nguoc-dong-ho-10-giay-Tieng-bip-www_nhacchuongvui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09459" y="4849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0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658491" y="5836244"/>
            <a:ext cx="36411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803628" y="5863028"/>
            <a:ext cx="3143663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FF5CBB0-C470-41EB-925B-03B61E2E0871}"/>
              </a:ext>
            </a:extLst>
          </p:cNvPr>
          <p:cNvSpPr txBox="1"/>
          <p:nvPr/>
        </p:nvSpPr>
        <p:spPr>
          <a:xfrm>
            <a:off x="4013988" y="3973466"/>
            <a:ext cx="560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Dem-nguoc-dong-ho-10-giay-Tieng-bip-www_nhacchuongvui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47927" y="52100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0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340954" y="0"/>
            <a:ext cx="12692973" cy="71237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035986" y="3429000"/>
            <a:ext cx="6533164" cy="2937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41177D-0779-462A-8661-88A83800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41" y="491138"/>
            <a:ext cx="10687271" cy="30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4" y="24701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806</Words>
  <Application>Microsoft Office PowerPoint</Application>
  <PresentationFormat>Widescreen</PresentationFormat>
  <Paragraphs>147</Paragraphs>
  <Slides>28</Slides>
  <Notes>21</Notes>
  <HiddenSlides>0</HiddenSlides>
  <MMClips>12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微软雅黑</vt:lpstr>
      <vt:lpstr>微软雅黑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黑体</vt:lpstr>
      <vt:lpstr>Times New Roman</vt:lpstr>
      <vt:lpstr>Utm AVO</vt:lpstr>
      <vt:lpstr>Utm AVO</vt:lpstr>
      <vt:lpstr>字魂36号-正文宋楷</vt:lpstr>
      <vt:lpstr>字魂59号-创粗黑</vt:lpstr>
      <vt:lpstr>等线</vt:lpstr>
      <vt:lpstr>等线 Light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Viettel Store</cp:lastModifiedBy>
  <cp:revision>37</cp:revision>
  <dcterms:created xsi:type="dcterms:W3CDTF">2021-07-12T00:56:13Z</dcterms:created>
  <dcterms:modified xsi:type="dcterms:W3CDTF">2025-11-15T02:05:45Z</dcterms:modified>
</cp:coreProperties>
</file>