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21" r:id="rId3"/>
    <p:sldMasterId id="2147483742" r:id="rId4"/>
    <p:sldMasterId id="2147483763" r:id="rId5"/>
  </p:sldMasterIdLst>
  <p:notesMasterIdLst>
    <p:notesMasterId r:id="rId20"/>
  </p:notesMasterIdLst>
  <p:sldIdLst>
    <p:sldId id="256" r:id="rId6"/>
    <p:sldId id="278" r:id="rId7"/>
    <p:sldId id="279" r:id="rId8"/>
    <p:sldId id="280" r:id="rId9"/>
    <p:sldId id="281" r:id="rId10"/>
    <p:sldId id="282" r:id="rId11"/>
    <p:sldId id="273" r:id="rId12"/>
    <p:sldId id="285" r:id="rId13"/>
    <p:sldId id="272" r:id="rId14"/>
    <p:sldId id="274" r:id="rId15"/>
    <p:sldId id="275" r:id="rId16"/>
    <p:sldId id="276" r:id="rId17"/>
    <p:sldId id="283" r:id="rId18"/>
    <p:sldId id="269" r:id="rId19"/>
  </p:sldIdLst>
  <p:sldSz cx="16276638" cy="9144000"/>
  <p:notesSz cx="6858000" cy="9144000"/>
  <p:defaultTextStyle>
    <a:defPPr>
      <a:defRPr lang="en-US"/>
    </a:defPPr>
    <a:lvl1pPr marL="0" algn="l" defTabSz="1450576" rtl="0" eaLnBrk="1" latinLnBrk="0" hangingPunct="1">
      <a:defRPr sz="2900" kern="1200">
        <a:solidFill>
          <a:schemeClr val="tx1"/>
        </a:solidFill>
        <a:latin typeface="+mn-lt"/>
        <a:ea typeface="+mn-ea"/>
        <a:cs typeface="+mn-cs"/>
      </a:defRPr>
    </a:lvl1pPr>
    <a:lvl2pPr marL="725288" algn="l" defTabSz="1450576" rtl="0" eaLnBrk="1" latinLnBrk="0" hangingPunct="1">
      <a:defRPr sz="2900" kern="1200">
        <a:solidFill>
          <a:schemeClr val="tx1"/>
        </a:solidFill>
        <a:latin typeface="+mn-lt"/>
        <a:ea typeface="+mn-ea"/>
        <a:cs typeface="+mn-cs"/>
      </a:defRPr>
    </a:lvl2pPr>
    <a:lvl3pPr marL="1450576" algn="l" defTabSz="1450576" rtl="0" eaLnBrk="1" latinLnBrk="0" hangingPunct="1">
      <a:defRPr sz="2900" kern="1200">
        <a:solidFill>
          <a:schemeClr val="tx1"/>
        </a:solidFill>
        <a:latin typeface="+mn-lt"/>
        <a:ea typeface="+mn-ea"/>
        <a:cs typeface="+mn-cs"/>
      </a:defRPr>
    </a:lvl3pPr>
    <a:lvl4pPr marL="2175869" algn="l" defTabSz="1450576" rtl="0" eaLnBrk="1" latinLnBrk="0" hangingPunct="1">
      <a:defRPr sz="2900" kern="1200">
        <a:solidFill>
          <a:schemeClr val="tx1"/>
        </a:solidFill>
        <a:latin typeface="+mn-lt"/>
        <a:ea typeface="+mn-ea"/>
        <a:cs typeface="+mn-cs"/>
      </a:defRPr>
    </a:lvl4pPr>
    <a:lvl5pPr marL="2901158" algn="l" defTabSz="1450576" rtl="0" eaLnBrk="1" latinLnBrk="0" hangingPunct="1">
      <a:defRPr sz="2900" kern="1200">
        <a:solidFill>
          <a:schemeClr val="tx1"/>
        </a:solidFill>
        <a:latin typeface="+mn-lt"/>
        <a:ea typeface="+mn-ea"/>
        <a:cs typeface="+mn-cs"/>
      </a:defRPr>
    </a:lvl5pPr>
    <a:lvl6pPr marL="3626444" algn="l" defTabSz="1450576" rtl="0" eaLnBrk="1" latinLnBrk="0" hangingPunct="1">
      <a:defRPr sz="2900" kern="1200">
        <a:solidFill>
          <a:schemeClr val="tx1"/>
        </a:solidFill>
        <a:latin typeface="+mn-lt"/>
        <a:ea typeface="+mn-ea"/>
        <a:cs typeface="+mn-cs"/>
      </a:defRPr>
    </a:lvl6pPr>
    <a:lvl7pPr marL="4351735" algn="l" defTabSz="1450576" rtl="0" eaLnBrk="1" latinLnBrk="0" hangingPunct="1">
      <a:defRPr sz="2900" kern="1200">
        <a:solidFill>
          <a:schemeClr val="tx1"/>
        </a:solidFill>
        <a:latin typeface="+mn-lt"/>
        <a:ea typeface="+mn-ea"/>
        <a:cs typeface="+mn-cs"/>
      </a:defRPr>
    </a:lvl7pPr>
    <a:lvl8pPr marL="5077021" algn="l" defTabSz="1450576" rtl="0" eaLnBrk="1" latinLnBrk="0" hangingPunct="1">
      <a:defRPr sz="2900" kern="1200">
        <a:solidFill>
          <a:schemeClr val="tx1"/>
        </a:solidFill>
        <a:latin typeface="+mn-lt"/>
        <a:ea typeface="+mn-ea"/>
        <a:cs typeface="+mn-cs"/>
      </a:defRPr>
    </a:lvl8pPr>
    <a:lvl9pPr marL="5802314" algn="l" defTabSz="1450576"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99"/>
    <a:srgbClr val="CC009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7" d="100"/>
          <a:sy n="47" d="100"/>
        </p:scale>
        <p:origin x="792" y="40"/>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8/31/2024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0576" rtl="0" eaLnBrk="1" latinLnBrk="0" hangingPunct="1">
      <a:defRPr sz="1900" kern="1200">
        <a:solidFill>
          <a:schemeClr val="tx1"/>
        </a:solidFill>
        <a:latin typeface="+mn-lt"/>
        <a:ea typeface="+mn-ea"/>
        <a:cs typeface="+mn-cs"/>
      </a:defRPr>
    </a:lvl1pPr>
    <a:lvl2pPr marL="725288" algn="l" defTabSz="1450576" rtl="0" eaLnBrk="1" latinLnBrk="0" hangingPunct="1">
      <a:defRPr sz="1900" kern="1200">
        <a:solidFill>
          <a:schemeClr val="tx1"/>
        </a:solidFill>
        <a:latin typeface="+mn-lt"/>
        <a:ea typeface="+mn-ea"/>
        <a:cs typeface="+mn-cs"/>
      </a:defRPr>
    </a:lvl2pPr>
    <a:lvl3pPr marL="1450576" algn="l" defTabSz="1450576" rtl="0" eaLnBrk="1" latinLnBrk="0" hangingPunct="1">
      <a:defRPr sz="1900" kern="1200">
        <a:solidFill>
          <a:schemeClr val="tx1"/>
        </a:solidFill>
        <a:latin typeface="+mn-lt"/>
        <a:ea typeface="+mn-ea"/>
        <a:cs typeface="+mn-cs"/>
      </a:defRPr>
    </a:lvl3pPr>
    <a:lvl4pPr marL="2175869" algn="l" defTabSz="1450576" rtl="0" eaLnBrk="1" latinLnBrk="0" hangingPunct="1">
      <a:defRPr sz="1900" kern="1200">
        <a:solidFill>
          <a:schemeClr val="tx1"/>
        </a:solidFill>
        <a:latin typeface="+mn-lt"/>
        <a:ea typeface="+mn-ea"/>
        <a:cs typeface="+mn-cs"/>
      </a:defRPr>
    </a:lvl4pPr>
    <a:lvl5pPr marL="2901158" algn="l" defTabSz="1450576" rtl="0" eaLnBrk="1" latinLnBrk="0" hangingPunct="1">
      <a:defRPr sz="1900" kern="1200">
        <a:solidFill>
          <a:schemeClr val="tx1"/>
        </a:solidFill>
        <a:latin typeface="+mn-lt"/>
        <a:ea typeface="+mn-ea"/>
        <a:cs typeface="+mn-cs"/>
      </a:defRPr>
    </a:lvl5pPr>
    <a:lvl6pPr marL="3626444" algn="l" defTabSz="1450576" rtl="0" eaLnBrk="1" latinLnBrk="0" hangingPunct="1">
      <a:defRPr sz="1900" kern="1200">
        <a:solidFill>
          <a:schemeClr val="tx1"/>
        </a:solidFill>
        <a:latin typeface="+mn-lt"/>
        <a:ea typeface="+mn-ea"/>
        <a:cs typeface="+mn-cs"/>
      </a:defRPr>
    </a:lvl6pPr>
    <a:lvl7pPr marL="4351735" algn="l" defTabSz="1450576" rtl="0" eaLnBrk="1" latinLnBrk="0" hangingPunct="1">
      <a:defRPr sz="1900" kern="1200">
        <a:solidFill>
          <a:schemeClr val="tx1"/>
        </a:solidFill>
        <a:latin typeface="+mn-lt"/>
        <a:ea typeface="+mn-ea"/>
        <a:cs typeface="+mn-cs"/>
      </a:defRPr>
    </a:lvl7pPr>
    <a:lvl8pPr marL="5077021" algn="l" defTabSz="1450576" rtl="0" eaLnBrk="1" latinLnBrk="0" hangingPunct="1">
      <a:defRPr sz="1900" kern="1200">
        <a:solidFill>
          <a:schemeClr val="tx1"/>
        </a:solidFill>
        <a:latin typeface="+mn-lt"/>
        <a:ea typeface="+mn-ea"/>
        <a:cs typeface="+mn-cs"/>
      </a:defRPr>
    </a:lvl8pPr>
    <a:lvl9pPr marL="5802314" algn="l" defTabSz="1450576"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en-US">
                <a:solidFill>
                  <a:prstClr val="black"/>
                </a:solidFill>
              </a:rPr>
              <a:pPr/>
              <a:t>2</a:t>
            </a:fld>
            <a:endParaRPr>
              <a:solidFill>
                <a:prstClr val="black"/>
              </a:solidFill>
            </a:endParaRPr>
          </a:p>
        </p:txBody>
      </p:sp>
      <p:sp>
        <p:nvSpPr>
          <p:cNvPr id="185" name="Google Shape;185;p2: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7: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6973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450576" rtl="0" eaLnBrk="1" fontAlgn="auto" latinLnBrk="0" hangingPunct="1">
              <a:lnSpc>
                <a:spcPct val="100000"/>
              </a:lnSpc>
              <a:spcBef>
                <a:spcPts val="0"/>
              </a:spcBef>
              <a:spcAft>
                <a:spcPts val="0"/>
              </a:spcAft>
              <a:buClrTx/>
              <a:buSzTx/>
              <a:buFontTx/>
              <a:buNone/>
              <a:tabLst/>
              <a:defRPr/>
            </a:pPr>
            <a:fld id="{58D46B89-F200-43AA-B36B-6A2EF4B500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5057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119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6B89-F200-43AA-B36B-6A2EF4B500BB}" type="slidenum">
              <a:rPr lang="en-US" smtClean="0"/>
              <a:t>9</a:t>
            </a:fld>
            <a:endParaRPr lang="en-US"/>
          </a:p>
        </p:txBody>
      </p:sp>
    </p:spTree>
    <p:extLst>
      <p:ext uri="{BB962C8B-B14F-4D97-AF65-F5344CB8AC3E}">
        <p14:creationId xmlns:p14="http://schemas.microsoft.com/office/powerpoint/2010/main" val="584487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6B89-F200-43AA-B36B-6A2EF4B500B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584487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6B89-F200-43AA-B36B-6A2EF4B500B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84487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D46B89-F200-43AA-B36B-6A2EF4B500B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84487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5800"/>
            <a:ext cx="61023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14</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81"/>
            <a:ext cx="13835142" cy="1960033"/>
          </a:xfrm>
        </p:spPr>
        <p:txBody>
          <a:bodyPr/>
          <a:lstStyle/>
          <a:p>
            <a:r>
              <a:rPr lang="en-US"/>
              <a:t>Click to edit Master title style</a:t>
            </a:r>
          </a:p>
        </p:txBody>
      </p:sp>
      <p:sp>
        <p:nvSpPr>
          <p:cNvPr id="3" name="Subtitle 2"/>
          <p:cNvSpPr>
            <a:spLocks noGrp="1"/>
          </p:cNvSpPr>
          <p:nvPr>
            <p:ph type="subTitle" idx="1"/>
          </p:nvPr>
        </p:nvSpPr>
        <p:spPr>
          <a:xfrm>
            <a:off x="2441497" y="5181600"/>
            <a:ext cx="11393647" cy="2336800"/>
          </a:xfrm>
        </p:spPr>
        <p:txBody>
          <a:bodyPr/>
          <a:lstStyle>
            <a:lvl1pPr marL="0" indent="0" algn="ctr">
              <a:buNone/>
              <a:defRPr>
                <a:solidFill>
                  <a:schemeClr val="tx1">
                    <a:tint val="75000"/>
                  </a:schemeClr>
                </a:solidFill>
              </a:defRPr>
            </a:lvl1pPr>
            <a:lvl2pPr marL="725288" indent="0" algn="ctr">
              <a:buNone/>
              <a:defRPr>
                <a:solidFill>
                  <a:schemeClr val="tx1">
                    <a:tint val="75000"/>
                  </a:schemeClr>
                </a:solidFill>
              </a:defRPr>
            </a:lvl2pPr>
            <a:lvl3pPr marL="1450576" indent="0" algn="ctr">
              <a:buNone/>
              <a:defRPr>
                <a:solidFill>
                  <a:schemeClr val="tx1">
                    <a:tint val="75000"/>
                  </a:schemeClr>
                </a:solidFill>
              </a:defRPr>
            </a:lvl3pPr>
            <a:lvl4pPr marL="2175869" indent="0" algn="ctr">
              <a:buNone/>
              <a:defRPr>
                <a:solidFill>
                  <a:schemeClr val="tx1">
                    <a:tint val="75000"/>
                  </a:schemeClr>
                </a:solidFill>
              </a:defRPr>
            </a:lvl4pPr>
            <a:lvl5pPr marL="2901158" indent="0" algn="ctr">
              <a:buNone/>
              <a:defRPr>
                <a:solidFill>
                  <a:schemeClr val="tx1">
                    <a:tint val="75000"/>
                  </a:schemeClr>
                </a:solidFill>
              </a:defRPr>
            </a:lvl5pPr>
            <a:lvl6pPr marL="3626444" indent="0" algn="ctr">
              <a:buNone/>
              <a:defRPr>
                <a:solidFill>
                  <a:schemeClr val="tx1">
                    <a:tint val="75000"/>
                  </a:schemeClr>
                </a:solidFill>
              </a:defRPr>
            </a:lvl6pPr>
            <a:lvl7pPr marL="4351735" indent="0" algn="ctr">
              <a:buNone/>
              <a:defRPr>
                <a:solidFill>
                  <a:schemeClr val="tx1">
                    <a:tint val="75000"/>
                  </a:schemeClr>
                </a:solidFill>
              </a:defRPr>
            </a:lvl7pPr>
            <a:lvl8pPr marL="5077021" indent="0" algn="ctr">
              <a:buNone/>
              <a:defRPr>
                <a:solidFill>
                  <a:schemeClr val="tx1">
                    <a:tint val="75000"/>
                  </a:schemeClr>
                </a:solidFill>
              </a:defRPr>
            </a:lvl8pPr>
            <a:lvl9pPr marL="580231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8" y="488951"/>
            <a:ext cx="6516306"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39" y="488951"/>
            <a:ext cx="19286121"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813832" y="8475148"/>
            <a:ext cx="3797882" cy="486833"/>
          </a:xfrm>
          <a:prstGeom prst="rect">
            <a:avLst/>
          </a:prstGeom>
          <a:noFill/>
          <a:ln>
            <a:noFill/>
          </a:ln>
        </p:spPr>
        <p:txBody>
          <a:bodyPr spcFirstLastPara="1" wrap="square" lIns="121852" tIns="60910" rIns="121852" bIns="6091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5561186" y="8475148"/>
            <a:ext cx="5154269" cy="486833"/>
          </a:xfrm>
          <a:prstGeom prst="rect">
            <a:avLst/>
          </a:prstGeom>
          <a:noFill/>
          <a:ln>
            <a:noFill/>
          </a:ln>
        </p:spPr>
        <p:txBody>
          <a:bodyPr spcFirstLastPara="1" wrap="square" lIns="121852" tIns="60910" rIns="121852" bIns="6091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11664924" y="8475148"/>
            <a:ext cx="3797882" cy="486833"/>
          </a:xfrm>
          <a:prstGeom prst="rect">
            <a:avLst/>
          </a:prstGeom>
          <a:noFill/>
          <a:ln>
            <a:noFill/>
          </a:ln>
        </p:spPr>
        <p:txBody>
          <a:bodyPr spcFirstLastPara="1" wrap="square" lIns="121852" tIns="60910" rIns="121852" bIns="6091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08614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813832" y="366185"/>
            <a:ext cx="14648974" cy="1524000"/>
          </a:xfrm>
          <a:prstGeom prst="rect">
            <a:avLst/>
          </a:prstGeom>
          <a:noFill/>
          <a:ln>
            <a:noFill/>
          </a:ln>
        </p:spPr>
        <p:txBody>
          <a:bodyPr spcFirstLastPara="1" wrap="square" lIns="121852" tIns="60910" rIns="121852" bIns="60910" anchor="ctr" anchorCtr="0">
            <a:normAutofit/>
          </a:bodyPr>
          <a:lstStyle>
            <a:lvl1pPr lvl="0" algn="ctr">
              <a:spcBef>
                <a:spcPts val="0"/>
              </a:spcBef>
              <a:spcAft>
                <a:spcPts val="0"/>
              </a:spcAft>
              <a:buClr>
                <a:schemeClr val="dk1"/>
              </a:buClr>
              <a:buSzPts val="5865"/>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0"/>
          <p:cNvSpPr txBox="1">
            <a:spLocks noGrp="1"/>
          </p:cNvSpPr>
          <p:nvPr>
            <p:ph type="body" idx="1"/>
          </p:nvPr>
        </p:nvSpPr>
        <p:spPr>
          <a:xfrm>
            <a:off x="813844" y="2046830"/>
            <a:ext cx="7191675" cy="853017"/>
          </a:xfrm>
          <a:prstGeom prst="rect">
            <a:avLst/>
          </a:prstGeom>
          <a:noFill/>
          <a:ln>
            <a:noFill/>
          </a:ln>
        </p:spPr>
        <p:txBody>
          <a:bodyPr spcFirstLastPara="1" wrap="square" lIns="121852" tIns="60910" rIns="121852" bIns="60910" anchor="b" anchorCtr="0">
            <a:normAutofit/>
          </a:bodyPr>
          <a:lstStyle>
            <a:lvl1pPr marL="609352" lvl="0" indent="-304680" algn="l">
              <a:spcBef>
                <a:spcPts val="854"/>
              </a:spcBef>
              <a:spcAft>
                <a:spcPts val="0"/>
              </a:spcAft>
              <a:buClr>
                <a:schemeClr val="dk1"/>
              </a:buClr>
              <a:buSzPts val="3200"/>
              <a:buNone/>
              <a:defRPr sz="4300" b="1"/>
            </a:lvl1pPr>
            <a:lvl2pPr marL="1218702" lvl="1" indent="-304680" algn="l">
              <a:spcBef>
                <a:spcPts val="711"/>
              </a:spcBef>
              <a:spcAft>
                <a:spcPts val="0"/>
              </a:spcAft>
              <a:buClr>
                <a:schemeClr val="dk1"/>
              </a:buClr>
              <a:buSzPts val="2665"/>
              <a:buNone/>
              <a:defRPr sz="3600" b="1"/>
            </a:lvl2pPr>
            <a:lvl3pPr marL="1828053" lvl="2" indent="-304680" algn="l">
              <a:spcBef>
                <a:spcPts val="641"/>
              </a:spcBef>
              <a:spcAft>
                <a:spcPts val="0"/>
              </a:spcAft>
              <a:buClr>
                <a:schemeClr val="dk1"/>
              </a:buClr>
              <a:buSzPts val="2400"/>
              <a:buNone/>
              <a:defRPr sz="3200" b="1"/>
            </a:lvl3pPr>
            <a:lvl4pPr marL="2437408" lvl="3" indent="-304680" algn="l">
              <a:spcBef>
                <a:spcPts val="570"/>
              </a:spcBef>
              <a:spcAft>
                <a:spcPts val="0"/>
              </a:spcAft>
              <a:buClr>
                <a:schemeClr val="dk1"/>
              </a:buClr>
              <a:buSzPts val="2135"/>
              <a:buNone/>
              <a:defRPr sz="2800" b="1"/>
            </a:lvl4pPr>
            <a:lvl5pPr marL="3046757" lvl="4" indent="-304680" algn="l">
              <a:spcBef>
                <a:spcPts val="570"/>
              </a:spcBef>
              <a:spcAft>
                <a:spcPts val="0"/>
              </a:spcAft>
              <a:buClr>
                <a:schemeClr val="dk1"/>
              </a:buClr>
              <a:buSzPts val="2135"/>
              <a:buNone/>
              <a:defRPr sz="2800" b="1"/>
            </a:lvl5pPr>
            <a:lvl6pPr marL="3656109" lvl="5" indent="-304680" algn="l">
              <a:spcBef>
                <a:spcPts val="570"/>
              </a:spcBef>
              <a:spcAft>
                <a:spcPts val="0"/>
              </a:spcAft>
              <a:buClr>
                <a:schemeClr val="dk1"/>
              </a:buClr>
              <a:buSzPts val="2135"/>
              <a:buNone/>
              <a:defRPr sz="2800" b="1"/>
            </a:lvl6pPr>
            <a:lvl7pPr marL="4265463" lvl="6" indent="-304680" algn="l">
              <a:spcBef>
                <a:spcPts val="570"/>
              </a:spcBef>
              <a:spcAft>
                <a:spcPts val="0"/>
              </a:spcAft>
              <a:buClr>
                <a:schemeClr val="dk1"/>
              </a:buClr>
              <a:buSzPts val="2135"/>
              <a:buNone/>
              <a:defRPr sz="2800" b="1"/>
            </a:lvl7pPr>
            <a:lvl8pPr marL="4874814" lvl="7" indent="-304680" algn="l">
              <a:spcBef>
                <a:spcPts val="570"/>
              </a:spcBef>
              <a:spcAft>
                <a:spcPts val="0"/>
              </a:spcAft>
              <a:buClr>
                <a:schemeClr val="dk1"/>
              </a:buClr>
              <a:buSzPts val="2135"/>
              <a:buNone/>
              <a:defRPr sz="2800" b="1"/>
            </a:lvl8pPr>
            <a:lvl9pPr marL="5484168" lvl="8" indent="-304680" algn="l">
              <a:spcBef>
                <a:spcPts val="570"/>
              </a:spcBef>
              <a:spcAft>
                <a:spcPts val="0"/>
              </a:spcAft>
              <a:buClr>
                <a:schemeClr val="dk1"/>
              </a:buClr>
              <a:buSzPts val="2135"/>
              <a:buNone/>
              <a:defRPr sz="2800" b="1"/>
            </a:lvl9pPr>
          </a:lstStyle>
          <a:p>
            <a:endParaRPr/>
          </a:p>
        </p:txBody>
      </p:sp>
      <p:sp>
        <p:nvSpPr>
          <p:cNvPr id="127" name="Google Shape;127;p30"/>
          <p:cNvSpPr txBox="1">
            <a:spLocks noGrp="1"/>
          </p:cNvSpPr>
          <p:nvPr>
            <p:ph type="body" idx="2"/>
          </p:nvPr>
        </p:nvSpPr>
        <p:spPr>
          <a:xfrm>
            <a:off x="813844" y="2899833"/>
            <a:ext cx="7191675" cy="5268384"/>
          </a:xfrm>
          <a:prstGeom prst="rect">
            <a:avLst/>
          </a:prstGeom>
          <a:noFill/>
          <a:ln>
            <a:noFill/>
          </a:ln>
        </p:spPr>
        <p:txBody>
          <a:bodyPr spcFirstLastPara="1" wrap="square" lIns="121852" tIns="60910" rIns="121852" bIns="60910" anchor="t" anchorCtr="0">
            <a:normAutofit/>
          </a:bodyPr>
          <a:lstStyle>
            <a:lvl1pPr marL="609352" lvl="0" indent="-575497" algn="l">
              <a:spcBef>
                <a:spcPts val="854"/>
              </a:spcBef>
              <a:spcAft>
                <a:spcPts val="0"/>
              </a:spcAft>
              <a:buClr>
                <a:schemeClr val="dk1"/>
              </a:buClr>
              <a:buSzPts val="3200"/>
              <a:buChar char="•"/>
              <a:defRPr sz="4300"/>
            </a:lvl1pPr>
            <a:lvl2pPr marL="1218702" lvl="1" indent="-530216" algn="l">
              <a:spcBef>
                <a:spcPts val="711"/>
              </a:spcBef>
              <a:spcAft>
                <a:spcPts val="0"/>
              </a:spcAft>
              <a:buClr>
                <a:schemeClr val="dk1"/>
              </a:buClr>
              <a:buSzPts val="2665"/>
              <a:buChar char="–"/>
              <a:defRPr sz="3600"/>
            </a:lvl2pPr>
            <a:lvl3pPr marL="1828053" lvl="2" indent="-507794" algn="l">
              <a:spcBef>
                <a:spcPts val="641"/>
              </a:spcBef>
              <a:spcAft>
                <a:spcPts val="0"/>
              </a:spcAft>
              <a:buClr>
                <a:schemeClr val="dk1"/>
              </a:buClr>
              <a:buSzPts val="2400"/>
              <a:buChar char="•"/>
              <a:defRPr sz="3200"/>
            </a:lvl3pPr>
            <a:lvl4pPr marL="2437408" lvl="3" indent="-485365" algn="l">
              <a:spcBef>
                <a:spcPts val="570"/>
              </a:spcBef>
              <a:spcAft>
                <a:spcPts val="0"/>
              </a:spcAft>
              <a:buClr>
                <a:schemeClr val="dk1"/>
              </a:buClr>
              <a:buSzPts val="2135"/>
              <a:buChar char="–"/>
              <a:defRPr sz="2800"/>
            </a:lvl4pPr>
            <a:lvl5pPr marL="3046757" lvl="4" indent="-485365" algn="l">
              <a:spcBef>
                <a:spcPts val="570"/>
              </a:spcBef>
              <a:spcAft>
                <a:spcPts val="0"/>
              </a:spcAft>
              <a:buClr>
                <a:schemeClr val="dk1"/>
              </a:buClr>
              <a:buSzPts val="2135"/>
              <a:buChar char="»"/>
              <a:defRPr sz="2800"/>
            </a:lvl5pPr>
            <a:lvl6pPr marL="3656109" lvl="5" indent="-485365" algn="l">
              <a:spcBef>
                <a:spcPts val="570"/>
              </a:spcBef>
              <a:spcAft>
                <a:spcPts val="0"/>
              </a:spcAft>
              <a:buClr>
                <a:schemeClr val="dk1"/>
              </a:buClr>
              <a:buSzPts val="2135"/>
              <a:buChar char="•"/>
              <a:defRPr sz="2800"/>
            </a:lvl6pPr>
            <a:lvl7pPr marL="4265463" lvl="6" indent="-485365" algn="l">
              <a:spcBef>
                <a:spcPts val="570"/>
              </a:spcBef>
              <a:spcAft>
                <a:spcPts val="0"/>
              </a:spcAft>
              <a:buClr>
                <a:schemeClr val="dk1"/>
              </a:buClr>
              <a:buSzPts val="2135"/>
              <a:buChar char="•"/>
              <a:defRPr sz="2800"/>
            </a:lvl7pPr>
            <a:lvl8pPr marL="4874814" lvl="7" indent="-485365" algn="l">
              <a:spcBef>
                <a:spcPts val="570"/>
              </a:spcBef>
              <a:spcAft>
                <a:spcPts val="0"/>
              </a:spcAft>
              <a:buClr>
                <a:schemeClr val="dk1"/>
              </a:buClr>
              <a:buSzPts val="2135"/>
              <a:buChar char="•"/>
              <a:defRPr sz="2800"/>
            </a:lvl8pPr>
            <a:lvl9pPr marL="5484168" lvl="8" indent="-485365" algn="l">
              <a:spcBef>
                <a:spcPts val="570"/>
              </a:spcBef>
              <a:spcAft>
                <a:spcPts val="0"/>
              </a:spcAft>
              <a:buClr>
                <a:schemeClr val="dk1"/>
              </a:buClr>
              <a:buSzPts val="2135"/>
              <a:buChar char="•"/>
              <a:defRPr sz="2800"/>
            </a:lvl9pPr>
          </a:lstStyle>
          <a:p>
            <a:endParaRPr/>
          </a:p>
        </p:txBody>
      </p:sp>
      <p:sp>
        <p:nvSpPr>
          <p:cNvPr id="128" name="Google Shape;128;p30"/>
          <p:cNvSpPr txBox="1">
            <a:spLocks noGrp="1"/>
          </p:cNvSpPr>
          <p:nvPr>
            <p:ph type="body" idx="3"/>
          </p:nvPr>
        </p:nvSpPr>
        <p:spPr>
          <a:xfrm>
            <a:off x="8268312" y="2046830"/>
            <a:ext cx="7194500" cy="853017"/>
          </a:xfrm>
          <a:prstGeom prst="rect">
            <a:avLst/>
          </a:prstGeom>
          <a:noFill/>
          <a:ln>
            <a:noFill/>
          </a:ln>
        </p:spPr>
        <p:txBody>
          <a:bodyPr spcFirstLastPara="1" wrap="square" lIns="121852" tIns="60910" rIns="121852" bIns="60910" anchor="b" anchorCtr="0">
            <a:normAutofit/>
          </a:bodyPr>
          <a:lstStyle>
            <a:lvl1pPr marL="609352" lvl="0" indent="-304680" algn="l">
              <a:spcBef>
                <a:spcPts val="854"/>
              </a:spcBef>
              <a:spcAft>
                <a:spcPts val="0"/>
              </a:spcAft>
              <a:buClr>
                <a:schemeClr val="dk1"/>
              </a:buClr>
              <a:buSzPts val="3200"/>
              <a:buNone/>
              <a:defRPr sz="4300" b="1"/>
            </a:lvl1pPr>
            <a:lvl2pPr marL="1218702" lvl="1" indent="-304680" algn="l">
              <a:spcBef>
                <a:spcPts val="711"/>
              </a:spcBef>
              <a:spcAft>
                <a:spcPts val="0"/>
              </a:spcAft>
              <a:buClr>
                <a:schemeClr val="dk1"/>
              </a:buClr>
              <a:buSzPts val="2665"/>
              <a:buNone/>
              <a:defRPr sz="3600" b="1"/>
            </a:lvl2pPr>
            <a:lvl3pPr marL="1828053" lvl="2" indent="-304680" algn="l">
              <a:spcBef>
                <a:spcPts val="641"/>
              </a:spcBef>
              <a:spcAft>
                <a:spcPts val="0"/>
              </a:spcAft>
              <a:buClr>
                <a:schemeClr val="dk1"/>
              </a:buClr>
              <a:buSzPts val="2400"/>
              <a:buNone/>
              <a:defRPr sz="3200" b="1"/>
            </a:lvl3pPr>
            <a:lvl4pPr marL="2437408" lvl="3" indent="-304680" algn="l">
              <a:spcBef>
                <a:spcPts val="570"/>
              </a:spcBef>
              <a:spcAft>
                <a:spcPts val="0"/>
              </a:spcAft>
              <a:buClr>
                <a:schemeClr val="dk1"/>
              </a:buClr>
              <a:buSzPts val="2135"/>
              <a:buNone/>
              <a:defRPr sz="2800" b="1"/>
            </a:lvl4pPr>
            <a:lvl5pPr marL="3046757" lvl="4" indent="-304680" algn="l">
              <a:spcBef>
                <a:spcPts val="570"/>
              </a:spcBef>
              <a:spcAft>
                <a:spcPts val="0"/>
              </a:spcAft>
              <a:buClr>
                <a:schemeClr val="dk1"/>
              </a:buClr>
              <a:buSzPts val="2135"/>
              <a:buNone/>
              <a:defRPr sz="2800" b="1"/>
            </a:lvl5pPr>
            <a:lvl6pPr marL="3656109" lvl="5" indent="-304680" algn="l">
              <a:spcBef>
                <a:spcPts val="570"/>
              </a:spcBef>
              <a:spcAft>
                <a:spcPts val="0"/>
              </a:spcAft>
              <a:buClr>
                <a:schemeClr val="dk1"/>
              </a:buClr>
              <a:buSzPts val="2135"/>
              <a:buNone/>
              <a:defRPr sz="2800" b="1"/>
            </a:lvl6pPr>
            <a:lvl7pPr marL="4265463" lvl="6" indent="-304680" algn="l">
              <a:spcBef>
                <a:spcPts val="570"/>
              </a:spcBef>
              <a:spcAft>
                <a:spcPts val="0"/>
              </a:spcAft>
              <a:buClr>
                <a:schemeClr val="dk1"/>
              </a:buClr>
              <a:buSzPts val="2135"/>
              <a:buNone/>
              <a:defRPr sz="2800" b="1"/>
            </a:lvl7pPr>
            <a:lvl8pPr marL="4874814" lvl="7" indent="-304680" algn="l">
              <a:spcBef>
                <a:spcPts val="570"/>
              </a:spcBef>
              <a:spcAft>
                <a:spcPts val="0"/>
              </a:spcAft>
              <a:buClr>
                <a:schemeClr val="dk1"/>
              </a:buClr>
              <a:buSzPts val="2135"/>
              <a:buNone/>
              <a:defRPr sz="2800" b="1"/>
            </a:lvl8pPr>
            <a:lvl9pPr marL="5484168" lvl="8" indent="-304680" algn="l">
              <a:spcBef>
                <a:spcPts val="570"/>
              </a:spcBef>
              <a:spcAft>
                <a:spcPts val="0"/>
              </a:spcAft>
              <a:buClr>
                <a:schemeClr val="dk1"/>
              </a:buClr>
              <a:buSzPts val="2135"/>
              <a:buNone/>
              <a:defRPr sz="2800" b="1"/>
            </a:lvl9pPr>
          </a:lstStyle>
          <a:p>
            <a:endParaRPr/>
          </a:p>
        </p:txBody>
      </p:sp>
      <p:sp>
        <p:nvSpPr>
          <p:cNvPr id="129" name="Google Shape;129;p30"/>
          <p:cNvSpPr txBox="1">
            <a:spLocks noGrp="1"/>
          </p:cNvSpPr>
          <p:nvPr>
            <p:ph type="body" idx="4"/>
          </p:nvPr>
        </p:nvSpPr>
        <p:spPr>
          <a:xfrm>
            <a:off x="8268312" y="2899833"/>
            <a:ext cx="7194500" cy="5268384"/>
          </a:xfrm>
          <a:prstGeom prst="rect">
            <a:avLst/>
          </a:prstGeom>
          <a:noFill/>
          <a:ln>
            <a:noFill/>
          </a:ln>
        </p:spPr>
        <p:txBody>
          <a:bodyPr spcFirstLastPara="1" wrap="square" lIns="121852" tIns="60910" rIns="121852" bIns="60910" anchor="t" anchorCtr="0">
            <a:normAutofit/>
          </a:bodyPr>
          <a:lstStyle>
            <a:lvl1pPr marL="609352" lvl="0" indent="-575497" algn="l">
              <a:spcBef>
                <a:spcPts val="854"/>
              </a:spcBef>
              <a:spcAft>
                <a:spcPts val="0"/>
              </a:spcAft>
              <a:buClr>
                <a:schemeClr val="dk1"/>
              </a:buClr>
              <a:buSzPts val="3200"/>
              <a:buChar char="•"/>
              <a:defRPr sz="4300"/>
            </a:lvl1pPr>
            <a:lvl2pPr marL="1218702" lvl="1" indent="-530216" algn="l">
              <a:spcBef>
                <a:spcPts val="711"/>
              </a:spcBef>
              <a:spcAft>
                <a:spcPts val="0"/>
              </a:spcAft>
              <a:buClr>
                <a:schemeClr val="dk1"/>
              </a:buClr>
              <a:buSzPts val="2665"/>
              <a:buChar char="–"/>
              <a:defRPr sz="3600"/>
            </a:lvl2pPr>
            <a:lvl3pPr marL="1828053" lvl="2" indent="-507794" algn="l">
              <a:spcBef>
                <a:spcPts val="641"/>
              </a:spcBef>
              <a:spcAft>
                <a:spcPts val="0"/>
              </a:spcAft>
              <a:buClr>
                <a:schemeClr val="dk1"/>
              </a:buClr>
              <a:buSzPts val="2400"/>
              <a:buChar char="•"/>
              <a:defRPr sz="3200"/>
            </a:lvl3pPr>
            <a:lvl4pPr marL="2437408" lvl="3" indent="-485365" algn="l">
              <a:spcBef>
                <a:spcPts val="570"/>
              </a:spcBef>
              <a:spcAft>
                <a:spcPts val="0"/>
              </a:spcAft>
              <a:buClr>
                <a:schemeClr val="dk1"/>
              </a:buClr>
              <a:buSzPts val="2135"/>
              <a:buChar char="–"/>
              <a:defRPr sz="2800"/>
            </a:lvl4pPr>
            <a:lvl5pPr marL="3046757" lvl="4" indent="-485365" algn="l">
              <a:spcBef>
                <a:spcPts val="570"/>
              </a:spcBef>
              <a:spcAft>
                <a:spcPts val="0"/>
              </a:spcAft>
              <a:buClr>
                <a:schemeClr val="dk1"/>
              </a:buClr>
              <a:buSzPts val="2135"/>
              <a:buChar char="»"/>
              <a:defRPr sz="2800"/>
            </a:lvl5pPr>
            <a:lvl6pPr marL="3656109" lvl="5" indent="-485365" algn="l">
              <a:spcBef>
                <a:spcPts val="570"/>
              </a:spcBef>
              <a:spcAft>
                <a:spcPts val="0"/>
              </a:spcAft>
              <a:buClr>
                <a:schemeClr val="dk1"/>
              </a:buClr>
              <a:buSzPts val="2135"/>
              <a:buChar char="•"/>
              <a:defRPr sz="2800"/>
            </a:lvl6pPr>
            <a:lvl7pPr marL="4265463" lvl="6" indent="-485365" algn="l">
              <a:spcBef>
                <a:spcPts val="570"/>
              </a:spcBef>
              <a:spcAft>
                <a:spcPts val="0"/>
              </a:spcAft>
              <a:buClr>
                <a:schemeClr val="dk1"/>
              </a:buClr>
              <a:buSzPts val="2135"/>
              <a:buChar char="•"/>
              <a:defRPr sz="2800"/>
            </a:lvl7pPr>
            <a:lvl8pPr marL="4874814" lvl="7" indent="-485365" algn="l">
              <a:spcBef>
                <a:spcPts val="570"/>
              </a:spcBef>
              <a:spcAft>
                <a:spcPts val="0"/>
              </a:spcAft>
              <a:buClr>
                <a:schemeClr val="dk1"/>
              </a:buClr>
              <a:buSzPts val="2135"/>
              <a:buChar char="•"/>
              <a:defRPr sz="2800"/>
            </a:lvl8pPr>
            <a:lvl9pPr marL="5484168" lvl="8" indent="-485365" algn="l">
              <a:spcBef>
                <a:spcPts val="570"/>
              </a:spcBef>
              <a:spcAft>
                <a:spcPts val="0"/>
              </a:spcAft>
              <a:buClr>
                <a:schemeClr val="dk1"/>
              </a:buClr>
              <a:buSzPts val="2135"/>
              <a:buChar char="•"/>
              <a:defRPr sz="2800"/>
            </a:lvl9pPr>
          </a:lstStyle>
          <a:p>
            <a:endParaRPr/>
          </a:p>
        </p:txBody>
      </p:sp>
      <p:sp>
        <p:nvSpPr>
          <p:cNvPr id="130" name="Google Shape;130;p30"/>
          <p:cNvSpPr txBox="1">
            <a:spLocks noGrp="1"/>
          </p:cNvSpPr>
          <p:nvPr>
            <p:ph type="dt" idx="10"/>
          </p:nvPr>
        </p:nvSpPr>
        <p:spPr>
          <a:xfrm>
            <a:off x="813832" y="8475148"/>
            <a:ext cx="3797882" cy="486833"/>
          </a:xfrm>
          <a:prstGeom prst="rect">
            <a:avLst/>
          </a:prstGeom>
          <a:noFill/>
          <a:ln>
            <a:noFill/>
          </a:ln>
        </p:spPr>
        <p:txBody>
          <a:bodyPr spcFirstLastPara="1" wrap="square" lIns="121852" tIns="60910" rIns="121852" bIns="6091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0"/>
          <p:cNvSpPr txBox="1">
            <a:spLocks noGrp="1"/>
          </p:cNvSpPr>
          <p:nvPr>
            <p:ph type="ftr" idx="11"/>
          </p:nvPr>
        </p:nvSpPr>
        <p:spPr>
          <a:xfrm>
            <a:off x="5561186" y="8475148"/>
            <a:ext cx="5154269" cy="486833"/>
          </a:xfrm>
          <a:prstGeom prst="rect">
            <a:avLst/>
          </a:prstGeom>
          <a:noFill/>
          <a:ln>
            <a:noFill/>
          </a:ln>
        </p:spPr>
        <p:txBody>
          <a:bodyPr spcFirstLastPara="1" wrap="square" lIns="121852" tIns="60910" rIns="121852" bIns="6091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0"/>
          <p:cNvSpPr txBox="1">
            <a:spLocks noGrp="1"/>
          </p:cNvSpPr>
          <p:nvPr>
            <p:ph type="sldNum" idx="12"/>
          </p:nvPr>
        </p:nvSpPr>
        <p:spPr>
          <a:xfrm>
            <a:off x="11664924" y="8475148"/>
            <a:ext cx="3797882" cy="486833"/>
          </a:xfrm>
          <a:prstGeom prst="rect">
            <a:avLst/>
          </a:prstGeom>
          <a:noFill/>
          <a:ln>
            <a:noFill/>
          </a:ln>
        </p:spPr>
        <p:txBody>
          <a:bodyPr spcFirstLastPara="1" wrap="square" lIns="121852" tIns="60910" rIns="121852" bIns="6091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46845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813832" y="366185"/>
            <a:ext cx="14648974" cy="1524000"/>
          </a:xfrm>
          <a:prstGeom prst="rect">
            <a:avLst/>
          </a:prstGeom>
          <a:noFill/>
          <a:ln>
            <a:noFill/>
          </a:ln>
        </p:spPr>
        <p:txBody>
          <a:bodyPr spcFirstLastPara="1" wrap="square" lIns="121852" tIns="60910" rIns="121852" bIns="6091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1"/>
          <p:cNvSpPr txBox="1">
            <a:spLocks noGrp="1"/>
          </p:cNvSpPr>
          <p:nvPr>
            <p:ph type="dt" idx="10"/>
          </p:nvPr>
        </p:nvSpPr>
        <p:spPr>
          <a:xfrm>
            <a:off x="813832" y="8475148"/>
            <a:ext cx="3797882" cy="486833"/>
          </a:xfrm>
          <a:prstGeom prst="rect">
            <a:avLst/>
          </a:prstGeom>
          <a:noFill/>
          <a:ln>
            <a:noFill/>
          </a:ln>
        </p:spPr>
        <p:txBody>
          <a:bodyPr spcFirstLastPara="1" wrap="square" lIns="121852" tIns="60910" rIns="121852" bIns="6091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1"/>
          <p:cNvSpPr txBox="1">
            <a:spLocks noGrp="1"/>
          </p:cNvSpPr>
          <p:nvPr>
            <p:ph type="ftr" idx="11"/>
          </p:nvPr>
        </p:nvSpPr>
        <p:spPr>
          <a:xfrm>
            <a:off x="5561186" y="8475148"/>
            <a:ext cx="5154269" cy="486833"/>
          </a:xfrm>
          <a:prstGeom prst="rect">
            <a:avLst/>
          </a:prstGeom>
          <a:noFill/>
          <a:ln>
            <a:noFill/>
          </a:ln>
        </p:spPr>
        <p:txBody>
          <a:bodyPr spcFirstLastPara="1" wrap="square" lIns="121852" tIns="60910" rIns="121852" bIns="6091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1"/>
          <p:cNvSpPr txBox="1">
            <a:spLocks noGrp="1"/>
          </p:cNvSpPr>
          <p:nvPr>
            <p:ph type="sldNum" idx="12"/>
          </p:nvPr>
        </p:nvSpPr>
        <p:spPr>
          <a:xfrm>
            <a:off x="11664924" y="8475148"/>
            <a:ext cx="3797882" cy="486833"/>
          </a:xfrm>
          <a:prstGeom prst="rect">
            <a:avLst/>
          </a:prstGeom>
          <a:noFill/>
          <a:ln>
            <a:noFill/>
          </a:ln>
        </p:spPr>
        <p:txBody>
          <a:bodyPr spcFirstLastPara="1" wrap="square" lIns="121852" tIns="60910" rIns="121852" bIns="6091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13556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813834" y="364078"/>
            <a:ext cx="5354902" cy="1549401"/>
          </a:xfrm>
          <a:prstGeom prst="rect">
            <a:avLst/>
          </a:prstGeom>
          <a:noFill/>
          <a:ln>
            <a:noFill/>
          </a:ln>
        </p:spPr>
        <p:txBody>
          <a:bodyPr spcFirstLastPara="1" wrap="square" lIns="121852" tIns="60910" rIns="121852" bIns="60910" anchor="b" anchorCtr="0">
            <a:normAutofit/>
          </a:bodyPr>
          <a:lstStyle>
            <a:lvl1pPr lvl="0" algn="l">
              <a:spcBef>
                <a:spcPts val="0"/>
              </a:spcBef>
              <a:spcAft>
                <a:spcPts val="0"/>
              </a:spcAft>
              <a:buClr>
                <a:schemeClr val="dk1"/>
              </a:buClr>
              <a:buSzPts val="2665"/>
              <a:buFont typeface="Calibri"/>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2"/>
          <p:cNvSpPr txBox="1">
            <a:spLocks noGrp="1"/>
          </p:cNvSpPr>
          <p:nvPr>
            <p:ph type="body" idx="1"/>
          </p:nvPr>
        </p:nvSpPr>
        <p:spPr>
          <a:xfrm>
            <a:off x="6363726" y="364082"/>
            <a:ext cx="9099093" cy="7804151"/>
          </a:xfrm>
          <a:prstGeom prst="rect">
            <a:avLst/>
          </a:prstGeom>
          <a:noFill/>
          <a:ln>
            <a:noFill/>
          </a:ln>
        </p:spPr>
        <p:txBody>
          <a:bodyPr spcFirstLastPara="1" wrap="square" lIns="121852" tIns="60910" rIns="121852" bIns="60910" anchor="t" anchorCtr="0">
            <a:normAutofit/>
          </a:bodyPr>
          <a:lstStyle>
            <a:lvl1pPr marL="609352" lvl="0" indent="-665631" algn="l">
              <a:spcBef>
                <a:spcPts val="1138"/>
              </a:spcBef>
              <a:spcAft>
                <a:spcPts val="0"/>
              </a:spcAft>
              <a:buClr>
                <a:schemeClr val="dk1"/>
              </a:buClr>
              <a:buSzPts val="4265"/>
              <a:buChar char="•"/>
              <a:defRPr sz="5700"/>
            </a:lvl1pPr>
            <a:lvl2pPr marL="1218702" lvl="1" indent="-620772" algn="l">
              <a:spcBef>
                <a:spcPts val="997"/>
              </a:spcBef>
              <a:spcAft>
                <a:spcPts val="0"/>
              </a:spcAft>
              <a:buClr>
                <a:schemeClr val="dk1"/>
              </a:buClr>
              <a:buSzPts val="3735"/>
              <a:buChar char="–"/>
              <a:defRPr sz="4900"/>
            </a:lvl2pPr>
            <a:lvl3pPr marL="1828053" lvl="2" indent="-575497" algn="l">
              <a:spcBef>
                <a:spcPts val="854"/>
              </a:spcBef>
              <a:spcAft>
                <a:spcPts val="0"/>
              </a:spcAft>
              <a:buClr>
                <a:schemeClr val="dk1"/>
              </a:buClr>
              <a:buSzPts val="3200"/>
              <a:buChar char="•"/>
              <a:defRPr sz="4300"/>
            </a:lvl3pPr>
            <a:lvl4pPr marL="2437408" lvl="3" indent="-530216" algn="l">
              <a:spcBef>
                <a:spcPts val="711"/>
              </a:spcBef>
              <a:spcAft>
                <a:spcPts val="0"/>
              </a:spcAft>
              <a:buClr>
                <a:schemeClr val="dk1"/>
              </a:buClr>
              <a:buSzPts val="2665"/>
              <a:buChar char="–"/>
              <a:defRPr sz="3600"/>
            </a:lvl4pPr>
            <a:lvl5pPr marL="3046757" lvl="4" indent="-530216" algn="l">
              <a:spcBef>
                <a:spcPts val="711"/>
              </a:spcBef>
              <a:spcAft>
                <a:spcPts val="0"/>
              </a:spcAft>
              <a:buClr>
                <a:schemeClr val="dk1"/>
              </a:buClr>
              <a:buSzPts val="2665"/>
              <a:buChar char="»"/>
              <a:defRPr sz="3600"/>
            </a:lvl5pPr>
            <a:lvl6pPr marL="3656109" lvl="5" indent="-530216" algn="l">
              <a:spcBef>
                <a:spcPts val="711"/>
              </a:spcBef>
              <a:spcAft>
                <a:spcPts val="0"/>
              </a:spcAft>
              <a:buClr>
                <a:schemeClr val="dk1"/>
              </a:buClr>
              <a:buSzPts val="2665"/>
              <a:buChar char="•"/>
              <a:defRPr sz="3600"/>
            </a:lvl6pPr>
            <a:lvl7pPr marL="4265463" lvl="6" indent="-530216" algn="l">
              <a:spcBef>
                <a:spcPts val="711"/>
              </a:spcBef>
              <a:spcAft>
                <a:spcPts val="0"/>
              </a:spcAft>
              <a:buClr>
                <a:schemeClr val="dk1"/>
              </a:buClr>
              <a:buSzPts val="2665"/>
              <a:buChar char="•"/>
              <a:defRPr sz="3600"/>
            </a:lvl7pPr>
            <a:lvl8pPr marL="4874814" lvl="7" indent="-530216" algn="l">
              <a:spcBef>
                <a:spcPts val="711"/>
              </a:spcBef>
              <a:spcAft>
                <a:spcPts val="0"/>
              </a:spcAft>
              <a:buClr>
                <a:schemeClr val="dk1"/>
              </a:buClr>
              <a:buSzPts val="2665"/>
              <a:buChar char="•"/>
              <a:defRPr sz="3600"/>
            </a:lvl8pPr>
            <a:lvl9pPr marL="5484168" lvl="8" indent="-530216" algn="l">
              <a:spcBef>
                <a:spcPts val="711"/>
              </a:spcBef>
              <a:spcAft>
                <a:spcPts val="0"/>
              </a:spcAft>
              <a:buClr>
                <a:schemeClr val="dk1"/>
              </a:buClr>
              <a:buSzPts val="2665"/>
              <a:buChar char="•"/>
              <a:defRPr sz="3600"/>
            </a:lvl9pPr>
          </a:lstStyle>
          <a:p>
            <a:endParaRPr/>
          </a:p>
        </p:txBody>
      </p:sp>
      <p:sp>
        <p:nvSpPr>
          <p:cNvPr id="141" name="Google Shape;141;p32"/>
          <p:cNvSpPr txBox="1">
            <a:spLocks noGrp="1"/>
          </p:cNvSpPr>
          <p:nvPr>
            <p:ph type="body" idx="2"/>
          </p:nvPr>
        </p:nvSpPr>
        <p:spPr>
          <a:xfrm>
            <a:off x="813834" y="1913482"/>
            <a:ext cx="5354902" cy="6254751"/>
          </a:xfrm>
          <a:prstGeom prst="rect">
            <a:avLst/>
          </a:prstGeom>
          <a:noFill/>
          <a:ln>
            <a:noFill/>
          </a:ln>
        </p:spPr>
        <p:txBody>
          <a:bodyPr spcFirstLastPara="1" wrap="square" lIns="121852" tIns="60910" rIns="121852" bIns="60910" anchor="t" anchorCtr="0">
            <a:normAutofit/>
          </a:bodyPr>
          <a:lstStyle>
            <a:lvl1pPr marL="609352" lvl="0" indent="-304680" algn="l">
              <a:spcBef>
                <a:spcPts val="498"/>
              </a:spcBef>
              <a:spcAft>
                <a:spcPts val="0"/>
              </a:spcAft>
              <a:buClr>
                <a:schemeClr val="dk1"/>
              </a:buClr>
              <a:buSzPts val="1865"/>
              <a:buNone/>
              <a:defRPr sz="2500"/>
            </a:lvl1pPr>
            <a:lvl2pPr marL="1218702" lvl="1" indent="-304680" algn="l">
              <a:spcBef>
                <a:spcPts val="427"/>
              </a:spcBef>
              <a:spcAft>
                <a:spcPts val="0"/>
              </a:spcAft>
              <a:buClr>
                <a:schemeClr val="dk1"/>
              </a:buClr>
              <a:buSzPts val="1600"/>
              <a:buNone/>
              <a:defRPr sz="2100"/>
            </a:lvl2pPr>
            <a:lvl3pPr marL="1828053" lvl="2" indent="-304680" algn="l">
              <a:spcBef>
                <a:spcPts val="356"/>
              </a:spcBef>
              <a:spcAft>
                <a:spcPts val="0"/>
              </a:spcAft>
              <a:buClr>
                <a:schemeClr val="dk1"/>
              </a:buClr>
              <a:buSzPts val="1335"/>
              <a:buNone/>
              <a:defRPr sz="1700"/>
            </a:lvl3pPr>
            <a:lvl4pPr marL="2437408" lvl="3" indent="-304680" algn="l">
              <a:spcBef>
                <a:spcPts val="320"/>
              </a:spcBef>
              <a:spcAft>
                <a:spcPts val="0"/>
              </a:spcAft>
              <a:buClr>
                <a:schemeClr val="dk1"/>
              </a:buClr>
              <a:buSzPts val="1200"/>
              <a:buNone/>
              <a:defRPr sz="1600"/>
            </a:lvl4pPr>
            <a:lvl5pPr marL="3046757" lvl="4" indent="-304680" algn="l">
              <a:spcBef>
                <a:spcPts val="320"/>
              </a:spcBef>
              <a:spcAft>
                <a:spcPts val="0"/>
              </a:spcAft>
              <a:buClr>
                <a:schemeClr val="dk1"/>
              </a:buClr>
              <a:buSzPts val="1200"/>
              <a:buNone/>
              <a:defRPr sz="1600"/>
            </a:lvl5pPr>
            <a:lvl6pPr marL="3656109" lvl="5" indent="-304680" algn="l">
              <a:spcBef>
                <a:spcPts val="320"/>
              </a:spcBef>
              <a:spcAft>
                <a:spcPts val="0"/>
              </a:spcAft>
              <a:buClr>
                <a:schemeClr val="dk1"/>
              </a:buClr>
              <a:buSzPts val="1200"/>
              <a:buNone/>
              <a:defRPr sz="1600"/>
            </a:lvl6pPr>
            <a:lvl7pPr marL="4265463" lvl="6" indent="-304680" algn="l">
              <a:spcBef>
                <a:spcPts val="320"/>
              </a:spcBef>
              <a:spcAft>
                <a:spcPts val="0"/>
              </a:spcAft>
              <a:buClr>
                <a:schemeClr val="dk1"/>
              </a:buClr>
              <a:buSzPts val="1200"/>
              <a:buNone/>
              <a:defRPr sz="1600"/>
            </a:lvl7pPr>
            <a:lvl8pPr marL="4874814" lvl="7" indent="-304680" algn="l">
              <a:spcBef>
                <a:spcPts val="320"/>
              </a:spcBef>
              <a:spcAft>
                <a:spcPts val="0"/>
              </a:spcAft>
              <a:buClr>
                <a:schemeClr val="dk1"/>
              </a:buClr>
              <a:buSzPts val="1200"/>
              <a:buNone/>
              <a:defRPr sz="1600"/>
            </a:lvl8pPr>
            <a:lvl9pPr marL="5484168" lvl="8" indent="-304680" algn="l">
              <a:spcBef>
                <a:spcPts val="320"/>
              </a:spcBef>
              <a:spcAft>
                <a:spcPts val="0"/>
              </a:spcAft>
              <a:buClr>
                <a:schemeClr val="dk1"/>
              </a:buClr>
              <a:buSzPts val="1200"/>
              <a:buNone/>
              <a:defRPr sz="1600"/>
            </a:lvl9pPr>
          </a:lstStyle>
          <a:p>
            <a:endParaRPr/>
          </a:p>
        </p:txBody>
      </p:sp>
      <p:sp>
        <p:nvSpPr>
          <p:cNvPr id="142" name="Google Shape;142;p32"/>
          <p:cNvSpPr txBox="1">
            <a:spLocks noGrp="1"/>
          </p:cNvSpPr>
          <p:nvPr>
            <p:ph type="dt" idx="10"/>
          </p:nvPr>
        </p:nvSpPr>
        <p:spPr>
          <a:xfrm>
            <a:off x="813832" y="8475148"/>
            <a:ext cx="3797882" cy="486833"/>
          </a:xfrm>
          <a:prstGeom prst="rect">
            <a:avLst/>
          </a:prstGeom>
          <a:noFill/>
          <a:ln>
            <a:noFill/>
          </a:ln>
        </p:spPr>
        <p:txBody>
          <a:bodyPr spcFirstLastPara="1" wrap="square" lIns="121852" tIns="60910" rIns="121852" bIns="6091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2"/>
          <p:cNvSpPr txBox="1">
            <a:spLocks noGrp="1"/>
          </p:cNvSpPr>
          <p:nvPr>
            <p:ph type="ftr" idx="11"/>
          </p:nvPr>
        </p:nvSpPr>
        <p:spPr>
          <a:xfrm>
            <a:off x="5561186" y="8475148"/>
            <a:ext cx="5154269" cy="486833"/>
          </a:xfrm>
          <a:prstGeom prst="rect">
            <a:avLst/>
          </a:prstGeom>
          <a:noFill/>
          <a:ln>
            <a:noFill/>
          </a:ln>
        </p:spPr>
        <p:txBody>
          <a:bodyPr spcFirstLastPara="1" wrap="square" lIns="121852" tIns="60910" rIns="121852" bIns="6091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2"/>
          <p:cNvSpPr txBox="1">
            <a:spLocks noGrp="1"/>
          </p:cNvSpPr>
          <p:nvPr>
            <p:ph type="sldNum" idx="12"/>
          </p:nvPr>
        </p:nvSpPr>
        <p:spPr>
          <a:xfrm>
            <a:off x="11664924" y="8475148"/>
            <a:ext cx="3797882" cy="486833"/>
          </a:xfrm>
          <a:prstGeom prst="rect">
            <a:avLst/>
          </a:prstGeom>
          <a:noFill/>
          <a:ln>
            <a:noFill/>
          </a:ln>
        </p:spPr>
        <p:txBody>
          <a:bodyPr spcFirstLastPara="1" wrap="square" lIns="121852" tIns="60910" rIns="121852" bIns="6091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09306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3190334" y="6400803"/>
            <a:ext cx="9765983" cy="755652"/>
          </a:xfrm>
          <a:prstGeom prst="rect">
            <a:avLst/>
          </a:prstGeom>
          <a:noFill/>
          <a:ln>
            <a:noFill/>
          </a:ln>
        </p:spPr>
        <p:txBody>
          <a:bodyPr spcFirstLastPara="1" wrap="square" lIns="121852" tIns="60910" rIns="121852" bIns="60910" anchor="b" anchorCtr="0">
            <a:normAutofit/>
          </a:bodyPr>
          <a:lstStyle>
            <a:lvl1pPr lvl="0" algn="l">
              <a:spcBef>
                <a:spcPts val="0"/>
              </a:spcBef>
              <a:spcAft>
                <a:spcPts val="0"/>
              </a:spcAft>
              <a:buClr>
                <a:schemeClr val="dk1"/>
              </a:buClr>
              <a:buSzPts val="2665"/>
              <a:buFont typeface="Calibri"/>
              <a:buNone/>
              <a:defRPr sz="3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3"/>
          <p:cNvSpPr>
            <a:spLocks noGrp="1"/>
          </p:cNvSpPr>
          <p:nvPr>
            <p:ph type="pic" idx="2"/>
          </p:nvPr>
        </p:nvSpPr>
        <p:spPr>
          <a:xfrm>
            <a:off x="3190334" y="817033"/>
            <a:ext cx="9765983" cy="5486400"/>
          </a:xfrm>
          <a:prstGeom prst="rect">
            <a:avLst/>
          </a:prstGeom>
          <a:noFill/>
          <a:ln>
            <a:noFill/>
          </a:ln>
        </p:spPr>
        <p:txBody>
          <a:bodyPr spcFirstLastPara="1" wrap="square" lIns="121852" tIns="60910" rIns="121852" bIns="60910" anchor="t" anchorCtr="0">
            <a:normAutofit/>
          </a:bodyPr>
          <a:lstStyle>
            <a:lvl1pPr marR="0" lvl="0" algn="l" rtl="0">
              <a:spcBef>
                <a:spcPts val="1138"/>
              </a:spcBef>
              <a:spcAft>
                <a:spcPts val="0"/>
              </a:spcAft>
              <a:buClr>
                <a:schemeClr val="dk1"/>
              </a:buClr>
              <a:buSzPts val="4265"/>
              <a:buFont typeface="Arial"/>
              <a:buNone/>
              <a:defRPr sz="5700" b="0" i="0" u="none" strike="noStrike" cap="none">
                <a:solidFill>
                  <a:schemeClr val="dk1"/>
                </a:solidFill>
                <a:latin typeface="Calibri"/>
                <a:ea typeface="Calibri"/>
                <a:cs typeface="Calibri"/>
                <a:sym typeface="Calibri"/>
              </a:defRPr>
            </a:lvl1pPr>
            <a:lvl2pPr marR="0" lvl="1" algn="l" rtl="0">
              <a:spcBef>
                <a:spcPts val="997"/>
              </a:spcBef>
              <a:spcAft>
                <a:spcPts val="0"/>
              </a:spcAft>
              <a:buClr>
                <a:schemeClr val="dk1"/>
              </a:buClr>
              <a:buSzPts val="3735"/>
              <a:buFont typeface="Arial"/>
              <a:buNone/>
              <a:defRPr sz="4900" b="0" i="0" u="none" strike="noStrike" cap="none">
                <a:solidFill>
                  <a:schemeClr val="dk1"/>
                </a:solidFill>
                <a:latin typeface="Calibri"/>
                <a:ea typeface="Calibri"/>
                <a:cs typeface="Calibri"/>
                <a:sym typeface="Calibri"/>
              </a:defRPr>
            </a:lvl2pPr>
            <a:lvl3pPr marR="0" lvl="2" algn="l" rtl="0">
              <a:spcBef>
                <a:spcPts val="854"/>
              </a:spcBef>
              <a:spcAft>
                <a:spcPts val="0"/>
              </a:spcAft>
              <a:buClr>
                <a:schemeClr val="dk1"/>
              </a:buClr>
              <a:buSzPts val="3200"/>
              <a:buFont typeface="Arial"/>
              <a:buNone/>
              <a:defRPr sz="4300" b="0" i="0" u="none" strike="noStrike" cap="none">
                <a:solidFill>
                  <a:schemeClr val="dk1"/>
                </a:solidFill>
                <a:latin typeface="Calibri"/>
                <a:ea typeface="Calibri"/>
                <a:cs typeface="Calibri"/>
                <a:sym typeface="Calibri"/>
              </a:defRPr>
            </a:lvl3pPr>
            <a:lvl4pPr marR="0" lvl="3" algn="l" rtl="0">
              <a:spcBef>
                <a:spcPts val="711"/>
              </a:spcBef>
              <a:spcAft>
                <a:spcPts val="0"/>
              </a:spcAft>
              <a:buClr>
                <a:schemeClr val="dk1"/>
              </a:buClr>
              <a:buSzPts val="2665"/>
              <a:buFont typeface="Arial"/>
              <a:buNone/>
              <a:defRPr sz="3600" b="0" i="0" u="none" strike="noStrike" cap="none">
                <a:solidFill>
                  <a:schemeClr val="dk1"/>
                </a:solidFill>
                <a:latin typeface="Calibri"/>
                <a:ea typeface="Calibri"/>
                <a:cs typeface="Calibri"/>
                <a:sym typeface="Calibri"/>
              </a:defRPr>
            </a:lvl4pPr>
            <a:lvl5pPr marR="0" lvl="4" algn="l" rtl="0">
              <a:spcBef>
                <a:spcPts val="711"/>
              </a:spcBef>
              <a:spcAft>
                <a:spcPts val="0"/>
              </a:spcAft>
              <a:buClr>
                <a:schemeClr val="dk1"/>
              </a:buClr>
              <a:buSzPts val="2665"/>
              <a:buFont typeface="Arial"/>
              <a:buNone/>
              <a:defRPr sz="3600" b="0" i="0" u="none" strike="noStrike" cap="none">
                <a:solidFill>
                  <a:schemeClr val="dk1"/>
                </a:solidFill>
                <a:latin typeface="Calibri"/>
                <a:ea typeface="Calibri"/>
                <a:cs typeface="Calibri"/>
                <a:sym typeface="Calibri"/>
              </a:defRPr>
            </a:lvl5pPr>
            <a:lvl6pPr marR="0" lvl="5" algn="l" rtl="0">
              <a:spcBef>
                <a:spcPts val="711"/>
              </a:spcBef>
              <a:spcAft>
                <a:spcPts val="0"/>
              </a:spcAft>
              <a:buClr>
                <a:schemeClr val="dk1"/>
              </a:buClr>
              <a:buSzPts val="2665"/>
              <a:buFont typeface="Arial"/>
              <a:buNone/>
              <a:defRPr sz="3600" b="0" i="0" u="none" strike="noStrike" cap="none">
                <a:solidFill>
                  <a:schemeClr val="dk1"/>
                </a:solidFill>
                <a:latin typeface="Calibri"/>
                <a:ea typeface="Calibri"/>
                <a:cs typeface="Calibri"/>
                <a:sym typeface="Calibri"/>
              </a:defRPr>
            </a:lvl6pPr>
            <a:lvl7pPr marR="0" lvl="6" algn="l" rtl="0">
              <a:spcBef>
                <a:spcPts val="711"/>
              </a:spcBef>
              <a:spcAft>
                <a:spcPts val="0"/>
              </a:spcAft>
              <a:buClr>
                <a:schemeClr val="dk1"/>
              </a:buClr>
              <a:buSzPts val="2665"/>
              <a:buFont typeface="Arial"/>
              <a:buNone/>
              <a:defRPr sz="3600" b="0" i="0" u="none" strike="noStrike" cap="none">
                <a:solidFill>
                  <a:schemeClr val="dk1"/>
                </a:solidFill>
                <a:latin typeface="Calibri"/>
                <a:ea typeface="Calibri"/>
                <a:cs typeface="Calibri"/>
                <a:sym typeface="Calibri"/>
              </a:defRPr>
            </a:lvl7pPr>
            <a:lvl8pPr marR="0" lvl="7" algn="l" rtl="0">
              <a:spcBef>
                <a:spcPts val="711"/>
              </a:spcBef>
              <a:spcAft>
                <a:spcPts val="0"/>
              </a:spcAft>
              <a:buClr>
                <a:schemeClr val="dk1"/>
              </a:buClr>
              <a:buSzPts val="2665"/>
              <a:buFont typeface="Arial"/>
              <a:buNone/>
              <a:defRPr sz="3600" b="0" i="0" u="none" strike="noStrike" cap="none">
                <a:solidFill>
                  <a:schemeClr val="dk1"/>
                </a:solidFill>
                <a:latin typeface="Calibri"/>
                <a:ea typeface="Calibri"/>
                <a:cs typeface="Calibri"/>
                <a:sym typeface="Calibri"/>
              </a:defRPr>
            </a:lvl8pPr>
            <a:lvl9pPr marR="0" lvl="8" algn="l" rtl="0">
              <a:spcBef>
                <a:spcPts val="711"/>
              </a:spcBef>
              <a:spcAft>
                <a:spcPts val="0"/>
              </a:spcAft>
              <a:buClr>
                <a:schemeClr val="dk1"/>
              </a:buClr>
              <a:buSzPts val="2665"/>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48" name="Google Shape;148;p33"/>
          <p:cNvSpPr txBox="1">
            <a:spLocks noGrp="1"/>
          </p:cNvSpPr>
          <p:nvPr>
            <p:ph type="body" idx="1"/>
          </p:nvPr>
        </p:nvSpPr>
        <p:spPr>
          <a:xfrm>
            <a:off x="3190334" y="7156463"/>
            <a:ext cx="9765983" cy="1073151"/>
          </a:xfrm>
          <a:prstGeom prst="rect">
            <a:avLst/>
          </a:prstGeom>
          <a:noFill/>
          <a:ln>
            <a:noFill/>
          </a:ln>
        </p:spPr>
        <p:txBody>
          <a:bodyPr spcFirstLastPara="1" wrap="square" lIns="121852" tIns="60910" rIns="121852" bIns="60910" anchor="t" anchorCtr="0">
            <a:normAutofit/>
          </a:bodyPr>
          <a:lstStyle>
            <a:lvl1pPr marL="609352" lvl="0" indent="-304680" algn="l">
              <a:spcBef>
                <a:spcPts val="498"/>
              </a:spcBef>
              <a:spcAft>
                <a:spcPts val="0"/>
              </a:spcAft>
              <a:buClr>
                <a:schemeClr val="dk1"/>
              </a:buClr>
              <a:buSzPts val="1865"/>
              <a:buNone/>
              <a:defRPr sz="2500"/>
            </a:lvl1pPr>
            <a:lvl2pPr marL="1218702" lvl="1" indent="-304680" algn="l">
              <a:spcBef>
                <a:spcPts val="427"/>
              </a:spcBef>
              <a:spcAft>
                <a:spcPts val="0"/>
              </a:spcAft>
              <a:buClr>
                <a:schemeClr val="dk1"/>
              </a:buClr>
              <a:buSzPts val="1600"/>
              <a:buNone/>
              <a:defRPr sz="2100"/>
            </a:lvl2pPr>
            <a:lvl3pPr marL="1828053" lvl="2" indent="-304680" algn="l">
              <a:spcBef>
                <a:spcPts val="356"/>
              </a:spcBef>
              <a:spcAft>
                <a:spcPts val="0"/>
              </a:spcAft>
              <a:buClr>
                <a:schemeClr val="dk1"/>
              </a:buClr>
              <a:buSzPts val="1335"/>
              <a:buNone/>
              <a:defRPr sz="1700"/>
            </a:lvl3pPr>
            <a:lvl4pPr marL="2437408" lvl="3" indent="-304680" algn="l">
              <a:spcBef>
                <a:spcPts val="320"/>
              </a:spcBef>
              <a:spcAft>
                <a:spcPts val="0"/>
              </a:spcAft>
              <a:buClr>
                <a:schemeClr val="dk1"/>
              </a:buClr>
              <a:buSzPts val="1200"/>
              <a:buNone/>
              <a:defRPr sz="1600"/>
            </a:lvl4pPr>
            <a:lvl5pPr marL="3046757" lvl="4" indent="-304680" algn="l">
              <a:spcBef>
                <a:spcPts val="320"/>
              </a:spcBef>
              <a:spcAft>
                <a:spcPts val="0"/>
              </a:spcAft>
              <a:buClr>
                <a:schemeClr val="dk1"/>
              </a:buClr>
              <a:buSzPts val="1200"/>
              <a:buNone/>
              <a:defRPr sz="1600"/>
            </a:lvl5pPr>
            <a:lvl6pPr marL="3656109" lvl="5" indent="-304680" algn="l">
              <a:spcBef>
                <a:spcPts val="320"/>
              </a:spcBef>
              <a:spcAft>
                <a:spcPts val="0"/>
              </a:spcAft>
              <a:buClr>
                <a:schemeClr val="dk1"/>
              </a:buClr>
              <a:buSzPts val="1200"/>
              <a:buNone/>
              <a:defRPr sz="1600"/>
            </a:lvl6pPr>
            <a:lvl7pPr marL="4265463" lvl="6" indent="-304680" algn="l">
              <a:spcBef>
                <a:spcPts val="320"/>
              </a:spcBef>
              <a:spcAft>
                <a:spcPts val="0"/>
              </a:spcAft>
              <a:buClr>
                <a:schemeClr val="dk1"/>
              </a:buClr>
              <a:buSzPts val="1200"/>
              <a:buNone/>
              <a:defRPr sz="1600"/>
            </a:lvl7pPr>
            <a:lvl8pPr marL="4874814" lvl="7" indent="-304680" algn="l">
              <a:spcBef>
                <a:spcPts val="320"/>
              </a:spcBef>
              <a:spcAft>
                <a:spcPts val="0"/>
              </a:spcAft>
              <a:buClr>
                <a:schemeClr val="dk1"/>
              </a:buClr>
              <a:buSzPts val="1200"/>
              <a:buNone/>
              <a:defRPr sz="1600"/>
            </a:lvl8pPr>
            <a:lvl9pPr marL="5484168" lvl="8" indent="-304680" algn="l">
              <a:spcBef>
                <a:spcPts val="320"/>
              </a:spcBef>
              <a:spcAft>
                <a:spcPts val="0"/>
              </a:spcAft>
              <a:buClr>
                <a:schemeClr val="dk1"/>
              </a:buClr>
              <a:buSzPts val="1200"/>
              <a:buNone/>
              <a:defRPr sz="1600"/>
            </a:lvl9pPr>
          </a:lstStyle>
          <a:p>
            <a:endParaRPr/>
          </a:p>
        </p:txBody>
      </p:sp>
      <p:sp>
        <p:nvSpPr>
          <p:cNvPr id="149" name="Google Shape;149;p33"/>
          <p:cNvSpPr txBox="1">
            <a:spLocks noGrp="1"/>
          </p:cNvSpPr>
          <p:nvPr>
            <p:ph type="dt" idx="10"/>
          </p:nvPr>
        </p:nvSpPr>
        <p:spPr>
          <a:xfrm>
            <a:off x="813832" y="8475148"/>
            <a:ext cx="3797882" cy="486833"/>
          </a:xfrm>
          <a:prstGeom prst="rect">
            <a:avLst/>
          </a:prstGeom>
          <a:noFill/>
          <a:ln>
            <a:noFill/>
          </a:ln>
        </p:spPr>
        <p:txBody>
          <a:bodyPr spcFirstLastPara="1" wrap="square" lIns="121852" tIns="60910" rIns="121852" bIns="6091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3"/>
          <p:cNvSpPr txBox="1">
            <a:spLocks noGrp="1"/>
          </p:cNvSpPr>
          <p:nvPr>
            <p:ph type="ftr" idx="11"/>
          </p:nvPr>
        </p:nvSpPr>
        <p:spPr>
          <a:xfrm>
            <a:off x="5561186" y="8475148"/>
            <a:ext cx="5154269" cy="486833"/>
          </a:xfrm>
          <a:prstGeom prst="rect">
            <a:avLst/>
          </a:prstGeom>
          <a:noFill/>
          <a:ln>
            <a:noFill/>
          </a:ln>
        </p:spPr>
        <p:txBody>
          <a:bodyPr spcFirstLastPara="1" wrap="square" lIns="121852" tIns="60910" rIns="121852" bIns="6091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3"/>
          <p:cNvSpPr txBox="1">
            <a:spLocks noGrp="1"/>
          </p:cNvSpPr>
          <p:nvPr>
            <p:ph type="sldNum" idx="12"/>
          </p:nvPr>
        </p:nvSpPr>
        <p:spPr>
          <a:xfrm>
            <a:off x="11664924" y="8475148"/>
            <a:ext cx="3797882" cy="486833"/>
          </a:xfrm>
          <a:prstGeom prst="rect">
            <a:avLst/>
          </a:prstGeom>
          <a:noFill/>
          <a:ln>
            <a:noFill/>
          </a:ln>
        </p:spPr>
        <p:txBody>
          <a:bodyPr spcFirstLastPara="1" wrap="square" lIns="121852" tIns="60910" rIns="121852" bIns="6091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5300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813832" y="366185"/>
            <a:ext cx="14648974" cy="1524000"/>
          </a:xfrm>
          <a:prstGeom prst="rect">
            <a:avLst/>
          </a:prstGeom>
          <a:noFill/>
          <a:ln>
            <a:noFill/>
          </a:ln>
        </p:spPr>
        <p:txBody>
          <a:bodyPr spcFirstLastPara="1" wrap="square" lIns="121852" tIns="60910" rIns="121852" bIns="6091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4"/>
          <p:cNvSpPr txBox="1">
            <a:spLocks noGrp="1"/>
          </p:cNvSpPr>
          <p:nvPr>
            <p:ph type="body" idx="1"/>
          </p:nvPr>
        </p:nvSpPr>
        <p:spPr>
          <a:xfrm rot="5400000">
            <a:off x="5121024" y="-2173576"/>
            <a:ext cx="6034617" cy="14648974"/>
          </a:xfrm>
          <a:prstGeom prst="rect">
            <a:avLst/>
          </a:prstGeom>
          <a:noFill/>
          <a:ln>
            <a:noFill/>
          </a:ln>
        </p:spPr>
        <p:txBody>
          <a:bodyPr spcFirstLastPara="1" wrap="square" lIns="121852" tIns="60910" rIns="121852" bIns="60910" anchor="t" anchorCtr="0">
            <a:normAutofit/>
          </a:bodyPr>
          <a:lstStyle>
            <a:lvl1pPr marL="609352" lvl="0" indent="-457013" algn="l">
              <a:spcBef>
                <a:spcPts val="480"/>
              </a:spcBef>
              <a:spcAft>
                <a:spcPts val="0"/>
              </a:spcAft>
              <a:buClr>
                <a:schemeClr val="dk1"/>
              </a:buClr>
              <a:buSzPts val="1800"/>
              <a:buChar char="•"/>
              <a:defRPr/>
            </a:lvl1pPr>
            <a:lvl2pPr marL="1218702" lvl="1" indent="-457013" algn="l">
              <a:spcBef>
                <a:spcPts val="480"/>
              </a:spcBef>
              <a:spcAft>
                <a:spcPts val="0"/>
              </a:spcAft>
              <a:buClr>
                <a:schemeClr val="dk1"/>
              </a:buClr>
              <a:buSzPts val="1800"/>
              <a:buChar char="–"/>
              <a:defRPr/>
            </a:lvl2pPr>
            <a:lvl3pPr marL="1828053" lvl="2" indent="-457013" algn="l">
              <a:spcBef>
                <a:spcPts val="480"/>
              </a:spcBef>
              <a:spcAft>
                <a:spcPts val="0"/>
              </a:spcAft>
              <a:buClr>
                <a:schemeClr val="dk1"/>
              </a:buClr>
              <a:buSzPts val="1800"/>
              <a:buChar char="•"/>
              <a:defRPr/>
            </a:lvl3pPr>
            <a:lvl4pPr marL="2437408" lvl="3" indent="-457013" algn="l">
              <a:spcBef>
                <a:spcPts val="480"/>
              </a:spcBef>
              <a:spcAft>
                <a:spcPts val="0"/>
              </a:spcAft>
              <a:buClr>
                <a:schemeClr val="dk1"/>
              </a:buClr>
              <a:buSzPts val="1800"/>
              <a:buChar char="–"/>
              <a:defRPr/>
            </a:lvl4pPr>
            <a:lvl5pPr marL="3046757" lvl="4" indent="-457013" algn="l">
              <a:spcBef>
                <a:spcPts val="480"/>
              </a:spcBef>
              <a:spcAft>
                <a:spcPts val="0"/>
              </a:spcAft>
              <a:buClr>
                <a:schemeClr val="dk1"/>
              </a:buClr>
              <a:buSzPts val="1800"/>
              <a:buChar char="»"/>
              <a:defRPr/>
            </a:lvl5pPr>
            <a:lvl6pPr marL="3656109" lvl="5" indent="-457013" algn="l">
              <a:spcBef>
                <a:spcPts val="480"/>
              </a:spcBef>
              <a:spcAft>
                <a:spcPts val="0"/>
              </a:spcAft>
              <a:buClr>
                <a:schemeClr val="dk1"/>
              </a:buClr>
              <a:buSzPts val="1800"/>
              <a:buChar char="•"/>
              <a:defRPr/>
            </a:lvl6pPr>
            <a:lvl7pPr marL="4265463" lvl="6" indent="-457013" algn="l">
              <a:spcBef>
                <a:spcPts val="480"/>
              </a:spcBef>
              <a:spcAft>
                <a:spcPts val="0"/>
              </a:spcAft>
              <a:buClr>
                <a:schemeClr val="dk1"/>
              </a:buClr>
              <a:buSzPts val="1800"/>
              <a:buChar char="•"/>
              <a:defRPr/>
            </a:lvl7pPr>
            <a:lvl8pPr marL="4874814" lvl="7" indent="-457013" algn="l">
              <a:spcBef>
                <a:spcPts val="480"/>
              </a:spcBef>
              <a:spcAft>
                <a:spcPts val="0"/>
              </a:spcAft>
              <a:buClr>
                <a:schemeClr val="dk1"/>
              </a:buClr>
              <a:buSzPts val="1800"/>
              <a:buChar char="•"/>
              <a:defRPr/>
            </a:lvl8pPr>
            <a:lvl9pPr marL="5484168" lvl="8" indent="-457013" algn="l">
              <a:spcBef>
                <a:spcPts val="480"/>
              </a:spcBef>
              <a:spcAft>
                <a:spcPts val="0"/>
              </a:spcAft>
              <a:buClr>
                <a:schemeClr val="dk1"/>
              </a:buClr>
              <a:buSzPts val="1800"/>
              <a:buChar char="•"/>
              <a:defRPr/>
            </a:lvl9pPr>
          </a:lstStyle>
          <a:p>
            <a:endParaRPr/>
          </a:p>
        </p:txBody>
      </p:sp>
      <p:sp>
        <p:nvSpPr>
          <p:cNvPr id="155" name="Google Shape;155;p34"/>
          <p:cNvSpPr txBox="1">
            <a:spLocks noGrp="1"/>
          </p:cNvSpPr>
          <p:nvPr>
            <p:ph type="dt" idx="10"/>
          </p:nvPr>
        </p:nvSpPr>
        <p:spPr>
          <a:xfrm>
            <a:off x="813832" y="8475148"/>
            <a:ext cx="3797882" cy="486833"/>
          </a:xfrm>
          <a:prstGeom prst="rect">
            <a:avLst/>
          </a:prstGeom>
          <a:noFill/>
          <a:ln>
            <a:noFill/>
          </a:ln>
        </p:spPr>
        <p:txBody>
          <a:bodyPr spcFirstLastPara="1" wrap="square" lIns="121852" tIns="60910" rIns="121852" bIns="6091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4"/>
          <p:cNvSpPr txBox="1">
            <a:spLocks noGrp="1"/>
          </p:cNvSpPr>
          <p:nvPr>
            <p:ph type="ftr" idx="11"/>
          </p:nvPr>
        </p:nvSpPr>
        <p:spPr>
          <a:xfrm>
            <a:off x="5561186" y="8475148"/>
            <a:ext cx="5154269" cy="486833"/>
          </a:xfrm>
          <a:prstGeom prst="rect">
            <a:avLst/>
          </a:prstGeom>
          <a:noFill/>
          <a:ln>
            <a:noFill/>
          </a:ln>
        </p:spPr>
        <p:txBody>
          <a:bodyPr spcFirstLastPara="1" wrap="square" lIns="121852" tIns="60910" rIns="121852" bIns="6091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4"/>
          <p:cNvSpPr txBox="1">
            <a:spLocks noGrp="1"/>
          </p:cNvSpPr>
          <p:nvPr>
            <p:ph type="sldNum" idx="12"/>
          </p:nvPr>
        </p:nvSpPr>
        <p:spPr>
          <a:xfrm>
            <a:off x="11664924" y="8475148"/>
            <a:ext cx="3797882" cy="486833"/>
          </a:xfrm>
          <a:prstGeom prst="rect">
            <a:avLst/>
          </a:prstGeom>
          <a:noFill/>
          <a:ln>
            <a:noFill/>
          </a:ln>
        </p:spPr>
        <p:txBody>
          <a:bodyPr spcFirstLastPara="1" wrap="square" lIns="121852" tIns="60910" rIns="121852" bIns="6091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7525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rot="5400000">
            <a:off x="10706450" y="1369279"/>
            <a:ext cx="5850468" cy="3662244"/>
          </a:xfrm>
          <a:prstGeom prst="rect">
            <a:avLst/>
          </a:prstGeom>
          <a:noFill/>
          <a:ln>
            <a:noFill/>
          </a:ln>
        </p:spPr>
        <p:txBody>
          <a:bodyPr spcFirstLastPara="1" wrap="square" lIns="121852" tIns="60910" rIns="121852" bIns="6091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5"/>
          <p:cNvSpPr txBox="1">
            <a:spLocks noGrp="1"/>
          </p:cNvSpPr>
          <p:nvPr>
            <p:ph type="body" idx="1"/>
          </p:nvPr>
        </p:nvSpPr>
        <p:spPr>
          <a:xfrm rot="5400000">
            <a:off x="3246327" y="-2157327"/>
            <a:ext cx="5850468" cy="10715453"/>
          </a:xfrm>
          <a:prstGeom prst="rect">
            <a:avLst/>
          </a:prstGeom>
          <a:noFill/>
          <a:ln>
            <a:noFill/>
          </a:ln>
        </p:spPr>
        <p:txBody>
          <a:bodyPr spcFirstLastPara="1" wrap="square" lIns="121852" tIns="60910" rIns="121852" bIns="60910" anchor="t" anchorCtr="0">
            <a:normAutofit/>
          </a:bodyPr>
          <a:lstStyle>
            <a:lvl1pPr marL="609352" lvl="0" indent="-457013" algn="l">
              <a:spcBef>
                <a:spcPts val="480"/>
              </a:spcBef>
              <a:spcAft>
                <a:spcPts val="0"/>
              </a:spcAft>
              <a:buClr>
                <a:schemeClr val="dk1"/>
              </a:buClr>
              <a:buSzPts val="1800"/>
              <a:buChar char="•"/>
              <a:defRPr/>
            </a:lvl1pPr>
            <a:lvl2pPr marL="1218702" lvl="1" indent="-457013" algn="l">
              <a:spcBef>
                <a:spcPts val="480"/>
              </a:spcBef>
              <a:spcAft>
                <a:spcPts val="0"/>
              </a:spcAft>
              <a:buClr>
                <a:schemeClr val="dk1"/>
              </a:buClr>
              <a:buSzPts val="1800"/>
              <a:buChar char="–"/>
              <a:defRPr/>
            </a:lvl2pPr>
            <a:lvl3pPr marL="1828053" lvl="2" indent="-457013" algn="l">
              <a:spcBef>
                <a:spcPts val="480"/>
              </a:spcBef>
              <a:spcAft>
                <a:spcPts val="0"/>
              </a:spcAft>
              <a:buClr>
                <a:schemeClr val="dk1"/>
              </a:buClr>
              <a:buSzPts val="1800"/>
              <a:buChar char="•"/>
              <a:defRPr/>
            </a:lvl3pPr>
            <a:lvl4pPr marL="2437408" lvl="3" indent="-457013" algn="l">
              <a:spcBef>
                <a:spcPts val="480"/>
              </a:spcBef>
              <a:spcAft>
                <a:spcPts val="0"/>
              </a:spcAft>
              <a:buClr>
                <a:schemeClr val="dk1"/>
              </a:buClr>
              <a:buSzPts val="1800"/>
              <a:buChar char="–"/>
              <a:defRPr/>
            </a:lvl4pPr>
            <a:lvl5pPr marL="3046757" lvl="4" indent="-457013" algn="l">
              <a:spcBef>
                <a:spcPts val="480"/>
              </a:spcBef>
              <a:spcAft>
                <a:spcPts val="0"/>
              </a:spcAft>
              <a:buClr>
                <a:schemeClr val="dk1"/>
              </a:buClr>
              <a:buSzPts val="1800"/>
              <a:buChar char="»"/>
              <a:defRPr/>
            </a:lvl5pPr>
            <a:lvl6pPr marL="3656109" lvl="5" indent="-457013" algn="l">
              <a:spcBef>
                <a:spcPts val="480"/>
              </a:spcBef>
              <a:spcAft>
                <a:spcPts val="0"/>
              </a:spcAft>
              <a:buClr>
                <a:schemeClr val="dk1"/>
              </a:buClr>
              <a:buSzPts val="1800"/>
              <a:buChar char="•"/>
              <a:defRPr/>
            </a:lvl6pPr>
            <a:lvl7pPr marL="4265463" lvl="6" indent="-457013" algn="l">
              <a:spcBef>
                <a:spcPts val="480"/>
              </a:spcBef>
              <a:spcAft>
                <a:spcPts val="0"/>
              </a:spcAft>
              <a:buClr>
                <a:schemeClr val="dk1"/>
              </a:buClr>
              <a:buSzPts val="1800"/>
              <a:buChar char="•"/>
              <a:defRPr/>
            </a:lvl7pPr>
            <a:lvl8pPr marL="4874814" lvl="7" indent="-457013" algn="l">
              <a:spcBef>
                <a:spcPts val="480"/>
              </a:spcBef>
              <a:spcAft>
                <a:spcPts val="0"/>
              </a:spcAft>
              <a:buClr>
                <a:schemeClr val="dk1"/>
              </a:buClr>
              <a:buSzPts val="1800"/>
              <a:buChar char="•"/>
              <a:defRPr/>
            </a:lvl8pPr>
            <a:lvl9pPr marL="5484168" lvl="8" indent="-457013" algn="l">
              <a:spcBef>
                <a:spcPts val="480"/>
              </a:spcBef>
              <a:spcAft>
                <a:spcPts val="0"/>
              </a:spcAft>
              <a:buClr>
                <a:schemeClr val="dk1"/>
              </a:buClr>
              <a:buSzPts val="1800"/>
              <a:buChar char="•"/>
              <a:defRPr/>
            </a:lvl9pPr>
          </a:lstStyle>
          <a:p>
            <a:endParaRPr/>
          </a:p>
        </p:txBody>
      </p:sp>
      <p:sp>
        <p:nvSpPr>
          <p:cNvPr id="161" name="Google Shape;161;p35"/>
          <p:cNvSpPr txBox="1">
            <a:spLocks noGrp="1"/>
          </p:cNvSpPr>
          <p:nvPr>
            <p:ph type="dt" idx="10"/>
          </p:nvPr>
        </p:nvSpPr>
        <p:spPr>
          <a:xfrm>
            <a:off x="813832" y="8475148"/>
            <a:ext cx="3797882" cy="486833"/>
          </a:xfrm>
          <a:prstGeom prst="rect">
            <a:avLst/>
          </a:prstGeom>
          <a:noFill/>
          <a:ln>
            <a:noFill/>
          </a:ln>
        </p:spPr>
        <p:txBody>
          <a:bodyPr spcFirstLastPara="1" wrap="square" lIns="121852" tIns="60910" rIns="121852" bIns="6091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5"/>
          <p:cNvSpPr txBox="1">
            <a:spLocks noGrp="1"/>
          </p:cNvSpPr>
          <p:nvPr>
            <p:ph type="ftr" idx="11"/>
          </p:nvPr>
        </p:nvSpPr>
        <p:spPr>
          <a:xfrm>
            <a:off x="5561186" y="8475148"/>
            <a:ext cx="5154269" cy="486833"/>
          </a:xfrm>
          <a:prstGeom prst="rect">
            <a:avLst/>
          </a:prstGeom>
          <a:noFill/>
          <a:ln>
            <a:noFill/>
          </a:ln>
        </p:spPr>
        <p:txBody>
          <a:bodyPr spcFirstLastPara="1" wrap="square" lIns="121852" tIns="60910" rIns="121852" bIns="6091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5"/>
          <p:cNvSpPr txBox="1">
            <a:spLocks noGrp="1"/>
          </p:cNvSpPr>
          <p:nvPr>
            <p:ph type="sldNum" idx="12"/>
          </p:nvPr>
        </p:nvSpPr>
        <p:spPr>
          <a:xfrm>
            <a:off x="11664924" y="8475148"/>
            <a:ext cx="3797882" cy="486833"/>
          </a:xfrm>
          <a:prstGeom prst="rect">
            <a:avLst/>
          </a:prstGeom>
          <a:noFill/>
          <a:ln>
            <a:noFill/>
          </a:ln>
        </p:spPr>
        <p:txBody>
          <a:bodyPr spcFirstLastPara="1" wrap="square" lIns="121852" tIns="60910" rIns="121852" bIns="6091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8809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2034581" y="1496485"/>
            <a:ext cx="12207479" cy="3183467"/>
          </a:xfrm>
          <a:prstGeom prst="rect">
            <a:avLst/>
          </a:prstGeom>
          <a:noFill/>
          <a:ln>
            <a:noFill/>
          </a:ln>
        </p:spPr>
        <p:txBody>
          <a:bodyPr spcFirstLastPara="1" wrap="square" lIns="121884" tIns="60926" rIns="121884" bIns="60926" anchor="b" anchorCtr="0">
            <a:normAutofit/>
          </a:bodyPr>
          <a:lstStyle>
            <a:lvl1pPr lvl="0" algn="ctr">
              <a:lnSpc>
                <a:spcPct val="90000"/>
              </a:lnSpc>
              <a:spcBef>
                <a:spcPts val="0"/>
              </a:spcBef>
              <a:spcAft>
                <a:spcPts val="0"/>
              </a:spcAft>
              <a:buClr>
                <a:schemeClr val="dk1"/>
              </a:buClr>
              <a:buSzPts val="6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2034581" y="4802717"/>
            <a:ext cx="12207479" cy="2207683"/>
          </a:xfrm>
          <a:prstGeom prst="rect">
            <a:avLst/>
          </a:prstGeom>
          <a:noFill/>
          <a:ln>
            <a:noFill/>
          </a:ln>
        </p:spPr>
        <p:txBody>
          <a:bodyPr spcFirstLastPara="1" wrap="square" lIns="121884" tIns="60926" rIns="121884" bIns="60926" anchor="t" anchorCtr="0">
            <a:normAutofit/>
          </a:bodyPr>
          <a:lstStyle>
            <a:lvl1pPr lvl="0" algn="ctr">
              <a:lnSpc>
                <a:spcPct val="90000"/>
              </a:lnSpc>
              <a:spcBef>
                <a:spcPts val="1334"/>
              </a:spcBef>
              <a:spcAft>
                <a:spcPts val="0"/>
              </a:spcAft>
              <a:buClr>
                <a:schemeClr val="dk1"/>
              </a:buClr>
              <a:buSzPts val="2400"/>
              <a:buNone/>
              <a:defRPr sz="3200"/>
            </a:lvl1pPr>
            <a:lvl2pPr lvl="1" algn="ctr">
              <a:lnSpc>
                <a:spcPct val="90000"/>
              </a:lnSpc>
              <a:spcBef>
                <a:spcPts val="667"/>
              </a:spcBef>
              <a:spcAft>
                <a:spcPts val="0"/>
              </a:spcAft>
              <a:buClr>
                <a:schemeClr val="dk1"/>
              </a:buClr>
              <a:buSzPts val="2000"/>
              <a:buNone/>
              <a:defRPr sz="2700"/>
            </a:lvl2pPr>
            <a:lvl3pPr lvl="2" algn="ctr">
              <a:lnSpc>
                <a:spcPct val="90000"/>
              </a:lnSpc>
              <a:spcBef>
                <a:spcPts val="667"/>
              </a:spcBef>
              <a:spcAft>
                <a:spcPts val="0"/>
              </a:spcAft>
              <a:buClr>
                <a:schemeClr val="dk1"/>
              </a:buClr>
              <a:buSzPts val="1800"/>
              <a:buNone/>
              <a:defRPr sz="2400"/>
            </a:lvl3pPr>
            <a:lvl4pPr lvl="3" algn="ctr">
              <a:lnSpc>
                <a:spcPct val="90000"/>
              </a:lnSpc>
              <a:spcBef>
                <a:spcPts val="667"/>
              </a:spcBef>
              <a:spcAft>
                <a:spcPts val="0"/>
              </a:spcAft>
              <a:buClr>
                <a:schemeClr val="dk1"/>
              </a:buClr>
              <a:buSzPts val="1600"/>
              <a:buNone/>
              <a:defRPr sz="2100"/>
            </a:lvl4pPr>
            <a:lvl5pPr lvl="4" algn="ctr">
              <a:lnSpc>
                <a:spcPct val="90000"/>
              </a:lnSpc>
              <a:spcBef>
                <a:spcPts val="667"/>
              </a:spcBef>
              <a:spcAft>
                <a:spcPts val="0"/>
              </a:spcAft>
              <a:buClr>
                <a:schemeClr val="dk1"/>
              </a:buClr>
              <a:buSzPts val="1600"/>
              <a:buNone/>
              <a:defRPr sz="2100"/>
            </a:lvl5pPr>
            <a:lvl6pPr lvl="5" algn="ctr">
              <a:lnSpc>
                <a:spcPct val="90000"/>
              </a:lnSpc>
              <a:spcBef>
                <a:spcPts val="667"/>
              </a:spcBef>
              <a:spcAft>
                <a:spcPts val="0"/>
              </a:spcAft>
              <a:buClr>
                <a:schemeClr val="dk1"/>
              </a:buClr>
              <a:buSzPts val="1600"/>
              <a:buNone/>
              <a:defRPr sz="2100"/>
            </a:lvl6pPr>
            <a:lvl7pPr lvl="6" algn="ctr">
              <a:lnSpc>
                <a:spcPct val="90000"/>
              </a:lnSpc>
              <a:spcBef>
                <a:spcPts val="667"/>
              </a:spcBef>
              <a:spcAft>
                <a:spcPts val="0"/>
              </a:spcAft>
              <a:buClr>
                <a:schemeClr val="dk1"/>
              </a:buClr>
              <a:buSzPts val="1600"/>
              <a:buNone/>
              <a:defRPr sz="2100"/>
            </a:lvl7pPr>
            <a:lvl8pPr lvl="7" algn="ctr">
              <a:lnSpc>
                <a:spcPct val="90000"/>
              </a:lnSpc>
              <a:spcBef>
                <a:spcPts val="667"/>
              </a:spcBef>
              <a:spcAft>
                <a:spcPts val="0"/>
              </a:spcAft>
              <a:buClr>
                <a:schemeClr val="dk1"/>
              </a:buClr>
              <a:buSzPts val="1600"/>
              <a:buNone/>
              <a:defRPr sz="2100"/>
            </a:lvl8pPr>
            <a:lvl9pPr lvl="8" algn="ctr">
              <a:lnSpc>
                <a:spcPct val="90000"/>
              </a:lnSpc>
              <a:spcBef>
                <a:spcPts val="667"/>
              </a:spcBef>
              <a:spcAft>
                <a:spcPts val="0"/>
              </a:spcAft>
              <a:buClr>
                <a:schemeClr val="dk1"/>
              </a:buClr>
              <a:buSzPts val="1600"/>
              <a:buNone/>
              <a:defRPr sz="2100"/>
            </a:lvl9pPr>
          </a:lstStyle>
          <a:p>
            <a:endParaRPr/>
          </a:p>
        </p:txBody>
      </p:sp>
      <p:sp>
        <p:nvSpPr>
          <p:cNvPr id="18" name="Google Shape;18;p19"/>
          <p:cNvSpPr txBox="1">
            <a:spLocks noGrp="1"/>
          </p:cNvSpPr>
          <p:nvPr>
            <p:ph type="dt" idx="10"/>
          </p:nvPr>
        </p:nvSpPr>
        <p:spPr>
          <a:xfrm>
            <a:off x="1119019" y="8475144"/>
            <a:ext cx="3662244" cy="486833"/>
          </a:xfrm>
          <a:prstGeom prst="rect">
            <a:avLst/>
          </a:prstGeom>
          <a:noFill/>
          <a:ln>
            <a:noFill/>
          </a:ln>
        </p:spPr>
        <p:txBody>
          <a:bodyPr spcFirstLastPara="1" wrap="square" lIns="121884" tIns="60926" rIns="121884" bIns="6092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5391638" y="8475144"/>
            <a:ext cx="5493365" cy="486833"/>
          </a:xfrm>
          <a:prstGeom prst="rect">
            <a:avLst/>
          </a:prstGeom>
          <a:noFill/>
          <a:ln>
            <a:noFill/>
          </a:ln>
        </p:spPr>
        <p:txBody>
          <a:bodyPr spcFirstLastPara="1" wrap="square" lIns="121884" tIns="60926" rIns="121884" bIns="6092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11495375" y="8475144"/>
            <a:ext cx="3662244" cy="486833"/>
          </a:xfrm>
          <a:prstGeom prst="rect">
            <a:avLst/>
          </a:prstGeom>
          <a:noFill/>
          <a:ln>
            <a:noFill/>
          </a:ln>
        </p:spPr>
        <p:txBody>
          <a:bodyPr spcFirstLastPara="1" wrap="square" lIns="121884" tIns="60926" rIns="121884" bIns="6092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0672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1110542" y="2279661"/>
            <a:ext cx="14038600" cy="3803649"/>
          </a:xfrm>
          <a:prstGeom prst="rect">
            <a:avLst/>
          </a:prstGeom>
          <a:noFill/>
          <a:ln>
            <a:noFill/>
          </a:ln>
        </p:spPr>
        <p:txBody>
          <a:bodyPr spcFirstLastPara="1" wrap="square" lIns="121884" tIns="60926" rIns="121884" bIns="60926" anchor="b" anchorCtr="0">
            <a:normAutofit/>
          </a:bodyPr>
          <a:lstStyle>
            <a:lvl1pPr lvl="0" algn="l">
              <a:lnSpc>
                <a:spcPct val="90000"/>
              </a:lnSpc>
              <a:spcBef>
                <a:spcPts val="0"/>
              </a:spcBef>
              <a:spcAft>
                <a:spcPts val="0"/>
              </a:spcAft>
              <a:buClr>
                <a:schemeClr val="dk1"/>
              </a:buClr>
              <a:buSzPts val="6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1110542" y="6119294"/>
            <a:ext cx="14038600" cy="2000249"/>
          </a:xfrm>
          <a:prstGeom prst="rect">
            <a:avLst/>
          </a:prstGeom>
          <a:noFill/>
          <a:ln>
            <a:noFill/>
          </a:ln>
        </p:spPr>
        <p:txBody>
          <a:bodyPr spcFirstLastPara="1" wrap="square" lIns="121884" tIns="60926" rIns="121884" bIns="60926" anchor="t" anchorCtr="0">
            <a:normAutofit/>
          </a:bodyPr>
          <a:lstStyle>
            <a:lvl1pPr marL="609515" lvl="0" indent="-304760" algn="l">
              <a:lnSpc>
                <a:spcPct val="90000"/>
              </a:lnSpc>
              <a:spcBef>
                <a:spcPts val="1334"/>
              </a:spcBef>
              <a:spcAft>
                <a:spcPts val="0"/>
              </a:spcAft>
              <a:buClr>
                <a:srgbClr val="888888"/>
              </a:buClr>
              <a:buSzPts val="2400"/>
              <a:buNone/>
              <a:defRPr sz="3200">
                <a:solidFill>
                  <a:srgbClr val="888888"/>
                </a:solidFill>
              </a:defRPr>
            </a:lvl1pPr>
            <a:lvl2pPr marL="1219029" lvl="1" indent="-304760" algn="l">
              <a:lnSpc>
                <a:spcPct val="90000"/>
              </a:lnSpc>
              <a:spcBef>
                <a:spcPts val="667"/>
              </a:spcBef>
              <a:spcAft>
                <a:spcPts val="0"/>
              </a:spcAft>
              <a:buClr>
                <a:srgbClr val="888888"/>
              </a:buClr>
              <a:buSzPts val="2000"/>
              <a:buNone/>
              <a:defRPr sz="2700">
                <a:solidFill>
                  <a:srgbClr val="888888"/>
                </a:solidFill>
              </a:defRPr>
            </a:lvl2pPr>
            <a:lvl3pPr marL="1828544" lvl="2" indent="-304760" algn="l">
              <a:lnSpc>
                <a:spcPct val="90000"/>
              </a:lnSpc>
              <a:spcBef>
                <a:spcPts val="667"/>
              </a:spcBef>
              <a:spcAft>
                <a:spcPts val="0"/>
              </a:spcAft>
              <a:buClr>
                <a:srgbClr val="888888"/>
              </a:buClr>
              <a:buSzPts val="1800"/>
              <a:buNone/>
              <a:defRPr sz="2400">
                <a:solidFill>
                  <a:srgbClr val="888888"/>
                </a:solidFill>
              </a:defRPr>
            </a:lvl3pPr>
            <a:lvl4pPr marL="2438062" lvl="3" indent="-304760" algn="l">
              <a:lnSpc>
                <a:spcPct val="90000"/>
              </a:lnSpc>
              <a:spcBef>
                <a:spcPts val="667"/>
              </a:spcBef>
              <a:spcAft>
                <a:spcPts val="0"/>
              </a:spcAft>
              <a:buClr>
                <a:srgbClr val="888888"/>
              </a:buClr>
              <a:buSzPts val="1600"/>
              <a:buNone/>
              <a:defRPr sz="2100">
                <a:solidFill>
                  <a:srgbClr val="888888"/>
                </a:solidFill>
              </a:defRPr>
            </a:lvl4pPr>
            <a:lvl5pPr marL="3047575" lvl="4" indent="-304760" algn="l">
              <a:lnSpc>
                <a:spcPct val="90000"/>
              </a:lnSpc>
              <a:spcBef>
                <a:spcPts val="667"/>
              </a:spcBef>
              <a:spcAft>
                <a:spcPts val="0"/>
              </a:spcAft>
              <a:buClr>
                <a:srgbClr val="888888"/>
              </a:buClr>
              <a:buSzPts val="1600"/>
              <a:buNone/>
              <a:defRPr sz="2100">
                <a:solidFill>
                  <a:srgbClr val="888888"/>
                </a:solidFill>
              </a:defRPr>
            </a:lvl5pPr>
            <a:lvl6pPr marL="3657090" lvl="5" indent="-304760" algn="l">
              <a:lnSpc>
                <a:spcPct val="90000"/>
              </a:lnSpc>
              <a:spcBef>
                <a:spcPts val="667"/>
              </a:spcBef>
              <a:spcAft>
                <a:spcPts val="0"/>
              </a:spcAft>
              <a:buClr>
                <a:srgbClr val="888888"/>
              </a:buClr>
              <a:buSzPts val="1600"/>
              <a:buNone/>
              <a:defRPr sz="2100">
                <a:solidFill>
                  <a:srgbClr val="888888"/>
                </a:solidFill>
              </a:defRPr>
            </a:lvl6pPr>
            <a:lvl7pPr marL="4266607" lvl="6" indent="-304760" algn="l">
              <a:lnSpc>
                <a:spcPct val="90000"/>
              </a:lnSpc>
              <a:spcBef>
                <a:spcPts val="667"/>
              </a:spcBef>
              <a:spcAft>
                <a:spcPts val="0"/>
              </a:spcAft>
              <a:buClr>
                <a:srgbClr val="888888"/>
              </a:buClr>
              <a:buSzPts val="1600"/>
              <a:buNone/>
              <a:defRPr sz="2100">
                <a:solidFill>
                  <a:srgbClr val="888888"/>
                </a:solidFill>
              </a:defRPr>
            </a:lvl7pPr>
            <a:lvl8pPr marL="4876122" lvl="7" indent="-304760" algn="l">
              <a:lnSpc>
                <a:spcPct val="90000"/>
              </a:lnSpc>
              <a:spcBef>
                <a:spcPts val="667"/>
              </a:spcBef>
              <a:spcAft>
                <a:spcPts val="0"/>
              </a:spcAft>
              <a:buClr>
                <a:srgbClr val="888888"/>
              </a:buClr>
              <a:buSzPts val="1600"/>
              <a:buNone/>
              <a:defRPr sz="2100">
                <a:solidFill>
                  <a:srgbClr val="888888"/>
                </a:solidFill>
              </a:defRPr>
            </a:lvl8pPr>
            <a:lvl9pPr marL="5485638" lvl="8" indent="-304760" algn="l">
              <a:lnSpc>
                <a:spcPct val="90000"/>
              </a:lnSpc>
              <a:spcBef>
                <a:spcPts val="667"/>
              </a:spcBef>
              <a:spcAft>
                <a:spcPts val="0"/>
              </a:spcAft>
              <a:buClr>
                <a:srgbClr val="888888"/>
              </a:buClr>
              <a:buSzPts val="1600"/>
              <a:buNone/>
              <a:defRPr sz="2100">
                <a:solidFill>
                  <a:srgbClr val="888888"/>
                </a:solidFill>
              </a:defRPr>
            </a:lvl9pPr>
          </a:lstStyle>
          <a:p>
            <a:endParaRPr/>
          </a:p>
        </p:txBody>
      </p:sp>
      <p:sp>
        <p:nvSpPr>
          <p:cNvPr id="33" name="Google Shape;33;p39"/>
          <p:cNvSpPr txBox="1">
            <a:spLocks noGrp="1"/>
          </p:cNvSpPr>
          <p:nvPr>
            <p:ph type="dt" idx="10"/>
          </p:nvPr>
        </p:nvSpPr>
        <p:spPr>
          <a:xfrm>
            <a:off x="1119019" y="8475144"/>
            <a:ext cx="3662244" cy="486833"/>
          </a:xfrm>
          <a:prstGeom prst="rect">
            <a:avLst/>
          </a:prstGeom>
          <a:noFill/>
          <a:ln>
            <a:noFill/>
          </a:ln>
        </p:spPr>
        <p:txBody>
          <a:bodyPr spcFirstLastPara="1" wrap="square" lIns="121884" tIns="60926" rIns="121884" bIns="6092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5391638" y="8475144"/>
            <a:ext cx="5493365" cy="486833"/>
          </a:xfrm>
          <a:prstGeom prst="rect">
            <a:avLst/>
          </a:prstGeom>
          <a:noFill/>
          <a:ln>
            <a:noFill/>
          </a:ln>
        </p:spPr>
        <p:txBody>
          <a:bodyPr spcFirstLastPara="1" wrap="square" lIns="121884" tIns="60926" rIns="121884" bIns="6092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11495375" y="8475144"/>
            <a:ext cx="3662244" cy="486833"/>
          </a:xfrm>
          <a:prstGeom prst="rect">
            <a:avLst/>
          </a:prstGeom>
          <a:noFill/>
          <a:ln>
            <a:noFill/>
          </a:ln>
        </p:spPr>
        <p:txBody>
          <a:bodyPr spcFirstLastPara="1" wrap="square" lIns="121884" tIns="60926" rIns="121884" bIns="6092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42901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1119019" y="486844"/>
            <a:ext cx="14038600" cy="1767417"/>
          </a:xfrm>
          <a:prstGeom prst="rect">
            <a:avLst/>
          </a:prstGeom>
          <a:noFill/>
          <a:ln>
            <a:noFill/>
          </a:ln>
        </p:spPr>
        <p:txBody>
          <a:bodyPr spcFirstLastPara="1" wrap="square" lIns="121884" tIns="60926" rIns="121884" bIns="60926"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1119019" y="2434167"/>
            <a:ext cx="6917571" cy="5801784"/>
          </a:xfrm>
          <a:prstGeom prst="rect">
            <a:avLst/>
          </a:prstGeom>
          <a:noFill/>
          <a:ln>
            <a:noFill/>
          </a:ln>
        </p:spPr>
        <p:txBody>
          <a:bodyPr spcFirstLastPara="1" wrap="square" lIns="121884" tIns="60926" rIns="121884" bIns="60926" anchor="t" anchorCtr="0">
            <a:normAutofit/>
          </a:bodyPr>
          <a:lstStyle>
            <a:lvl1pPr marL="609515" lvl="0" indent="-457136" algn="l">
              <a:lnSpc>
                <a:spcPct val="90000"/>
              </a:lnSpc>
              <a:spcBef>
                <a:spcPts val="1334"/>
              </a:spcBef>
              <a:spcAft>
                <a:spcPts val="0"/>
              </a:spcAft>
              <a:buClr>
                <a:schemeClr val="dk1"/>
              </a:buClr>
              <a:buSzPts val="1800"/>
              <a:buChar char="•"/>
              <a:defRPr/>
            </a:lvl1pPr>
            <a:lvl2pPr marL="1219029" lvl="1" indent="-457136" algn="l">
              <a:lnSpc>
                <a:spcPct val="90000"/>
              </a:lnSpc>
              <a:spcBef>
                <a:spcPts val="667"/>
              </a:spcBef>
              <a:spcAft>
                <a:spcPts val="0"/>
              </a:spcAft>
              <a:buClr>
                <a:schemeClr val="dk1"/>
              </a:buClr>
              <a:buSzPts val="1800"/>
              <a:buChar char="•"/>
              <a:defRPr/>
            </a:lvl2pPr>
            <a:lvl3pPr marL="1828544" lvl="2" indent="-457136" algn="l">
              <a:lnSpc>
                <a:spcPct val="90000"/>
              </a:lnSpc>
              <a:spcBef>
                <a:spcPts val="667"/>
              </a:spcBef>
              <a:spcAft>
                <a:spcPts val="0"/>
              </a:spcAft>
              <a:buClr>
                <a:schemeClr val="dk1"/>
              </a:buClr>
              <a:buSzPts val="1800"/>
              <a:buChar char="•"/>
              <a:defRPr/>
            </a:lvl3pPr>
            <a:lvl4pPr marL="2438062" lvl="3" indent="-457136" algn="l">
              <a:lnSpc>
                <a:spcPct val="90000"/>
              </a:lnSpc>
              <a:spcBef>
                <a:spcPts val="667"/>
              </a:spcBef>
              <a:spcAft>
                <a:spcPts val="0"/>
              </a:spcAft>
              <a:buClr>
                <a:schemeClr val="dk1"/>
              </a:buClr>
              <a:buSzPts val="1800"/>
              <a:buChar char="•"/>
              <a:defRPr/>
            </a:lvl4pPr>
            <a:lvl5pPr marL="3047575" lvl="4" indent="-457136" algn="l">
              <a:lnSpc>
                <a:spcPct val="90000"/>
              </a:lnSpc>
              <a:spcBef>
                <a:spcPts val="667"/>
              </a:spcBef>
              <a:spcAft>
                <a:spcPts val="0"/>
              </a:spcAft>
              <a:buClr>
                <a:schemeClr val="dk1"/>
              </a:buClr>
              <a:buSzPts val="1800"/>
              <a:buChar char="•"/>
              <a:defRPr/>
            </a:lvl5pPr>
            <a:lvl6pPr marL="3657090" lvl="5" indent="-457136" algn="l">
              <a:lnSpc>
                <a:spcPct val="90000"/>
              </a:lnSpc>
              <a:spcBef>
                <a:spcPts val="667"/>
              </a:spcBef>
              <a:spcAft>
                <a:spcPts val="0"/>
              </a:spcAft>
              <a:buClr>
                <a:schemeClr val="dk1"/>
              </a:buClr>
              <a:buSzPts val="1800"/>
              <a:buChar char="•"/>
              <a:defRPr/>
            </a:lvl6pPr>
            <a:lvl7pPr marL="4266607" lvl="6" indent="-457136" algn="l">
              <a:lnSpc>
                <a:spcPct val="90000"/>
              </a:lnSpc>
              <a:spcBef>
                <a:spcPts val="667"/>
              </a:spcBef>
              <a:spcAft>
                <a:spcPts val="0"/>
              </a:spcAft>
              <a:buClr>
                <a:schemeClr val="dk1"/>
              </a:buClr>
              <a:buSzPts val="1800"/>
              <a:buChar char="•"/>
              <a:defRPr/>
            </a:lvl7pPr>
            <a:lvl8pPr marL="4876122" lvl="7" indent="-457136" algn="l">
              <a:lnSpc>
                <a:spcPct val="90000"/>
              </a:lnSpc>
              <a:spcBef>
                <a:spcPts val="667"/>
              </a:spcBef>
              <a:spcAft>
                <a:spcPts val="0"/>
              </a:spcAft>
              <a:buClr>
                <a:schemeClr val="dk1"/>
              </a:buClr>
              <a:buSzPts val="1800"/>
              <a:buChar char="•"/>
              <a:defRPr/>
            </a:lvl8pPr>
            <a:lvl9pPr marL="5485638" lvl="8" indent="-457136" algn="l">
              <a:lnSpc>
                <a:spcPct val="90000"/>
              </a:lnSpc>
              <a:spcBef>
                <a:spcPts val="667"/>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8240048" y="2434167"/>
            <a:ext cx="6917571" cy="5801784"/>
          </a:xfrm>
          <a:prstGeom prst="rect">
            <a:avLst/>
          </a:prstGeom>
          <a:noFill/>
          <a:ln>
            <a:noFill/>
          </a:ln>
        </p:spPr>
        <p:txBody>
          <a:bodyPr spcFirstLastPara="1" wrap="square" lIns="121884" tIns="60926" rIns="121884" bIns="60926" anchor="t" anchorCtr="0">
            <a:normAutofit/>
          </a:bodyPr>
          <a:lstStyle>
            <a:lvl1pPr marL="609515" lvl="0" indent="-457136" algn="l">
              <a:lnSpc>
                <a:spcPct val="90000"/>
              </a:lnSpc>
              <a:spcBef>
                <a:spcPts val="1334"/>
              </a:spcBef>
              <a:spcAft>
                <a:spcPts val="0"/>
              </a:spcAft>
              <a:buClr>
                <a:schemeClr val="dk1"/>
              </a:buClr>
              <a:buSzPts val="1800"/>
              <a:buChar char="•"/>
              <a:defRPr/>
            </a:lvl1pPr>
            <a:lvl2pPr marL="1219029" lvl="1" indent="-457136" algn="l">
              <a:lnSpc>
                <a:spcPct val="90000"/>
              </a:lnSpc>
              <a:spcBef>
                <a:spcPts val="667"/>
              </a:spcBef>
              <a:spcAft>
                <a:spcPts val="0"/>
              </a:spcAft>
              <a:buClr>
                <a:schemeClr val="dk1"/>
              </a:buClr>
              <a:buSzPts val="1800"/>
              <a:buChar char="•"/>
              <a:defRPr/>
            </a:lvl2pPr>
            <a:lvl3pPr marL="1828544" lvl="2" indent="-457136" algn="l">
              <a:lnSpc>
                <a:spcPct val="90000"/>
              </a:lnSpc>
              <a:spcBef>
                <a:spcPts val="667"/>
              </a:spcBef>
              <a:spcAft>
                <a:spcPts val="0"/>
              </a:spcAft>
              <a:buClr>
                <a:schemeClr val="dk1"/>
              </a:buClr>
              <a:buSzPts val="1800"/>
              <a:buChar char="•"/>
              <a:defRPr/>
            </a:lvl3pPr>
            <a:lvl4pPr marL="2438062" lvl="3" indent="-457136" algn="l">
              <a:lnSpc>
                <a:spcPct val="90000"/>
              </a:lnSpc>
              <a:spcBef>
                <a:spcPts val="667"/>
              </a:spcBef>
              <a:spcAft>
                <a:spcPts val="0"/>
              </a:spcAft>
              <a:buClr>
                <a:schemeClr val="dk1"/>
              </a:buClr>
              <a:buSzPts val="1800"/>
              <a:buChar char="•"/>
              <a:defRPr/>
            </a:lvl4pPr>
            <a:lvl5pPr marL="3047575" lvl="4" indent="-457136" algn="l">
              <a:lnSpc>
                <a:spcPct val="90000"/>
              </a:lnSpc>
              <a:spcBef>
                <a:spcPts val="667"/>
              </a:spcBef>
              <a:spcAft>
                <a:spcPts val="0"/>
              </a:spcAft>
              <a:buClr>
                <a:schemeClr val="dk1"/>
              </a:buClr>
              <a:buSzPts val="1800"/>
              <a:buChar char="•"/>
              <a:defRPr/>
            </a:lvl5pPr>
            <a:lvl6pPr marL="3657090" lvl="5" indent="-457136" algn="l">
              <a:lnSpc>
                <a:spcPct val="90000"/>
              </a:lnSpc>
              <a:spcBef>
                <a:spcPts val="667"/>
              </a:spcBef>
              <a:spcAft>
                <a:spcPts val="0"/>
              </a:spcAft>
              <a:buClr>
                <a:schemeClr val="dk1"/>
              </a:buClr>
              <a:buSzPts val="1800"/>
              <a:buChar char="•"/>
              <a:defRPr/>
            </a:lvl6pPr>
            <a:lvl7pPr marL="4266607" lvl="6" indent="-457136" algn="l">
              <a:lnSpc>
                <a:spcPct val="90000"/>
              </a:lnSpc>
              <a:spcBef>
                <a:spcPts val="667"/>
              </a:spcBef>
              <a:spcAft>
                <a:spcPts val="0"/>
              </a:spcAft>
              <a:buClr>
                <a:schemeClr val="dk1"/>
              </a:buClr>
              <a:buSzPts val="1800"/>
              <a:buChar char="•"/>
              <a:defRPr/>
            </a:lvl7pPr>
            <a:lvl8pPr marL="4876122" lvl="7" indent="-457136" algn="l">
              <a:lnSpc>
                <a:spcPct val="90000"/>
              </a:lnSpc>
              <a:spcBef>
                <a:spcPts val="667"/>
              </a:spcBef>
              <a:spcAft>
                <a:spcPts val="0"/>
              </a:spcAft>
              <a:buClr>
                <a:schemeClr val="dk1"/>
              </a:buClr>
              <a:buSzPts val="1800"/>
              <a:buChar char="•"/>
              <a:defRPr/>
            </a:lvl8pPr>
            <a:lvl9pPr marL="5485638" lvl="8" indent="-457136" algn="l">
              <a:lnSpc>
                <a:spcPct val="90000"/>
              </a:lnSpc>
              <a:spcBef>
                <a:spcPts val="667"/>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1119019" y="8475144"/>
            <a:ext cx="3662244" cy="486833"/>
          </a:xfrm>
          <a:prstGeom prst="rect">
            <a:avLst/>
          </a:prstGeom>
          <a:noFill/>
          <a:ln>
            <a:noFill/>
          </a:ln>
        </p:spPr>
        <p:txBody>
          <a:bodyPr spcFirstLastPara="1" wrap="square" lIns="121884" tIns="60926" rIns="121884" bIns="6092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5391638" y="8475144"/>
            <a:ext cx="5493365" cy="486833"/>
          </a:xfrm>
          <a:prstGeom prst="rect">
            <a:avLst/>
          </a:prstGeom>
          <a:noFill/>
          <a:ln>
            <a:noFill/>
          </a:ln>
        </p:spPr>
        <p:txBody>
          <a:bodyPr spcFirstLastPara="1" wrap="square" lIns="121884" tIns="60926" rIns="121884" bIns="6092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11495375" y="8475144"/>
            <a:ext cx="3662244" cy="486833"/>
          </a:xfrm>
          <a:prstGeom prst="rect">
            <a:avLst/>
          </a:prstGeom>
          <a:noFill/>
          <a:ln>
            <a:noFill/>
          </a:ln>
        </p:spPr>
        <p:txBody>
          <a:bodyPr spcFirstLastPara="1" wrap="square" lIns="121884" tIns="60926" rIns="121884" bIns="6092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1800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1121139" y="486844"/>
            <a:ext cx="14038600" cy="1767417"/>
          </a:xfrm>
          <a:prstGeom prst="rect">
            <a:avLst/>
          </a:prstGeom>
          <a:noFill/>
          <a:ln>
            <a:noFill/>
          </a:ln>
        </p:spPr>
        <p:txBody>
          <a:bodyPr spcFirstLastPara="1" wrap="square" lIns="121884" tIns="60926" rIns="121884" bIns="60926"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1121142" y="2241552"/>
            <a:ext cx="6885780" cy="1098549"/>
          </a:xfrm>
          <a:prstGeom prst="rect">
            <a:avLst/>
          </a:prstGeom>
          <a:noFill/>
          <a:ln>
            <a:noFill/>
          </a:ln>
        </p:spPr>
        <p:txBody>
          <a:bodyPr spcFirstLastPara="1" wrap="square" lIns="121884" tIns="60926" rIns="121884" bIns="60926" anchor="b" anchorCtr="0">
            <a:normAutofit/>
          </a:bodyPr>
          <a:lstStyle>
            <a:lvl1pPr marL="609515" lvl="0" indent="-304760" algn="l">
              <a:lnSpc>
                <a:spcPct val="90000"/>
              </a:lnSpc>
              <a:spcBef>
                <a:spcPts val="1334"/>
              </a:spcBef>
              <a:spcAft>
                <a:spcPts val="0"/>
              </a:spcAft>
              <a:buClr>
                <a:schemeClr val="dk1"/>
              </a:buClr>
              <a:buSzPts val="2400"/>
              <a:buNone/>
              <a:defRPr sz="3200" b="1"/>
            </a:lvl1pPr>
            <a:lvl2pPr marL="1219029" lvl="1" indent="-304760" algn="l">
              <a:lnSpc>
                <a:spcPct val="90000"/>
              </a:lnSpc>
              <a:spcBef>
                <a:spcPts val="667"/>
              </a:spcBef>
              <a:spcAft>
                <a:spcPts val="0"/>
              </a:spcAft>
              <a:buClr>
                <a:schemeClr val="dk1"/>
              </a:buClr>
              <a:buSzPts val="2000"/>
              <a:buNone/>
              <a:defRPr sz="2700" b="1"/>
            </a:lvl2pPr>
            <a:lvl3pPr marL="1828544" lvl="2" indent="-304760" algn="l">
              <a:lnSpc>
                <a:spcPct val="90000"/>
              </a:lnSpc>
              <a:spcBef>
                <a:spcPts val="667"/>
              </a:spcBef>
              <a:spcAft>
                <a:spcPts val="0"/>
              </a:spcAft>
              <a:buClr>
                <a:schemeClr val="dk1"/>
              </a:buClr>
              <a:buSzPts val="1800"/>
              <a:buNone/>
              <a:defRPr sz="2400" b="1"/>
            </a:lvl3pPr>
            <a:lvl4pPr marL="2438062" lvl="3" indent="-304760" algn="l">
              <a:lnSpc>
                <a:spcPct val="90000"/>
              </a:lnSpc>
              <a:spcBef>
                <a:spcPts val="667"/>
              </a:spcBef>
              <a:spcAft>
                <a:spcPts val="0"/>
              </a:spcAft>
              <a:buClr>
                <a:schemeClr val="dk1"/>
              </a:buClr>
              <a:buSzPts val="1600"/>
              <a:buNone/>
              <a:defRPr sz="2100" b="1"/>
            </a:lvl4pPr>
            <a:lvl5pPr marL="3047575" lvl="4" indent="-304760" algn="l">
              <a:lnSpc>
                <a:spcPct val="90000"/>
              </a:lnSpc>
              <a:spcBef>
                <a:spcPts val="667"/>
              </a:spcBef>
              <a:spcAft>
                <a:spcPts val="0"/>
              </a:spcAft>
              <a:buClr>
                <a:schemeClr val="dk1"/>
              </a:buClr>
              <a:buSzPts val="1600"/>
              <a:buNone/>
              <a:defRPr sz="2100" b="1"/>
            </a:lvl5pPr>
            <a:lvl6pPr marL="3657090" lvl="5" indent="-304760" algn="l">
              <a:lnSpc>
                <a:spcPct val="90000"/>
              </a:lnSpc>
              <a:spcBef>
                <a:spcPts val="667"/>
              </a:spcBef>
              <a:spcAft>
                <a:spcPts val="0"/>
              </a:spcAft>
              <a:buClr>
                <a:schemeClr val="dk1"/>
              </a:buClr>
              <a:buSzPts val="1600"/>
              <a:buNone/>
              <a:defRPr sz="2100" b="1"/>
            </a:lvl6pPr>
            <a:lvl7pPr marL="4266607" lvl="6" indent="-304760" algn="l">
              <a:lnSpc>
                <a:spcPct val="90000"/>
              </a:lnSpc>
              <a:spcBef>
                <a:spcPts val="667"/>
              </a:spcBef>
              <a:spcAft>
                <a:spcPts val="0"/>
              </a:spcAft>
              <a:buClr>
                <a:schemeClr val="dk1"/>
              </a:buClr>
              <a:buSzPts val="1600"/>
              <a:buNone/>
              <a:defRPr sz="2100" b="1"/>
            </a:lvl7pPr>
            <a:lvl8pPr marL="4876122" lvl="7" indent="-304760" algn="l">
              <a:lnSpc>
                <a:spcPct val="90000"/>
              </a:lnSpc>
              <a:spcBef>
                <a:spcPts val="667"/>
              </a:spcBef>
              <a:spcAft>
                <a:spcPts val="0"/>
              </a:spcAft>
              <a:buClr>
                <a:schemeClr val="dk1"/>
              </a:buClr>
              <a:buSzPts val="1600"/>
              <a:buNone/>
              <a:defRPr sz="2100" b="1"/>
            </a:lvl8pPr>
            <a:lvl9pPr marL="5485638" lvl="8" indent="-304760" algn="l">
              <a:lnSpc>
                <a:spcPct val="90000"/>
              </a:lnSpc>
              <a:spcBef>
                <a:spcPts val="667"/>
              </a:spcBef>
              <a:spcAft>
                <a:spcPts val="0"/>
              </a:spcAft>
              <a:buClr>
                <a:schemeClr val="dk1"/>
              </a:buClr>
              <a:buSzPts val="1600"/>
              <a:buNone/>
              <a:defRPr sz="2100" b="1"/>
            </a:lvl9pPr>
          </a:lstStyle>
          <a:p>
            <a:endParaRPr/>
          </a:p>
        </p:txBody>
      </p:sp>
      <p:sp>
        <p:nvSpPr>
          <p:cNvPr id="46" name="Google Shape;46;p41"/>
          <p:cNvSpPr txBox="1">
            <a:spLocks noGrp="1"/>
          </p:cNvSpPr>
          <p:nvPr>
            <p:ph type="body" idx="2"/>
          </p:nvPr>
        </p:nvSpPr>
        <p:spPr>
          <a:xfrm>
            <a:off x="1121142" y="3340100"/>
            <a:ext cx="6885780" cy="4912784"/>
          </a:xfrm>
          <a:prstGeom prst="rect">
            <a:avLst/>
          </a:prstGeom>
          <a:noFill/>
          <a:ln>
            <a:noFill/>
          </a:ln>
        </p:spPr>
        <p:txBody>
          <a:bodyPr spcFirstLastPara="1" wrap="square" lIns="121884" tIns="60926" rIns="121884" bIns="60926" anchor="t" anchorCtr="0">
            <a:normAutofit/>
          </a:bodyPr>
          <a:lstStyle>
            <a:lvl1pPr marL="609515" lvl="0" indent="-457136" algn="l">
              <a:lnSpc>
                <a:spcPct val="90000"/>
              </a:lnSpc>
              <a:spcBef>
                <a:spcPts val="1334"/>
              </a:spcBef>
              <a:spcAft>
                <a:spcPts val="0"/>
              </a:spcAft>
              <a:buClr>
                <a:schemeClr val="dk1"/>
              </a:buClr>
              <a:buSzPts val="1800"/>
              <a:buChar char="•"/>
              <a:defRPr/>
            </a:lvl1pPr>
            <a:lvl2pPr marL="1219029" lvl="1" indent="-457136" algn="l">
              <a:lnSpc>
                <a:spcPct val="90000"/>
              </a:lnSpc>
              <a:spcBef>
                <a:spcPts val="667"/>
              </a:spcBef>
              <a:spcAft>
                <a:spcPts val="0"/>
              </a:spcAft>
              <a:buClr>
                <a:schemeClr val="dk1"/>
              </a:buClr>
              <a:buSzPts val="1800"/>
              <a:buChar char="•"/>
              <a:defRPr/>
            </a:lvl2pPr>
            <a:lvl3pPr marL="1828544" lvl="2" indent="-457136" algn="l">
              <a:lnSpc>
                <a:spcPct val="90000"/>
              </a:lnSpc>
              <a:spcBef>
                <a:spcPts val="667"/>
              </a:spcBef>
              <a:spcAft>
                <a:spcPts val="0"/>
              </a:spcAft>
              <a:buClr>
                <a:schemeClr val="dk1"/>
              </a:buClr>
              <a:buSzPts val="1800"/>
              <a:buChar char="•"/>
              <a:defRPr/>
            </a:lvl3pPr>
            <a:lvl4pPr marL="2438062" lvl="3" indent="-457136" algn="l">
              <a:lnSpc>
                <a:spcPct val="90000"/>
              </a:lnSpc>
              <a:spcBef>
                <a:spcPts val="667"/>
              </a:spcBef>
              <a:spcAft>
                <a:spcPts val="0"/>
              </a:spcAft>
              <a:buClr>
                <a:schemeClr val="dk1"/>
              </a:buClr>
              <a:buSzPts val="1800"/>
              <a:buChar char="•"/>
              <a:defRPr/>
            </a:lvl4pPr>
            <a:lvl5pPr marL="3047575" lvl="4" indent="-457136" algn="l">
              <a:lnSpc>
                <a:spcPct val="90000"/>
              </a:lnSpc>
              <a:spcBef>
                <a:spcPts val="667"/>
              </a:spcBef>
              <a:spcAft>
                <a:spcPts val="0"/>
              </a:spcAft>
              <a:buClr>
                <a:schemeClr val="dk1"/>
              </a:buClr>
              <a:buSzPts val="1800"/>
              <a:buChar char="•"/>
              <a:defRPr/>
            </a:lvl5pPr>
            <a:lvl6pPr marL="3657090" lvl="5" indent="-457136" algn="l">
              <a:lnSpc>
                <a:spcPct val="90000"/>
              </a:lnSpc>
              <a:spcBef>
                <a:spcPts val="667"/>
              </a:spcBef>
              <a:spcAft>
                <a:spcPts val="0"/>
              </a:spcAft>
              <a:buClr>
                <a:schemeClr val="dk1"/>
              </a:buClr>
              <a:buSzPts val="1800"/>
              <a:buChar char="•"/>
              <a:defRPr/>
            </a:lvl6pPr>
            <a:lvl7pPr marL="4266607" lvl="6" indent="-457136" algn="l">
              <a:lnSpc>
                <a:spcPct val="90000"/>
              </a:lnSpc>
              <a:spcBef>
                <a:spcPts val="667"/>
              </a:spcBef>
              <a:spcAft>
                <a:spcPts val="0"/>
              </a:spcAft>
              <a:buClr>
                <a:schemeClr val="dk1"/>
              </a:buClr>
              <a:buSzPts val="1800"/>
              <a:buChar char="•"/>
              <a:defRPr/>
            </a:lvl7pPr>
            <a:lvl8pPr marL="4876122" lvl="7" indent="-457136" algn="l">
              <a:lnSpc>
                <a:spcPct val="90000"/>
              </a:lnSpc>
              <a:spcBef>
                <a:spcPts val="667"/>
              </a:spcBef>
              <a:spcAft>
                <a:spcPts val="0"/>
              </a:spcAft>
              <a:buClr>
                <a:schemeClr val="dk1"/>
              </a:buClr>
              <a:buSzPts val="1800"/>
              <a:buChar char="•"/>
              <a:defRPr/>
            </a:lvl8pPr>
            <a:lvl9pPr marL="5485638" lvl="8" indent="-457136" algn="l">
              <a:lnSpc>
                <a:spcPct val="90000"/>
              </a:lnSpc>
              <a:spcBef>
                <a:spcPts val="667"/>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8240048" y="2241552"/>
            <a:ext cx="6919691" cy="1098549"/>
          </a:xfrm>
          <a:prstGeom prst="rect">
            <a:avLst/>
          </a:prstGeom>
          <a:noFill/>
          <a:ln>
            <a:noFill/>
          </a:ln>
        </p:spPr>
        <p:txBody>
          <a:bodyPr spcFirstLastPara="1" wrap="square" lIns="121884" tIns="60926" rIns="121884" bIns="60926" anchor="b" anchorCtr="0">
            <a:normAutofit/>
          </a:bodyPr>
          <a:lstStyle>
            <a:lvl1pPr marL="609515" lvl="0" indent="-304760" algn="l">
              <a:lnSpc>
                <a:spcPct val="90000"/>
              </a:lnSpc>
              <a:spcBef>
                <a:spcPts val="1334"/>
              </a:spcBef>
              <a:spcAft>
                <a:spcPts val="0"/>
              </a:spcAft>
              <a:buClr>
                <a:schemeClr val="dk1"/>
              </a:buClr>
              <a:buSzPts val="2400"/>
              <a:buNone/>
              <a:defRPr sz="3200" b="1"/>
            </a:lvl1pPr>
            <a:lvl2pPr marL="1219029" lvl="1" indent="-304760" algn="l">
              <a:lnSpc>
                <a:spcPct val="90000"/>
              </a:lnSpc>
              <a:spcBef>
                <a:spcPts val="667"/>
              </a:spcBef>
              <a:spcAft>
                <a:spcPts val="0"/>
              </a:spcAft>
              <a:buClr>
                <a:schemeClr val="dk1"/>
              </a:buClr>
              <a:buSzPts val="2000"/>
              <a:buNone/>
              <a:defRPr sz="2700" b="1"/>
            </a:lvl2pPr>
            <a:lvl3pPr marL="1828544" lvl="2" indent="-304760" algn="l">
              <a:lnSpc>
                <a:spcPct val="90000"/>
              </a:lnSpc>
              <a:spcBef>
                <a:spcPts val="667"/>
              </a:spcBef>
              <a:spcAft>
                <a:spcPts val="0"/>
              </a:spcAft>
              <a:buClr>
                <a:schemeClr val="dk1"/>
              </a:buClr>
              <a:buSzPts val="1800"/>
              <a:buNone/>
              <a:defRPr sz="2400" b="1"/>
            </a:lvl3pPr>
            <a:lvl4pPr marL="2438062" lvl="3" indent="-304760" algn="l">
              <a:lnSpc>
                <a:spcPct val="90000"/>
              </a:lnSpc>
              <a:spcBef>
                <a:spcPts val="667"/>
              </a:spcBef>
              <a:spcAft>
                <a:spcPts val="0"/>
              </a:spcAft>
              <a:buClr>
                <a:schemeClr val="dk1"/>
              </a:buClr>
              <a:buSzPts val="1600"/>
              <a:buNone/>
              <a:defRPr sz="2100" b="1"/>
            </a:lvl4pPr>
            <a:lvl5pPr marL="3047575" lvl="4" indent="-304760" algn="l">
              <a:lnSpc>
                <a:spcPct val="90000"/>
              </a:lnSpc>
              <a:spcBef>
                <a:spcPts val="667"/>
              </a:spcBef>
              <a:spcAft>
                <a:spcPts val="0"/>
              </a:spcAft>
              <a:buClr>
                <a:schemeClr val="dk1"/>
              </a:buClr>
              <a:buSzPts val="1600"/>
              <a:buNone/>
              <a:defRPr sz="2100" b="1"/>
            </a:lvl5pPr>
            <a:lvl6pPr marL="3657090" lvl="5" indent="-304760" algn="l">
              <a:lnSpc>
                <a:spcPct val="90000"/>
              </a:lnSpc>
              <a:spcBef>
                <a:spcPts val="667"/>
              </a:spcBef>
              <a:spcAft>
                <a:spcPts val="0"/>
              </a:spcAft>
              <a:buClr>
                <a:schemeClr val="dk1"/>
              </a:buClr>
              <a:buSzPts val="1600"/>
              <a:buNone/>
              <a:defRPr sz="2100" b="1"/>
            </a:lvl6pPr>
            <a:lvl7pPr marL="4266607" lvl="6" indent="-304760" algn="l">
              <a:lnSpc>
                <a:spcPct val="90000"/>
              </a:lnSpc>
              <a:spcBef>
                <a:spcPts val="667"/>
              </a:spcBef>
              <a:spcAft>
                <a:spcPts val="0"/>
              </a:spcAft>
              <a:buClr>
                <a:schemeClr val="dk1"/>
              </a:buClr>
              <a:buSzPts val="1600"/>
              <a:buNone/>
              <a:defRPr sz="2100" b="1"/>
            </a:lvl7pPr>
            <a:lvl8pPr marL="4876122" lvl="7" indent="-304760" algn="l">
              <a:lnSpc>
                <a:spcPct val="90000"/>
              </a:lnSpc>
              <a:spcBef>
                <a:spcPts val="667"/>
              </a:spcBef>
              <a:spcAft>
                <a:spcPts val="0"/>
              </a:spcAft>
              <a:buClr>
                <a:schemeClr val="dk1"/>
              </a:buClr>
              <a:buSzPts val="1600"/>
              <a:buNone/>
              <a:defRPr sz="2100" b="1"/>
            </a:lvl8pPr>
            <a:lvl9pPr marL="5485638" lvl="8" indent="-304760" algn="l">
              <a:lnSpc>
                <a:spcPct val="90000"/>
              </a:lnSpc>
              <a:spcBef>
                <a:spcPts val="667"/>
              </a:spcBef>
              <a:spcAft>
                <a:spcPts val="0"/>
              </a:spcAft>
              <a:buClr>
                <a:schemeClr val="dk1"/>
              </a:buClr>
              <a:buSzPts val="1600"/>
              <a:buNone/>
              <a:defRPr sz="2100" b="1"/>
            </a:lvl9pPr>
          </a:lstStyle>
          <a:p>
            <a:endParaRPr/>
          </a:p>
        </p:txBody>
      </p:sp>
      <p:sp>
        <p:nvSpPr>
          <p:cNvPr id="48" name="Google Shape;48;p41"/>
          <p:cNvSpPr txBox="1">
            <a:spLocks noGrp="1"/>
          </p:cNvSpPr>
          <p:nvPr>
            <p:ph type="body" idx="4"/>
          </p:nvPr>
        </p:nvSpPr>
        <p:spPr>
          <a:xfrm>
            <a:off x="8240048" y="3340100"/>
            <a:ext cx="6919691" cy="4912784"/>
          </a:xfrm>
          <a:prstGeom prst="rect">
            <a:avLst/>
          </a:prstGeom>
          <a:noFill/>
          <a:ln>
            <a:noFill/>
          </a:ln>
        </p:spPr>
        <p:txBody>
          <a:bodyPr spcFirstLastPara="1" wrap="square" lIns="121884" tIns="60926" rIns="121884" bIns="60926" anchor="t" anchorCtr="0">
            <a:normAutofit/>
          </a:bodyPr>
          <a:lstStyle>
            <a:lvl1pPr marL="609515" lvl="0" indent="-457136" algn="l">
              <a:lnSpc>
                <a:spcPct val="90000"/>
              </a:lnSpc>
              <a:spcBef>
                <a:spcPts val="1334"/>
              </a:spcBef>
              <a:spcAft>
                <a:spcPts val="0"/>
              </a:spcAft>
              <a:buClr>
                <a:schemeClr val="dk1"/>
              </a:buClr>
              <a:buSzPts val="1800"/>
              <a:buChar char="•"/>
              <a:defRPr/>
            </a:lvl1pPr>
            <a:lvl2pPr marL="1219029" lvl="1" indent="-457136" algn="l">
              <a:lnSpc>
                <a:spcPct val="90000"/>
              </a:lnSpc>
              <a:spcBef>
                <a:spcPts val="667"/>
              </a:spcBef>
              <a:spcAft>
                <a:spcPts val="0"/>
              </a:spcAft>
              <a:buClr>
                <a:schemeClr val="dk1"/>
              </a:buClr>
              <a:buSzPts val="1800"/>
              <a:buChar char="•"/>
              <a:defRPr/>
            </a:lvl2pPr>
            <a:lvl3pPr marL="1828544" lvl="2" indent="-457136" algn="l">
              <a:lnSpc>
                <a:spcPct val="90000"/>
              </a:lnSpc>
              <a:spcBef>
                <a:spcPts val="667"/>
              </a:spcBef>
              <a:spcAft>
                <a:spcPts val="0"/>
              </a:spcAft>
              <a:buClr>
                <a:schemeClr val="dk1"/>
              </a:buClr>
              <a:buSzPts val="1800"/>
              <a:buChar char="•"/>
              <a:defRPr/>
            </a:lvl3pPr>
            <a:lvl4pPr marL="2438062" lvl="3" indent="-457136" algn="l">
              <a:lnSpc>
                <a:spcPct val="90000"/>
              </a:lnSpc>
              <a:spcBef>
                <a:spcPts val="667"/>
              </a:spcBef>
              <a:spcAft>
                <a:spcPts val="0"/>
              </a:spcAft>
              <a:buClr>
                <a:schemeClr val="dk1"/>
              </a:buClr>
              <a:buSzPts val="1800"/>
              <a:buChar char="•"/>
              <a:defRPr/>
            </a:lvl4pPr>
            <a:lvl5pPr marL="3047575" lvl="4" indent="-457136" algn="l">
              <a:lnSpc>
                <a:spcPct val="90000"/>
              </a:lnSpc>
              <a:spcBef>
                <a:spcPts val="667"/>
              </a:spcBef>
              <a:spcAft>
                <a:spcPts val="0"/>
              </a:spcAft>
              <a:buClr>
                <a:schemeClr val="dk1"/>
              </a:buClr>
              <a:buSzPts val="1800"/>
              <a:buChar char="•"/>
              <a:defRPr/>
            </a:lvl5pPr>
            <a:lvl6pPr marL="3657090" lvl="5" indent="-457136" algn="l">
              <a:lnSpc>
                <a:spcPct val="90000"/>
              </a:lnSpc>
              <a:spcBef>
                <a:spcPts val="667"/>
              </a:spcBef>
              <a:spcAft>
                <a:spcPts val="0"/>
              </a:spcAft>
              <a:buClr>
                <a:schemeClr val="dk1"/>
              </a:buClr>
              <a:buSzPts val="1800"/>
              <a:buChar char="•"/>
              <a:defRPr/>
            </a:lvl6pPr>
            <a:lvl7pPr marL="4266607" lvl="6" indent="-457136" algn="l">
              <a:lnSpc>
                <a:spcPct val="90000"/>
              </a:lnSpc>
              <a:spcBef>
                <a:spcPts val="667"/>
              </a:spcBef>
              <a:spcAft>
                <a:spcPts val="0"/>
              </a:spcAft>
              <a:buClr>
                <a:schemeClr val="dk1"/>
              </a:buClr>
              <a:buSzPts val="1800"/>
              <a:buChar char="•"/>
              <a:defRPr/>
            </a:lvl7pPr>
            <a:lvl8pPr marL="4876122" lvl="7" indent="-457136" algn="l">
              <a:lnSpc>
                <a:spcPct val="90000"/>
              </a:lnSpc>
              <a:spcBef>
                <a:spcPts val="667"/>
              </a:spcBef>
              <a:spcAft>
                <a:spcPts val="0"/>
              </a:spcAft>
              <a:buClr>
                <a:schemeClr val="dk1"/>
              </a:buClr>
              <a:buSzPts val="1800"/>
              <a:buChar char="•"/>
              <a:defRPr/>
            </a:lvl8pPr>
            <a:lvl9pPr marL="5485638" lvl="8" indent="-457136" algn="l">
              <a:lnSpc>
                <a:spcPct val="90000"/>
              </a:lnSpc>
              <a:spcBef>
                <a:spcPts val="667"/>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1119019" y="8475144"/>
            <a:ext cx="3662244" cy="486833"/>
          </a:xfrm>
          <a:prstGeom prst="rect">
            <a:avLst/>
          </a:prstGeom>
          <a:noFill/>
          <a:ln>
            <a:noFill/>
          </a:ln>
        </p:spPr>
        <p:txBody>
          <a:bodyPr spcFirstLastPara="1" wrap="square" lIns="121884" tIns="60926" rIns="121884" bIns="6092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5391638" y="8475144"/>
            <a:ext cx="5493365" cy="486833"/>
          </a:xfrm>
          <a:prstGeom prst="rect">
            <a:avLst/>
          </a:prstGeom>
          <a:noFill/>
          <a:ln>
            <a:noFill/>
          </a:ln>
        </p:spPr>
        <p:txBody>
          <a:bodyPr spcFirstLastPara="1" wrap="square" lIns="121884" tIns="60926" rIns="121884" bIns="6092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11495375" y="8475144"/>
            <a:ext cx="3662244" cy="486833"/>
          </a:xfrm>
          <a:prstGeom prst="rect">
            <a:avLst/>
          </a:prstGeom>
          <a:noFill/>
          <a:ln>
            <a:noFill/>
          </a:ln>
        </p:spPr>
        <p:txBody>
          <a:bodyPr spcFirstLastPara="1" wrap="square" lIns="121884" tIns="60926" rIns="121884" bIns="6092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79841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1119019" y="486844"/>
            <a:ext cx="14038600" cy="1767417"/>
          </a:xfrm>
          <a:prstGeom prst="rect">
            <a:avLst/>
          </a:prstGeom>
          <a:noFill/>
          <a:ln>
            <a:noFill/>
          </a:ln>
        </p:spPr>
        <p:txBody>
          <a:bodyPr spcFirstLastPara="1" wrap="square" lIns="121884" tIns="60926" rIns="121884" bIns="60926"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1119019" y="8475144"/>
            <a:ext cx="3662244" cy="486833"/>
          </a:xfrm>
          <a:prstGeom prst="rect">
            <a:avLst/>
          </a:prstGeom>
          <a:noFill/>
          <a:ln>
            <a:noFill/>
          </a:ln>
        </p:spPr>
        <p:txBody>
          <a:bodyPr spcFirstLastPara="1" wrap="square" lIns="121884" tIns="60926" rIns="121884" bIns="6092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5391638" y="8475144"/>
            <a:ext cx="5493365" cy="486833"/>
          </a:xfrm>
          <a:prstGeom prst="rect">
            <a:avLst/>
          </a:prstGeom>
          <a:noFill/>
          <a:ln>
            <a:noFill/>
          </a:ln>
        </p:spPr>
        <p:txBody>
          <a:bodyPr spcFirstLastPara="1" wrap="square" lIns="121884" tIns="60926" rIns="121884" bIns="6092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11495375" y="8475144"/>
            <a:ext cx="3662244" cy="486833"/>
          </a:xfrm>
          <a:prstGeom prst="rect">
            <a:avLst/>
          </a:prstGeom>
          <a:noFill/>
          <a:ln>
            <a:noFill/>
          </a:ln>
        </p:spPr>
        <p:txBody>
          <a:bodyPr spcFirstLastPara="1" wrap="square" lIns="121884" tIns="60926" rIns="121884" bIns="6092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3689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1119019" y="8475144"/>
            <a:ext cx="3662244" cy="486833"/>
          </a:xfrm>
          <a:prstGeom prst="rect">
            <a:avLst/>
          </a:prstGeom>
          <a:noFill/>
          <a:ln>
            <a:noFill/>
          </a:ln>
        </p:spPr>
        <p:txBody>
          <a:bodyPr spcFirstLastPara="1" wrap="square" lIns="121884" tIns="60926" rIns="121884" bIns="6092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5391638" y="8475144"/>
            <a:ext cx="5493365" cy="486833"/>
          </a:xfrm>
          <a:prstGeom prst="rect">
            <a:avLst/>
          </a:prstGeom>
          <a:noFill/>
          <a:ln>
            <a:noFill/>
          </a:ln>
        </p:spPr>
        <p:txBody>
          <a:bodyPr spcFirstLastPara="1" wrap="square" lIns="121884" tIns="60926" rIns="121884" bIns="6092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11495375" y="8475144"/>
            <a:ext cx="3662244" cy="486833"/>
          </a:xfrm>
          <a:prstGeom prst="rect">
            <a:avLst/>
          </a:prstGeom>
          <a:noFill/>
          <a:ln>
            <a:noFill/>
          </a:ln>
        </p:spPr>
        <p:txBody>
          <a:bodyPr spcFirstLastPara="1" wrap="square" lIns="121884" tIns="60926" rIns="121884" bIns="6092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3837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1121149" y="609600"/>
            <a:ext cx="5249639" cy="2133600"/>
          </a:xfrm>
          <a:prstGeom prst="rect">
            <a:avLst/>
          </a:prstGeom>
          <a:noFill/>
          <a:ln>
            <a:noFill/>
          </a:ln>
        </p:spPr>
        <p:txBody>
          <a:bodyPr spcFirstLastPara="1" wrap="square" lIns="121884" tIns="60926" rIns="121884" bIns="60926" anchor="b" anchorCtr="0">
            <a:normAutofit/>
          </a:bodyPr>
          <a:lstStyle>
            <a:lvl1pPr lvl="0" algn="l">
              <a:lnSpc>
                <a:spcPct val="90000"/>
              </a:lnSpc>
              <a:spcBef>
                <a:spcPts val="0"/>
              </a:spcBef>
              <a:spcAft>
                <a:spcPts val="0"/>
              </a:spcAft>
              <a:buClr>
                <a:schemeClr val="dk1"/>
              </a:buClr>
              <a:buSzPts val="3200"/>
              <a:buFont typeface="Calibri"/>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6919691" y="1316577"/>
            <a:ext cx="8240048" cy="6498167"/>
          </a:xfrm>
          <a:prstGeom prst="rect">
            <a:avLst/>
          </a:prstGeom>
          <a:noFill/>
          <a:ln>
            <a:noFill/>
          </a:ln>
        </p:spPr>
        <p:txBody>
          <a:bodyPr spcFirstLastPara="1" wrap="square" lIns="121884" tIns="60926" rIns="121884" bIns="60926" anchor="t" anchorCtr="0">
            <a:normAutofit/>
          </a:bodyPr>
          <a:lstStyle>
            <a:lvl1pPr marL="609515" lvl="0" indent="-575652" algn="l">
              <a:lnSpc>
                <a:spcPct val="90000"/>
              </a:lnSpc>
              <a:spcBef>
                <a:spcPts val="1334"/>
              </a:spcBef>
              <a:spcAft>
                <a:spcPts val="0"/>
              </a:spcAft>
              <a:buClr>
                <a:schemeClr val="dk1"/>
              </a:buClr>
              <a:buSzPts val="3200"/>
              <a:buChar char="•"/>
              <a:defRPr sz="4300"/>
            </a:lvl1pPr>
            <a:lvl2pPr marL="1219029" lvl="1" indent="-541793" algn="l">
              <a:lnSpc>
                <a:spcPct val="90000"/>
              </a:lnSpc>
              <a:spcBef>
                <a:spcPts val="667"/>
              </a:spcBef>
              <a:spcAft>
                <a:spcPts val="0"/>
              </a:spcAft>
              <a:buClr>
                <a:schemeClr val="dk1"/>
              </a:buClr>
              <a:buSzPts val="2800"/>
              <a:buChar char="•"/>
              <a:defRPr sz="3700"/>
            </a:lvl2pPr>
            <a:lvl3pPr marL="1828544" lvl="2" indent="-507930" algn="l">
              <a:lnSpc>
                <a:spcPct val="90000"/>
              </a:lnSpc>
              <a:spcBef>
                <a:spcPts val="667"/>
              </a:spcBef>
              <a:spcAft>
                <a:spcPts val="0"/>
              </a:spcAft>
              <a:buClr>
                <a:schemeClr val="dk1"/>
              </a:buClr>
              <a:buSzPts val="2400"/>
              <a:buChar char="•"/>
              <a:defRPr sz="3200"/>
            </a:lvl3pPr>
            <a:lvl4pPr marL="2438062" lvl="3" indent="-474067" algn="l">
              <a:lnSpc>
                <a:spcPct val="90000"/>
              </a:lnSpc>
              <a:spcBef>
                <a:spcPts val="667"/>
              </a:spcBef>
              <a:spcAft>
                <a:spcPts val="0"/>
              </a:spcAft>
              <a:buClr>
                <a:schemeClr val="dk1"/>
              </a:buClr>
              <a:buSzPts val="2000"/>
              <a:buChar char="•"/>
              <a:defRPr sz="2700"/>
            </a:lvl4pPr>
            <a:lvl5pPr marL="3047575" lvl="4" indent="-474067" algn="l">
              <a:lnSpc>
                <a:spcPct val="90000"/>
              </a:lnSpc>
              <a:spcBef>
                <a:spcPts val="667"/>
              </a:spcBef>
              <a:spcAft>
                <a:spcPts val="0"/>
              </a:spcAft>
              <a:buClr>
                <a:schemeClr val="dk1"/>
              </a:buClr>
              <a:buSzPts val="2000"/>
              <a:buChar char="•"/>
              <a:defRPr sz="2700"/>
            </a:lvl5pPr>
            <a:lvl6pPr marL="3657090" lvl="5" indent="-474067" algn="l">
              <a:lnSpc>
                <a:spcPct val="90000"/>
              </a:lnSpc>
              <a:spcBef>
                <a:spcPts val="667"/>
              </a:spcBef>
              <a:spcAft>
                <a:spcPts val="0"/>
              </a:spcAft>
              <a:buClr>
                <a:schemeClr val="dk1"/>
              </a:buClr>
              <a:buSzPts val="2000"/>
              <a:buChar char="•"/>
              <a:defRPr sz="2700"/>
            </a:lvl6pPr>
            <a:lvl7pPr marL="4266607" lvl="6" indent="-474067" algn="l">
              <a:lnSpc>
                <a:spcPct val="90000"/>
              </a:lnSpc>
              <a:spcBef>
                <a:spcPts val="667"/>
              </a:spcBef>
              <a:spcAft>
                <a:spcPts val="0"/>
              </a:spcAft>
              <a:buClr>
                <a:schemeClr val="dk1"/>
              </a:buClr>
              <a:buSzPts val="2000"/>
              <a:buChar char="•"/>
              <a:defRPr sz="2700"/>
            </a:lvl7pPr>
            <a:lvl8pPr marL="4876122" lvl="7" indent="-474067" algn="l">
              <a:lnSpc>
                <a:spcPct val="90000"/>
              </a:lnSpc>
              <a:spcBef>
                <a:spcPts val="667"/>
              </a:spcBef>
              <a:spcAft>
                <a:spcPts val="0"/>
              </a:spcAft>
              <a:buClr>
                <a:schemeClr val="dk1"/>
              </a:buClr>
              <a:buSzPts val="2000"/>
              <a:buChar char="•"/>
              <a:defRPr sz="2700"/>
            </a:lvl8pPr>
            <a:lvl9pPr marL="5485638" lvl="8" indent="-474067" algn="l">
              <a:lnSpc>
                <a:spcPct val="90000"/>
              </a:lnSpc>
              <a:spcBef>
                <a:spcPts val="667"/>
              </a:spcBef>
              <a:spcAft>
                <a:spcPts val="0"/>
              </a:spcAft>
              <a:buClr>
                <a:schemeClr val="dk1"/>
              </a:buClr>
              <a:buSzPts val="2000"/>
              <a:buChar char="•"/>
              <a:defRPr sz="2700"/>
            </a:lvl9pPr>
          </a:lstStyle>
          <a:p>
            <a:endParaRPr/>
          </a:p>
        </p:txBody>
      </p:sp>
      <p:sp>
        <p:nvSpPr>
          <p:cNvPr id="64" name="Google Shape;64;p44"/>
          <p:cNvSpPr txBox="1">
            <a:spLocks noGrp="1"/>
          </p:cNvSpPr>
          <p:nvPr>
            <p:ph type="body" idx="2"/>
          </p:nvPr>
        </p:nvSpPr>
        <p:spPr>
          <a:xfrm>
            <a:off x="1121149" y="2743200"/>
            <a:ext cx="5249639" cy="5082117"/>
          </a:xfrm>
          <a:prstGeom prst="rect">
            <a:avLst/>
          </a:prstGeom>
          <a:noFill/>
          <a:ln>
            <a:noFill/>
          </a:ln>
        </p:spPr>
        <p:txBody>
          <a:bodyPr spcFirstLastPara="1" wrap="square" lIns="121884" tIns="60926" rIns="121884" bIns="60926" anchor="t" anchorCtr="0">
            <a:normAutofit/>
          </a:bodyPr>
          <a:lstStyle>
            <a:lvl1pPr marL="609515" lvl="0" indent="-304760" algn="l">
              <a:lnSpc>
                <a:spcPct val="90000"/>
              </a:lnSpc>
              <a:spcBef>
                <a:spcPts val="1334"/>
              </a:spcBef>
              <a:spcAft>
                <a:spcPts val="0"/>
              </a:spcAft>
              <a:buClr>
                <a:schemeClr val="dk1"/>
              </a:buClr>
              <a:buSzPts val="1600"/>
              <a:buNone/>
              <a:defRPr sz="2100"/>
            </a:lvl1pPr>
            <a:lvl2pPr marL="1219029" lvl="1" indent="-304760" algn="l">
              <a:lnSpc>
                <a:spcPct val="90000"/>
              </a:lnSpc>
              <a:spcBef>
                <a:spcPts val="667"/>
              </a:spcBef>
              <a:spcAft>
                <a:spcPts val="0"/>
              </a:spcAft>
              <a:buClr>
                <a:schemeClr val="dk1"/>
              </a:buClr>
              <a:buSzPts val="1400"/>
              <a:buNone/>
              <a:defRPr sz="1900"/>
            </a:lvl2pPr>
            <a:lvl3pPr marL="1828544" lvl="2" indent="-304760" algn="l">
              <a:lnSpc>
                <a:spcPct val="90000"/>
              </a:lnSpc>
              <a:spcBef>
                <a:spcPts val="667"/>
              </a:spcBef>
              <a:spcAft>
                <a:spcPts val="0"/>
              </a:spcAft>
              <a:buClr>
                <a:schemeClr val="dk1"/>
              </a:buClr>
              <a:buSzPts val="1200"/>
              <a:buNone/>
              <a:defRPr sz="1600"/>
            </a:lvl3pPr>
            <a:lvl4pPr marL="2438062" lvl="3" indent="-304760" algn="l">
              <a:lnSpc>
                <a:spcPct val="90000"/>
              </a:lnSpc>
              <a:spcBef>
                <a:spcPts val="667"/>
              </a:spcBef>
              <a:spcAft>
                <a:spcPts val="0"/>
              </a:spcAft>
              <a:buClr>
                <a:schemeClr val="dk1"/>
              </a:buClr>
              <a:buSzPts val="1000"/>
              <a:buNone/>
              <a:defRPr sz="1300"/>
            </a:lvl4pPr>
            <a:lvl5pPr marL="3047575" lvl="4" indent="-304760" algn="l">
              <a:lnSpc>
                <a:spcPct val="90000"/>
              </a:lnSpc>
              <a:spcBef>
                <a:spcPts val="667"/>
              </a:spcBef>
              <a:spcAft>
                <a:spcPts val="0"/>
              </a:spcAft>
              <a:buClr>
                <a:schemeClr val="dk1"/>
              </a:buClr>
              <a:buSzPts val="1000"/>
              <a:buNone/>
              <a:defRPr sz="1300"/>
            </a:lvl5pPr>
            <a:lvl6pPr marL="3657090" lvl="5" indent="-304760" algn="l">
              <a:lnSpc>
                <a:spcPct val="90000"/>
              </a:lnSpc>
              <a:spcBef>
                <a:spcPts val="667"/>
              </a:spcBef>
              <a:spcAft>
                <a:spcPts val="0"/>
              </a:spcAft>
              <a:buClr>
                <a:schemeClr val="dk1"/>
              </a:buClr>
              <a:buSzPts val="1000"/>
              <a:buNone/>
              <a:defRPr sz="1300"/>
            </a:lvl6pPr>
            <a:lvl7pPr marL="4266607" lvl="6" indent="-304760" algn="l">
              <a:lnSpc>
                <a:spcPct val="90000"/>
              </a:lnSpc>
              <a:spcBef>
                <a:spcPts val="667"/>
              </a:spcBef>
              <a:spcAft>
                <a:spcPts val="0"/>
              </a:spcAft>
              <a:buClr>
                <a:schemeClr val="dk1"/>
              </a:buClr>
              <a:buSzPts val="1000"/>
              <a:buNone/>
              <a:defRPr sz="1300"/>
            </a:lvl7pPr>
            <a:lvl8pPr marL="4876122" lvl="7" indent="-304760" algn="l">
              <a:lnSpc>
                <a:spcPct val="90000"/>
              </a:lnSpc>
              <a:spcBef>
                <a:spcPts val="667"/>
              </a:spcBef>
              <a:spcAft>
                <a:spcPts val="0"/>
              </a:spcAft>
              <a:buClr>
                <a:schemeClr val="dk1"/>
              </a:buClr>
              <a:buSzPts val="1000"/>
              <a:buNone/>
              <a:defRPr sz="1300"/>
            </a:lvl8pPr>
            <a:lvl9pPr marL="5485638" lvl="8" indent="-304760" algn="l">
              <a:lnSpc>
                <a:spcPct val="90000"/>
              </a:lnSpc>
              <a:spcBef>
                <a:spcPts val="667"/>
              </a:spcBef>
              <a:spcAft>
                <a:spcPts val="0"/>
              </a:spcAft>
              <a:buClr>
                <a:schemeClr val="dk1"/>
              </a:buClr>
              <a:buSzPts val="1000"/>
              <a:buNone/>
              <a:defRPr sz="1300"/>
            </a:lvl9pPr>
          </a:lstStyle>
          <a:p>
            <a:endParaRPr/>
          </a:p>
        </p:txBody>
      </p:sp>
      <p:sp>
        <p:nvSpPr>
          <p:cNvPr id="65" name="Google Shape;65;p44"/>
          <p:cNvSpPr txBox="1">
            <a:spLocks noGrp="1"/>
          </p:cNvSpPr>
          <p:nvPr>
            <p:ph type="dt" idx="10"/>
          </p:nvPr>
        </p:nvSpPr>
        <p:spPr>
          <a:xfrm>
            <a:off x="1119019" y="8475144"/>
            <a:ext cx="3662244" cy="486833"/>
          </a:xfrm>
          <a:prstGeom prst="rect">
            <a:avLst/>
          </a:prstGeom>
          <a:noFill/>
          <a:ln>
            <a:noFill/>
          </a:ln>
        </p:spPr>
        <p:txBody>
          <a:bodyPr spcFirstLastPara="1" wrap="square" lIns="121884" tIns="60926" rIns="121884" bIns="6092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5391638" y="8475144"/>
            <a:ext cx="5493365" cy="486833"/>
          </a:xfrm>
          <a:prstGeom prst="rect">
            <a:avLst/>
          </a:prstGeom>
          <a:noFill/>
          <a:ln>
            <a:noFill/>
          </a:ln>
        </p:spPr>
        <p:txBody>
          <a:bodyPr spcFirstLastPara="1" wrap="square" lIns="121884" tIns="60926" rIns="121884" bIns="6092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11495375" y="8475144"/>
            <a:ext cx="3662244" cy="486833"/>
          </a:xfrm>
          <a:prstGeom prst="rect">
            <a:avLst/>
          </a:prstGeom>
          <a:noFill/>
          <a:ln>
            <a:noFill/>
          </a:ln>
        </p:spPr>
        <p:txBody>
          <a:bodyPr spcFirstLastPara="1" wrap="square" lIns="121884" tIns="60926" rIns="121884" bIns="6092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40051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1121149" y="609600"/>
            <a:ext cx="5249639" cy="2133600"/>
          </a:xfrm>
          <a:prstGeom prst="rect">
            <a:avLst/>
          </a:prstGeom>
          <a:noFill/>
          <a:ln>
            <a:noFill/>
          </a:ln>
        </p:spPr>
        <p:txBody>
          <a:bodyPr spcFirstLastPara="1" wrap="square" lIns="121884" tIns="60926" rIns="121884" bIns="60926" anchor="b" anchorCtr="0">
            <a:normAutofit/>
          </a:bodyPr>
          <a:lstStyle>
            <a:lvl1pPr lvl="0" algn="l">
              <a:lnSpc>
                <a:spcPct val="90000"/>
              </a:lnSpc>
              <a:spcBef>
                <a:spcPts val="0"/>
              </a:spcBef>
              <a:spcAft>
                <a:spcPts val="0"/>
              </a:spcAft>
              <a:buClr>
                <a:schemeClr val="dk1"/>
              </a:buClr>
              <a:buSzPts val="3200"/>
              <a:buFont typeface="Calibri"/>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6919691" y="1316577"/>
            <a:ext cx="8240048" cy="6498167"/>
          </a:xfrm>
          <a:prstGeom prst="rect">
            <a:avLst/>
          </a:prstGeom>
          <a:noFill/>
          <a:ln>
            <a:noFill/>
          </a:ln>
        </p:spPr>
        <p:txBody>
          <a:bodyPr spcFirstLastPara="1" wrap="square" lIns="121884" tIns="60926" rIns="121884" bIns="60926" anchor="t" anchorCtr="0">
            <a:normAutofit/>
          </a:bodyPr>
          <a:lstStyle>
            <a:lvl1pPr marR="0" lvl="0" algn="l" rtl="0">
              <a:lnSpc>
                <a:spcPct val="90000"/>
              </a:lnSpc>
              <a:spcBef>
                <a:spcPts val="1334"/>
              </a:spcBef>
              <a:spcAft>
                <a:spcPts val="0"/>
              </a:spcAft>
              <a:buClr>
                <a:schemeClr val="dk1"/>
              </a:buClr>
              <a:buSzPts val="3200"/>
              <a:buFont typeface="Arial"/>
              <a:buNone/>
              <a:defRPr sz="4300"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00"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1121149" y="2743200"/>
            <a:ext cx="5249639" cy="5082117"/>
          </a:xfrm>
          <a:prstGeom prst="rect">
            <a:avLst/>
          </a:prstGeom>
          <a:noFill/>
          <a:ln>
            <a:noFill/>
          </a:ln>
        </p:spPr>
        <p:txBody>
          <a:bodyPr spcFirstLastPara="1" wrap="square" lIns="121884" tIns="60926" rIns="121884" bIns="60926" anchor="t" anchorCtr="0">
            <a:normAutofit/>
          </a:bodyPr>
          <a:lstStyle>
            <a:lvl1pPr marL="609515" lvl="0" indent="-304760" algn="l">
              <a:lnSpc>
                <a:spcPct val="90000"/>
              </a:lnSpc>
              <a:spcBef>
                <a:spcPts val="1334"/>
              </a:spcBef>
              <a:spcAft>
                <a:spcPts val="0"/>
              </a:spcAft>
              <a:buClr>
                <a:schemeClr val="dk1"/>
              </a:buClr>
              <a:buSzPts val="1600"/>
              <a:buNone/>
              <a:defRPr sz="2100"/>
            </a:lvl1pPr>
            <a:lvl2pPr marL="1219029" lvl="1" indent="-304760" algn="l">
              <a:lnSpc>
                <a:spcPct val="90000"/>
              </a:lnSpc>
              <a:spcBef>
                <a:spcPts val="667"/>
              </a:spcBef>
              <a:spcAft>
                <a:spcPts val="0"/>
              </a:spcAft>
              <a:buClr>
                <a:schemeClr val="dk1"/>
              </a:buClr>
              <a:buSzPts val="1400"/>
              <a:buNone/>
              <a:defRPr sz="1900"/>
            </a:lvl2pPr>
            <a:lvl3pPr marL="1828544" lvl="2" indent="-304760" algn="l">
              <a:lnSpc>
                <a:spcPct val="90000"/>
              </a:lnSpc>
              <a:spcBef>
                <a:spcPts val="667"/>
              </a:spcBef>
              <a:spcAft>
                <a:spcPts val="0"/>
              </a:spcAft>
              <a:buClr>
                <a:schemeClr val="dk1"/>
              </a:buClr>
              <a:buSzPts val="1200"/>
              <a:buNone/>
              <a:defRPr sz="1600"/>
            </a:lvl3pPr>
            <a:lvl4pPr marL="2438062" lvl="3" indent="-304760" algn="l">
              <a:lnSpc>
                <a:spcPct val="90000"/>
              </a:lnSpc>
              <a:spcBef>
                <a:spcPts val="667"/>
              </a:spcBef>
              <a:spcAft>
                <a:spcPts val="0"/>
              </a:spcAft>
              <a:buClr>
                <a:schemeClr val="dk1"/>
              </a:buClr>
              <a:buSzPts val="1000"/>
              <a:buNone/>
              <a:defRPr sz="1300"/>
            </a:lvl4pPr>
            <a:lvl5pPr marL="3047575" lvl="4" indent="-304760" algn="l">
              <a:lnSpc>
                <a:spcPct val="90000"/>
              </a:lnSpc>
              <a:spcBef>
                <a:spcPts val="667"/>
              </a:spcBef>
              <a:spcAft>
                <a:spcPts val="0"/>
              </a:spcAft>
              <a:buClr>
                <a:schemeClr val="dk1"/>
              </a:buClr>
              <a:buSzPts val="1000"/>
              <a:buNone/>
              <a:defRPr sz="1300"/>
            </a:lvl5pPr>
            <a:lvl6pPr marL="3657090" lvl="5" indent="-304760" algn="l">
              <a:lnSpc>
                <a:spcPct val="90000"/>
              </a:lnSpc>
              <a:spcBef>
                <a:spcPts val="667"/>
              </a:spcBef>
              <a:spcAft>
                <a:spcPts val="0"/>
              </a:spcAft>
              <a:buClr>
                <a:schemeClr val="dk1"/>
              </a:buClr>
              <a:buSzPts val="1000"/>
              <a:buNone/>
              <a:defRPr sz="1300"/>
            </a:lvl6pPr>
            <a:lvl7pPr marL="4266607" lvl="6" indent="-304760" algn="l">
              <a:lnSpc>
                <a:spcPct val="90000"/>
              </a:lnSpc>
              <a:spcBef>
                <a:spcPts val="667"/>
              </a:spcBef>
              <a:spcAft>
                <a:spcPts val="0"/>
              </a:spcAft>
              <a:buClr>
                <a:schemeClr val="dk1"/>
              </a:buClr>
              <a:buSzPts val="1000"/>
              <a:buNone/>
              <a:defRPr sz="1300"/>
            </a:lvl7pPr>
            <a:lvl8pPr marL="4876122" lvl="7" indent="-304760" algn="l">
              <a:lnSpc>
                <a:spcPct val="90000"/>
              </a:lnSpc>
              <a:spcBef>
                <a:spcPts val="667"/>
              </a:spcBef>
              <a:spcAft>
                <a:spcPts val="0"/>
              </a:spcAft>
              <a:buClr>
                <a:schemeClr val="dk1"/>
              </a:buClr>
              <a:buSzPts val="1000"/>
              <a:buNone/>
              <a:defRPr sz="1300"/>
            </a:lvl8pPr>
            <a:lvl9pPr marL="5485638" lvl="8" indent="-304760" algn="l">
              <a:lnSpc>
                <a:spcPct val="90000"/>
              </a:lnSpc>
              <a:spcBef>
                <a:spcPts val="667"/>
              </a:spcBef>
              <a:spcAft>
                <a:spcPts val="0"/>
              </a:spcAft>
              <a:buClr>
                <a:schemeClr val="dk1"/>
              </a:buClr>
              <a:buSzPts val="1000"/>
              <a:buNone/>
              <a:defRPr sz="1300"/>
            </a:lvl9pPr>
          </a:lstStyle>
          <a:p>
            <a:endParaRPr/>
          </a:p>
        </p:txBody>
      </p:sp>
      <p:sp>
        <p:nvSpPr>
          <p:cNvPr id="72" name="Google Shape;72;p45"/>
          <p:cNvSpPr txBox="1">
            <a:spLocks noGrp="1"/>
          </p:cNvSpPr>
          <p:nvPr>
            <p:ph type="dt" idx="10"/>
          </p:nvPr>
        </p:nvSpPr>
        <p:spPr>
          <a:xfrm>
            <a:off x="1119019" y="8475144"/>
            <a:ext cx="3662244" cy="486833"/>
          </a:xfrm>
          <a:prstGeom prst="rect">
            <a:avLst/>
          </a:prstGeom>
          <a:noFill/>
          <a:ln>
            <a:noFill/>
          </a:ln>
        </p:spPr>
        <p:txBody>
          <a:bodyPr spcFirstLastPara="1" wrap="square" lIns="121884" tIns="60926" rIns="121884" bIns="6092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5391638" y="8475144"/>
            <a:ext cx="5493365" cy="486833"/>
          </a:xfrm>
          <a:prstGeom prst="rect">
            <a:avLst/>
          </a:prstGeom>
          <a:noFill/>
          <a:ln>
            <a:noFill/>
          </a:ln>
        </p:spPr>
        <p:txBody>
          <a:bodyPr spcFirstLastPara="1" wrap="square" lIns="121884" tIns="60926" rIns="121884" bIns="6092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11495375" y="8475144"/>
            <a:ext cx="3662244" cy="486833"/>
          </a:xfrm>
          <a:prstGeom prst="rect">
            <a:avLst/>
          </a:prstGeom>
          <a:noFill/>
          <a:ln>
            <a:noFill/>
          </a:ln>
        </p:spPr>
        <p:txBody>
          <a:bodyPr spcFirstLastPara="1" wrap="square" lIns="121884" tIns="60926" rIns="121884" bIns="6092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58019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1119019" y="486844"/>
            <a:ext cx="14038600" cy="1767417"/>
          </a:xfrm>
          <a:prstGeom prst="rect">
            <a:avLst/>
          </a:prstGeom>
          <a:noFill/>
          <a:ln>
            <a:noFill/>
          </a:ln>
        </p:spPr>
        <p:txBody>
          <a:bodyPr spcFirstLastPara="1" wrap="square" lIns="121884" tIns="60926" rIns="121884" bIns="60926"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5237427" y="-1684241"/>
            <a:ext cx="5801784" cy="14038600"/>
          </a:xfrm>
          <a:prstGeom prst="rect">
            <a:avLst/>
          </a:prstGeom>
          <a:noFill/>
          <a:ln>
            <a:noFill/>
          </a:ln>
        </p:spPr>
        <p:txBody>
          <a:bodyPr spcFirstLastPara="1" wrap="square" lIns="121884" tIns="60926" rIns="121884" bIns="60926" anchor="t" anchorCtr="0">
            <a:normAutofit/>
          </a:bodyPr>
          <a:lstStyle>
            <a:lvl1pPr marL="609515" lvl="0" indent="-457136" algn="l">
              <a:lnSpc>
                <a:spcPct val="90000"/>
              </a:lnSpc>
              <a:spcBef>
                <a:spcPts val="1334"/>
              </a:spcBef>
              <a:spcAft>
                <a:spcPts val="0"/>
              </a:spcAft>
              <a:buClr>
                <a:schemeClr val="dk1"/>
              </a:buClr>
              <a:buSzPts val="1800"/>
              <a:buChar char="•"/>
              <a:defRPr/>
            </a:lvl1pPr>
            <a:lvl2pPr marL="1219029" lvl="1" indent="-457136" algn="l">
              <a:lnSpc>
                <a:spcPct val="90000"/>
              </a:lnSpc>
              <a:spcBef>
                <a:spcPts val="667"/>
              </a:spcBef>
              <a:spcAft>
                <a:spcPts val="0"/>
              </a:spcAft>
              <a:buClr>
                <a:schemeClr val="dk1"/>
              </a:buClr>
              <a:buSzPts val="1800"/>
              <a:buChar char="•"/>
              <a:defRPr/>
            </a:lvl2pPr>
            <a:lvl3pPr marL="1828544" lvl="2" indent="-457136" algn="l">
              <a:lnSpc>
                <a:spcPct val="90000"/>
              </a:lnSpc>
              <a:spcBef>
                <a:spcPts val="667"/>
              </a:spcBef>
              <a:spcAft>
                <a:spcPts val="0"/>
              </a:spcAft>
              <a:buClr>
                <a:schemeClr val="dk1"/>
              </a:buClr>
              <a:buSzPts val="1800"/>
              <a:buChar char="•"/>
              <a:defRPr/>
            </a:lvl3pPr>
            <a:lvl4pPr marL="2438062" lvl="3" indent="-457136" algn="l">
              <a:lnSpc>
                <a:spcPct val="90000"/>
              </a:lnSpc>
              <a:spcBef>
                <a:spcPts val="667"/>
              </a:spcBef>
              <a:spcAft>
                <a:spcPts val="0"/>
              </a:spcAft>
              <a:buClr>
                <a:schemeClr val="dk1"/>
              </a:buClr>
              <a:buSzPts val="1800"/>
              <a:buChar char="•"/>
              <a:defRPr/>
            </a:lvl4pPr>
            <a:lvl5pPr marL="3047575" lvl="4" indent="-457136" algn="l">
              <a:lnSpc>
                <a:spcPct val="90000"/>
              </a:lnSpc>
              <a:spcBef>
                <a:spcPts val="667"/>
              </a:spcBef>
              <a:spcAft>
                <a:spcPts val="0"/>
              </a:spcAft>
              <a:buClr>
                <a:schemeClr val="dk1"/>
              </a:buClr>
              <a:buSzPts val="1800"/>
              <a:buChar char="•"/>
              <a:defRPr/>
            </a:lvl5pPr>
            <a:lvl6pPr marL="3657090" lvl="5" indent="-457136" algn="l">
              <a:lnSpc>
                <a:spcPct val="90000"/>
              </a:lnSpc>
              <a:spcBef>
                <a:spcPts val="667"/>
              </a:spcBef>
              <a:spcAft>
                <a:spcPts val="0"/>
              </a:spcAft>
              <a:buClr>
                <a:schemeClr val="dk1"/>
              </a:buClr>
              <a:buSzPts val="1800"/>
              <a:buChar char="•"/>
              <a:defRPr/>
            </a:lvl6pPr>
            <a:lvl7pPr marL="4266607" lvl="6" indent="-457136" algn="l">
              <a:lnSpc>
                <a:spcPct val="90000"/>
              </a:lnSpc>
              <a:spcBef>
                <a:spcPts val="667"/>
              </a:spcBef>
              <a:spcAft>
                <a:spcPts val="0"/>
              </a:spcAft>
              <a:buClr>
                <a:schemeClr val="dk1"/>
              </a:buClr>
              <a:buSzPts val="1800"/>
              <a:buChar char="•"/>
              <a:defRPr/>
            </a:lvl7pPr>
            <a:lvl8pPr marL="4876122" lvl="7" indent="-457136" algn="l">
              <a:lnSpc>
                <a:spcPct val="90000"/>
              </a:lnSpc>
              <a:spcBef>
                <a:spcPts val="667"/>
              </a:spcBef>
              <a:spcAft>
                <a:spcPts val="0"/>
              </a:spcAft>
              <a:buClr>
                <a:schemeClr val="dk1"/>
              </a:buClr>
              <a:buSzPts val="1800"/>
              <a:buChar char="•"/>
              <a:defRPr/>
            </a:lvl8pPr>
            <a:lvl9pPr marL="5485638" lvl="8" indent="-457136" algn="l">
              <a:lnSpc>
                <a:spcPct val="90000"/>
              </a:lnSpc>
              <a:spcBef>
                <a:spcPts val="667"/>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1119019" y="8475144"/>
            <a:ext cx="3662244" cy="486833"/>
          </a:xfrm>
          <a:prstGeom prst="rect">
            <a:avLst/>
          </a:prstGeom>
          <a:noFill/>
          <a:ln>
            <a:noFill/>
          </a:ln>
        </p:spPr>
        <p:txBody>
          <a:bodyPr spcFirstLastPara="1" wrap="square" lIns="121884" tIns="60926" rIns="121884" bIns="6092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5391638" y="8475144"/>
            <a:ext cx="5493365" cy="486833"/>
          </a:xfrm>
          <a:prstGeom prst="rect">
            <a:avLst/>
          </a:prstGeom>
          <a:noFill/>
          <a:ln>
            <a:noFill/>
          </a:ln>
        </p:spPr>
        <p:txBody>
          <a:bodyPr spcFirstLastPara="1" wrap="square" lIns="121884" tIns="60926" rIns="121884" bIns="6092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11495375" y="8475144"/>
            <a:ext cx="3662244" cy="486833"/>
          </a:xfrm>
          <a:prstGeom prst="rect">
            <a:avLst/>
          </a:prstGeom>
          <a:noFill/>
          <a:ln>
            <a:noFill/>
          </a:ln>
        </p:spPr>
        <p:txBody>
          <a:bodyPr spcFirstLastPara="1" wrap="square" lIns="121884" tIns="60926" rIns="121884" bIns="6092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29697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9528237" y="2606567"/>
            <a:ext cx="7749117" cy="3509650"/>
          </a:xfrm>
          <a:prstGeom prst="rect">
            <a:avLst/>
          </a:prstGeom>
          <a:noFill/>
          <a:ln>
            <a:noFill/>
          </a:ln>
        </p:spPr>
        <p:txBody>
          <a:bodyPr spcFirstLastPara="1" wrap="square" lIns="121884" tIns="60926" rIns="121884" bIns="60926"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2407206" y="-801354"/>
            <a:ext cx="7749117" cy="10325492"/>
          </a:xfrm>
          <a:prstGeom prst="rect">
            <a:avLst/>
          </a:prstGeom>
          <a:noFill/>
          <a:ln>
            <a:noFill/>
          </a:ln>
        </p:spPr>
        <p:txBody>
          <a:bodyPr spcFirstLastPara="1" wrap="square" lIns="121884" tIns="60926" rIns="121884" bIns="60926" anchor="t" anchorCtr="0">
            <a:normAutofit/>
          </a:bodyPr>
          <a:lstStyle>
            <a:lvl1pPr marL="609515" lvl="0" indent="-457136" algn="l">
              <a:lnSpc>
                <a:spcPct val="90000"/>
              </a:lnSpc>
              <a:spcBef>
                <a:spcPts val="1334"/>
              </a:spcBef>
              <a:spcAft>
                <a:spcPts val="0"/>
              </a:spcAft>
              <a:buClr>
                <a:schemeClr val="dk1"/>
              </a:buClr>
              <a:buSzPts val="1800"/>
              <a:buChar char="•"/>
              <a:defRPr/>
            </a:lvl1pPr>
            <a:lvl2pPr marL="1219029" lvl="1" indent="-457136" algn="l">
              <a:lnSpc>
                <a:spcPct val="90000"/>
              </a:lnSpc>
              <a:spcBef>
                <a:spcPts val="667"/>
              </a:spcBef>
              <a:spcAft>
                <a:spcPts val="0"/>
              </a:spcAft>
              <a:buClr>
                <a:schemeClr val="dk1"/>
              </a:buClr>
              <a:buSzPts val="1800"/>
              <a:buChar char="•"/>
              <a:defRPr/>
            </a:lvl2pPr>
            <a:lvl3pPr marL="1828544" lvl="2" indent="-457136" algn="l">
              <a:lnSpc>
                <a:spcPct val="90000"/>
              </a:lnSpc>
              <a:spcBef>
                <a:spcPts val="667"/>
              </a:spcBef>
              <a:spcAft>
                <a:spcPts val="0"/>
              </a:spcAft>
              <a:buClr>
                <a:schemeClr val="dk1"/>
              </a:buClr>
              <a:buSzPts val="1800"/>
              <a:buChar char="•"/>
              <a:defRPr/>
            </a:lvl3pPr>
            <a:lvl4pPr marL="2438062" lvl="3" indent="-457136" algn="l">
              <a:lnSpc>
                <a:spcPct val="90000"/>
              </a:lnSpc>
              <a:spcBef>
                <a:spcPts val="667"/>
              </a:spcBef>
              <a:spcAft>
                <a:spcPts val="0"/>
              </a:spcAft>
              <a:buClr>
                <a:schemeClr val="dk1"/>
              </a:buClr>
              <a:buSzPts val="1800"/>
              <a:buChar char="•"/>
              <a:defRPr/>
            </a:lvl4pPr>
            <a:lvl5pPr marL="3047575" lvl="4" indent="-457136" algn="l">
              <a:lnSpc>
                <a:spcPct val="90000"/>
              </a:lnSpc>
              <a:spcBef>
                <a:spcPts val="667"/>
              </a:spcBef>
              <a:spcAft>
                <a:spcPts val="0"/>
              </a:spcAft>
              <a:buClr>
                <a:schemeClr val="dk1"/>
              </a:buClr>
              <a:buSzPts val="1800"/>
              <a:buChar char="•"/>
              <a:defRPr/>
            </a:lvl5pPr>
            <a:lvl6pPr marL="3657090" lvl="5" indent="-457136" algn="l">
              <a:lnSpc>
                <a:spcPct val="90000"/>
              </a:lnSpc>
              <a:spcBef>
                <a:spcPts val="667"/>
              </a:spcBef>
              <a:spcAft>
                <a:spcPts val="0"/>
              </a:spcAft>
              <a:buClr>
                <a:schemeClr val="dk1"/>
              </a:buClr>
              <a:buSzPts val="1800"/>
              <a:buChar char="•"/>
              <a:defRPr/>
            </a:lvl6pPr>
            <a:lvl7pPr marL="4266607" lvl="6" indent="-457136" algn="l">
              <a:lnSpc>
                <a:spcPct val="90000"/>
              </a:lnSpc>
              <a:spcBef>
                <a:spcPts val="667"/>
              </a:spcBef>
              <a:spcAft>
                <a:spcPts val="0"/>
              </a:spcAft>
              <a:buClr>
                <a:schemeClr val="dk1"/>
              </a:buClr>
              <a:buSzPts val="1800"/>
              <a:buChar char="•"/>
              <a:defRPr/>
            </a:lvl7pPr>
            <a:lvl8pPr marL="4876122" lvl="7" indent="-457136" algn="l">
              <a:lnSpc>
                <a:spcPct val="90000"/>
              </a:lnSpc>
              <a:spcBef>
                <a:spcPts val="667"/>
              </a:spcBef>
              <a:spcAft>
                <a:spcPts val="0"/>
              </a:spcAft>
              <a:buClr>
                <a:schemeClr val="dk1"/>
              </a:buClr>
              <a:buSzPts val="1800"/>
              <a:buChar char="•"/>
              <a:defRPr/>
            </a:lvl8pPr>
            <a:lvl9pPr marL="5485638" lvl="8" indent="-457136" algn="l">
              <a:lnSpc>
                <a:spcPct val="90000"/>
              </a:lnSpc>
              <a:spcBef>
                <a:spcPts val="667"/>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1119019" y="8475144"/>
            <a:ext cx="3662244" cy="486833"/>
          </a:xfrm>
          <a:prstGeom prst="rect">
            <a:avLst/>
          </a:prstGeom>
          <a:noFill/>
          <a:ln>
            <a:noFill/>
          </a:ln>
        </p:spPr>
        <p:txBody>
          <a:bodyPr spcFirstLastPara="1" wrap="square" lIns="121884" tIns="60926" rIns="121884" bIns="6092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5391638" y="8475144"/>
            <a:ext cx="5493365" cy="486833"/>
          </a:xfrm>
          <a:prstGeom prst="rect">
            <a:avLst/>
          </a:prstGeom>
          <a:noFill/>
          <a:ln>
            <a:noFill/>
          </a:ln>
        </p:spPr>
        <p:txBody>
          <a:bodyPr spcFirstLastPara="1" wrap="square" lIns="121884" tIns="60926" rIns="121884" bIns="6092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11495375" y="8475144"/>
            <a:ext cx="3662244" cy="486833"/>
          </a:xfrm>
          <a:prstGeom prst="rect">
            <a:avLst/>
          </a:prstGeom>
          <a:noFill/>
          <a:ln>
            <a:noFill/>
          </a:ln>
        </p:spPr>
        <p:txBody>
          <a:bodyPr spcFirstLastPara="1" wrap="square" lIns="121884" tIns="60926" rIns="121884" bIns="6092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19876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862431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200">
                <a:solidFill>
                  <a:schemeClr val="tx1">
                    <a:tint val="75000"/>
                  </a:schemeClr>
                </a:solidFill>
              </a:defRPr>
            </a:lvl1pPr>
            <a:lvl2pPr marL="725288" indent="0">
              <a:buNone/>
              <a:defRPr sz="2900">
                <a:solidFill>
                  <a:schemeClr val="tx1">
                    <a:tint val="75000"/>
                  </a:schemeClr>
                </a:solidFill>
              </a:defRPr>
            </a:lvl2pPr>
            <a:lvl3pPr marL="1450576" indent="0">
              <a:buNone/>
              <a:defRPr sz="2500">
                <a:solidFill>
                  <a:schemeClr val="tx1">
                    <a:tint val="75000"/>
                  </a:schemeClr>
                </a:solidFill>
              </a:defRPr>
            </a:lvl3pPr>
            <a:lvl4pPr marL="2175869" indent="0">
              <a:buNone/>
              <a:defRPr sz="2100">
                <a:solidFill>
                  <a:schemeClr val="tx1">
                    <a:tint val="75000"/>
                  </a:schemeClr>
                </a:solidFill>
              </a:defRPr>
            </a:lvl4pPr>
            <a:lvl5pPr marL="2901158" indent="0">
              <a:buNone/>
              <a:defRPr sz="2100">
                <a:solidFill>
                  <a:schemeClr val="tx1">
                    <a:tint val="75000"/>
                  </a:schemeClr>
                </a:solidFill>
              </a:defRPr>
            </a:lvl5pPr>
            <a:lvl6pPr marL="3626444" indent="0">
              <a:buNone/>
              <a:defRPr sz="2100">
                <a:solidFill>
                  <a:schemeClr val="tx1">
                    <a:tint val="75000"/>
                  </a:schemeClr>
                </a:solidFill>
              </a:defRPr>
            </a:lvl6pPr>
            <a:lvl7pPr marL="4351735" indent="0">
              <a:buNone/>
              <a:defRPr sz="2100">
                <a:solidFill>
                  <a:schemeClr val="tx1">
                    <a:tint val="75000"/>
                  </a:schemeClr>
                </a:solidFill>
              </a:defRPr>
            </a:lvl7pPr>
            <a:lvl8pPr marL="5077021" indent="0">
              <a:buNone/>
              <a:defRPr sz="2100">
                <a:solidFill>
                  <a:schemeClr val="tx1">
                    <a:tint val="75000"/>
                  </a:schemeClr>
                </a:solidFill>
              </a:defRPr>
            </a:lvl8pPr>
            <a:lvl9pPr marL="5802314"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8/31/2024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2034581" y="1496485"/>
            <a:ext cx="12207479" cy="3183467"/>
          </a:xfrm>
          <a:prstGeom prst="rect">
            <a:avLst/>
          </a:prstGeom>
          <a:noFill/>
          <a:ln>
            <a:noFill/>
          </a:ln>
        </p:spPr>
        <p:txBody>
          <a:bodyPr spcFirstLastPara="1" wrap="square" lIns="121932" tIns="60950" rIns="121932" bIns="60950" anchor="b" anchorCtr="0">
            <a:normAutofit/>
          </a:bodyPr>
          <a:lstStyle>
            <a:lvl1pPr lvl="0" algn="ctr">
              <a:lnSpc>
                <a:spcPct val="90000"/>
              </a:lnSpc>
              <a:spcBef>
                <a:spcPts val="0"/>
              </a:spcBef>
              <a:spcAft>
                <a:spcPts val="0"/>
              </a:spcAft>
              <a:buClr>
                <a:schemeClr val="dk1"/>
              </a:buClr>
              <a:buSzPts val="6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2034581" y="4802717"/>
            <a:ext cx="12207479" cy="2207683"/>
          </a:xfrm>
          <a:prstGeom prst="rect">
            <a:avLst/>
          </a:prstGeom>
          <a:noFill/>
          <a:ln>
            <a:noFill/>
          </a:ln>
        </p:spPr>
        <p:txBody>
          <a:bodyPr spcFirstLastPara="1" wrap="square" lIns="121932" tIns="60950" rIns="121932" bIns="60950" anchor="t" anchorCtr="0">
            <a:normAutofit/>
          </a:bodyPr>
          <a:lstStyle>
            <a:lvl1pPr lvl="0" algn="ctr">
              <a:lnSpc>
                <a:spcPct val="90000"/>
              </a:lnSpc>
              <a:spcBef>
                <a:spcPts val="1334"/>
              </a:spcBef>
              <a:spcAft>
                <a:spcPts val="0"/>
              </a:spcAft>
              <a:buClr>
                <a:schemeClr val="dk1"/>
              </a:buClr>
              <a:buSzPts val="2400"/>
              <a:buNone/>
              <a:defRPr sz="3200"/>
            </a:lvl1pPr>
            <a:lvl2pPr lvl="1" algn="ctr">
              <a:lnSpc>
                <a:spcPct val="90000"/>
              </a:lnSpc>
              <a:spcBef>
                <a:spcPts val="667"/>
              </a:spcBef>
              <a:spcAft>
                <a:spcPts val="0"/>
              </a:spcAft>
              <a:buClr>
                <a:schemeClr val="dk1"/>
              </a:buClr>
              <a:buSzPts val="2000"/>
              <a:buNone/>
              <a:defRPr sz="2700"/>
            </a:lvl2pPr>
            <a:lvl3pPr lvl="2" algn="ctr">
              <a:lnSpc>
                <a:spcPct val="90000"/>
              </a:lnSpc>
              <a:spcBef>
                <a:spcPts val="667"/>
              </a:spcBef>
              <a:spcAft>
                <a:spcPts val="0"/>
              </a:spcAft>
              <a:buClr>
                <a:schemeClr val="dk1"/>
              </a:buClr>
              <a:buSzPts val="1800"/>
              <a:buNone/>
              <a:defRPr sz="2400"/>
            </a:lvl3pPr>
            <a:lvl4pPr lvl="3" algn="ctr">
              <a:lnSpc>
                <a:spcPct val="90000"/>
              </a:lnSpc>
              <a:spcBef>
                <a:spcPts val="667"/>
              </a:spcBef>
              <a:spcAft>
                <a:spcPts val="0"/>
              </a:spcAft>
              <a:buClr>
                <a:schemeClr val="dk1"/>
              </a:buClr>
              <a:buSzPts val="1600"/>
              <a:buNone/>
              <a:defRPr sz="2100"/>
            </a:lvl4pPr>
            <a:lvl5pPr lvl="4" algn="ctr">
              <a:lnSpc>
                <a:spcPct val="90000"/>
              </a:lnSpc>
              <a:spcBef>
                <a:spcPts val="667"/>
              </a:spcBef>
              <a:spcAft>
                <a:spcPts val="0"/>
              </a:spcAft>
              <a:buClr>
                <a:schemeClr val="dk1"/>
              </a:buClr>
              <a:buSzPts val="1600"/>
              <a:buNone/>
              <a:defRPr sz="2100"/>
            </a:lvl5pPr>
            <a:lvl6pPr lvl="5" algn="ctr">
              <a:lnSpc>
                <a:spcPct val="90000"/>
              </a:lnSpc>
              <a:spcBef>
                <a:spcPts val="667"/>
              </a:spcBef>
              <a:spcAft>
                <a:spcPts val="0"/>
              </a:spcAft>
              <a:buClr>
                <a:schemeClr val="dk1"/>
              </a:buClr>
              <a:buSzPts val="1600"/>
              <a:buNone/>
              <a:defRPr sz="2100"/>
            </a:lvl6pPr>
            <a:lvl7pPr lvl="6" algn="ctr">
              <a:lnSpc>
                <a:spcPct val="90000"/>
              </a:lnSpc>
              <a:spcBef>
                <a:spcPts val="667"/>
              </a:spcBef>
              <a:spcAft>
                <a:spcPts val="0"/>
              </a:spcAft>
              <a:buClr>
                <a:schemeClr val="dk1"/>
              </a:buClr>
              <a:buSzPts val="1600"/>
              <a:buNone/>
              <a:defRPr sz="2100"/>
            </a:lvl7pPr>
            <a:lvl8pPr lvl="7" algn="ctr">
              <a:lnSpc>
                <a:spcPct val="90000"/>
              </a:lnSpc>
              <a:spcBef>
                <a:spcPts val="667"/>
              </a:spcBef>
              <a:spcAft>
                <a:spcPts val="0"/>
              </a:spcAft>
              <a:buClr>
                <a:schemeClr val="dk1"/>
              </a:buClr>
              <a:buSzPts val="1600"/>
              <a:buNone/>
              <a:defRPr sz="2100"/>
            </a:lvl8pPr>
            <a:lvl9pPr lvl="8" algn="ctr">
              <a:lnSpc>
                <a:spcPct val="90000"/>
              </a:lnSpc>
              <a:spcBef>
                <a:spcPts val="667"/>
              </a:spcBef>
              <a:spcAft>
                <a:spcPts val="0"/>
              </a:spcAft>
              <a:buClr>
                <a:schemeClr val="dk1"/>
              </a:buClr>
              <a:buSzPts val="1600"/>
              <a:buNone/>
              <a:defRPr sz="2100"/>
            </a:lvl9pPr>
          </a:lstStyle>
          <a:p>
            <a:endParaRPr/>
          </a:p>
        </p:txBody>
      </p:sp>
      <p:sp>
        <p:nvSpPr>
          <p:cNvPr id="18" name="Google Shape;18;p19"/>
          <p:cNvSpPr txBox="1">
            <a:spLocks noGrp="1"/>
          </p:cNvSpPr>
          <p:nvPr>
            <p:ph type="dt" idx="10"/>
          </p:nvPr>
        </p:nvSpPr>
        <p:spPr>
          <a:xfrm>
            <a:off x="1119019" y="8475140"/>
            <a:ext cx="3662244" cy="486833"/>
          </a:xfrm>
          <a:prstGeom prst="rect">
            <a:avLst/>
          </a:prstGeom>
          <a:noFill/>
          <a:ln>
            <a:noFill/>
          </a:ln>
        </p:spPr>
        <p:txBody>
          <a:bodyPr spcFirstLastPara="1" wrap="square" lIns="121932" tIns="60950" rIns="121932"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5391638" y="8475140"/>
            <a:ext cx="5493365" cy="486833"/>
          </a:xfrm>
          <a:prstGeom prst="rect">
            <a:avLst/>
          </a:prstGeom>
          <a:noFill/>
          <a:ln>
            <a:noFill/>
          </a:ln>
        </p:spPr>
        <p:txBody>
          <a:bodyPr spcFirstLastPara="1" wrap="square" lIns="121932" tIns="60950" rIns="121932"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11495375" y="8475140"/>
            <a:ext cx="3662244" cy="486833"/>
          </a:xfrm>
          <a:prstGeom prst="rect">
            <a:avLst/>
          </a:prstGeom>
          <a:noFill/>
          <a:ln>
            <a:noFill/>
          </a:ln>
        </p:spPr>
        <p:txBody>
          <a:bodyPr spcFirstLastPara="1" wrap="square" lIns="121932" tIns="60950" rIns="121932"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6133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1110542" y="2279657"/>
            <a:ext cx="14038600" cy="3803649"/>
          </a:xfrm>
          <a:prstGeom prst="rect">
            <a:avLst/>
          </a:prstGeom>
          <a:noFill/>
          <a:ln>
            <a:noFill/>
          </a:ln>
        </p:spPr>
        <p:txBody>
          <a:bodyPr spcFirstLastPara="1" wrap="square" lIns="121932" tIns="60950" rIns="121932" bIns="60950" anchor="b" anchorCtr="0">
            <a:normAutofit/>
          </a:bodyPr>
          <a:lstStyle>
            <a:lvl1pPr lvl="0" algn="l">
              <a:lnSpc>
                <a:spcPct val="90000"/>
              </a:lnSpc>
              <a:spcBef>
                <a:spcPts val="0"/>
              </a:spcBef>
              <a:spcAft>
                <a:spcPts val="0"/>
              </a:spcAft>
              <a:buClr>
                <a:schemeClr val="dk1"/>
              </a:buClr>
              <a:buSzPts val="6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1110542" y="6119290"/>
            <a:ext cx="14038600" cy="2000249"/>
          </a:xfrm>
          <a:prstGeom prst="rect">
            <a:avLst/>
          </a:prstGeom>
          <a:noFill/>
          <a:ln>
            <a:noFill/>
          </a:ln>
        </p:spPr>
        <p:txBody>
          <a:bodyPr spcFirstLastPara="1" wrap="square" lIns="121932" tIns="60950" rIns="121932" bIns="60950" anchor="t" anchorCtr="0">
            <a:normAutofit/>
          </a:bodyPr>
          <a:lstStyle>
            <a:lvl1pPr marL="609761" lvl="0" indent="-304880" algn="l">
              <a:lnSpc>
                <a:spcPct val="90000"/>
              </a:lnSpc>
              <a:spcBef>
                <a:spcPts val="1334"/>
              </a:spcBef>
              <a:spcAft>
                <a:spcPts val="0"/>
              </a:spcAft>
              <a:buClr>
                <a:srgbClr val="888888"/>
              </a:buClr>
              <a:buSzPts val="2400"/>
              <a:buNone/>
              <a:defRPr sz="3200">
                <a:solidFill>
                  <a:srgbClr val="888888"/>
                </a:solidFill>
              </a:defRPr>
            </a:lvl1pPr>
            <a:lvl2pPr marL="1219519" lvl="1" indent="-304880" algn="l">
              <a:lnSpc>
                <a:spcPct val="90000"/>
              </a:lnSpc>
              <a:spcBef>
                <a:spcPts val="667"/>
              </a:spcBef>
              <a:spcAft>
                <a:spcPts val="0"/>
              </a:spcAft>
              <a:buClr>
                <a:srgbClr val="888888"/>
              </a:buClr>
              <a:buSzPts val="2000"/>
              <a:buNone/>
              <a:defRPr sz="2700">
                <a:solidFill>
                  <a:srgbClr val="888888"/>
                </a:solidFill>
              </a:defRPr>
            </a:lvl2pPr>
            <a:lvl3pPr marL="1829281" lvl="2" indent="-304880" algn="l">
              <a:lnSpc>
                <a:spcPct val="90000"/>
              </a:lnSpc>
              <a:spcBef>
                <a:spcPts val="667"/>
              </a:spcBef>
              <a:spcAft>
                <a:spcPts val="0"/>
              </a:spcAft>
              <a:buClr>
                <a:srgbClr val="888888"/>
              </a:buClr>
              <a:buSzPts val="1800"/>
              <a:buNone/>
              <a:defRPr sz="2400">
                <a:solidFill>
                  <a:srgbClr val="888888"/>
                </a:solidFill>
              </a:defRPr>
            </a:lvl3pPr>
            <a:lvl4pPr marL="2439043" lvl="3" indent="-304880" algn="l">
              <a:lnSpc>
                <a:spcPct val="90000"/>
              </a:lnSpc>
              <a:spcBef>
                <a:spcPts val="667"/>
              </a:spcBef>
              <a:spcAft>
                <a:spcPts val="0"/>
              </a:spcAft>
              <a:buClr>
                <a:srgbClr val="888888"/>
              </a:buClr>
              <a:buSzPts val="1600"/>
              <a:buNone/>
              <a:defRPr sz="2100">
                <a:solidFill>
                  <a:srgbClr val="888888"/>
                </a:solidFill>
              </a:defRPr>
            </a:lvl4pPr>
            <a:lvl5pPr marL="3048802" lvl="4" indent="-304880" algn="l">
              <a:lnSpc>
                <a:spcPct val="90000"/>
              </a:lnSpc>
              <a:spcBef>
                <a:spcPts val="667"/>
              </a:spcBef>
              <a:spcAft>
                <a:spcPts val="0"/>
              </a:spcAft>
              <a:buClr>
                <a:srgbClr val="888888"/>
              </a:buClr>
              <a:buSzPts val="1600"/>
              <a:buNone/>
              <a:defRPr sz="2100">
                <a:solidFill>
                  <a:srgbClr val="888888"/>
                </a:solidFill>
              </a:defRPr>
            </a:lvl5pPr>
            <a:lvl6pPr marL="3658562" lvl="5" indent="-304880" algn="l">
              <a:lnSpc>
                <a:spcPct val="90000"/>
              </a:lnSpc>
              <a:spcBef>
                <a:spcPts val="667"/>
              </a:spcBef>
              <a:spcAft>
                <a:spcPts val="0"/>
              </a:spcAft>
              <a:buClr>
                <a:srgbClr val="888888"/>
              </a:buClr>
              <a:buSzPts val="1600"/>
              <a:buNone/>
              <a:defRPr sz="2100">
                <a:solidFill>
                  <a:srgbClr val="888888"/>
                </a:solidFill>
              </a:defRPr>
            </a:lvl6pPr>
            <a:lvl7pPr marL="4268324" lvl="6" indent="-304880" algn="l">
              <a:lnSpc>
                <a:spcPct val="90000"/>
              </a:lnSpc>
              <a:spcBef>
                <a:spcPts val="667"/>
              </a:spcBef>
              <a:spcAft>
                <a:spcPts val="0"/>
              </a:spcAft>
              <a:buClr>
                <a:srgbClr val="888888"/>
              </a:buClr>
              <a:buSzPts val="1600"/>
              <a:buNone/>
              <a:defRPr sz="2100">
                <a:solidFill>
                  <a:srgbClr val="888888"/>
                </a:solidFill>
              </a:defRPr>
            </a:lvl7pPr>
            <a:lvl8pPr marL="4878083" lvl="7" indent="-304880" algn="l">
              <a:lnSpc>
                <a:spcPct val="90000"/>
              </a:lnSpc>
              <a:spcBef>
                <a:spcPts val="667"/>
              </a:spcBef>
              <a:spcAft>
                <a:spcPts val="0"/>
              </a:spcAft>
              <a:buClr>
                <a:srgbClr val="888888"/>
              </a:buClr>
              <a:buSzPts val="1600"/>
              <a:buNone/>
              <a:defRPr sz="2100">
                <a:solidFill>
                  <a:srgbClr val="888888"/>
                </a:solidFill>
              </a:defRPr>
            </a:lvl8pPr>
            <a:lvl9pPr marL="5487845" lvl="8" indent="-304880" algn="l">
              <a:lnSpc>
                <a:spcPct val="90000"/>
              </a:lnSpc>
              <a:spcBef>
                <a:spcPts val="667"/>
              </a:spcBef>
              <a:spcAft>
                <a:spcPts val="0"/>
              </a:spcAft>
              <a:buClr>
                <a:srgbClr val="888888"/>
              </a:buClr>
              <a:buSzPts val="1600"/>
              <a:buNone/>
              <a:defRPr sz="2100">
                <a:solidFill>
                  <a:srgbClr val="888888"/>
                </a:solidFill>
              </a:defRPr>
            </a:lvl9pPr>
          </a:lstStyle>
          <a:p>
            <a:endParaRPr/>
          </a:p>
        </p:txBody>
      </p:sp>
      <p:sp>
        <p:nvSpPr>
          <p:cNvPr id="33" name="Google Shape;33;p39"/>
          <p:cNvSpPr txBox="1">
            <a:spLocks noGrp="1"/>
          </p:cNvSpPr>
          <p:nvPr>
            <p:ph type="dt" idx="10"/>
          </p:nvPr>
        </p:nvSpPr>
        <p:spPr>
          <a:xfrm>
            <a:off x="1119019" y="8475140"/>
            <a:ext cx="3662244" cy="486833"/>
          </a:xfrm>
          <a:prstGeom prst="rect">
            <a:avLst/>
          </a:prstGeom>
          <a:noFill/>
          <a:ln>
            <a:noFill/>
          </a:ln>
        </p:spPr>
        <p:txBody>
          <a:bodyPr spcFirstLastPara="1" wrap="square" lIns="121932" tIns="60950" rIns="121932"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5391638" y="8475140"/>
            <a:ext cx="5493365" cy="486833"/>
          </a:xfrm>
          <a:prstGeom prst="rect">
            <a:avLst/>
          </a:prstGeom>
          <a:noFill/>
          <a:ln>
            <a:noFill/>
          </a:ln>
        </p:spPr>
        <p:txBody>
          <a:bodyPr spcFirstLastPara="1" wrap="square" lIns="121932" tIns="60950" rIns="121932"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11495375" y="8475140"/>
            <a:ext cx="3662244" cy="486833"/>
          </a:xfrm>
          <a:prstGeom prst="rect">
            <a:avLst/>
          </a:prstGeom>
          <a:noFill/>
          <a:ln>
            <a:noFill/>
          </a:ln>
        </p:spPr>
        <p:txBody>
          <a:bodyPr spcFirstLastPara="1" wrap="square" lIns="121932" tIns="60950" rIns="121932"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4035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1119019" y="486840"/>
            <a:ext cx="14038600" cy="1767417"/>
          </a:xfrm>
          <a:prstGeom prst="rect">
            <a:avLst/>
          </a:prstGeom>
          <a:noFill/>
          <a:ln>
            <a:noFill/>
          </a:ln>
        </p:spPr>
        <p:txBody>
          <a:bodyPr spcFirstLastPara="1" wrap="square" lIns="121932" tIns="60950" rIns="121932" bIns="6095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1119019" y="2434167"/>
            <a:ext cx="6917571" cy="5801784"/>
          </a:xfrm>
          <a:prstGeom prst="rect">
            <a:avLst/>
          </a:prstGeom>
          <a:noFill/>
          <a:ln>
            <a:noFill/>
          </a:ln>
        </p:spPr>
        <p:txBody>
          <a:bodyPr spcFirstLastPara="1" wrap="square" lIns="121932" tIns="60950" rIns="121932" bIns="60950" anchor="t" anchorCtr="0">
            <a:normAutofit/>
          </a:bodyPr>
          <a:lstStyle>
            <a:lvl1pPr marL="609761" lvl="0" indent="-457320" algn="l">
              <a:lnSpc>
                <a:spcPct val="90000"/>
              </a:lnSpc>
              <a:spcBef>
                <a:spcPts val="1334"/>
              </a:spcBef>
              <a:spcAft>
                <a:spcPts val="0"/>
              </a:spcAft>
              <a:buClr>
                <a:schemeClr val="dk1"/>
              </a:buClr>
              <a:buSzPts val="1800"/>
              <a:buChar char="•"/>
              <a:defRPr/>
            </a:lvl1pPr>
            <a:lvl2pPr marL="1219519" lvl="1" indent="-457320" algn="l">
              <a:lnSpc>
                <a:spcPct val="90000"/>
              </a:lnSpc>
              <a:spcBef>
                <a:spcPts val="667"/>
              </a:spcBef>
              <a:spcAft>
                <a:spcPts val="0"/>
              </a:spcAft>
              <a:buClr>
                <a:schemeClr val="dk1"/>
              </a:buClr>
              <a:buSzPts val="1800"/>
              <a:buChar char="•"/>
              <a:defRPr/>
            </a:lvl2pPr>
            <a:lvl3pPr marL="1829281" lvl="2" indent="-457320" algn="l">
              <a:lnSpc>
                <a:spcPct val="90000"/>
              </a:lnSpc>
              <a:spcBef>
                <a:spcPts val="667"/>
              </a:spcBef>
              <a:spcAft>
                <a:spcPts val="0"/>
              </a:spcAft>
              <a:buClr>
                <a:schemeClr val="dk1"/>
              </a:buClr>
              <a:buSzPts val="1800"/>
              <a:buChar char="•"/>
              <a:defRPr/>
            </a:lvl3pPr>
            <a:lvl4pPr marL="2439043" lvl="3" indent="-457320" algn="l">
              <a:lnSpc>
                <a:spcPct val="90000"/>
              </a:lnSpc>
              <a:spcBef>
                <a:spcPts val="667"/>
              </a:spcBef>
              <a:spcAft>
                <a:spcPts val="0"/>
              </a:spcAft>
              <a:buClr>
                <a:schemeClr val="dk1"/>
              </a:buClr>
              <a:buSzPts val="1800"/>
              <a:buChar char="•"/>
              <a:defRPr/>
            </a:lvl4pPr>
            <a:lvl5pPr marL="3048802" lvl="4" indent="-457320" algn="l">
              <a:lnSpc>
                <a:spcPct val="90000"/>
              </a:lnSpc>
              <a:spcBef>
                <a:spcPts val="667"/>
              </a:spcBef>
              <a:spcAft>
                <a:spcPts val="0"/>
              </a:spcAft>
              <a:buClr>
                <a:schemeClr val="dk1"/>
              </a:buClr>
              <a:buSzPts val="1800"/>
              <a:buChar char="•"/>
              <a:defRPr/>
            </a:lvl5pPr>
            <a:lvl6pPr marL="3658562" lvl="5" indent="-457320" algn="l">
              <a:lnSpc>
                <a:spcPct val="90000"/>
              </a:lnSpc>
              <a:spcBef>
                <a:spcPts val="667"/>
              </a:spcBef>
              <a:spcAft>
                <a:spcPts val="0"/>
              </a:spcAft>
              <a:buClr>
                <a:schemeClr val="dk1"/>
              </a:buClr>
              <a:buSzPts val="1800"/>
              <a:buChar char="•"/>
              <a:defRPr/>
            </a:lvl6pPr>
            <a:lvl7pPr marL="4268324" lvl="6" indent="-457320" algn="l">
              <a:lnSpc>
                <a:spcPct val="90000"/>
              </a:lnSpc>
              <a:spcBef>
                <a:spcPts val="667"/>
              </a:spcBef>
              <a:spcAft>
                <a:spcPts val="0"/>
              </a:spcAft>
              <a:buClr>
                <a:schemeClr val="dk1"/>
              </a:buClr>
              <a:buSzPts val="1800"/>
              <a:buChar char="•"/>
              <a:defRPr/>
            </a:lvl7pPr>
            <a:lvl8pPr marL="4878083" lvl="7" indent="-457320" algn="l">
              <a:lnSpc>
                <a:spcPct val="90000"/>
              </a:lnSpc>
              <a:spcBef>
                <a:spcPts val="667"/>
              </a:spcBef>
              <a:spcAft>
                <a:spcPts val="0"/>
              </a:spcAft>
              <a:buClr>
                <a:schemeClr val="dk1"/>
              </a:buClr>
              <a:buSzPts val="1800"/>
              <a:buChar char="•"/>
              <a:defRPr/>
            </a:lvl8pPr>
            <a:lvl9pPr marL="5487845" lvl="8" indent="-457320" algn="l">
              <a:lnSpc>
                <a:spcPct val="90000"/>
              </a:lnSpc>
              <a:spcBef>
                <a:spcPts val="667"/>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8240048" y="2434167"/>
            <a:ext cx="6917571" cy="5801784"/>
          </a:xfrm>
          <a:prstGeom prst="rect">
            <a:avLst/>
          </a:prstGeom>
          <a:noFill/>
          <a:ln>
            <a:noFill/>
          </a:ln>
        </p:spPr>
        <p:txBody>
          <a:bodyPr spcFirstLastPara="1" wrap="square" lIns="121932" tIns="60950" rIns="121932" bIns="60950" anchor="t" anchorCtr="0">
            <a:normAutofit/>
          </a:bodyPr>
          <a:lstStyle>
            <a:lvl1pPr marL="609761" lvl="0" indent="-457320" algn="l">
              <a:lnSpc>
                <a:spcPct val="90000"/>
              </a:lnSpc>
              <a:spcBef>
                <a:spcPts val="1334"/>
              </a:spcBef>
              <a:spcAft>
                <a:spcPts val="0"/>
              </a:spcAft>
              <a:buClr>
                <a:schemeClr val="dk1"/>
              </a:buClr>
              <a:buSzPts val="1800"/>
              <a:buChar char="•"/>
              <a:defRPr/>
            </a:lvl1pPr>
            <a:lvl2pPr marL="1219519" lvl="1" indent="-457320" algn="l">
              <a:lnSpc>
                <a:spcPct val="90000"/>
              </a:lnSpc>
              <a:spcBef>
                <a:spcPts val="667"/>
              </a:spcBef>
              <a:spcAft>
                <a:spcPts val="0"/>
              </a:spcAft>
              <a:buClr>
                <a:schemeClr val="dk1"/>
              </a:buClr>
              <a:buSzPts val="1800"/>
              <a:buChar char="•"/>
              <a:defRPr/>
            </a:lvl2pPr>
            <a:lvl3pPr marL="1829281" lvl="2" indent="-457320" algn="l">
              <a:lnSpc>
                <a:spcPct val="90000"/>
              </a:lnSpc>
              <a:spcBef>
                <a:spcPts val="667"/>
              </a:spcBef>
              <a:spcAft>
                <a:spcPts val="0"/>
              </a:spcAft>
              <a:buClr>
                <a:schemeClr val="dk1"/>
              </a:buClr>
              <a:buSzPts val="1800"/>
              <a:buChar char="•"/>
              <a:defRPr/>
            </a:lvl3pPr>
            <a:lvl4pPr marL="2439043" lvl="3" indent="-457320" algn="l">
              <a:lnSpc>
                <a:spcPct val="90000"/>
              </a:lnSpc>
              <a:spcBef>
                <a:spcPts val="667"/>
              </a:spcBef>
              <a:spcAft>
                <a:spcPts val="0"/>
              </a:spcAft>
              <a:buClr>
                <a:schemeClr val="dk1"/>
              </a:buClr>
              <a:buSzPts val="1800"/>
              <a:buChar char="•"/>
              <a:defRPr/>
            </a:lvl4pPr>
            <a:lvl5pPr marL="3048802" lvl="4" indent="-457320" algn="l">
              <a:lnSpc>
                <a:spcPct val="90000"/>
              </a:lnSpc>
              <a:spcBef>
                <a:spcPts val="667"/>
              </a:spcBef>
              <a:spcAft>
                <a:spcPts val="0"/>
              </a:spcAft>
              <a:buClr>
                <a:schemeClr val="dk1"/>
              </a:buClr>
              <a:buSzPts val="1800"/>
              <a:buChar char="•"/>
              <a:defRPr/>
            </a:lvl5pPr>
            <a:lvl6pPr marL="3658562" lvl="5" indent="-457320" algn="l">
              <a:lnSpc>
                <a:spcPct val="90000"/>
              </a:lnSpc>
              <a:spcBef>
                <a:spcPts val="667"/>
              </a:spcBef>
              <a:spcAft>
                <a:spcPts val="0"/>
              </a:spcAft>
              <a:buClr>
                <a:schemeClr val="dk1"/>
              </a:buClr>
              <a:buSzPts val="1800"/>
              <a:buChar char="•"/>
              <a:defRPr/>
            </a:lvl6pPr>
            <a:lvl7pPr marL="4268324" lvl="6" indent="-457320" algn="l">
              <a:lnSpc>
                <a:spcPct val="90000"/>
              </a:lnSpc>
              <a:spcBef>
                <a:spcPts val="667"/>
              </a:spcBef>
              <a:spcAft>
                <a:spcPts val="0"/>
              </a:spcAft>
              <a:buClr>
                <a:schemeClr val="dk1"/>
              </a:buClr>
              <a:buSzPts val="1800"/>
              <a:buChar char="•"/>
              <a:defRPr/>
            </a:lvl7pPr>
            <a:lvl8pPr marL="4878083" lvl="7" indent="-457320" algn="l">
              <a:lnSpc>
                <a:spcPct val="90000"/>
              </a:lnSpc>
              <a:spcBef>
                <a:spcPts val="667"/>
              </a:spcBef>
              <a:spcAft>
                <a:spcPts val="0"/>
              </a:spcAft>
              <a:buClr>
                <a:schemeClr val="dk1"/>
              </a:buClr>
              <a:buSzPts val="1800"/>
              <a:buChar char="•"/>
              <a:defRPr/>
            </a:lvl8pPr>
            <a:lvl9pPr marL="5487845" lvl="8" indent="-457320" algn="l">
              <a:lnSpc>
                <a:spcPct val="90000"/>
              </a:lnSpc>
              <a:spcBef>
                <a:spcPts val="667"/>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1119019" y="8475140"/>
            <a:ext cx="3662244" cy="486833"/>
          </a:xfrm>
          <a:prstGeom prst="rect">
            <a:avLst/>
          </a:prstGeom>
          <a:noFill/>
          <a:ln>
            <a:noFill/>
          </a:ln>
        </p:spPr>
        <p:txBody>
          <a:bodyPr spcFirstLastPara="1" wrap="square" lIns="121932" tIns="60950" rIns="121932"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5391638" y="8475140"/>
            <a:ext cx="5493365" cy="486833"/>
          </a:xfrm>
          <a:prstGeom prst="rect">
            <a:avLst/>
          </a:prstGeom>
          <a:noFill/>
          <a:ln>
            <a:noFill/>
          </a:ln>
        </p:spPr>
        <p:txBody>
          <a:bodyPr spcFirstLastPara="1" wrap="square" lIns="121932" tIns="60950" rIns="121932"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11495375" y="8475140"/>
            <a:ext cx="3662244" cy="486833"/>
          </a:xfrm>
          <a:prstGeom prst="rect">
            <a:avLst/>
          </a:prstGeom>
          <a:noFill/>
          <a:ln>
            <a:noFill/>
          </a:ln>
        </p:spPr>
        <p:txBody>
          <a:bodyPr spcFirstLastPara="1" wrap="square" lIns="121932" tIns="60950" rIns="121932"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9449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1121139" y="486840"/>
            <a:ext cx="14038600" cy="1767417"/>
          </a:xfrm>
          <a:prstGeom prst="rect">
            <a:avLst/>
          </a:prstGeom>
          <a:noFill/>
          <a:ln>
            <a:noFill/>
          </a:ln>
        </p:spPr>
        <p:txBody>
          <a:bodyPr spcFirstLastPara="1" wrap="square" lIns="121932" tIns="60950" rIns="121932" bIns="6095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1121142" y="2241552"/>
            <a:ext cx="6885780" cy="1098549"/>
          </a:xfrm>
          <a:prstGeom prst="rect">
            <a:avLst/>
          </a:prstGeom>
          <a:noFill/>
          <a:ln>
            <a:noFill/>
          </a:ln>
        </p:spPr>
        <p:txBody>
          <a:bodyPr spcFirstLastPara="1" wrap="square" lIns="121932" tIns="60950" rIns="121932" bIns="60950" anchor="b" anchorCtr="0">
            <a:normAutofit/>
          </a:bodyPr>
          <a:lstStyle>
            <a:lvl1pPr marL="609761" lvl="0" indent="-304880" algn="l">
              <a:lnSpc>
                <a:spcPct val="90000"/>
              </a:lnSpc>
              <a:spcBef>
                <a:spcPts val="1334"/>
              </a:spcBef>
              <a:spcAft>
                <a:spcPts val="0"/>
              </a:spcAft>
              <a:buClr>
                <a:schemeClr val="dk1"/>
              </a:buClr>
              <a:buSzPts val="2400"/>
              <a:buNone/>
              <a:defRPr sz="3200" b="1"/>
            </a:lvl1pPr>
            <a:lvl2pPr marL="1219519" lvl="1" indent="-304880" algn="l">
              <a:lnSpc>
                <a:spcPct val="90000"/>
              </a:lnSpc>
              <a:spcBef>
                <a:spcPts val="667"/>
              </a:spcBef>
              <a:spcAft>
                <a:spcPts val="0"/>
              </a:spcAft>
              <a:buClr>
                <a:schemeClr val="dk1"/>
              </a:buClr>
              <a:buSzPts val="2000"/>
              <a:buNone/>
              <a:defRPr sz="2700" b="1"/>
            </a:lvl2pPr>
            <a:lvl3pPr marL="1829281" lvl="2" indent="-304880" algn="l">
              <a:lnSpc>
                <a:spcPct val="90000"/>
              </a:lnSpc>
              <a:spcBef>
                <a:spcPts val="667"/>
              </a:spcBef>
              <a:spcAft>
                <a:spcPts val="0"/>
              </a:spcAft>
              <a:buClr>
                <a:schemeClr val="dk1"/>
              </a:buClr>
              <a:buSzPts val="1800"/>
              <a:buNone/>
              <a:defRPr sz="2400" b="1"/>
            </a:lvl3pPr>
            <a:lvl4pPr marL="2439043" lvl="3" indent="-304880" algn="l">
              <a:lnSpc>
                <a:spcPct val="90000"/>
              </a:lnSpc>
              <a:spcBef>
                <a:spcPts val="667"/>
              </a:spcBef>
              <a:spcAft>
                <a:spcPts val="0"/>
              </a:spcAft>
              <a:buClr>
                <a:schemeClr val="dk1"/>
              </a:buClr>
              <a:buSzPts val="1600"/>
              <a:buNone/>
              <a:defRPr sz="2100" b="1"/>
            </a:lvl4pPr>
            <a:lvl5pPr marL="3048802" lvl="4" indent="-304880" algn="l">
              <a:lnSpc>
                <a:spcPct val="90000"/>
              </a:lnSpc>
              <a:spcBef>
                <a:spcPts val="667"/>
              </a:spcBef>
              <a:spcAft>
                <a:spcPts val="0"/>
              </a:spcAft>
              <a:buClr>
                <a:schemeClr val="dk1"/>
              </a:buClr>
              <a:buSzPts val="1600"/>
              <a:buNone/>
              <a:defRPr sz="2100" b="1"/>
            </a:lvl5pPr>
            <a:lvl6pPr marL="3658562" lvl="5" indent="-304880" algn="l">
              <a:lnSpc>
                <a:spcPct val="90000"/>
              </a:lnSpc>
              <a:spcBef>
                <a:spcPts val="667"/>
              </a:spcBef>
              <a:spcAft>
                <a:spcPts val="0"/>
              </a:spcAft>
              <a:buClr>
                <a:schemeClr val="dk1"/>
              </a:buClr>
              <a:buSzPts val="1600"/>
              <a:buNone/>
              <a:defRPr sz="2100" b="1"/>
            </a:lvl6pPr>
            <a:lvl7pPr marL="4268324" lvl="6" indent="-304880" algn="l">
              <a:lnSpc>
                <a:spcPct val="90000"/>
              </a:lnSpc>
              <a:spcBef>
                <a:spcPts val="667"/>
              </a:spcBef>
              <a:spcAft>
                <a:spcPts val="0"/>
              </a:spcAft>
              <a:buClr>
                <a:schemeClr val="dk1"/>
              </a:buClr>
              <a:buSzPts val="1600"/>
              <a:buNone/>
              <a:defRPr sz="2100" b="1"/>
            </a:lvl7pPr>
            <a:lvl8pPr marL="4878083" lvl="7" indent="-304880" algn="l">
              <a:lnSpc>
                <a:spcPct val="90000"/>
              </a:lnSpc>
              <a:spcBef>
                <a:spcPts val="667"/>
              </a:spcBef>
              <a:spcAft>
                <a:spcPts val="0"/>
              </a:spcAft>
              <a:buClr>
                <a:schemeClr val="dk1"/>
              </a:buClr>
              <a:buSzPts val="1600"/>
              <a:buNone/>
              <a:defRPr sz="2100" b="1"/>
            </a:lvl8pPr>
            <a:lvl9pPr marL="5487845" lvl="8" indent="-304880" algn="l">
              <a:lnSpc>
                <a:spcPct val="90000"/>
              </a:lnSpc>
              <a:spcBef>
                <a:spcPts val="667"/>
              </a:spcBef>
              <a:spcAft>
                <a:spcPts val="0"/>
              </a:spcAft>
              <a:buClr>
                <a:schemeClr val="dk1"/>
              </a:buClr>
              <a:buSzPts val="1600"/>
              <a:buNone/>
              <a:defRPr sz="2100" b="1"/>
            </a:lvl9pPr>
          </a:lstStyle>
          <a:p>
            <a:endParaRPr/>
          </a:p>
        </p:txBody>
      </p:sp>
      <p:sp>
        <p:nvSpPr>
          <p:cNvPr id="46" name="Google Shape;46;p41"/>
          <p:cNvSpPr txBox="1">
            <a:spLocks noGrp="1"/>
          </p:cNvSpPr>
          <p:nvPr>
            <p:ph type="body" idx="2"/>
          </p:nvPr>
        </p:nvSpPr>
        <p:spPr>
          <a:xfrm>
            <a:off x="1121142" y="3340100"/>
            <a:ext cx="6885780" cy="4912784"/>
          </a:xfrm>
          <a:prstGeom prst="rect">
            <a:avLst/>
          </a:prstGeom>
          <a:noFill/>
          <a:ln>
            <a:noFill/>
          </a:ln>
        </p:spPr>
        <p:txBody>
          <a:bodyPr spcFirstLastPara="1" wrap="square" lIns="121932" tIns="60950" rIns="121932" bIns="60950" anchor="t" anchorCtr="0">
            <a:normAutofit/>
          </a:bodyPr>
          <a:lstStyle>
            <a:lvl1pPr marL="609761" lvl="0" indent="-457320" algn="l">
              <a:lnSpc>
                <a:spcPct val="90000"/>
              </a:lnSpc>
              <a:spcBef>
                <a:spcPts val="1334"/>
              </a:spcBef>
              <a:spcAft>
                <a:spcPts val="0"/>
              </a:spcAft>
              <a:buClr>
                <a:schemeClr val="dk1"/>
              </a:buClr>
              <a:buSzPts val="1800"/>
              <a:buChar char="•"/>
              <a:defRPr/>
            </a:lvl1pPr>
            <a:lvl2pPr marL="1219519" lvl="1" indent="-457320" algn="l">
              <a:lnSpc>
                <a:spcPct val="90000"/>
              </a:lnSpc>
              <a:spcBef>
                <a:spcPts val="667"/>
              </a:spcBef>
              <a:spcAft>
                <a:spcPts val="0"/>
              </a:spcAft>
              <a:buClr>
                <a:schemeClr val="dk1"/>
              </a:buClr>
              <a:buSzPts val="1800"/>
              <a:buChar char="•"/>
              <a:defRPr/>
            </a:lvl2pPr>
            <a:lvl3pPr marL="1829281" lvl="2" indent="-457320" algn="l">
              <a:lnSpc>
                <a:spcPct val="90000"/>
              </a:lnSpc>
              <a:spcBef>
                <a:spcPts val="667"/>
              </a:spcBef>
              <a:spcAft>
                <a:spcPts val="0"/>
              </a:spcAft>
              <a:buClr>
                <a:schemeClr val="dk1"/>
              </a:buClr>
              <a:buSzPts val="1800"/>
              <a:buChar char="•"/>
              <a:defRPr/>
            </a:lvl3pPr>
            <a:lvl4pPr marL="2439043" lvl="3" indent="-457320" algn="l">
              <a:lnSpc>
                <a:spcPct val="90000"/>
              </a:lnSpc>
              <a:spcBef>
                <a:spcPts val="667"/>
              </a:spcBef>
              <a:spcAft>
                <a:spcPts val="0"/>
              </a:spcAft>
              <a:buClr>
                <a:schemeClr val="dk1"/>
              </a:buClr>
              <a:buSzPts val="1800"/>
              <a:buChar char="•"/>
              <a:defRPr/>
            </a:lvl4pPr>
            <a:lvl5pPr marL="3048802" lvl="4" indent="-457320" algn="l">
              <a:lnSpc>
                <a:spcPct val="90000"/>
              </a:lnSpc>
              <a:spcBef>
                <a:spcPts val="667"/>
              </a:spcBef>
              <a:spcAft>
                <a:spcPts val="0"/>
              </a:spcAft>
              <a:buClr>
                <a:schemeClr val="dk1"/>
              </a:buClr>
              <a:buSzPts val="1800"/>
              <a:buChar char="•"/>
              <a:defRPr/>
            </a:lvl5pPr>
            <a:lvl6pPr marL="3658562" lvl="5" indent="-457320" algn="l">
              <a:lnSpc>
                <a:spcPct val="90000"/>
              </a:lnSpc>
              <a:spcBef>
                <a:spcPts val="667"/>
              </a:spcBef>
              <a:spcAft>
                <a:spcPts val="0"/>
              </a:spcAft>
              <a:buClr>
                <a:schemeClr val="dk1"/>
              </a:buClr>
              <a:buSzPts val="1800"/>
              <a:buChar char="•"/>
              <a:defRPr/>
            </a:lvl6pPr>
            <a:lvl7pPr marL="4268324" lvl="6" indent="-457320" algn="l">
              <a:lnSpc>
                <a:spcPct val="90000"/>
              </a:lnSpc>
              <a:spcBef>
                <a:spcPts val="667"/>
              </a:spcBef>
              <a:spcAft>
                <a:spcPts val="0"/>
              </a:spcAft>
              <a:buClr>
                <a:schemeClr val="dk1"/>
              </a:buClr>
              <a:buSzPts val="1800"/>
              <a:buChar char="•"/>
              <a:defRPr/>
            </a:lvl7pPr>
            <a:lvl8pPr marL="4878083" lvl="7" indent="-457320" algn="l">
              <a:lnSpc>
                <a:spcPct val="90000"/>
              </a:lnSpc>
              <a:spcBef>
                <a:spcPts val="667"/>
              </a:spcBef>
              <a:spcAft>
                <a:spcPts val="0"/>
              </a:spcAft>
              <a:buClr>
                <a:schemeClr val="dk1"/>
              </a:buClr>
              <a:buSzPts val="1800"/>
              <a:buChar char="•"/>
              <a:defRPr/>
            </a:lvl8pPr>
            <a:lvl9pPr marL="5487845" lvl="8" indent="-457320" algn="l">
              <a:lnSpc>
                <a:spcPct val="90000"/>
              </a:lnSpc>
              <a:spcBef>
                <a:spcPts val="667"/>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8240048" y="2241552"/>
            <a:ext cx="6919691" cy="1098549"/>
          </a:xfrm>
          <a:prstGeom prst="rect">
            <a:avLst/>
          </a:prstGeom>
          <a:noFill/>
          <a:ln>
            <a:noFill/>
          </a:ln>
        </p:spPr>
        <p:txBody>
          <a:bodyPr spcFirstLastPara="1" wrap="square" lIns="121932" tIns="60950" rIns="121932" bIns="60950" anchor="b" anchorCtr="0">
            <a:normAutofit/>
          </a:bodyPr>
          <a:lstStyle>
            <a:lvl1pPr marL="609761" lvl="0" indent="-304880" algn="l">
              <a:lnSpc>
                <a:spcPct val="90000"/>
              </a:lnSpc>
              <a:spcBef>
                <a:spcPts val="1334"/>
              </a:spcBef>
              <a:spcAft>
                <a:spcPts val="0"/>
              </a:spcAft>
              <a:buClr>
                <a:schemeClr val="dk1"/>
              </a:buClr>
              <a:buSzPts val="2400"/>
              <a:buNone/>
              <a:defRPr sz="3200" b="1"/>
            </a:lvl1pPr>
            <a:lvl2pPr marL="1219519" lvl="1" indent="-304880" algn="l">
              <a:lnSpc>
                <a:spcPct val="90000"/>
              </a:lnSpc>
              <a:spcBef>
                <a:spcPts val="667"/>
              </a:spcBef>
              <a:spcAft>
                <a:spcPts val="0"/>
              </a:spcAft>
              <a:buClr>
                <a:schemeClr val="dk1"/>
              </a:buClr>
              <a:buSzPts val="2000"/>
              <a:buNone/>
              <a:defRPr sz="2700" b="1"/>
            </a:lvl2pPr>
            <a:lvl3pPr marL="1829281" lvl="2" indent="-304880" algn="l">
              <a:lnSpc>
                <a:spcPct val="90000"/>
              </a:lnSpc>
              <a:spcBef>
                <a:spcPts val="667"/>
              </a:spcBef>
              <a:spcAft>
                <a:spcPts val="0"/>
              </a:spcAft>
              <a:buClr>
                <a:schemeClr val="dk1"/>
              </a:buClr>
              <a:buSzPts val="1800"/>
              <a:buNone/>
              <a:defRPr sz="2400" b="1"/>
            </a:lvl3pPr>
            <a:lvl4pPr marL="2439043" lvl="3" indent="-304880" algn="l">
              <a:lnSpc>
                <a:spcPct val="90000"/>
              </a:lnSpc>
              <a:spcBef>
                <a:spcPts val="667"/>
              </a:spcBef>
              <a:spcAft>
                <a:spcPts val="0"/>
              </a:spcAft>
              <a:buClr>
                <a:schemeClr val="dk1"/>
              </a:buClr>
              <a:buSzPts val="1600"/>
              <a:buNone/>
              <a:defRPr sz="2100" b="1"/>
            </a:lvl4pPr>
            <a:lvl5pPr marL="3048802" lvl="4" indent="-304880" algn="l">
              <a:lnSpc>
                <a:spcPct val="90000"/>
              </a:lnSpc>
              <a:spcBef>
                <a:spcPts val="667"/>
              </a:spcBef>
              <a:spcAft>
                <a:spcPts val="0"/>
              </a:spcAft>
              <a:buClr>
                <a:schemeClr val="dk1"/>
              </a:buClr>
              <a:buSzPts val="1600"/>
              <a:buNone/>
              <a:defRPr sz="2100" b="1"/>
            </a:lvl5pPr>
            <a:lvl6pPr marL="3658562" lvl="5" indent="-304880" algn="l">
              <a:lnSpc>
                <a:spcPct val="90000"/>
              </a:lnSpc>
              <a:spcBef>
                <a:spcPts val="667"/>
              </a:spcBef>
              <a:spcAft>
                <a:spcPts val="0"/>
              </a:spcAft>
              <a:buClr>
                <a:schemeClr val="dk1"/>
              </a:buClr>
              <a:buSzPts val="1600"/>
              <a:buNone/>
              <a:defRPr sz="2100" b="1"/>
            </a:lvl6pPr>
            <a:lvl7pPr marL="4268324" lvl="6" indent="-304880" algn="l">
              <a:lnSpc>
                <a:spcPct val="90000"/>
              </a:lnSpc>
              <a:spcBef>
                <a:spcPts val="667"/>
              </a:spcBef>
              <a:spcAft>
                <a:spcPts val="0"/>
              </a:spcAft>
              <a:buClr>
                <a:schemeClr val="dk1"/>
              </a:buClr>
              <a:buSzPts val="1600"/>
              <a:buNone/>
              <a:defRPr sz="2100" b="1"/>
            </a:lvl7pPr>
            <a:lvl8pPr marL="4878083" lvl="7" indent="-304880" algn="l">
              <a:lnSpc>
                <a:spcPct val="90000"/>
              </a:lnSpc>
              <a:spcBef>
                <a:spcPts val="667"/>
              </a:spcBef>
              <a:spcAft>
                <a:spcPts val="0"/>
              </a:spcAft>
              <a:buClr>
                <a:schemeClr val="dk1"/>
              </a:buClr>
              <a:buSzPts val="1600"/>
              <a:buNone/>
              <a:defRPr sz="2100" b="1"/>
            </a:lvl8pPr>
            <a:lvl9pPr marL="5487845" lvl="8" indent="-304880" algn="l">
              <a:lnSpc>
                <a:spcPct val="90000"/>
              </a:lnSpc>
              <a:spcBef>
                <a:spcPts val="667"/>
              </a:spcBef>
              <a:spcAft>
                <a:spcPts val="0"/>
              </a:spcAft>
              <a:buClr>
                <a:schemeClr val="dk1"/>
              </a:buClr>
              <a:buSzPts val="1600"/>
              <a:buNone/>
              <a:defRPr sz="2100" b="1"/>
            </a:lvl9pPr>
          </a:lstStyle>
          <a:p>
            <a:endParaRPr/>
          </a:p>
        </p:txBody>
      </p:sp>
      <p:sp>
        <p:nvSpPr>
          <p:cNvPr id="48" name="Google Shape;48;p41"/>
          <p:cNvSpPr txBox="1">
            <a:spLocks noGrp="1"/>
          </p:cNvSpPr>
          <p:nvPr>
            <p:ph type="body" idx="4"/>
          </p:nvPr>
        </p:nvSpPr>
        <p:spPr>
          <a:xfrm>
            <a:off x="8240048" y="3340100"/>
            <a:ext cx="6919691" cy="4912784"/>
          </a:xfrm>
          <a:prstGeom prst="rect">
            <a:avLst/>
          </a:prstGeom>
          <a:noFill/>
          <a:ln>
            <a:noFill/>
          </a:ln>
        </p:spPr>
        <p:txBody>
          <a:bodyPr spcFirstLastPara="1" wrap="square" lIns="121932" tIns="60950" rIns="121932" bIns="60950" anchor="t" anchorCtr="0">
            <a:normAutofit/>
          </a:bodyPr>
          <a:lstStyle>
            <a:lvl1pPr marL="609761" lvl="0" indent="-457320" algn="l">
              <a:lnSpc>
                <a:spcPct val="90000"/>
              </a:lnSpc>
              <a:spcBef>
                <a:spcPts val="1334"/>
              </a:spcBef>
              <a:spcAft>
                <a:spcPts val="0"/>
              </a:spcAft>
              <a:buClr>
                <a:schemeClr val="dk1"/>
              </a:buClr>
              <a:buSzPts val="1800"/>
              <a:buChar char="•"/>
              <a:defRPr/>
            </a:lvl1pPr>
            <a:lvl2pPr marL="1219519" lvl="1" indent="-457320" algn="l">
              <a:lnSpc>
                <a:spcPct val="90000"/>
              </a:lnSpc>
              <a:spcBef>
                <a:spcPts val="667"/>
              </a:spcBef>
              <a:spcAft>
                <a:spcPts val="0"/>
              </a:spcAft>
              <a:buClr>
                <a:schemeClr val="dk1"/>
              </a:buClr>
              <a:buSzPts val="1800"/>
              <a:buChar char="•"/>
              <a:defRPr/>
            </a:lvl2pPr>
            <a:lvl3pPr marL="1829281" lvl="2" indent="-457320" algn="l">
              <a:lnSpc>
                <a:spcPct val="90000"/>
              </a:lnSpc>
              <a:spcBef>
                <a:spcPts val="667"/>
              </a:spcBef>
              <a:spcAft>
                <a:spcPts val="0"/>
              </a:spcAft>
              <a:buClr>
                <a:schemeClr val="dk1"/>
              </a:buClr>
              <a:buSzPts val="1800"/>
              <a:buChar char="•"/>
              <a:defRPr/>
            </a:lvl3pPr>
            <a:lvl4pPr marL="2439043" lvl="3" indent="-457320" algn="l">
              <a:lnSpc>
                <a:spcPct val="90000"/>
              </a:lnSpc>
              <a:spcBef>
                <a:spcPts val="667"/>
              </a:spcBef>
              <a:spcAft>
                <a:spcPts val="0"/>
              </a:spcAft>
              <a:buClr>
                <a:schemeClr val="dk1"/>
              </a:buClr>
              <a:buSzPts val="1800"/>
              <a:buChar char="•"/>
              <a:defRPr/>
            </a:lvl4pPr>
            <a:lvl5pPr marL="3048802" lvl="4" indent="-457320" algn="l">
              <a:lnSpc>
                <a:spcPct val="90000"/>
              </a:lnSpc>
              <a:spcBef>
                <a:spcPts val="667"/>
              </a:spcBef>
              <a:spcAft>
                <a:spcPts val="0"/>
              </a:spcAft>
              <a:buClr>
                <a:schemeClr val="dk1"/>
              </a:buClr>
              <a:buSzPts val="1800"/>
              <a:buChar char="•"/>
              <a:defRPr/>
            </a:lvl5pPr>
            <a:lvl6pPr marL="3658562" lvl="5" indent="-457320" algn="l">
              <a:lnSpc>
                <a:spcPct val="90000"/>
              </a:lnSpc>
              <a:spcBef>
                <a:spcPts val="667"/>
              </a:spcBef>
              <a:spcAft>
                <a:spcPts val="0"/>
              </a:spcAft>
              <a:buClr>
                <a:schemeClr val="dk1"/>
              </a:buClr>
              <a:buSzPts val="1800"/>
              <a:buChar char="•"/>
              <a:defRPr/>
            </a:lvl6pPr>
            <a:lvl7pPr marL="4268324" lvl="6" indent="-457320" algn="l">
              <a:lnSpc>
                <a:spcPct val="90000"/>
              </a:lnSpc>
              <a:spcBef>
                <a:spcPts val="667"/>
              </a:spcBef>
              <a:spcAft>
                <a:spcPts val="0"/>
              </a:spcAft>
              <a:buClr>
                <a:schemeClr val="dk1"/>
              </a:buClr>
              <a:buSzPts val="1800"/>
              <a:buChar char="•"/>
              <a:defRPr/>
            </a:lvl7pPr>
            <a:lvl8pPr marL="4878083" lvl="7" indent="-457320" algn="l">
              <a:lnSpc>
                <a:spcPct val="90000"/>
              </a:lnSpc>
              <a:spcBef>
                <a:spcPts val="667"/>
              </a:spcBef>
              <a:spcAft>
                <a:spcPts val="0"/>
              </a:spcAft>
              <a:buClr>
                <a:schemeClr val="dk1"/>
              </a:buClr>
              <a:buSzPts val="1800"/>
              <a:buChar char="•"/>
              <a:defRPr/>
            </a:lvl8pPr>
            <a:lvl9pPr marL="5487845" lvl="8" indent="-457320" algn="l">
              <a:lnSpc>
                <a:spcPct val="90000"/>
              </a:lnSpc>
              <a:spcBef>
                <a:spcPts val="667"/>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1119019" y="8475140"/>
            <a:ext cx="3662244" cy="486833"/>
          </a:xfrm>
          <a:prstGeom prst="rect">
            <a:avLst/>
          </a:prstGeom>
          <a:noFill/>
          <a:ln>
            <a:noFill/>
          </a:ln>
        </p:spPr>
        <p:txBody>
          <a:bodyPr spcFirstLastPara="1" wrap="square" lIns="121932" tIns="60950" rIns="121932"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5391638" y="8475140"/>
            <a:ext cx="5493365" cy="486833"/>
          </a:xfrm>
          <a:prstGeom prst="rect">
            <a:avLst/>
          </a:prstGeom>
          <a:noFill/>
          <a:ln>
            <a:noFill/>
          </a:ln>
        </p:spPr>
        <p:txBody>
          <a:bodyPr spcFirstLastPara="1" wrap="square" lIns="121932" tIns="60950" rIns="121932"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11495375" y="8475140"/>
            <a:ext cx="3662244" cy="486833"/>
          </a:xfrm>
          <a:prstGeom prst="rect">
            <a:avLst/>
          </a:prstGeom>
          <a:noFill/>
          <a:ln>
            <a:noFill/>
          </a:ln>
        </p:spPr>
        <p:txBody>
          <a:bodyPr spcFirstLastPara="1" wrap="square" lIns="121932" tIns="60950" rIns="121932"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0086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1119019" y="486840"/>
            <a:ext cx="14038600" cy="1767417"/>
          </a:xfrm>
          <a:prstGeom prst="rect">
            <a:avLst/>
          </a:prstGeom>
          <a:noFill/>
          <a:ln>
            <a:noFill/>
          </a:ln>
        </p:spPr>
        <p:txBody>
          <a:bodyPr spcFirstLastPara="1" wrap="square" lIns="121932" tIns="60950" rIns="121932" bIns="6095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1119019" y="8475140"/>
            <a:ext cx="3662244" cy="486833"/>
          </a:xfrm>
          <a:prstGeom prst="rect">
            <a:avLst/>
          </a:prstGeom>
          <a:noFill/>
          <a:ln>
            <a:noFill/>
          </a:ln>
        </p:spPr>
        <p:txBody>
          <a:bodyPr spcFirstLastPara="1" wrap="square" lIns="121932" tIns="60950" rIns="121932"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5391638" y="8475140"/>
            <a:ext cx="5493365" cy="486833"/>
          </a:xfrm>
          <a:prstGeom prst="rect">
            <a:avLst/>
          </a:prstGeom>
          <a:noFill/>
          <a:ln>
            <a:noFill/>
          </a:ln>
        </p:spPr>
        <p:txBody>
          <a:bodyPr spcFirstLastPara="1" wrap="square" lIns="121932" tIns="60950" rIns="121932"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11495375" y="8475140"/>
            <a:ext cx="3662244" cy="486833"/>
          </a:xfrm>
          <a:prstGeom prst="rect">
            <a:avLst/>
          </a:prstGeom>
          <a:noFill/>
          <a:ln>
            <a:noFill/>
          </a:ln>
        </p:spPr>
        <p:txBody>
          <a:bodyPr spcFirstLastPara="1" wrap="square" lIns="121932" tIns="60950" rIns="121932"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80483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1119019" y="8475140"/>
            <a:ext cx="3662244" cy="486833"/>
          </a:xfrm>
          <a:prstGeom prst="rect">
            <a:avLst/>
          </a:prstGeom>
          <a:noFill/>
          <a:ln>
            <a:noFill/>
          </a:ln>
        </p:spPr>
        <p:txBody>
          <a:bodyPr spcFirstLastPara="1" wrap="square" lIns="121932" tIns="60950" rIns="121932"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5391638" y="8475140"/>
            <a:ext cx="5493365" cy="486833"/>
          </a:xfrm>
          <a:prstGeom prst="rect">
            <a:avLst/>
          </a:prstGeom>
          <a:noFill/>
          <a:ln>
            <a:noFill/>
          </a:ln>
        </p:spPr>
        <p:txBody>
          <a:bodyPr spcFirstLastPara="1" wrap="square" lIns="121932" tIns="60950" rIns="121932"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11495375" y="8475140"/>
            <a:ext cx="3662244" cy="486833"/>
          </a:xfrm>
          <a:prstGeom prst="rect">
            <a:avLst/>
          </a:prstGeom>
          <a:noFill/>
          <a:ln>
            <a:noFill/>
          </a:ln>
        </p:spPr>
        <p:txBody>
          <a:bodyPr spcFirstLastPara="1" wrap="square" lIns="121932" tIns="60950" rIns="121932"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9447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1121145" y="609600"/>
            <a:ext cx="5249639" cy="2133600"/>
          </a:xfrm>
          <a:prstGeom prst="rect">
            <a:avLst/>
          </a:prstGeom>
          <a:noFill/>
          <a:ln>
            <a:noFill/>
          </a:ln>
        </p:spPr>
        <p:txBody>
          <a:bodyPr spcFirstLastPara="1" wrap="square" lIns="121932" tIns="60950" rIns="121932" bIns="60950" anchor="b" anchorCtr="0">
            <a:normAutofit/>
          </a:bodyPr>
          <a:lstStyle>
            <a:lvl1pPr lvl="0" algn="l">
              <a:lnSpc>
                <a:spcPct val="90000"/>
              </a:lnSpc>
              <a:spcBef>
                <a:spcPts val="0"/>
              </a:spcBef>
              <a:spcAft>
                <a:spcPts val="0"/>
              </a:spcAft>
              <a:buClr>
                <a:schemeClr val="dk1"/>
              </a:buClr>
              <a:buSzPts val="3200"/>
              <a:buFont typeface="Calibri"/>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6919691" y="1316573"/>
            <a:ext cx="8240048" cy="6498167"/>
          </a:xfrm>
          <a:prstGeom prst="rect">
            <a:avLst/>
          </a:prstGeom>
          <a:noFill/>
          <a:ln>
            <a:noFill/>
          </a:ln>
        </p:spPr>
        <p:txBody>
          <a:bodyPr spcFirstLastPara="1" wrap="square" lIns="121932" tIns="60950" rIns="121932" bIns="60950" anchor="t" anchorCtr="0">
            <a:normAutofit/>
          </a:bodyPr>
          <a:lstStyle>
            <a:lvl1pPr marL="609761" lvl="0" indent="-575884" algn="l">
              <a:lnSpc>
                <a:spcPct val="90000"/>
              </a:lnSpc>
              <a:spcBef>
                <a:spcPts val="1334"/>
              </a:spcBef>
              <a:spcAft>
                <a:spcPts val="0"/>
              </a:spcAft>
              <a:buClr>
                <a:schemeClr val="dk1"/>
              </a:buClr>
              <a:buSzPts val="3200"/>
              <a:buChar char="•"/>
              <a:defRPr sz="4300"/>
            </a:lvl1pPr>
            <a:lvl2pPr marL="1219519" lvl="1" indent="-542011" algn="l">
              <a:lnSpc>
                <a:spcPct val="90000"/>
              </a:lnSpc>
              <a:spcBef>
                <a:spcPts val="667"/>
              </a:spcBef>
              <a:spcAft>
                <a:spcPts val="0"/>
              </a:spcAft>
              <a:buClr>
                <a:schemeClr val="dk1"/>
              </a:buClr>
              <a:buSzPts val="2800"/>
              <a:buChar char="•"/>
              <a:defRPr sz="3700"/>
            </a:lvl2pPr>
            <a:lvl3pPr marL="1829281" lvl="2" indent="-508134" algn="l">
              <a:lnSpc>
                <a:spcPct val="90000"/>
              </a:lnSpc>
              <a:spcBef>
                <a:spcPts val="667"/>
              </a:spcBef>
              <a:spcAft>
                <a:spcPts val="0"/>
              </a:spcAft>
              <a:buClr>
                <a:schemeClr val="dk1"/>
              </a:buClr>
              <a:buSzPts val="2400"/>
              <a:buChar char="•"/>
              <a:defRPr sz="3200"/>
            </a:lvl3pPr>
            <a:lvl4pPr marL="2439043" lvl="3" indent="-474258" algn="l">
              <a:lnSpc>
                <a:spcPct val="90000"/>
              </a:lnSpc>
              <a:spcBef>
                <a:spcPts val="667"/>
              </a:spcBef>
              <a:spcAft>
                <a:spcPts val="0"/>
              </a:spcAft>
              <a:buClr>
                <a:schemeClr val="dk1"/>
              </a:buClr>
              <a:buSzPts val="2000"/>
              <a:buChar char="•"/>
              <a:defRPr sz="2700"/>
            </a:lvl4pPr>
            <a:lvl5pPr marL="3048802" lvl="4" indent="-474258" algn="l">
              <a:lnSpc>
                <a:spcPct val="90000"/>
              </a:lnSpc>
              <a:spcBef>
                <a:spcPts val="667"/>
              </a:spcBef>
              <a:spcAft>
                <a:spcPts val="0"/>
              </a:spcAft>
              <a:buClr>
                <a:schemeClr val="dk1"/>
              </a:buClr>
              <a:buSzPts val="2000"/>
              <a:buChar char="•"/>
              <a:defRPr sz="2700"/>
            </a:lvl5pPr>
            <a:lvl6pPr marL="3658562" lvl="5" indent="-474258" algn="l">
              <a:lnSpc>
                <a:spcPct val="90000"/>
              </a:lnSpc>
              <a:spcBef>
                <a:spcPts val="667"/>
              </a:spcBef>
              <a:spcAft>
                <a:spcPts val="0"/>
              </a:spcAft>
              <a:buClr>
                <a:schemeClr val="dk1"/>
              </a:buClr>
              <a:buSzPts val="2000"/>
              <a:buChar char="•"/>
              <a:defRPr sz="2700"/>
            </a:lvl6pPr>
            <a:lvl7pPr marL="4268324" lvl="6" indent="-474258" algn="l">
              <a:lnSpc>
                <a:spcPct val="90000"/>
              </a:lnSpc>
              <a:spcBef>
                <a:spcPts val="667"/>
              </a:spcBef>
              <a:spcAft>
                <a:spcPts val="0"/>
              </a:spcAft>
              <a:buClr>
                <a:schemeClr val="dk1"/>
              </a:buClr>
              <a:buSzPts val="2000"/>
              <a:buChar char="•"/>
              <a:defRPr sz="2700"/>
            </a:lvl7pPr>
            <a:lvl8pPr marL="4878083" lvl="7" indent="-474258" algn="l">
              <a:lnSpc>
                <a:spcPct val="90000"/>
              </a:lnSpc>
              <a:spcBef>
                <a:spcPts val="667"/>
              </a:spcBef>
              <a:spcAft>
                <a:spcPts val="0"/>
              </a:spcAft>
              <a:buClr>
                <a:schemeClr val="dk1"/>
              </a:buClr>
              <a:buSzPts val="2000"/>
              <a:buChar char="•"/>
              <a:defRPr sz="2700"/>
            </a:lvl8pPr>
            <a:lvl9pPr marL="5487845" lvl="8" indent="-474258" algn="l">
              <a:lnSpc>
                <a:spcPct val="90000"/>
              </a:lnSpc>
              <a:spcBef>
                <a:spcPts val="667"/>
              </a:spcBef>
              <a:spcAft>
                <a:spcPts val="0"/>
              </a:spcAft>
              <a:buClr>
                <a:schemeClr val="dk1"/>
              </a:buClr>
              <a:buSzPts val="2000"/>
              <a:buChar char="•"/>
              <a:defRPr sz="2700"/>
            </a:lvl9pPr>
          </a:lstStyle>
          <a:p>
            <a:endParaRPr/>
          </a:p>
        </p:txBody>
      </p:sp>
      <p:sp>
        <p:nvSpPr>
          <p:cNvPr id="64" name="Google Shape;64;p44"/>
          <p:cNvSpPr txBox="1">
            <a:spLocks noGrp="1"/>
          </p:cNvSpPr>
          <p:nvPr>
            <p:ph type="body" idx="2"/>
          </p:nvPr>
        </p:nvSpPr>
        <p:spPr>
          <a:xfrm>
            <a:off x="1121145" y="2743200"/>
            <a:ext cx="5249639" cy="5082117"/>
          </a:xfrm>
          <a:prstGeom prst="rect">
            <a:avLst/>
          </a:prstGeom>
          <a:noFill/>
          <a:ln>
            <a:noFill/>
          </a:ln>
        </p:spPr>
        <p:txBody>
          <a:bodyPr spcFirstLastPara="1" wrap="square" lIns="121932" tIns="60950" rIns="121932" bIns="60950" anchor="t" anchorCtr="0">
            <a:normAutofit/>
          </a:bodyPr>
          <a:lstStyle>
            <a:lvl1pPr marL="609761" lvl="0" indent="-304880" algn="l">
              <a:lnSpc>
                <a:spcPct val="90000"/>
              </a:lnSpc>
              <a:spcBef>
                <a:spcPts val="1334"/>
              </a:spcBef>
              <a:spcAft>
                <a:spcPts val="0"/>
              </a:spcAft>
              <a:buClr>
                <a:schemeClr val="dk1"/>
              </a:buClr>
              <a:buSzPts val="1600"/>
              <a:buNone/>
              <a:defRPr sz="2100"/>
            </a:lvl1pPr>
            <a:lvl2pPr marL="1219519" lvl="1" indent="-304880" algn="l">
              <a:lnSpc>
                <a:spcPct val="90000"/>
              </a:lnSpc>
              <a:spcBef>
                <a:spcPts val="667"/>
              </a:spcBef>
              <a:spcAft>
                <a:spcPts val="0"/>
              </a:spcAft>
              <a:buClr>
                <a:schemeClr val="dk1"/>
              </a:buClr>
              <a:buSzPts val="1400"/>
              <a:buNone/>
              <a:defRPr sz="1900"/>
            </a:lvl2pPr>
            <a:lvl3pPr marL="1829281" lvl="2" indent="-304880" algn="l">
              <a:lnSpc>
                <a:spcPct val="90000"/>
              </a:lnSpc>
              <a:spcBef>
                <a:spcPts val="667"/>
              </a:spcBef>
              <a:spcAft>
                <a:spcPts val="0"/>
              </a:spcAft>
              <a:buClr>
                <a:schemeClr val="dk1"/>
              </a:buClr>
              <a:buSzPts val="1200"/>
              <a:buNone/>
              <a:defRPr sz="1600"/>
            </a:lvl3pPr>
            <a:lvl4pPr marL="2439043" lvl="3" indent="-304880" algn="l">
              <a:lnSpc>
                <a:spcPct val="90000"/>
              </a:lnSpc>
              <a:spcBef>
                <a:spcPts val="667"/>
              </a:spcBef>
              <a:spcAft>
                <a:spcPts val="0"/>
              </a:spcAft>
              <a:buClr>
                <a:schemeClr val="dk1"/>
              </a:buClr>
              <a:buSzPts val="1000"/>
              <a:buNone/>
              <a:defRPr sz="1300"/>
            </a:lvl4pPr>
            <a:lvl5pPr marL="3048802" lvl="4" indent="-304880" algn="l">
              <a:lnSpc>
                <a:spcPct val="90000"/>
              </a:lnSpc>
              <a:spcBef>
                <a:spcPts val="667"/>
              </a:spcBef>
              <a:spcAft>
                <a:spcPts val="0"/>
              </a:spcAft>
              <a:buClr>
                <a:schemeClr val="dk1"/>
              </a:buClr>
              <a:buSzPts val="1000"/>
              <a:buNone/>
              <a:defRPr sz="1300"/>
            </a:lvl5pPr>
            <a:lvl6pPr marL="3658562" lvl="5" indent="-304880" algn="l">
              <a:lnSpc>
                <a:spcPct val="90000"/>
              </a:lnSpc>
              <a:spcBef>
                <a:spcPts val="667"/>
              </a:spcBef>
              <a:spcAft>
                <a:spcPts val="0"/>
              </a:spcAft>
              <a:buClr>
                <a:schemeClr val="dk1"/>
              </a:buClr>
              <a:buSzPts val="1000"/>
              <a:buNone/>
              <a:defRPr sz="1300"/>
            </a:lvl6pPr>
            <a:lvl7pPr marL="4268324" lvl="6" indent="-304880" algn="l">
              <a:lnSpc>
                <a:spcPct val="90000"/>
              </a:lnSpc>
              <a:spcBef>
                <a:spcPts val="667"/>
              </a:spcBef>
              <a:spcAft>
                <a:spcPts val="0"/>
              </a:spcAft>
              <a:buClr>
                <a:schemeClr val="dk1"/>
              </a:buClr>
              <a:buSzPts val="1000"/>
              <a:buNone/>
              <a:defRPr sz="1300"/>
            </a:lvl7pPr>
            <a:lvl8pPr marL="4878083" lvl="7" indent="-304880" algn="l">
              <a:lnSpc>
                <a:spcPct val="90000"/>
              </a:lnSpc>
              <a:spcBef>
                <a:spcPts val="667"/>
              </a:spcBef>
              <a:spcAft>
                <a:spcPts val="0"/>
              </a:spcAft>
              <a:buClr>
                <a:schemeClr val="dk1"/>
              </a:buClr>
              <a:buSzPts val="1000"/>
              <a:buNone/>
              <a:defRPr sz="1300"/>
            </a:lvl8pPr>
            <a:lvl9pPr marL="5487845" lvl="8" indent="-304880" algn="l">
              <a:lnSpc>
                <a:spcPct val="90000"/>
              </a:lnSpc>
              <a:spcBef>
                <a:spcPts val="667"/>
              </a:spcBef>
              <a:spcAft>
                <a:spcPts val="0"/>
              </a:spcAft>
              <a:buClr>
                <a:schemeClr val="dk1"/>
              </a:buClr>
              <a:buSzPts val="1000"/>
              <a:buNone/>
              <a:defRPr sz="1300"/>
            </a:lvl9pPr>
          </a:lstStyle>
          <a:p>
            <a:endParaRPr/>
          </a:p>
        </p:txBody>
      </p:sp>
      <p:sp>
        <p:nvSpPr>
          <p:cNvPr id="65" name="Google Shape;65;p44"/>
          <p:cNvSpPr txBox="1">
            <a:spLocks noGrp="1"/>
          </p:cNvSpPr>
          <p:nvPr>
            <p:ph type="dt" idx="10"/>
          </p:nvPr>
        </p:nvSpPr>
        <p:spPr>
          <a:xfrm>
            <a:off x="1119019" y="8475140"/>
            <a:ext cx="3662244" cy="486833"/>
          </a:xfrm>
          <a:prstGeom prst="rect">
            <a:avLst/>
          </a:prstGeom>
          <a:noFill/>
          <a:ln>
            <a:noFill/>
          </a:ln>
        </p:spPr>
        <p:txBody>
          <a:bodyPr spcFirstLastPara="1" wrap="square" lIns="121932" tIns="60950" rIns="121932"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5391638" y="8475140"/>
            <a:ext cx="5493365" cy="486833"/>
          </a:xfrm>
          <a:prstGeom prst="rect">
            <a:avLst/>
          </a:prstGeom>
          <a:noFill/>
          <a:ln>
            <a:noFill/>
          </a:ln>
        </p:spPr>
        <p:txBody>
          <a:bodyPr spcFirstLastPara="1" wrap="square" lIns="121932" tIns="60950" rIns="121932"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11495375" y="8475140"/>
            <a:ext cx="3662244" cy="486833"/>
          </a:xfrm>
          <a:prstGeom prst="rect">
            <a:avLst/>
          </a:prstGeom>
          <a:noFill/>
          <a:ln>
            <a:noFill/>
          </a:ln>
        </p:spPr>
        <p:txBody>
          <a:bodyPr spcFirstLastPara="1" wrap="square" lIns="121932" tIns="60950" rIns="121932"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4263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1121145" y="609600"/>
            <a:ext cx="5249639" cy="2133600"/>
          </a:xfrm>
          <a:prstGeom prst="rect">
            <a:avLst/>
          </a:prstGeom>
          <a:noFill/>
          <a:ln>
            <a:noFill/>
          </a:ln>
        </p:spPr>
        <p:txBody>
          <a:bodyPr spcFirstLastPara="1" wrap="square" lIns="121932" tIns="60950" rIns="121932" bIns="60950" anchor="b" anchorCtr="0">
            <a:normAutofit/>
          </a:bodyPr>
          <a:lstStyle>
            <a:lvl1pPr lvl="0" algn="l">
              <a:lnSpc>
                <a:spcPct val="90000"/>
              </a:lnSpc>
              <a:spcBef>
                <a:spcPts val="0"/>
              </a:spcBef>
              <a:spcAft>
                <a:spcPts val="0"/>
              </a:spcAft>
              <a:buClr>
                <a:schemeClr val="dk1"/>
              </a:buClr>
              <a:buSzPts val="3200"/>
              <a:buFont typeface="Calibri"/>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6919691" y="1316573"/>
            <a:ext cx="8240048" cy="6498167"/>
          </a:xfrm>
          <a:prstGeom prst="rect">
            <a:avLst/>
          </a:prstGeom>
          <a:noFill/>
          <a:ln>
            <a:noFill/>
          </a:ln>
        </p:spPr>
        <p:txBody>
          <a:bodyPr spcFirstLastPara="1" wrap="square" lIns="121932" tIns="60950" rIns="121932" bIns="60950" anchor="t" anchorCtr="0">
            <a:normAutofit/>
          </a:bodyPr>
          <a:lstStyle>
            <a:lvl1pPr marR="0" lvl="0" algn="l" rtl="0">
              <a:lnSpc>
                <a:spcPct val="90000"/>
              </a:lnSpc>
              <a:spcBef>
                <a:spcPts val="1334"/>
              </a:spcBef>
              <a:spcAft>
                <a:spcPts val="0"/>
              </a:spcAft>
              <a:buClr>
                <a:schemeClr val="dk1"/>
              </a:buClr>
              <a:buSzPts val="3200"/>
              <a:buFont typeface="Arial"/>
              <a:buNone/>
              <a:defRPr sz="4300"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00"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1121145" y="2743200"/>
            <a:ext cx="5249639" cy="5082117"/>
          </a:xfrm>
          <a:prstGeom prst="rect">
            <a:avLst/>
          </a:prstGeom>
          <a:noFill/>
          <a:ln>
            <a:noFill/>
          </a:ln>
        </p:spPr>
        <p:txBody>
          <a:bodyPr spcFirstLastPara="1" wrap="square" lIns="121932" tIns="60950" rIns="121932" bIns="60950" anchor="t" anchorCtr="0">
            <a:normAutofit/>
          </a:bodyPr>
          <a:lstStyle>
            <a:lvl1pPr marL="609761" lvl="0" indent="-304880" algn="l">
              <a:lnSpc>
                <a:spcPct val="90000"/>
              </a:lnSpc>
              <a:spcBef>
                <a:spcPts val="1334"/>
              </a:spcBef>
              <a:spcAft>
                <a:spcPts val="0"/>
              </a:spcAft>
              <a:buClr>
                <a:schemeClr val="dk1"/>
              </a:buClr>
              <a:buSzPts val="1600"/>
              <a:buNone/>
              <a:defRPr sz="2100"/>
            </a:lvl1pPr>
            <a:lvl2pPr marL="1219519" lvl="1" indent="-304880" algn="l">
              <a:lnSpc>
                <a:spcPct val="90000"/>
              </a:lnSpc>
              <a:spcBef>
                <a:spcPts val="667"/>
              </a:spcBef>
              <a:spcAft>
                <a:spcPts val="0"/>
              </a:spcAft>
              <a:buClr>
                <a:schemeClr val="dk1"/>
              </a:buClr>
              <a:buSzPts val="1400"/>
              <a:buNone/>
              <a:defRPr sz="1900"/>
            </a:lvl2pPr>
            <a:lvl3pPr marL="1829281" lvl="2" indent="-304880" algn="l">
              <a:lnSpc>
                <a:spcPct val="90000"/>
              </a:lnSpc>
              <a:spcBef>
                <a:spcPts val="667"/>
              </a:spcBef>
              <a:spcAft>
                <a:spcPts val="0"/>
              </a:spcAft>
              <a:buClr>
                <a:schemeClr val="dk1"/>
              </a:buClr>
              <a:buSzPts val="1200"/>
              <a:buNone/>
              <a:defRPr sz="1600"/>
            </a:lvl3pPr>
            <a:lvl4pPr marL="2439043" lvl="3" indent="-304880" algn="l">
              <a:lnSpc>
                <a:spcPct val="90000"/>
              </a:lnSpc>
              <a:spcBef>
                <a:spcPts val="667"/>
              </a:spcBef>
              <a:spcAft>
                <a:spcPts val="0"/>
              </a:spcAft>
              <a:buClr>
                <a:schemeClr val="dk1"/>
              </a:buClr>
              <a:buSzPts val="1000"/>
              <a:buNone/>
              <a:defRPr sz="1300"/>
            </a:lvl4pPr>
            <a:lvl5pPr marL="3048802" lvl="4" indent="-304880" algn="l">
              <a:lnSpc>
                <a:spcPct val="90000"/>
              </a:lnSpc>
              <a:spcBef>
                <a:spcPts val="667"/>
              </a:spcBef>
              <a:spcAft>
                <a:spcPts val="0"/>
              </a:spcAft>
              <a:buClr>
                <a:schemeClr val="dk1"/>
              </a:buClr>
              <a:buSzPts val="1000"/>
              <a:buNone/>
              <a:defRPr sz="1300"/>
            </a:lvl5pPr>
            <a:lvl6pPr marL="3658562" lvl="5" indent="-304880" algn="l">
              <a:lnSpc>
                <a:spcPct val="90000"/>
              </a:lnSpc>
              <a:spcBef>
                <a:spcPts val="667"/>
              </a:spcBef>
              <a:spcAft>
                <a:spcPts val="0"/>
              </a:spcAft>
              <a:buClr>
                <a:schemeClr val="dk1"/>
              </a:buClr>
              <a:buSzPts val="1000"/>
              <a:buNone/>
              <a:defRPr sz="1300"/>
            </a:lvl6pPr>
            <a:lvl7pPr marL="4268324" lvl="6" indent="-304880" algn="l">
              <a:lnSpc>
                <a:spcPct val="90000"/>
              </a:lnSpc>
              <a:spcBef>
                <a:spcPts val="667"/>
              </a:spcBef>
              <a:spcAft>
                <a:spcPts val="0"/>
              </a:spcAft>
              <a:buClr>
                <a:schemeClr val="dk1"/>
              </a:buClr>
              <a:buSzPts val="1000"/>
              <a:buNone/>
              <a:defRPr sz="1300"/>
            </a:lvl7pPr>
            <a:lvl8pPr marL="4878083" lvl="7" indent="-304880" algn="l">
              <a:lnSpc>
                <a:spcPct val="90000"/>
              </a:lnSpc>
              <a:spcBef>
                <a:spcPts val="667"/>
              </a:spcBef>
              <a:spcAft>
                <a:spcPts val="0"/>
              </a:spcAft>
              <a:buClr>
                <a:schemeClr val="dk1"/>
              </a:buClr>
              <a:buSzPts val="1000"/>
              <a:buNone/>
              <a:defRPr sz="1300"/>
            </a:lvl8pPr>
            <a:lvl9pPr marL="5487845" lvl="8" indent="-304880" algn="l">
              <a:lnSpc>
                <a:spcPct val="90000"/>
              </a:lnSpc>
              <a:spcBef>
                <a:spcPts val="667"/>
              </a:spcBef>
              <a:spcAft>
                <a:spcPts val="0"/>
              </a:spcAft>
              <a:buClr>
                <a:schemeClr val="dk1"/>
              </a:buClr>
              <a:buSzPts val="1000"/>
              <a:buNone/>
              <a:defRPr sz="1300"/>
            </a:lvl9pPr>
          </a:lstStyle>
          <a:p>
            <a:endParaRPr/>
          </a:p>
        </p:txBody>
      </p:sp>
      <p:sp>
        <p:nvSpPr>
          <p:cNvPr id="72" name="Google Shape;72;p45"/>
          <p:cNvSpPr txBox="1">
            <a:spLocks noGrp="1"/>
          </p:cNvSpPr>
          <p:nvPr>
            <p:ph type="dt" idx="10"/>
          </p:nvPr>
        </p:nvSpPr>
        <p:spPr>
          <a:xfrm>
            <a:off x="1119019" y="8475140"/>
            <a:ext cx="3662244" cy="486833"/>
          </a:xfrm>
          <a:prstGeom prst="rect">
            <a:avLst/>
          </a:prstGeom>
          <a:noFill/>
          <a:ln>
            <a:noFill/>
          </a:ln>
        </p:spPr>
        <p:txBody>
          <a:bodyPr spcFirstLastPara="1" wrap="square" lIns="121932" tIns="60950" rIns="121932"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5391638" y="8475140"/>
            <a:ext cx="5493365" cy="486833"/>
          </a:xfrm>
          <a:prstGeom prst="rect">
            <a:avLst/>
          </a:prstGeom>
          <a:noFill/>
          <a:ln>
            <a:noFill/>
          </a:ln>
        </p:spPr>
        <p:txBody>
          <a:bodyPr spcFirstLastPara="1" wrap="square" lIns="121932" tIns="60950" rIns="121932"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11495375" y="8475140"/>
            <a:ext cx="3662244" cy="486833"/>
          </a:xfrm>
          <a:prstGeom prst="rect">
            <a:avLst/>
          </a:prstGeom>
          <a:noFill/>
          <a:ln>
            <a:noFill/>
          </a:ln>
        </p:spPr>
        <p:txBody>
          <a:bodyPr spcFirstLastPara="1" wrap="square" lIns="121932" tIns="60950" rIns="121932"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3592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1119019" y="486840"/>
            <a:ext cx="14038600" cy="1767417"/>
          </a:xfrm>
          <a:prstGeom prst="rect">
            <a:avLst/>
          </a:prstGeom>
          <a:noFill/>
          <a:ln>
            <a:noFill/>
          </a:ln>
        </p:spPr>
        <p:txBody>
          <a:bodyPr spcFirstLastPara="1" wrap="square" lIns="121932" tIns="60950" rIns="121932" bIns="6095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5237427" y="-1684241"/>
            <a:ext cx="5801784" cy="14038600"/>
          </a:xfrm>
          <a:prstGeom prst="rect">
            <a:avLst/>
          </a:prstGeom>
          <a:noFill/>
          <a:ln>
            <a:noFill/>
          </a:ln>
        </p:spPr>
        <p:txBody>
          <a:bodyPr spcFirstLastPara="1" wrap="square" lIns="121932" tIns="60950" rIns="121932" bIns="60950" anchor="t" anchorCtr="0">
            <a:normAutofit/>
          </a:bodyPr>
          <a:lstStyle>
            <a:lvl1pPr marL="609761" lvl="0" indent="-457320" algn="l">
              <a:lnSpc>
                <a:spcPct val="90000"/>
              </a:lnSpc>
              <a:spcBef>
                <a:spcPts val="1334"/>
              </a:spcBef>
              <a:spcAft>
                <a:spcPts val="0"/>
              </a:spcAft>
              <a:buClr>
                <a:schemeClr val="dk1"/>
              </a:buClr>
              <a:buSzPts val="1800"/>
              <a:buChar char="•"/>
              <a:defRPr/>
            </a:lvl1pPr>
            <a:lvl2pPr marL="1219519" lvl="1" indent="-457320" algn="l">
              <a:lnSpc>
                <a:spcPct val="90000"/>
              </a:lnSpc>
              <a:spcBef>
                <a:spcPts val="667"/>
              </a:spcBef>
              <a:spcAft>
                <a:spcPts val="0"/>
              </a:spcAft>
              <a:buClr>
                <a:schemeClr val="dk1"/>
              </a:buClr>
              <a:buSzPts val="1800"/>
              <a:buChar char="•"/>
              <a:defRPr/>
            </a:lvl2pPr>
            <a:lvl3pPr marL="1829281" lvl="2" indent="-457320" algn="l">
              <a:lnSpc>
                <a:spcPct val="90000"/>
              </a:lnSpc>
              <a:spcBef>
                <a:spcPts val="667"/>
              </a:spcBef>
              <a:spcAft>
                <a:spcPts val="0"/>
              </a:spcAft>
              <a:buClr>
                <a:schemeClr val="dk1"/>
              </a:buClr>
              <a:buSzPts val="1800"/>
              <a:buChar char="•"/>
              <a:defRPr/>
            </a:lvl3pPr>
            <a:lvl4pPr marL="2439043" lvl="3" indent="-457320" algn="l">
              <a:lnSpc>
                <a:spcPct val="90000"/>
              </a:lnSpc>
              <a:spcBef>
                <a:spcPts val="667"/>
              </a:spcBef>
              <a:spcAft>
                <a:spcPts val="0"/>
              </a:spcAft>
              <a:buClr>
                <a:schemeClr val="dk1"/>
              </a:buClr>
              <a:buSzPts val="1800"/>
              <a:buChar char="•"/>
              <a:defRPr/>
            </a:lvl4pPr>
            <a:lvl5pPr marL="3048802" lvl="4" indent="-457320" algn="l">
              <a:lnSpc>
                <a:spcPct val="90000"/>
              </a:lnSpc>
              <a:spcBef>
                <a:spcPts val="667"/>
              </a:spcBef>
              <a:spcAft>
                <a:spcPts val="0"/>
              </a:spcAft>
              <a:buClr>
                <a:schemeClr val="dk1"/>
              </a:buClr>
              <a:buSzPts val="1800"/>
              <a:buChar char="•"/>
              <a:defRPr/>
            </a:lvl5pPr>
            <a:lvl6pPr marL="3658562" lvl="5" indent="-457320" algn="l">
              <a:lnSpc>
                <a:spcPct val="90000"/>
              </a:lnSpc>
              <a:spcBef>
                <a:spcPts val="667"/>
              </a:spcBef>
              <a:spcAft>
                <a:spcPts val="0"/>
              </a:spcAft>
              <a:buClr>
                <a:schemeClr val="dk1"/>
              </a:buClr>
              <a:buSzPts val="1800"/>
              <a:buChar char="•"/>
              <a:defRPr/>
            </a:lvl6pPr>
            <a:lvl7pPr marL="4268324" lvl="6" indent="-457320" algn="l">
              <a:lnSpc>
                <a:spcPct val="90000"/>
              </a:lnSpc>
              <a:spcBef>
                <a:spcPts val="667"/>
              </a:spcBef>
              <a:spcAft>
                <a:spcPts val="0"/>
              </a:spcAft>
              <a:buClr>
                <a:schemeClr val="dk1"/>
              </a:buClr>
              <a:buSzPts val="1800"/>
              <a:buChar char="•"/>
              <a:defRPr/>
            </a:lvl7pPr>
            <a:lvl8pPr marL="4878083" lvl="7" indent="-457320" algn="l">
              <a:lnSpc>
                <a:spcPct val="90000"/>
              </a:lnSpc>
              <a:spcBef>
                <a:spcPts val="667"/>
              </a:spcBef>
              <a:spcAft>
                <a:spcPts val="0"/>
              </a:spcAft>
              <a:buClr>
                <a:schemeClr val="dk1"/>
              </a:buClr>
              <a:buSzPts val="1800"/>
              <a:buChar char="•"/>
              <a:defRPr/>
            </a:lvl8pPr>
            <a:lvl9pPr marL="5487845" lvl="8" indent="-457320" algn="l">
              <a:lnSpc>
                <a:spcPct val="90000"/>
              </a:lnSpc>
              <a:spcBef>
                <a:spcPts val="667"/>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1119019" y="8475140"/>
            <a:ext cx="3662244" cy="486833"/>
          </a:xfrm>
          <a:prstGeom prst="rect">
            <a:avLst/>
          </a:prstGeom>
          <a:noFill/>
          <a:ln>
            <a:noFill/>
          </a:ln>
        </p:spPr>
        <p:txBody>
          <a:bodyPr spcFirstLastPara="1" wrap="square" lIns="121932" tIns="60950" rIns="121932"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5391638" y="8475140"/>
            <a:ext cx="5493365" cy="486833"/>
          </a:xfrm>
          <a:prstGeom prst="rect">
            <a:avLst/>
          </a:prstGeom>
          <a:noFill/>
          <a:ln>
            <a:noFill/>
          </a:ln>
        </p:spPr>
        <p:txBody>
          <a:bodyPr spcFirstLastPara="1" wrap="square" lIns="121932" tIns="60950" rIns="121932"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11495375" y="8475140"/>
            <a:ext cx="3662244" cy="486833"/>
          </a:xfrm>
          <a:prstGeom prst="rect">
            <a:avLst/>
          </a:prstGeom>
          <a:noFill/>
          <a:ln>
            <a:noFill/>
          </a:ln>
        </p:spPr>
        <p:txBody>
          <a:bodyPr spcFirstLastPara="1" wrap="square" lIns="121932" tIns="60950" rIns="121932"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8076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9528237" y="2606567"/>
            <a:ext cx="7749117" cy="3509650"/>
          </a:xfrm>
          <a:prstGeom prst="rect">
            <a:avLst/>
          </a:prstGeom>
          <a:noFill/>
          <a:ln>
            <a:noFill/>
          </a:ln>
        </p:spPr>
        <p:txBody>
          <a:bodyPr spcFirstLastPara="1" wrap="square" lIns="121932" tIns="60950" rIns="121932" bIns="6095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2407206" y="-801354"/>
            <a:ext cx="7749117" cy="10325492"/>
          </a:xfrm>
          <a:prstGeom prst="rect">
            <a:avLst/>
          </a:prstGeom>
          <a:noFill/>
          <a:ln>
            <a:noFill/>
          </a:ln>
        </p:spPr>
        <p:txBody>
          <a:bodyPr spcFirstLastPara="1" wrap="square" lIns="121932" tIns="60950" rIns="121932" bIns="60950" anchor="t" anchorCtr="0">
            <a:normAutofit/>
          </a:bodyPr>
          <a:lstStyle>
            <a:lvl1pPr marL="609761" lvl="0" indent="-457320" algn="l">
              <a:lnSpc>
                <a:spcPct val="90000"/>
              </a:lnSpc>
              <a:spcBef>
                <a:spcPts val="1334"/>
              </a:spcBef>
              <a:spcAft>
                <a:spcPts val="0"/>
              </a:spcAft>
              <a:buClr>
                <a:schemeClr val="dk1"/>
              </a:buClr>
              <a:buSzPts val="1800"/>
              <a:buChar char="•"/>
              <a:defRPr/>
            </a:lvl1pPr>
            <a:lvl2pPr marL="1219519" lvl="1" indent="-457320" algn="l">
              <a:lnSpc>
                <a:spcPct val="90000"/>
              </a:lnSpc>
              <a:spcBef>
                <a:spcPts val="667"/>
              </a:spcBef>
              <a:spcAft>
                <a:spcPts val="0"/>
              </a:spcAft>
              <a:buClr>
                <a:schemeClr val="dk1"/>
              </a:buClr>
              <a:buSzPts val="1800"/>
              <a:buChar char="•"/>
              <a:defRPr/>
            </a:lvl2pPr>
            <a:lvl3pPr marL="1829281" lvl="2" indent="-457320" algn="l">
              <a:lnSpc>
                <a:spcPct val="90000"/>
              </a:lnSpc>
              <a:spcBef>
                <a:spcPts val="667"/>
              </a:spcBef>
              <a:spcAft>
                <a:spcPts val="0"/>
              </a:spcAft>
              <a:buClr>
                <a:schemeClr val="dk1"/>
              </a:buClr>
              <a:buSzPts val="1800"/>
              <a:buChar char="•"/>
              <a:defRPr/>
            </a:lvl3pPr>
            <a:lvl4pPr marL="2439043" lvl="3" indent="-457320" algn="l">
              <a:lnSpc>
                <a:spcPct val="90000"/>
              </a:lnSpc>
              <a:spcBef>
                <a:spcPts val="667"/>
              </a:spcBef>
              <a:spcAft>
                <a:spcPts val="0"/>
              </a:spcAft>
              <a:buClr>
                <a:schemeClr val="dk1"/>
              </a:buClr>
              <a:buSzPts val="1800"/>
              <a:buChar char="•"/>
              <a:defRPr/>
            </a:lvl4pPr>
            <a:lvl5pPr marL="3048802" lvl="4" indent="-457320" algn="l">
              <a:lnSpc>
                <a:spcPct val="90000"/>
              </a:lnSpc>
              <a:spcBef>
                <a:spcPts val="667"/>
              </a:spcBef>
              <a:spcAft>
                <a:spcPts val="0"/>
              </a:spcAft>
              <a:buClr>
                <a:schemeClr val="dk1"/>
              </a:buClr>
              <a:buSzPts val="1800"/>
              <a:buChar char="•"/>
              <a:defRPr/>
            </a:lvl5pPr>
            <a:lvl6pPr marL="3658562" lvl="5" indent="-457320" algn="l">
              <a:lnSpc>
                <a:spcPct val="90000"/>
              </a:lnSpc>
              <a:spcBef>
                <a:spcPts val="667"/>
              </a:spcBef>
              <a:spcAft>
                <a:spcPts val="0"/>
              </a:spcAft>
              <a:buClr>
                <a:schemeClr val="dk1"/>
              </a:buClr>
              <a:buSzPts val="1800"/>
              <a:buChar char="•"/>
              <a:defRPr/>
            </a:lvl6pPr>
            <a:lvl7pPr marL="4268324" lvl="6" indent="-457320" algn="l">
              <a:lnSpc>
                <a:spcPct val="90000"/>
              </a:lnSpc>
              <a:spcBef>
                <a:spcPts val="667"/>
              </a:spcBef>
              <a:spcAft>
                <a:spcPts val="0"/>
              </a:spcAft>
              <a:buClr>
                <a:schemeClr val="dk1"/>
              </a:buClr>
              <a:buSzPts val="1800"/>
              <a:buChar char="•"/>
              <a:defRPr/>
            </a:lvl7pPr>
            <a:lvl8pPr marL="4878083" lvl="7" indent="-457320" algn="l">
              <a:lnSpc>
                <a:spcPct val="90000"/>
              </a:lnSpc>
              <a:spcBef>
                <a:spcPts val="667"/>
              </a:spcBef>
              <a:spcAft>
                <a:spcPts val="0"/>
              </a:spcAft>
              <a:buClr>
                <a:schemeClr val="dk1"/>
              </a:buClr>
              <a:buSzPts val="1800"/>
              <a:buChar char="•"/>
              <a:defRPr/>
            </a:lvl8pPr>
            <a:lvl9pPr marL="5487845" lvl="8" indent="-457320" algn="l">
              <a:lnSpc>
                <a:spcPct val="90000"/>
              </a:lnSpc>
              <a:spcBef>
                <a:spcPts val="667"/>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1119019" y="8475140"/>
            <a:ext cx="3662244" cy="486833"/>
          </a:xfrm>
          <a:prstGeom prst="rect">
            <a:avLst/>
          </a:prstGeom>
          <a:noFill/>
          <a:ln>
            <a:noFill/>
          </a:ln>
        </p:spPr>
        <p:txBody>
          <a:bodyPr spcFirstLastPara="1" wrap="square" lIns="121932" tIns="60950" rIns="121932" bIns="609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5391638" y="8475140"/>
            <a:ext cx="5493365" cy="486833"/>
          </a:xfrm>
          <a:prstGeom prst="rect">
            <a:avLst/>
          </a:prstGeom>
          <a:noFill/>
          <a:ln>
            <a:noFill/>
          </a:ln>
        </p:spPr>
        <p:txBody>
          <a:bodyPr spcFirstLastPara="1" wrap="square" lIns="121932" tIns="60950" rIns="121932" bIns="609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11495375" y="8475140"/>
            <a:ext cx="3662244" cy="486833"/>
          </a:xfrm>
          <a:prstGeom prst="rect">
            <a:avLst/>
          </a:prstGeom>
          <a:noFill/>
          <a:ln>
            <a:noFill/>
          </a:ln>
        </p:spPr>
        <p:txBody>
          <a:bodyPr spcFirstLastPara="1" wrap="square" lIns="121932" tIns="60950" rIns="121932" bIns="609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10393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1"/>
            <a:ext cx="12899800" cy="8045451"/>
          </a:xfrm>
        </p:spPr>
        <p:txBody>
          <a:bodyPr/>
          <a:lstStyle>
            <a:lvl1pPr>
              <a:defRPr sz="44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8" y="2844801"/>
            <a:ext cx="12902627" cy="8045451"/>
          </a:xfrm>
        </p:spPr>
        <p:txBody>
          <a:bodyPr/>
          <a:lstStyle>
            <a:lvl1pPr>
              <a:defRPr sz="44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576940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2034580" y="1496484"/>
            <a:ext cx="12207479" cy="3183467"/>
          </a:xfrm>
          <a:prstGeom prst="rect">
            <a:avLst/>
          </a:prstGeom>
          <a:noFill/>
          <a:ln>
            <a:noFill/>
          </a:ln>
        </p:spPr>
        <p:txBody>
          <a:bodyPr spcFirstLastPara="1" wrap="square" lIns="121998" tIns="60982" rIns="121998" bIns="60982" anchor="b" anchorCtr="0">
            <a:normAutofit/>
          </a:bodyPr>
          <a:lstStyle>
            <a:lvl1pPr lvl="0" algn="ctr">
              <a:lnSpc>
                <a:spcPct val="90000"/>
              </a:lnSpc>
              <a:spcBef>
                <a:spcPts val="0"/>
              </a:spcBef>
              <a:spcAft>
                <a:spcPts val="0"/>
              </a:spcAft>
              <a:buClr>
                <a:schemeClr val="dk1"/>
              </a:buClr>
              <a:buSzPts val="6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2034580" y="4802717"/>
            <a:ext cx="12207479" cy="2207683"/>
          </a:xfrm>
          <a:prstGeom prst="rect">
            <a:avLst/>
          </a:prstGeom>
          <a:noFill/>
          <a:ln>
            <a:noFill/>
          </a:ln>
        </p:spPr>
        <p:txBody>
          <a:bodyPr spcFirstLastPara="1" wrap="square" lIns="121998" tIns="60982" rIns="121998" bIns="60982" anchor="t" anchorCtr="0">
            <a:normAutofit/>
          </a:bodyPr>
          <a:lstStyle>
            <a:lvl1pPr lvl="0" algn="ctr">
              <a:lnSpc>
                <a:spcPct val="90000"/>
              </a:lnSpc>
              <a:spcBef>
                <a:spcPts val="1334"/>
              </a:spcBef>
              <a:spcAft>
                <a:spcPts val="0"/>
              </a:spcAft>
              <a:buClr>
                <a:schemeClr val="dk1"/>
              </a:buClr>
              <a:buSzPts val="2400"/>
              <a:buNone/>
              <a:defRPr sz="3200"/>
            </a:lvl1pPr>
            <a:lvl2pPr lvl="1" algn="ctr">
              <a:lnSpc>
                <a:spcPct val="90000"/>
              </a:lnSpc>
              <a:spcBef>
                <a:spcPts val="667"/>
              </a:spcBef>
              <a:spcAft>
                <a:spcPts val="0"/>
              </a:spcAft>
              <a:buClr>
                <a:schemeClr val="dk1"/>
              </a:buClr>
              <a:buSzPts val="2000"/>
              <a:buNone/>
              <a:defRPr sz="2700"/>
            </a:lvl2pPr>
            <a:lvl3pPr lvl="2" algn="ctr">
              <a:lnSpc>
                <a:spcPct val="90000"/>
              </a:lnSpc>
              <a:spcBef>
                <a:spcPts val="667"/>
              </a:spcBef>
              <a:spcAft>
                <a:spcPts val="0"/>
              </a:spcAft>
              <a:buClr>
                <a:schemeClr val="dk1"/>
              </a:buClr>
              <a:buSzPts val="1800"/>
              <a:buNone/>
              <a:defRPr sz="2400"/>
            </a:lvl3pPr>
            <a:lvl4pPr lvl="3" algn="ctr">
              <a:lnSpc>
                <a:spcPct val="90000"/>
              </a:lnSpc>
              <a:spcBef>
                <a:spcPts val="667"/>
              </a:spcBef>
              <a:spcAft>
                <a:spcPts val="0"/>
              </a:spcAft>
              <a:buClr>
                <a:schemeClr val="dk1"/>
              </a:buClr>
              <a:buSzPts val="1600"/>
              <a:buNone/>
              <a:defRPr sz="2100"/>
            </a:lvl4pPr>
            <a:lvl5pPr lvl="4" algn="ctr">
              <a:lnSpc>
                <a:spcPct val="90000"/>
              </a:lnSpc>
              <a:spcBef>
                <a:spcPts val="667"/>
              </a:spcBef>
              <a:spcAft>
                <a:spcPts val="0"/>
              </a:spcAft>
              <a:buClr>
                <a:schemeClr val="dk1"/>
              </a:buClr>
              <a:buSzPts val="1600"/>
              <a:buNone/>
              <a:defRPr sz="2100"/>
            </a:lvl5pPr>
            <a:lvl6pPr lvl="5" algn="ctr">
              <a:lnSpc>
                <a:spcPct val="90000"/>
              </a:lnSpc>
              <a:spcBef>
                <a:spcPts val="667"/>
              </a:spcBef>
              <a:spcAft>
                <a:spcPts val="0"/>
              </a:spcAft>
              <a:buClr>
                <a:schemeClr val="dk1"/>
              </a:buClr>
              <a:buSzPts val="1600"/>
              <a:buNone/>
              <a:defRPr sz="2100"/>
            </a:lvl6pPr>
            <a:lvl7pPr lvl="6" algn="ctr">
              <a:lnSpc>
                <a:spcPct val="90000"/>
              </a:lnSpc>
              <a:spcBef>
                <a:spcPts val="667"/>
              </a:spcBef>
              <a:spcAft>
                <a:spcPts val="0"/>
              </a:spcAft>
              <a:buClr>
                <a:schemeClr val="dk1"/>
              </a:buClr>
              <a:buSzPts val="1600"/>
              <a:buNone/>
              <a:defRPr sz="2100"/>
            </a:lvl7pPr>
            <a:lvl8pPr lvl="7" algn="ctr">
              <a:lnSpc>
                <a:spcPct val="90000"/>
              </a:lnSpc>
              <a:spcBef>
                <a:spcPts val="667"/>
              </a:spcBef>
              <a:spcAft>
                <a:spcPts val="0"/>
              </a:spcAft>
              <a:buClr>
                <a:schemeClr val="dk1"/>
              </a:buClr>
              <a:buSzPts val="1600"/>
              <a:buNone/>
              <a:defRPr sz="2100"/>
            </a:lvl8pPr>
            <a:lvl9pPr lvl="8" algn="ctr">
              <a:lnSpc>
                <a:spcPct val="90000"/>
              </a:lnSpc>
              <a:spcBef>
                <a:spcPts val="667"/>
              </a:spcBef>
              <a:spcAft>
                <a:spcPts val="0"/>
              </a:spcAft>
              <a:buClr>
                <a:schemeClr val="dk1"/>
              </a:buClr>
              <a:buSzPts val="1600"/>
              <a:buNone/>
              <a:defRPr sz="2100"/>
            </a:lvl9pPr>
          </a:lstStyle>
          <a:p>
            <a:endParaRPr/>
          </a:p>
        </p:txBody>
      </p:sp>
      <p:sp>
        <p:nvSpPr>
          <p:cNvPr id="18" name="Google Shape;18;p19"/>
          <p:cNvSpPr txBox="1">
            <a:spLocks noGrp="1"/>
          </p:cNvSpPr>
          <p:nvPr>
            <p:ph type="dt" idx="10"/>
          </p:nvPr>
        </p:nvSpPr>
        <p:spPr>
          <a:xfrm>
            <a:off x="1119019" y="8475134"/>
            <a:ext cx="3662244" cy="486833"/>
          </a:xfrm>
          <a:prstGeom prst="rect">
            <a:avLst/>
          </a:prstGeom>
          <a:noFill/>
          <a:ln>
            <a:noFill/>
          </a:ln>
        </p:spPr>
        <p:txBody>
          <a:bodyPr spcFirstLastPara="1" wrap="square" lIns="121998" tIns="60982" rIns="121998" bIns="6098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5391637" y="8475134"/>
            <a:ext cx="5493365" cy="486833"/>
          </a:xfrm>
          <a:prstGeom prst="rect">
            <a:avLst/>
          </a:prstGeom>
          <a:noFill/>
          <a:ln>
            <a:noFill/>
          </a:ln>
        </p:spPr>
        <p:txBody>
          <a:bodyPr spcFirstLastPara="1" wrap="square" lIns="121998" tIns="60982" rIns="121998" bIns="6098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11495375" y="8475134"/>
            <a:ext cx="3662244" cy="486833"/>
          </a:xfrm>
          <a:prstGeom prst="rect">
            <a:avLst/>
          </a:prstGeom>
          <a:noFill/>
          <a:ln>
            <a:noFill/>
          </a:ln>
        </p:spPr>
        <p:txBody>
          <a:bodyPr spcFirstLastPara="1" wrap="square" lIns="121998" tIns="60982" rIns="121998" bIns="6098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1729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1110542" y="2279652"/>
            <a:ext cx="14038600" cy="3803649"/>
          </a:xfrm>
          <a:prstGeom prst="rect">
            <a:avLst/>
          </a:prstGeom>
          <a:noFill/>
          <a:ln>
            <a:noFill/>
          </a:ln>
        </p:spPr>
        <p:txBody>
          <a:bodyPr spcFirstLastPara="1" wrap="square" lIns="121998" tIns="60982" rIns="121998" bIns="60982" anchor="b" anchorCtr="0">
            <a:normAutofit/>
          </a:bodyPr>
          <a:lstStyle>
            <a:lvl1pPr lvl="0" algn="l">
              <a:lnSpc>
                <a:spcPct val="90000"/>
              </a:lnSpc>
              <a:spcBef>
                <a:spcPts val="0"/>
              </a:spcBef>
              <a:spcAft>
                <a:spcPts val="0"/>
              </a:spcAft>
              <a:buClr>
                <a:schemeClr val="dk1"/>
              </a:buClr>
              <a:buSzPts val="6000"/>
              <a:buFont typeface="Calibri"/>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1110542" y="6119285"/>
            <a:ext cx="14038600" cy="2000249"/>
          </a:xfrm>
          <a:prstGeom prst="rect">
            <a:avLst/>
          </a:prstGeom>
          <a:noFill/>
          <a:ln>
            <a:noFill/>
          </a:ln>
        </p:spPr>
        <p:txBody>
          <a:bodyPr spcFirstLastPara="1" wrap="square" lIns="121998" tIns="60982" rIns="121998" bIns="60982" anchor="t" anchorCtr="0">
            <a:normAutofit/>
          </a:bodyPr>
          <a:lstStyle>
            <a:lvl1pPr marL="610088" lvl="0" indent="-305044" algn="l">
              <a:lnSpc>
                <a:spcPct val="90000"/>
              </a:lnSpc>
              <a:spcBef>
                <a:spcPts val="1334"/>
              </a:spcBef>
              <a:spcAft>
                <a:spcPts val="0"/>
              </a:spcAft>
              <a:buClr>
                <a:srgbClr val="888888"/>
              </a:buClr>
              <a:buSzPts val="2400"/>
              <a:buNone/>
              <a:defRPr sz="3200">
                <a:solidFill>
                  <a:srgbClr val="888888"/>
                </a:solidFill>
              </a:defRPr>
            </a:lvl1pPr>
            <a:lvl2pPr marL="1220175" lvl="1" indent="-305044" algn="l">
              <a:lnSpc>
                <a:spcPct val="90000"/>
              </a:lnSpc>
              <a:spcBef>
                <a:spcPts val="667"/>
              </a:spcBef>
              <a:spcAft>
                <a:spcPts val="0"/>
              </a:spcAft>
              <a:buClr>
                <a:srgbClr val="888888"/>
              </a:buClr>
              <a:buSzPts val="2000"/>
              <a:buNone/>
              <a:defRPr sz="2700">
                <a:solidFill>
                  <a:srgbClr val="888888"/>
                </a:solidFill>
              </a:defRPr>
            </a:lvl2pPr>
            <a:lvl3pPr marL="1830263" lvl="2" indent="-305044" algn="l">
              <a:lnSpc>
                <a:spcPct val="90000"/>
              </a:lnSpc>
              <a:spcBef>
                <a:spcPts val="667"/>
              </a:spcBef>
              <a:spcAft>
                <a:spcPts val="0"/>
              </a:spcAft>
              <a:buClr>
                <a:srgbClr val="888888"/>
              </a:buClr>
              <a:buSzPts val="1800"/>
              <a:buNone/>
              <a:defRPr sz="2400">
                <a:solidFill>
                  <a:srgbClr val="888888"/>
                </a:solidFill>
              </a:defRPr>
            </a:lvl3pPr>
            <a:lvl4pPr marL="2440351" lvl="3" indent="-305044" algn="l">
              <a:lnSpc>
                <a:spcPct val="90000"/>
              </a:lnSpc>
              <a:spcBef>
                <a:spcPts val="667"/>
              </a:spcBef>
              <a:spcAft>
                <a:spcPts val="0"/>
              </a:spcAft>
              <a:buClr>
                <a:srgbClr val="888888"/>
              </a:buClr>
              <a:buSzPts val="1600"/>
              <a:buNone/>
              <a:defRPr sz="2100">
                <a:solidFill>
                  <a:srgbClr val="888888"/>
                </a:solidFill>
              </a:defRPr>
            </a:lvl4pPr>
            <a:lvl5pPr marL="3050438" lvl="4" indent="-305044" algn="l">
              <a:lnSpc>
                <a:spcPct val="90000"/>
              </a:lnSpc>
              <a:spcBef>
                <a:spcPts val="667"/>
              </a:spcBef>
              <a:spcAft>
                <a:spcPts val="0"/>
              </a:spcAft>
              <a:buClr>
                <a:srgbClr val="888888"/>
              </a:buClr>
              <a:buSzPts val="1600"/>
              <a:buNone/>
              <a:defRPr sz="2100">
                <a:solidFill>
                  <a:srgbClr val="888888"/>
                </a:solidFill>
              </a:defRPr>
            </a:lvl5pPr>
            <a:lvl6pPr marL="3660526" lvl="5" indent="-305044" algn="l">
              <a:lnSpc>
                <a:spcPct val="90000"/>
              </a:lnSpc>
              <a:spcBef>
                <a:spcPts val="667"/>
              </a:spcBef>
              <a:spcAft>
                <a:spcPts val="0"/>
              </a:spcAft>
              <a:buClr>
                <a:srgbClr val="888888"/>
              </a:buClr>
              <a:buSzPts val="1600"/>
              <a:buNone/>
              <a:defRPr sz="2100">
                <a:solidFill>
                  <a:srgbClr val="888888"/>
                </a:solidFill>
              </a:defRPr>
            </a:lvl6pPr>
            <a:lvl7pPr marL="4270614" lvl="6" indent="-305044" algn="l">
              <a:lnSpc>
                <a:spcPct val="90000"/>
              </a:lnSpc>
              <a:spcBef>
                <a:spcPts val="667"/>
              </a:spcBef>
              <a:spcAft>
                <a:spcPts val="0"/>
              </a:spcAft>
              <a:buClr>
                <a:srgbClr val="888888"/>
              </a:buClr>
              <a:buSzPts val="1600"/>
              <a:buNone/>
              <a:defRPr sz="2100">
                <a:solidFill>
                  <a:srgbClr val="888888"/>
                </a:solidFill>
              </a:defRPr>
            </a:lvl7pPr>
            <a:lvl8pPr marL="4880701" lvl="7" indent="-305044" algn="l">
              <a:lnSpc>
                <a:spcPct val="90000"/>
              </a:lnSpc>
              <a:spcBef>
                <a:spcPts val="667"/>
              </a:spcBef>
              <a:spcAft>
                <a:spcPts val="0"/>
              </a:spcAft>
              <a:buClr>
                <a:srgbClr val="888888"/>
              </a:buClr>
              <a:buSzPts val="1600"/>
              <a:buNone/>
              <a:defRPr sz="2100">
                <a:solidFill>
                  <a:srgbClr val="888888"/>
                </a:solidFill>
              </a:defRPr>
            </a:lvl8pPr>
            <a:lvl9pPr marL="5490789" lvl="8" indent="-305044" algn="l">
              <a:lnSpc>
                <a:spcPct val="90000"/>
              </a:lnSpc>
              <a:spcBef>
                <a:spcPts val="667"/>
              </a:spcBef>
              <a:spcAft>
                <a:spcPts val="0"/>
              </a:spcAft>
              <a:buClr>
                <a:srgbClr val="888888"/>
              </a:buClr>
              <a:buSzPts val="1600"/>
              <a:buNone/>
              <a:defRPr sz="2100">
                <a:solidFill>
                  <a:srgbClr val="888888"/>
                </a:solidFill>
              </a:defRPr>
            </a:lvl9pPr>
          </a:lstStyle>
          <a:p>
            <a:endParaRPr/>
          </a:p>
        </p:txBody>
      </p:sp>
      <p:sp>
        <p:nvSpPr>
          <p:cNvPr id="33" name="Google Shape;33;p39"/>
          <p:cNvSpPr txBox="1">
            <a:spLocks noGrp="1"/>
          </p:cNvSpPr>
          <p:nvPr>
            <p:ph type="dt" idx="10"/>
          </p:nvPr>
        </p:nvSpPr>
        <p:spPr>
          <a:xfrm>
            <a:off x="1119019" y="8475134"/>
            <a:ext cx="3662244" cy="486833"/>
          </a:xfrm>
          <a:prstGeom prst="rect">
            <a:avLst/>
          </a:prstGeom>
          <a:noFill/>
          <a:ln>
            <a:noFill/>
          </a:ln>
        </p:spPr>
        <p:txBody>
          <a:bodyPr spcFirstLastPara="1" wrap="square" lIns="121998" tIns="60982" rIns="121998" bIns="6098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5391637" y="8475134"/>
            <a:ext cx="5493365" cy="486833"/>
          </a:xfrm>
          <a:prstGeom prst="rect">
            <a:avLst/>
          </a:prstGeom>
          <a:noFill/>
          <a:ln>
            <a:noFill/>
          </a:ln>
        </p:spPr>
        <p:txBody>
          <a:bodyPr spcFirstLastPara="1" wrap="square" lIns="121998" tIns="60982" rIns="121998" bIns="6098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11495375" y="8475134"/>
            <a:ext cx="3662244" cy="486833"/>
          </a:xfrm>
          <a:prstGeom prst="rect">
            <a:avLst/>
          </a:prstGeom>
          <a:noFill/>
          <a:ln>
            <a:noFill/>
          </a:ln>
        </p:spPr>
        <p:txBody>
          <a:bodyPr spcFirstLastPara="1" wrap="square" lIns="121998" tIns="60982" rIns="121998" bIns="6098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01732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1119019" y="486834"/>
            <a:ext cx="14038600" cy="1767417"/>
          </a:xfrm>
          <a:prstGeom prst="rect">
            <a:avLst/>
          </a:prstGeom>
          <a:noFill/>
          <a:ln>
            <a:noFill/>
          </a:ln>
        </p:spPr>
        <p:txBody>
          <a:bodyPr spcFirstLastPara="1" wrap="square" lIns="121998" tIns="60982" rIns="121998" bIns="60982"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1119019" y="2434167"/>
            <a:ext cx="6917571" cy="5801784"/>
          </a:xfrm>
          <a:prstGeom prst="rect">
            <a:avLst/>
          </a:prstGeom>
          <a:noFill/>
          <a:ln>
            <a:noFill/>
          </a:ln>
        </p:spPr>
        <p:txBody>
          <a:bodyPr spcFirstLastPara="1" wrap="square" lIns="121998" tIns="60982" rIns="121998" bIns="60982" anchor="t" anchorCtr="0">
            <a:normAutofit/>
          </a:bodyPr>
          <a:lstStyle>
            <a:lvl1pPr marL="610088" lvl="0" indent="-457566" algn="l">
              <a:lnSpc>
                <a:spcPct val="90000"/>
              </a:lnSpc>
              <a:spcBef>
                <a:spcPts val="1334"/>
              </a:spcBef>
              <a:spcAft>
                <a:spcPts val="0"/>
              </a:spcAft>
              <a:buClr>
                <a:schemeClr val="dk1"/>
              </a:buClr>
              <a:buSzPts val="1800"/>
              <a:buChar char="•"/>
              <a:defRPr/>
            </a:lvl1pPr>
            <a:lvl2pPr marL="1220175" lvl="1" indent="-457566" algn="l">
              <a:lnSpc>
                <a:spcPct val="90000"/>
              </a:lnSpc>
              <a:spcBef>
                <a:spcPts val="667"/>
              </a:spcBef>
              <a:spcAft>
                <a:spcPts val="0"/>
              </a:spcAft>
              <a:buClr>
                <a:schemeClr val="dk1"/>
              </a:buClr>
              <a:buSzPts val="1800"/>
              <a:buChar char="•"/>
              <a:defRPr/>
            </a:lvl2pPr>
            <a:lvl3pPr marL="1830263" lvl="2" indent="-457566" algn="l">
              <a:lnSpc>
                <a:spcPct val="90000"/>
              </a:lnSpc>
              <a:spcBef>
                <a:spcPts val="667"/>
              </a:spcBef>
              <a:spcAft>
                <a:spcPts val="0"/>
              </a:spcAft>
              <a:buClr>
                <a:schemeClr val="dk1"/>
              </a:buClr>
              <a:buSzPts val="1800"/>
              <a:buChar char="•"/>
              <a:defRPr/>
            </a:lvl3pPr>
            <a:lvl4pPr marL="2440351" lvl="3" indent="-457566" algn="l">
              <a:lnSpc>
                <a:spcPct val="90000"/>
              </a:lnSpc>
              <a:spcBef>
                <a:spcPts val="667"/>
              </a:spcBef>
              <a:spcAft>
                <a:spcPts val="0"/>
              </a:spcAft>
              <a:buClr>
                <a:schemeClr val="dk1"/>
              </a:buClr>
              <a:buSzPts val="1800"/>
              <a:buChar char="•"/>
              <a:defRPr/>
            </a:lvl4pPr>
            <a:lvl5pPr marL="3050438" lvl="4" indent="-457566" algn="l">
              <a:lnSpc>
                <a:spcPct val="90000"/>
              </a:lnSpc>
              <a:spcBef>
                <a:spcPts val="667"/>
              </a:spcBef>
              <a:spcAft>
                <a:spcPts val="0"/>
              </a:spcAft>
              <a:buClr>
                <a:schemeClr val="dk1"/>
              </a:buClr>
              <a:buSzPts val="1800"/>
              <a:buChar char="•"/>
              <a:defRPr/>
            </a:lvl5pPr>
            <a:lvl6pPr marL="3660526" lvl="5" indent="-457566" algn="l">
              <a:lnSpc>
                <a:spcPct val="90000"/>
              </a:lnSpc>
              <a:spcBef>
                <a:spcPts val="667"/>
              </a:spcBef>
              <a:spcAft>
                <a:spcPts val="0"/>
              </a:spcAft>
              <a:buClr>
                <a:schemeClr val="dk1"/>
              </a:buClr>
              <a:buSzPts val="1800"/>
              <a:buChar char="•"/>
              <a:defRPr/>
            </a:lvl6pPr>
            <a:lvl7pPr marL="4270614" lvl="6" indent="-457566" algn="l">
              <a:lnSpc>
                <a:spcPct val="90000"/>
              </a:lnSpc>
              <a:spcBef>
                <a:spcPts val="667"/>
              </a:spcBef>
              <a:spcAft>
                <a:spcPts val="0"/>
              </a:spcAft>
              <a:buClr>
                <a:schemeClr val="dk1"/>
              </a:buClr>
              <a:buSzPts val="1800"/>
              <a:buChar char="•"/>
              <a:defRPr/>
            </a:lvl7pPr>
            <a:lvl8pPr marL="4880701" lvl="7" indent="-457566" algn="l">
              <a:lnSpc>
                <a:spcPct val="90000"/>
              </a:lnSpc>
              <a:spcBef>
                <a:spcPts val="667"/>
              </a:spcBef>
              <a:spcAft>
                <a:spcPts val="0"/>
              </a:spcAft>
              <a:buClr>
                <a:schemeClr val="dk1"/>
              </a:buClr>
              <a:buSzPts val="1800"/>
              <a:buChar char="•"/>
              <a:defRPr/>
            </a:lvl8pPr>
            <a:lvl9pPr marL="5490789" lvl="8" indent="-457566" algn="l">
              <a:lnSpc>
                <a:spcPct val="90000"/>
              </a:lnSpc>
              <a:spcBef>
                <a:spcPts val="667"/>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8240048" y="2434167"/>
            <a:ext cx="6917571" cy="5801784"/>
          </a:xfrm>
          <a:prstGeom prst="rect">
            <a:avLst/>
          </a:prstGeom>
          <a:noFill/>
          <a:ln>
            <a:noFill/>
          </a:ln>
        </p:spPr>
        <p:txBody>
          <a:bodyPr spcFirstLastPara="1" wrap="square" lIns="121998" tIns="60982" rIns="121998" bIns="60982" anchor="t" anchorCtr="0">
            <a:normAutofit/>
          </a:bodyPr>
          <a:lstStyle>
            <a:lvl1pPr marL="610088" lvl="0" indent="-457566" algn="l">
              <a:lnSpc>
                <a:spcPct val="90000"/>
              </a:lnSpc>
              <a:spcBef>
                <a:spcPts val="1334"/>
              </a:spcBef>
              <a:spcAft>
                <a:spcPts val="0"/>
              </a:spcAft>
              <a:buClr>
                <a:schemeClr val="dk1"/>
              </a:buClr>
              <a:buSzPts val="1800"/>
              <a:buChar char="•"/>
              <a:defRPr/>
            </a:lvl1pPr>
            <a:lvl2pPr marL="1220175" lvl="1" indent="-457566" algn="l">
              <a:lnSpc>
                <a:spcPct val="90000"/>
              </a:lnSpc>
              <a:spcBef>
                <a:spcPts val="667"/>
              </a:spcBef>
              <a:spcAft>
                <a:spcPts val="0"/>
              </a:spcAft>
              <a:buClr>
                <a:schemeClr val="dk1"/>
              </a:buClr>
              <a:buSzPts val="1800"/>
              <a:buChar char="•"/>
              <a:defRPr/>
            </a:lvl2pPr>
            <a:lvl3pPr marL="1830263" lvl="2" indent="-457566" algn="l">
              <a:lnSpc>
                <a:spcPct val="90000"/>
              </a:lnSpc>
              <a:spcBef>
                <a:spcPts val="667"/>
              </a:spcBef>
              <a:spcAft>
                <a:spcPts val="0"/>
              </a:spcAft>
              <a:buClr>
                <a:schemeClr val="dk1"/>
              </a:buClr>
              <a:buSzPts val="1800"/>
              <a:buChar char="•"/>
              <a:defRPr/>
            </a:lvl3pPr>
            <a:lvl4pPr marL="2440351" lvl="3" indent="-457566" algn="l">
              <a:lnSpc>
                <a:spcPct val="90000"/>
              </a:lnSpc>
              <a:spcBef>
                <a:spcPts val="667"/>
              </a:spcBef>
              <a:spcAft>
                <a:spcPts val="0"/>
              </a:spcAft>
              <a:buClr>
                <a:schemeClr val="dk1"/>
              </a:buClr>
              <a:buSzPts val="1800"/>
              <a:buChar char="•"/>
              <a:defRPr/>
            </a:lvl4pPr>
            <a:lvl5pPr marL="3050438" lvl="4" indent="-457566" algn="l">
              <a:lnSpc>
                <a:spcPct val="90000"/>
              </a:lnSpc>
              <a:spcBef>
                <a:spcPts val="667"/>
              </a:spcBef>
              <a:spcAft>
                <a:spcPts val="0"/>
              </a:spcAft>
              <a:buClr>
                <a:schemeClr val="dk1"/>
              </a:buClr>
              <a:buSzPts val="1800"/>
              <a:buChar char="•"/>
              <a:defRPr/>
            </a:lvl5pPr>
            <a:lvl6pPr marL="3660526" lvl="5" indent="-457566" algn="l">
              <a:lnSpc>
                <a:spcPct val="90000"/>
              </a:lnSpc>
              <a:spcBef>
                <a:spcPts val="667"/>
              </a:spcBef>
              <a:spcAft>
                <a:spcPts val="0"/>
              </a:spcAft>
              <a:buClr>
                <a:schemeClr val="dk1"/>
              </a:buClr>
              <a:buSzPts val="1800"/>
              <a:buChar char="•"/>
              <a:defRPr/>
            </a:lvl6pPr>
            <a:lvl7pPr marL="4270614" lvl="6" indent="-457566" algn="l">
              <a:lnSpc>
                <a:spcPct val="90000"/>
              </a:lnSpc>
              <a:spcBef>
                <a:spcPts val="667"/>
              </a:spcBef>
              <a:spcAft>
                <a:spcPts val="0"/>
              </a:spcAft>
              <a:buClr>
                <a:schemeClr val="dk1"/>
              </a:buClr>
              <a:buSzPts val="1800"/>
              <a:buChar char="•"/>
              <a:defRPr/>
            </a:lvl7pPr>
            <a:lvl8pPr marL="4880701" lvl="7" indent="-457566" algn="l">
              <a:lnSpc>
                <a:spcPct val="90000"/>
              </a:lnSpc>
              <a:spcBef>
                <a:spcPts val="667"/>
              </a:spcBef>
              <a:spcAft>
                <a:spcPts val="0"/>
              </a:spcAft>
              <a:buClr>
                <a:schemeClr val="dk1"/>
              </a:buClr>
              <a:buSzPts val="1800"/>
              <a:buChar char="•"/>
              <a:defRPr/>
            </a:lvl8pPr>
            <a:lvl9pPr marL="5490789" lvl="8" indent="-457566" algn="l">
              <a:lnSpc>
                <a:spcPct val="90000"/>
              </a:lnSpc>
              <a:spcBef>
                <a:spcPts val="667"/>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1119019" y="8475134"/>
            <a:ext cx="3662244" cy="486833"/>
          </a:xfrm>
          <a:prstGeom prst="rect">
            <a:avLst/>
          </a:prstGeom>
          <a:noFill/>
          <a:ln>
            <a:noFill/>
          </a:ln>
        </p:spPr>
        <p:txBody>
          <a:bodyPr spcFirstLastPara="1" wrap="square" lIns="121998" tIns="60982" rIns="121998" bIns="6098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5391637" y="8475134"/>
            <a:ext cx="5493365" cy="486833"/>
          </a:xfrm>
          <a:prstGeom prst="rect">
            <a:avLst/>
          </a:prstGeom>
          <a:noFill/>
          <a:ln>
            <a:noFill/>
          </a:ln>
        </p:spPr>
        <p:txBody>
          <a:bodyPr spcFirstLastPara="1" wrap="square" lIns="121998" tIns="60982" rIns="121998" bIns="6098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11495375" y="8475134"/>
            <a:ext cx="3662244" cy="486833"/>
          </a:xfrm>
          <a:prstGeom prst="rect">
            <a:avLst/>
          </a:prstGeom>
          <a:noFill/>
          <a:ln>
            <a:noFill/>
          </a:ln>
        </p:spPr>
        <p:txBody>
          <a:bodyPr spcFirstLastPara="1" wrap="square" lIns="121998" tIns="60982" rIns="121998" bIns="6098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269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1121139" y="486834"/>
            <a:ext cx="14038600" cy="1767417"/>
          </a:xfrm>
          <a:prstGeom prst="rect">
            <a:avLst/>
          </a:prstGeom>
          <a:noFill/>
          <a:ln>
            <a:noFill/>
          </a:ln>
        </p:spPr>
        <p:txBody>
          <a:bodyPr spcFirstLastPara="1" wrap="square" lIns="121998" tIns="60982" rIns="121998" bIns="60982"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1121140" y="2241551"/>
            <a:ext cx="6885780" cy="1098549"/>
          </a:xfrm>
          <a:prstGeom prst="rect">
            <a:avLst/>
          </a:prstGeom>
          <a:noFill/>
          <a:ln>
            <a:noFill/>
          </a:ln>
        </p:spPr>
        <p:txBody>
          <a:bodyPr spcFirstLastPara="1" wrap="square" lIns="121998" tIns="60982" rIns="121998" bIns="60982" anchor="b" anchorCtr="0">
            <a:normAutofit/>
          </a:bodyPr>
          <a:lstStyle>
            <a:lvl1pPr marL="610088" lvl="0" indent="-305044" algn="l">
              <a:lnSpc>
                <a:spcPct val="90000"/>
              </a:lnSpc>
              <a:spcBef>
                <a:spcPts val="1334"/>
              </a:spcBef>
              <a:spcAft>
                <a:spcPts val="0"/>
              </a:spcAft>
              <a:buClr>
                <a:schemeClr val="dk1"/>
              </a:buClr>
              <a:buSzPts val="2400"/>
              <a:buNone/>
              <a:defRPr sz="3200" b="1"/>
            </a:lvl1pPr>
            <a:lvl2pPr marL="1220175" lvl="1" indent="-305044" algn="l">
              <a:lnSpc>
                <a:spcPct val="90000"/>
              </a:lnSpc>
              <a:spcBef>
                <a:spcPts val="667"/>
              </a:spcBef>
              <a:spcAft>
                <a:spcPts val="0"/>
              </a:spcAft>
              <a:buClr>
                <a:schemeClr val="dk1"/>
              </a:buClr>
              <a:buSzPts val="2000"/>
              <a:buNone/>
              <a:defRPr sz="2700" b="1"/>
            </a:lvl2pPr>
            <a:lvl3pPr marL="1830263" lvl="2" indent="-305044" algn="l">
              <a:lnSpc>
                <a:spcPct val="90000"/>
              </a:lnSpc>
              <a:spcBef>
                <a:spcPts val="667"/>
              </a:spcBef>
              <a:spcAft>
                <a:spcPts val="0"/>
              </a:spcAft>
              <a:buClr>
                <a:schemeClr val="dk1"/>
              </a:buClr>
              <a:buSzPts val="1800"/>
              <a:buNone/>
              <a:defRPr sz="2400" b="1"/>
            </a:lvl3pPr>
            <a:lvl4pPr marL="2440351" lvl="3" indent="-305044" algn="l">
              <a:lnSpc>
                <a:spcPct val="90000"/>
              </a:lnSpc>
              <a:spcBef>
                <a:spcPts val="667"/>
              </a:spcBef>
              <a:spcAft>
                <a:spcPts val="0"/>
              </a:spcAft>
              <a:buClr>
                <a:schemeClr val="dk1"/>
              </a:buClr>
              <a:buSzPts val="1600"/>
              <a:buNone/>
              <a:defRPr sz="2100" b="1"/>
            </a:lvl4pPr>
            <a:lvl5pPr marL="3050438" lvl="4" indent="-305044" algn="l">
              <a:lnSpc>
                <a:spcPct val="90000"/>
              </a:lnSpc>
              <a:spcBef>
                <a:spcPts val="667"/>
              </a:spcBef>
              <a:spcAft>
                <a:spcPts val="0"/>
              </a:spcAft>
              <a:buClr>
                <a:schemeClr val="dk1"/>
              </a:buClr>
              <a:buSzPts val="1600"/>
              <a:buNone/>
              <a:defRPr sz="2100" b="1"/>
            </a:lvl5pPr>
            <a:lvl6pPr marL="3660526" lvl="5" indent="-305044" algn="l">
              <a:lnSpc>
                <a:spcPct val="90000"/>
              </a:lnSpc>
              <a:spcBef>
                <a:spcPts val="667"/>
              </a:spcBef>
              <a:spcAft>
                <a:spcPts val="0"/>
              </a:spcAft>
              <a:buClr>
                <a:schemeClr val="dk1"/>
              </a:buClr>
              <a:buSzPts val="1600"/>
              <a:buNone/>
              <a:defRPr sz="2100" b="1"/>
            </a:lvl6pPr>
            <a:lvl7pPr marL="4270614" lvl="6" indent="-305044" algn="l">
              <a:lnSpc>
                <a:spcPct val="90000"/>
              </a:lnSpc>
              <a:spcBef>
                <a:spcPts val="667"/>
              </a:spcBef>
              <a:spcAft>
                <a:spcPts val="0"/>
              </a:spcAft>
              <a:buClr>
                <a:schemeClr val="dk1"/>
              </a:buClr>
              <a:buSzPts val="1600"/>
              <a:buNone/>
              <a:defRPr sz="2100" b="1"/>
            </a:lvl7pPr>
            <a:lvl8pPr marL="4880701" lvl="7" indent="-305044" algn="l">
              <a:lnSpc>
                <a:spcPct val="90000"/>
              </a:lnSpc>
              <a:spcBef>
                <a:spcPts val="667"/>
              </a:spcBef>
              <a:spcAft>
                <a:spcPts val="0"/>
              </a:spcAft>
              <a:buClr>
                <a:schemeClr val="dk1"/>
              </a:buClr>
              <a:buSzPts val="1600"/>
              <a:buNone/>
              <a:defRPr sz="2100" b="1"/>
            </a:lvl8pPr>
            <a:lvl9pPr marL="5490789" lvl="8" indent="-305044" algn="l">
              <a:lnSpc>
                <a:spcPct val="90000"/>
              </a:lnSpc>
              <a:spcBef>
                <a:spcPts val="667"/>
              </a:spcBef>
              <a:spcAft>
                <a:spcPts val="0"/>
              </a:spcAft>
              <a:buClr>
                <a:schemeClr val="dk1"/>
              </a:buClr>
              <a:buSzPts val="1600"/>
              <a:buNone/>
              <a:defRPr sz="2100" b="1"/>
            </a:lvl9pPr>
          </a:lstStyle>
          <a:p>
            <a:endParaRPr/>
          </a:p>
        </p:txBody>
      </p:sp>
      <p:sp>
        <p:nvSpPr>
          <p:cNvPr id="46" name="Google Shape;46;p41"/>
          <p:cNvSpPr txBox="1">
            <a:spLocks noGrp="1"/>
          </p:cNvSpPr>
          <p:nvPr>
            <p:ph type="body" idx="2"/>
          </p:nvPr>
        </p:nvSpPr>
        <p:spPr>
          <a:xfrm>
            <a:off x="1121140" y="3340100"/>
            <a:ext cx="6885780" cy="4912784"/>
          </a:xfrm>
          <a:prstGeom prst="rect">
            <a:avLst/>
          </a:prstGeom>
          <a:noFill/>
          <a:ln>
            <a:noFill/>
          </a:ln>
        </p:spPr>
        <p:txBody>
          <a:bodyPr spcFirstLastPara="1" wrap="square" lIns="121998" tIns="60982" rIns="121998" bIns="60982" anchor="t" anchorCtr="0">
            <a:normAutofit/>
          </a:bodyPr>
          <a:lstStyle>
            <a:lvl1pPr marL="610088" lvl="0" indent="-457566" algn="l">
              <a:lnSpc>
                <a:spcPct val="90000"/>
              </a:lnSpc>
              <a:spcBef>
                <a:spcPts val="1334"/>
              </a:spcBef>
              <a:spcAft>
                <a:spcPts val="0"/>
              </a:spcAft>
              <a:buClr>
                <a:schemeClr val="dk1"/>
              </a:buClr>
              <a:buSzPts val="1800"/>
              <a:buChar char="•"/>
              <a:defRPr/>
            </a:lvl1pPr>
            <a:lvl2pPr marL="1220175" lvl="1" indent="-457566" algn="l">
              <a:lnSpc>
                <a:spcPct val="90000"/>
              </a:lnSpc>
              <a:spcBef>
                <a:spcPts val="667"/>
              </a:spcBef>
              <a:spcAft>
                <a:spcPts val="0"/>
              </a:spcAft>
              <a:buClr>
                <a:schemeClr val="dk1"/>
              </a:buClr>
              <a:buSzPts val="1800"/>
              <a:buChar char="•"/>
              <a:defRPr/>
            </a:lvl2pPr>
            <a:lvl3pPr marL="1830263" lvl="2" indent="-457566" algn="l">
              <a:lnSpc>
                <a:spcPct val="90000"/>
              </a:lnSpc>
              <a:spcBef>
                <a:spcPts val="667"/>
              </a:spcBef>
              <a:spcAft>
                <a:spcPts val="0"/>
              </a:spcAft>
              <a:buClr>
                <a:schemeClr val="dk1"/>
              </a:buClr>
              <a:buSzPts val="1800"/>
              <a:buChar char="•"/>
              <a:defRPr/>
            </a:lvl3pPr>
            <a:lvl4pPr marL="2440351" lvl="3" indent="-457566" algn="l">
              <a:lnSpc>
                <a:spcPct val="90000"/>
              </a:lnSpc>
              <a:spcBef>
                <a:spcPts val="667"/>
              </a:spcBef>
              <a:spcAft>
                <a:spcPts val="0"/>
              </a:spcAft>
              <a:buClr>
                <a:schemeClr val="dk1"/>
              </a:buClr>
              <a:buSzPts val="1800"/>
              <a:buChar char="•"/>
              <a:defRPr/>
            </a:lvl4pPr>
            <a:lvl5pPr marL="3050438" lvl="4" indent="-457566" algn="l">
              <a:lnSpc>
                <a:spcPct val="90000"/>
              </a:lnSpc>
              <a:spcBef>
                <a:spcPts val="667"/>
              </a:spcBef>
              <a:spcAft>
                <a:spcPts val="0"/>
              </a:spcAft>
              <a:buClr>
                <a:schemeClr val="dk1"/>
              </a:buClr>
              <a:buSzPts val="1800"/>
              <a:buChar char="•"/>
              <a:defRPr/>
            </a:lvl5pPr>
            <a:lvl6pPr marL="3660526" lvl="5" indent="-457566" algn="l">
              <a:lnSpc>
                <a:spcPct val="90000"/>
              </a:lnSpc>
              <a:spcBef>
                <a:spcPts val="667"/>
              </a:spcBef>
              <a:spcAft>
                <a:spcPts val="0"/>
              </a:spcAft>
              <a:buClr>
                <a:schemeClr val="dk1"/>
              </a:buClr>
              <a:buSzPts val="1800"/>
              <a:buChar char="•"/>
              <a:defRPr/>
            </a:lvl6pPr>
            <a:lvl7pPr marL="4270614" lvl="6" indent="-457566" algn="l">
              <a:lnSpc>
                <a:spcPct val="90000"/>
              </a:lnSpc>
              <a:spcBef>
                <a:spcPts val="667"/>
              </a:spcBef>
              <a:spcAft>
                <a:spcPts val="0"/>
              </a:spcAft>
              <a:buClr>
                <a:schemeClr val="dk1"/>
              </a:buClr>
              <a:buSzPts val="1800"/>
              <a:buChar char="•"/>
              <a:defRPr/>
            </a:lvl7pPr>
            <a:lvl8pPr marL="4880701" lvl="7" indent="-457566" algn="l">
              <a:lnSpc>
                <a:spcPct val="90000"/>
              </a:lnSpc>
              <a:spcBef>
                <a:spcPts val="667"/>
              </a:spcBef>
              <a:spcAft>
                <a:spcPts val="0"/>
              </a:spcAft>
              <a:buClr>
                <a:schemeClr val="dk1"/>
              </a:buClr>
              <a:buSzPts val="1800"/>
              <a:buChar char="•"/>
              <a:defRPr/>
            </a:lvl8pPr>
            <a:lvl9pPr marL="5490789" lvl="8" indent="-457566" algn="l">
              <a:lnSpc>
                <a:spcPct val="90000"/>
              </a:lnSpc>
              <a:spcBef>
                <a:spcPts val="667"/>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8240048" y="2241551"/>
            <a:ext cx="6919691" cy="1098549"/>
          </a:xfrm>
          <a:prstGeom prst="rect">
            <a:avLst/>
          </a:prstGeom>
          <a:noFill/>
          <a:ln>
            <a:noFill/>
          </a:ln>
        </p:spPr>
        <p:txBody>
          <a:bodyPr spcFirstLastPara="1" wrap="square" lIns="121998" tIns="60982" rIns="121998" bIns="60982" anchor="b" anchorCtr="0">
            <a:normAutofit/>
          </a:bodyPr>
          <a:lstStyle>
            <a:lvl1pPr marL="610088" lvl="0" indent="-305044" algn="l">
              <a:lnSpc>
                <a:spcPct val="90000"/>
              </a:lnSpc>
              <a:spcBef>
                <a:spcPts val="1334"/>
              </a:spcBef>
              <a:spcAft>
                <a:spcPts val="0"/>
              </a:spcAft>
              <a:buClr>
                <a:schemeClr val="dk1"/>
              </a:buClr>
              <a:buSzPts val="2400"/>
              <a:buNone/>
              <a:defRPr sz="3200" b="1"/>
            </a:lvl1pPr>
            <a:lvl2pPr marL="1220175" lvl="1" indent="-305044" algn="l">
              <a:lnSpc>
                <a:spcPct val="90000"/>
              </a:lnSpc>
              <a:spcBef>
                <a:spcPts val="667"/>
              </a:spcBef>
              <a:spcAft>
                <a:spcPts val="0"/>
              </a:spcAft>
              <a:buClr>
                <a:schemeClr val="dk1"/>
              </a:buClr>
              <a:buSzPts val="2000"/>
              <a:buNone/>
              <a:defRPr sz="2700" b="1"/>
            </a:lvl2pPr>
            <a:lvl3pPr marL="1830263" lvl="2" indent="-305044" algn="l">
              <a:lnSpc>
                <a:spcPct val="90000"/>
              </a:lnSpc>
              <a:spcBef>
                <a:spcPts val="667"/>
              </a:spcBef>
              <a:spcAft>
                <a:spcPts val="0"/>
              </a:spcAft>
              <a:buClr>
                <a:schemeClr val="dk1"/>
              </a:buClr>
              <a:buSzPts val="1800"/>
              <a:buNone/>
              <a:defRPr sz="2400" b="1"/>
            </a:lvl3pPr>
            <a:lvl4pPr marL="2440351" lvl="3" indent="-305044" algn="l">
              <a:lnSpc>
                <a:spcPct val="90000"/>
              </a:lnSpc>
              <a:spcBef>
                <a:spcPts val="667"/>
              </a:spcBef>
              <a:spcAft>
                <a:spcPts val="0"/>
              </a:spcAft>
              <a:buClr>
                <a:schemeClr val="dk1"/>
              </a:buClr>
              <a:buSzPts val="1600"/>
              <a:buNone/>
              <a:defRPr sz="2100" b="1"/>
            </a:lvl4pPr>
            <a:lvl5pPr marL="3050438" lvl="4" indent="-305044" algn="l">
              <a:lnSpc>
                <a:spcPct val="90000"/>
              </a:lnSpc>
              <a:spcBef>
                <a:spcPts val="667"/>
              </a:spcBef>
              <a:spcAft>
                <a:spcPts val="0"/>
              </a:spcAft>
              <a:buClr>
                <a:schemeClr val="dk1"/>
              </a:buClr>
              <a:buSzPts val="1600"/>
              <a:buNone/>
              <a:defRPr sz="2100" b="1"/>
            </a:lvl5pPr>
            <a:lvl6pPr marL="3660526" lvl="5" indent="-305044" algn="l">
              <a:lnSpc>
                <a:spcPct val="90000"/>
              </a:lnSpc>
              <a:spcBef>
                <a:spcPts val="667"/>
              </a:spcBef>
              <a:spcAft>
                <a:spcPts val="0"/>
              </a:spcAft>
              <a:buClr>
                <a:schemeClr val="dk1"/>
              </a:buClr>
              <a:buSzPts val="1600"/>
              <a:buNone/>
              <a:defRPr sz="2100" b="1"/>
            </a:lvl6pPr>
            <a:lvl7pPr marL="4270614" lvl="6" indent="-305044" algn="l">
              <a:lnSpc>
                <a:spcPct val="90000"/>
              </a:lnSpc>
              <a:spcBef>
                <a:spcPts val="667"/>
              </a:spcBef>
              <a:spcAft>
                <a:spcPts val="0"/>
              </a:spcAft>
              <a:buClr>
                <a:schemeClr val="dk1"/>
              </a:buClr>
              <a:buSzPts val="1600"/>
              <a:buNone/>
              <a:defRPr sz="2100" b="1"/>
            </a:lvl7pPr>
            <a:lvl8pPr marL="4880701" lvl="7" indent="-305044" algn="l">
              <a:lnSpc>
                <a:spcPct val="90000"/>
              </a:lnSpc>
              <a:spcBef>
                <a:spcPts val="667"/>
              </a:spcBef>
              <a:spcAft>
                <a:spcPts val="0"/>
              </a:spcAft>
              <a:buClr>
                <a:schemeClr val="dk1"/>
              </a:buClr>
              <a:buSzPts val="1600"/>
              <a:buNone/>
              <a:defRPr sz="2100" b="1"/>
            </a:lvl8pPr>
            <a:lvl9pPr marL="5490789" lvl="8" indent="-305044" algn="l">
              <a:lnSpc>
                <a:spcPct val="90000"/>
              </a:lnSpc>
              <a:spcBef>
                <a:spcPts val="667"/>
              </a:spcBef>
              <a:spcAft>
                <a:spcPts val="0"/>
              </a:spcAft>
              <a:buClr>
                <a:schemeClr val="dk1"/>
              </a:buClr>
              <a:buSzPts val="1600"/>
              <a:buNone/>
              <a:defRPr sz="2100" b="1"/>
            </a:lvl9pPr>
          </a:lstStyle>
          <a:p>
            <a:endParaRPr/>
          </a:p>
        </p:txBody>
      </p:sp>
      <p:sp>
        <p:nvSpPr>
          <p:cNvPr id="48" name="Google Shape;48;p41"/>
          <p:cNvSpPr txBox="1">
            <a:spLocks noGrp="1"/>
          </p:cNvSpPr>
          <p:nvPr>
            <p:ph type="body" idx="4"/>
          </p:nvPr>
        </p:nvSpPr>
        <p:spPr>
          <a:xfrm>
            <a:off x="8240048" y="3340100"/>
            <a:ext cx="6919691" cy="4912784"/>
          </a:xfrm>
          <a:prstGeom prst="rect">
            <a:avLst/>
          </a:prstGeom>
          <a:noFill/>
          <a:ln>
            <a:noFill/>
          </a:ln>
        </p:spPr>
        <p:txBody>
          <a:bodyPr spcFirstLastPara="1" wrap="square" lIns="121998" tIns="60982" rIns="121998" bIns="60982" anchor="t" anchorCtr="0">
            <a:normAutofit/>
          </a:bodyPr>
          <a:lstStyle>
            <a:lvl1pPr marL="610088" lvl="0" indent="-457566" algn="l">
              <a:lnSpc>
                <a:spcPct val="90000"/>
              </a:lnSpc>
              <a:spcBef>
                <a:spcPts val="1334"/>
              </a:spcBef>
              <a:spcAft>
                <a:spcPts val="0"/>
              </a:spcAft>
              <a:buClr>
                <a:schemeClr val="dk1"/>
              </a:buClr>
              <a:buSzPts val="1800"/>
              <a:buChar char="•"/>
              <a:defRPr/>
            </a:lvl1pPr>
            <a:lvl2pPr marL="1220175" lvl="1" indent="-457566" algn="l">
              <a:lnSpc>
                <a:spcPct val="90000"/>
              </a:lnSpc>
              <a:spcBef>
                <a:spcPts val="667"/>
              </a:spcBef>
              <a:spcAft>
                <a:spcPts val="0"/>
              </a:spcAft>
              <a:buClr>
                <a:schemeClr val="dk1"/>
              </a:buClr>
              <a:buSzPts val="1800"/>
              <a:buChar char="•"/>
              <a:defRPr/>
            </a:lvl2pPr>
            <a:lvl3pPr marL="1830263" lvl="2" indent="-457566" algn="l">
              <a:lnSpc>
                <a:spcPct val="90000"/>
              </a:lnSpc>
              <a:spcBef>
                <a:spcPts val="667"/>
              </a:spcBef>
              <a:spcAft>
                <a:spcPts val="0"/>
              </a:spcAft>
              <a:buClr>
                <a:schemeClr val="dk1"/>
              </a:buClr>
              <a:buSzPts val="1800"/>
              <a:buChar char="•"/>
              <a:defRPr/>
            </a:lvl3pPr>
            <a:lvl4pPr marL="2440351" lvl="3" indent="-457566" algn="l">
              <a:lnSpc>
                <a:spcPct val="90000"/>
              </a:lnSpc>
              <a:spcBef>
                <a:spcPts val="667"/>
              </a:spcBef>
              <a:spcAft>
                <a:spcPts val="0"/>
              </a:spcAft>
              <a:buClr>
                <a:schemeClr val="dk1"/>
              </a:buClr>
              <a:buSzPts val="1800"/>
              <a:buChar char="•"/>
              <a:defRPr/>
            </a:lvl4pPr>
            <a:lvl5pPr marL="3050438" lvl="4" indent="-457566" algn="l">
              <a:lnSpc>
                <a:spcPct val="90000"/>
              </a:lnSpc>
              <a:spcBef>
                <a:spcPts val="667"/>
              </a:spcBef>
              <a:spcAft>
                <a:spcPts val="0"/>
              </a:spcAft>
              <a:buClr>
                <a:schemeClr val="dk1"/>
              </a:buClr>
              <a:buSzPts val="1800"/>
              <a:buChar char="•"/>
              <a:defRPr/>
            </a:lvl5pPr>
            <a:lvl6pPr marL="3660526" lvl="5" indent="-457566" algn="l">
              <a:lnSpc>
                <a:spcPct val="90000"/>
              </a:lnSpc>
              <a:spcBef>
                <a:spcPts val="667"/>
              </a:spcBef>
              <a:spcAft>
                <a:spcPts val="0"/>
              </a:spcAft>
              <a:buClr>
                <a:schemeClr val="dk1"/>
              </a:buClr>
              <a:buSzPts val="1800"/>
              <a:buChar char="•"/>
              <a:defRPr/>
            </a:lvl6pPr>
            <a:lvl7pPr marL="4270614" lvl="6" indent="-457566" algn="l">
              <a:lnSpc>
                <a:spcPct val="90000"/>
              </a:lnSpc>
              <a:spcBef>
                <a:spcPts val="667"/>
              </a:spcBef>
              <a:spcAft>
                <a:spcPts val="0"/>
              </a:spcAft>
              <a:buClr>
                <a:schemeClr val="dk1"/>
              </a:buClr>
              <a:buSzPts val="1800"/>
              <a:buChar char="•"/>
              <a:defRPr/>
            </a:lvl7pPr>
            <a:lvl8pPr marL="4880701" lvl="7" indent="-457566" algn="l">
              <a:lnSpc>
                <a:spcPct val="90000"/>
              </a:lnSpc>
              <a:spcBef>
                <a:spcPts val="667"/>
              </a:spcBef>
              <a:spcAft>
                <a:spcPts val="0"/>
              </a:spcAft>
              <a:buClr>
                <a:schemeClr val="dk1"/>
              </a:buClr>
              <a:buSzPts val="1800"/>
              <a:buChar char="•"/>
              <a:defRPr/>
            </a:lvl8pPr>
            <a:lvl9pPr marL="5490789" lvl="8" indent="-457566" algn="l">
              <a:lnSpc>
                <a:spcPct val="90000"/>
              </a:lnSpc>
              <a:spcBef>
                <a:spcPts val="667"/>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1119019" y="8475134"/>
            <a:ext cx="3662244" cy="486833"/>
          </a:xfrm>
          <a:prstGeom prst="rect">
            <a:avLst/>
          </a:prstGeom>
          <a:noFill/>
          <a:ln>
            <a:noFill/>
          </a:ln>
        </p:spPr>
        <p:txBody>
          <a:bodyPr spcFirstLastPara="1" wrap="square" lIns="121998" tIns="60982" rIns="121998" bIns="6098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5391637" y="8475134"/>
            <a:ext cx="5493365" cy="486833"/>
          </a:xfrm>
          <a:prstGeom prst="rect">
            <a:avLst/>
          </a:prstGeom>
          <a:noFill/>
          <a:ln>
            <a:noFill/>
          </a:ln>
        </p:spPr>
        <p:txBody>
          <a:bodyPr spcFirstLastPara="1" wrap="square" lIns="121998" tIns="60982" rIns="121998" bIns="6098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11495375" y="8475134"/>
            <a:ext cx="3662244" cy="486833"/>
          </a:xfrm>
          <a:prstGeom prst="rect">
            <a:avLst/>
          </a:prstGeom>
          <a:noFill/>
          <a:ln>
            <a:noFill/>
          </a:ln>
        </p:spPr>
        <p:txBody>
          <a:bodyPr spcFirstLastPara="1" wrap="square" lIns="121998" tIns="60982" rIns="121998" bIns="6098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728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1119019" y="486834"/>
            <a:ext cx="14038600" cy="1767417"/>
          </a:xfrm>
          <a:prstGeom prst="rect">
            <a:avLst/>
          </a:prstGeom>
          <a:noFill/>
          <a:ln>
            <a:noFill/>
          </a:ln>
        </p:spPr>
        <p:txBody>
          <a:bodyPr spcFirstLastPara="1" wrap="square" lIns="121998" tIns="60982" rIns="121998" bIns="60982"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1119019" y="8475134"/>
            <a:ext cx="3662244" cy="486833"/>
          </a:xfrm>
          <a:prstGeom prst="rect">
            <a:avLst/>
          </a:prstGeom>
          <a:noFill/>
          <a:ln>
            <a:noFill/>
          </a:ln>
        </p:spPr>
        <p:txBody>
          <a:bodyPr spcFirstLastPara="1" wrap="square" lIns="121998" tIns="60982" rIns="121998" bIns="6098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5391637" y="8475134"/>
            <a:ext cx="5493365" cy="486833"/>
          </a:xfrm>
          <a:prstGeom prst="rect">
            <a:avLst/>
          </a:prstGeom>
          <a:noFill/>
          <a:ln>
            <a:noFill/>
          </a:ln>
        </p:spPr>
        <p:txBody>
          <a:bodyPr spcFirstLastPara="1" wrap="square" lIns="121998" tIns="60982" rIns="121998" bIns="6098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11495375" y="8475134"/>
            <a:ext cx="3662244" cy="486833"/>
          </a:xfrm>
          <a:prstGeom prst="rect">
            <a:avLst/>
          </a:prstGeom>
          <a:noFill/>
          <a:ln>
            <a:noFill/>
          </a:ln>
        </p:spPr>
        <p:txBody>
          <a:bodyPr spcFirstLastPara="1" wrap="square" lIns="121998" tIns="60982" rIns="121998" bIns="6098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811921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1119019" y="8475134"/>
            <a:ext cx="3662244" cy="486833"/>
          </a:xfrm>
          <a:prstGeom prst="rect">
            <a:avLst/>
          </a:prstGeom>
          <a:noFill/>
          <a:ln>
            <a:noFill/>
          </a:ln>
        </p:spPr>
        <p:txBody>
          <a:bodyPr spcFirstLastPara="1" wrap="square" lIns="121998" tIns="60982" rIns="121998" bIns="6098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5391637" y="8475134"/>
            <a:ext cx="5493365" cy="486833"/>
          </a:xfrm>
          <a:prstGeom prst="rect">
            <a:avLst/>
          </a:prstGeom>
          <a:noFill/>
          <a:ln>
            <a:noFill/>
          </a:ln>
        </p:spPr>
        <p:txBody>
          <a:bodyPr spcFirstLastPara="1" wrap="square" lIns="121998" tIns="60982" rIns="121998" bIns="6098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11495375" y="8475134"/>
            <a:ext cx="3662244" cy="486833"/>
          </a:xfrm>
          <a:prstGeom prst="rect">
            <a:avLst/>
          </a:prstGeom>
          <a:noFill/>
          <a:ln>
            <a:noFill/>
          </a:ln>
        </p:spPr>
        <p:txBody>
          <a:bodyPr spcFirstLastPara="1" wrap="square" lIns="121998" tIns="60982" rIns="121998" bIns="6098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490660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1121140" y="609600"/>
            <a:ext cx="5249639" cy="2133600"/>
          </a:xfrm>
          <a:prstGeom prst="rect">
            <a:avLst/>
          </a:prstGeom>
          <a:noFill/>
          <a:ln>
            <a:noFill/>
          </a:ln>
        </p:spPr>
        <p:txBody>
          <a:bodyPr spcFirstLastPara="1" wrap="square" lIns="121998" tIns="60982" rIns="121998" bIns="60982" anchor="b" anchorCtr="0">
            <a:normAutofit/>
          </a:bodyPr>
          <a:lstStyle>
            <a:lvl1pPr lvl="0" algn="l">
              <a:lnSpc>
                <a:spcPct val="90000"/>
              </a:lnSpc>
              <a:spcBef>
                <a:spcPts val="0"/>
              </a:spcBef>
              <a:spcAft>
                <a:spcPts val="0"/>
              </a:spcAft>
              <a:buClr>
                <a:schemeClr val="dk1"/>
              </a:buClr>
              <a:buSzPts val="3200"/>
              <a:buFont typeface="Calibri"/>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6919691" y="1316567"/>
            <a:ext cx="8240048" cy="6498167"/>
          </a:xfrm>
          <a:prstGeom prst="rect">
            <a:avLst/>
          </a:prstGeom>
          <a:noFill/>
          <a:ln>
            <a:noFill/>
          </a:ln>
        </p:spPr>
        <p:txBody>
          <a:bodyPr spcFirstLastPara="1" wrap="square" lIns="121998" tIns="60982" rIns="121998" bIns="60982" anchor="t" anchorCtr="0">
            <a:normAutofit/>
          </a:bodyPr>
          <a:lstStyle>
            <a:lvl1pPr marL="610088" lvl="0" indent="-576194" algn="l">
              <a:lnSpc>
                <a:spcPct val="90000"/>
              </a:lnSpc>
              <a:spcBef>
                <a:spcPts val="1334"/>
              </a:spcBef>
              <a:spcAft>
                <a:spcPts val="0"/>
              </a:spcAft>
              <a:buClr>
                <a:schemeClr val="dk1"/>
              </a:buClr>
              <a:buSzPts val="3200"/>
              <a:buChar char="•"/>
              <a:defRPr sz="4300"/>
            </a:lvl1pPr>
            <a:lvl2pPr marL="1220175" lvl="1" indent="-542300" algn="l">
              <a:lnSpc>
                <a:spcPct val="90000"/>
              </a:lnSpc>
              <a:spcBef>
                <a:spcPts val="667"/>
              </a:spcBef>
              <a:spcAft>
                <a:spcPts val="0"/>
              </a:spcAft>
              <a:buClr>
                <a:schemeClr val="dk1"/>
              </a:buClr>
              <a:buSzPts val="2800"/>
              <a:buChar char="•"/>
              <a:defRPr sz="3700"/>
            </a:lvl2pPr>
            <a:lvl3pPr marL="1830263" lvl="2" indent="-508406" algn="l">
              <a:lnSpc>
                <a:spcPct val="90000"/>
              </a:lnSpc>
              <a:spcBef>
                <a:spcPts val="667"/>
              </a:spcBef>
              <a:spcAft>
                <a:spcPts val="0"/>
              </a:spcAft>
              <a:buClr>
                <a:schemeClr val="dk1"/>
              </a:buClr>
              <a:buSzPts val="2400"/>
              <a:buChar char="•"/>
              <a:defRPr sz="3200"/>
            </a:lvl3pPr>
            <a:lvl4pPr marL="2440351" lvl="3" indent="-474513" algn="l">
              <a:lnSpc>
                <a:spcPct val="90000"/>
              </a:lnSpc>
              <a:spcBef>
                <a:spcPts val="667"/>
              </a:spcBef>
              <a:spcAft>
                <a:spcPts val="0"/>
              </a:spcAft>
              <a:buClr>
                <a:schemeClr val="dk1"/>
              </a:buClr>
              <a:buSzPts val="2000"/>
              <a:buChar char="•"/>
              <a:defRPr sz="2700"/>
            </a:lvl4pPr>
            <a:lvl5pPr marL="3050438" lvl="4" indent="-474513" algn="l">
              <a:lnSpc>
                <a:spcPct val="90000"/>
              </a:lnSpc>
              <a:spcBef>
                <a:spcPts val="667"/>
              </a:spcBef>
              <a:spcAft>
                <a:spcPts val="0"/>
              </a:spcAft>
              <a:buClr>
                <a:schemeClr val="dk1"/>
              </a:buClr>
              <a:buSzPts val="2000"/>
              <a:buChar char="•"/>
              <a:defRPr sz="2700"/>
            </a:lvl5pPr>
            <a:lvl6pPr marL="3660526" lvl="5" indent="-474513" algn="l">
              <a:lnSpc>
                <a:spcPct val="90000"/>
              </a:lnSpc>
              <a:spcBef>
                <a:spcPts val="667"/>
              </a:spcBef>
              <a:spcAft>
                <a:spcPts val="0"/>
              </a:spcAft>
              <a:buClr>
                <a:schemeClr val="dk1"/>
              </a:buClr>
              <a:buSzPts val="2000"/>
              <a:buChar char="•"/>
              <a:defRPr sz="2700"/>
            </a:lvl6pPr>
            <a:lvl7pPr marL="4270614" lvl="6" indent="-474513" algn="l">
              <a:lnSpc>
                <a:spcPct val="90000"/>
              </a:lnSpc>
              <a:spcBef>
                <a:spcPts val="667"/>
              </a:spcBef>
              <a:spcAft>
                <a:spcPts val="0"/>
              </a:spcAft>
              <a:buClr>
                <a:schemeClr val="dk1"/>
              </a:buClr>
              <a:buSzPts val="2000"/>
              <a:buChar char="•"/>
              <a:defRPr sz="2700"/>
            </a:lvl7pPr>
            <a:lvl8pPr marL="4880701" lvl="7" indent="-474513" algn="l">
              <a:lnSpc>
                <a:spcPct val="90000"/>
              </a:lnSpc>
              <a:spcBef>
                <a:spcPts val="667"/>
              </a:spcBef>
              <a:spcAft>
                <a:spcPts val="0"/>
              </a:spcAft>
              <a:buClr>
                <a:schemeClr val="dk1"/>
              </a:buClr>
              <a:buSzPts val="2000"/>
              <a:buChar char="•"/>
              <a:defRPr sz="2700"/>
            </a:lvl8pPr>
            <a:lvl9pPr marL="5490789" lvl="8" indent="-474513" algn="l">
              <a:lnSpc>
                <a:spcPct val="90000"/>
              </a:lnSpc>
              <a:spcBef>
                <a:spcPts val="667"/>
              </a:spcBef>
              <a:spcAft>
                <a:spcPts val="0"/>
              </a:spcAft>
              <a:buClr>
                <a:schemeClr val="dk1"/>
              </a:buClr>
              <a:buSzPts val="2000"/>
              <a:buChar char="•"/>
              <a:defRPr sz="2700"/>
            </a:lvl9pPr>
          </a:lstStyle>
          <a:p>
            <a:endParaRPr/>
          </a:p>
        </p:txBody>
      </p:sp>
      <p:sp>
        <p:nvSpPr>
          <p:cNvPr id="64" name="Google Shape;64;p44"/>
          <p:cNvSpPr txBox="1">
            <a:spLocks noGrp="1"/>
          </p:cNvSpPr>
          <p:nvPr>
            <p:ph type="body" idx="2"/>
          </p:nvPr>
        </p:nvSpPr>
        <p:spPr>
          <a:xfrm>
            <a:off x="1121140" y="2743200"/>
            <a:ext cx="5249639" cy="5082117"/>
          </a:xfrm>
          <a:prstGeom prst="rect">
            <a:avLst/>
          </a:prstGeom>
          <a:noFill/>
          <a:ln>
            <a:noFill/>
          </a:ln>
        </p:spPr>
        <p:txBody>
          <a:bodyPr spcFirstLastPara="1" wrap="square" lIns="121998" tIns="60982" rIns="121998" bIns="60982" anchor="t" anchorCtr="0">
            <a:normAutofit/>
          </a:bodyPr>
          <a:lstStyle>
            <a:lvl1pPr marL="610088" lvl="0" indent="-305044" algn="l">
              <a:lnSpc>
                <a:spcPct val="90000"/>
              </a:lnSpc>
              <a:spcBef>
                <a:spcPts val="1334"/>
              </a:spcBef>
              <a:spcAft>
                <a:spcPts val="0"/>
              </a:spcAft>
              <a:buClr>
                <a:schemeClr val="dk1"/>
              </a:buClr>
              <a:buSzPts val="1600"/>
              <a:buNone/>
              <a:defRPr sz="2100"/>
            </a:lvl1pPr>
            <a:lvl2pPr marL="1220175" lvl="1" indent="-305044" algn="l">
              <a:lnSpc>
                <a:spcPct val="90000"/>
              </a:lnSpc>
              <a:spcBef>
                <a:spcPts val="667"/>
              </a:spcBef>
              <a:spcAft>
                <a:spcPts val="0"/>
              </a:spcAft>
              <a:buClr>
                <a:schemeClr val="dk1"/>
              </a:buClr>
              <a:buSzPts val="1400"/>
              <a:buNone/>
              <a:defRPr sz="1900"/>
            </a:lvl2pPr>
            <a:lvl3pPr marL="1830263" lvl="2" indent="-305044" algn="l">
              <a:lnSpc>
                <a:spcPct val="90000"/>
              </a:lnSpc>
              <a:spcBef>
                <a:spcPts val="667"/>
              </a:spcBef>
              <a:spcAft>
                <a:spcPts val="0"/>
              </a:spcAft>
              <a:buClr>
                <a:schemeClr val="dk1"/>
              </a:buClr>
              <a:buSzPts val="1200"/>
              <a:buNone/>
              <a:defRPr sz="1600"/>
            </a:lvl3pPr>
            <a:lvl4pPr marL="2440351" lvl="3" indent="-305044" algn="l">
              <a:lnSpc>
                <a:spcPct val="90000"/>
              </a:lnSpc>
              <a:spcBef>
                <a:spcPts val="667"/>
              </a:spcBef>
              <a:spcAft>
                <a:spcPts val="0"/>
              </a:spcAft>
              <a:buClr>
                <a:schemeClr val="dk1"/>
              </a:buClr>
              <a:buSzPts val="1000"/>
              <a:buNone/>
              <a:defRPr sz="1300"/>
            </a:lvl4pPr>
            <a:lvl5pPr marL="3050438" lvl="4" indent="-305044" algn="l">
              <a:lnSpc>
                <a:spcPct val="90000"/>
              </a:lnSpc>
              <a:spcBef>
                <a:spcPts val="667"/>
              </a:spcBef>
              <a:spcAft>
                <a:spcPts val="0"/>
              </a:spcAft>
              <a:buClr>
                <a:schemeClr val="dk1"/>
              </a:buClr>
              <a:buSzPts val="1000"/>
              <a:buNone/>
              <a:defRPr sz="1300"/>
            </a:lvl5pPr>
            <a:lvl6pPr marL="3660526" lvl="5" indent="-305044" algn="l">
              <a:lnSpc>
                <a:spcPct val="90000"/>
              </a:lnSpc>
              <a:spcBef>
                <a:spcPts val="667"/>
              </a:spcBef>
              <a:spcAft>
                <a:spcPts val="0"/>
              </a:spcAft>
              <a:buClr>
                <a:schemeClr val="dk1"/>
              </a:buClr>
              <a:buSzPts val="1000"/>
              <a:buNone/>
              <a:defRPr sz="1300"/>
            </a:lvl6pPr>
            <a:lvl7pPr marL="4270614" lvl="6" indent="-305044" algn="l">
              <a:lnSpc>
                <a:spcPct val="90000"/>
              </a:lnSpc>
              <a:spcBef>
                <a:spcPts val="667"/>
              </a:spcBef>
              <a:spcAft>
                <a:spcPts val="0"/>
              </a:spcAft>
              <a:buClr>
                <a:schemeClr val="dk1"/>
              </a:buClr>
              <a:buSzPts val="1000"/>
              <a:buNone/>
              <a:defRPr sz="1300"/>
            </a:lvl7pPr>
            <a:lvl8pPr marL="4880701" lvl="7" indent="-305044" algn="l">
              <a:lnSpc>
                <a:spcPct val="90000"/>
              </a:lnSpc>
              <a:spcBef>
                <a:spcPts val="667"/>
              </a:spcBef>
              <a:spcAft>
                <a:spcPts val="0"/>
              </a:spcAft>
              <a:buClr>
                <a:schemeClr val="dk1"/>
              </a:buClr>
              <a:buSzPts val="1000"/>
              <a:buNone/>
              <a:defRPr sz="1300"/>
            </a:lvl8pPr>
            <a:lvl9pPr marL="5490789" lvl="8" indent="-305044" algn="l">
              <a:lnSpc>
                <a:spcPct val="90000"/>
              </a:lnSpc>
              <a:spcBef>
                <a:spcPts val="667"/>
              </a:spcBef>
              <a:spcAft>
                <a:spcPts val="0"/>
              </a:spcAft>
              <a:buClr>
                <a:schemeClr val="dk1"/>
              </a:buClr>
              <a:buSzPts val="1000"/>
              <a:buNone/>
              <a:defRPr sz="1300"/>
            </a:lvl9pPr>
          </a:lstStyle>
          <a:p>
            <a:endParaRPr/>
          </a:p>
        </p:txBody>
      </p:sp>
      <p:sp>
        <p:nvSpPr>
          <p:cNvPr id="65" name="Google Shape;65;p44"/>
          <p:cNvSpPr txBox="1">
            <a:spLocks noGrp="1"/>
          </p:cNvSpPr>
          <p:nvPr>
            <p:ph type="dt" idx="10"/>
          </p:nvPr>
        </p:nvSpPr>
        <p:spPr>
          <a:xfrm>
            <a:off x="1119019" y="8475134"/>
            <a:ext cx="3662244" cy="486833"/>
          </a:xfrm>
          <a:prstGeom prst="rect">
            <a:avLst/>
          </a:prstGeom>
          <a:noFill/>
          <a:ln>
            <a:noFill/>
          </a:ln>
        </p:spPr>
        <p:txBody>
          <a:bodyPr spcFirstLastPara="1" wrap="square" lIns="121998" tIns="60982" rIns="121998" bIns="6098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5391637" y="8475134"/>
            <a:ext cx="5493365" cy="486833"/>
          </a:xfrm>
          <a:prstGeom prst="rect">
            <a:avLst/>
          </a:prstGeom>
          <a:noFill/>
          <a:ln>
            <a:noFill/>
          </a:ln>
        </p:spPr>
        <p:txBody>
          <a:bodyPr spcFirstLastPara="1" wrap="square" lIns="121998" tIns="60982" rIns="121998" bIns="6098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11495375" y="8475134"/>
            <a:ext cx="3662244" cy="486833"/>
          </a:xfrm>
          <a:prstGeom prst="rect">
            <a:avLst/>
          </a:prstGeom>
          <a:noFill/>
          <a:ln>
            <a:noFill/>
          </a:ln>
        </p:spPr>
        <p:txBody>
          <a:bodyPr spcFirstLastPara="1" wrap="square" lIns="121998" tIns="60982" rIns="121998" bIns="6098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9076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1121140" y="609600"/>
            <a:ext cx="5249639" cy="2133600"/>
          </a:xfrm>
          <a:prstGeom prst="rect">
            <a:avLst/>
          </a:prstGeom>
          <a:noFill/>
          <a:ln>
            <a:noFill/>
          </a:ln>
        </p:spPr>
        <p:txBody>
          <a:bodyPr spcFirstLastPara="1" wrap="square" lIns="121998" tIns="60982" rIns="121998" bIns="60982" anchor="b" anchorCtr="0">
            <a:normAutofit/>
          </a:bodyPr>
          <a:lstStyle>
            <a:lvl1pPr lvl="0" algn="l">
              <a:lnSpc>
                <a:spcPct val="90000"/>
              </a:lnSpc>
              <a:spcBef>
                <a:spcPts val="0"/>
              </a:spcBef>
              <a:spcAft>
                <a:spcPts val="0"/>
              </a:spcAft>
              <a:buClr>
                <a:schemeClr val="dk1"/>
              </a:buClr>
              <a:buSzPts val="3200"/>
              <a:buFont typeface="Calibri"/>
              <a:buNone/>
              <a:defRPr sz="4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6919691" y="1316567"/>
            <a:ext cx="8240048" cy="6498167"/>
          </a:xfrm>
          <a:prstGeom prst="rect">
            <a:avLst/>
          </a:prstGeom>
          <a:noFill/>
          <a:ln>
            <a:noFill/>
          </a:ln>
        </p:spPr>
        <p:txBody>
          <a:bodyPr spcFirstLastPara="1" wrap="square" lIns="121998" tIns="60982" rIns="121998" bIns="60982" anchor="t" anchorCtr="0">
            <a:normAutofit/>
          </a:bodyPr>
          <a:lstStyle>
            <a:lvl1pPr marR="0" lvl="0" algn="l" rtl="0">
              <a:lnSpc>
                <a:spcPct val="90000"/>
              </a:lnSpc>
              <a:spcBef>
                <a:spcPts val="1334"/>
              </a:spcBef>
              <a:spcAft>
                <a:spcPts val="0"/>
              </a:spcAft>
              <a:buClr>
                <a:schemeClr val="dk1"/>
              </a:buClr>
              <a:buSzPts val="3200"/>
              <a:buFont typeface="Arial"/>
              <a:buNone/>
              <a:defRPr sz="4300" b="0" i="0" u="none" strike="noStrike" cap="none">
                <a:solidFill>
                  <a:schemeClr val="dk1"/>
                </a:solidFill>
                <a:latin typeface="Calibri"/>
                <a:ea typeface="Calibri"/>
                <a:cs typeface="Calibri"/>
                <a:sym typeface="Calibri"/>
              </a:defRPr>
            </a:lvl1pPr>
            <a:lvl2pPr marR="0" lvl="1" algn="l" rtl="0">
              <a:lnSpc>
                <a:spcPct val="90000"/>
              </a:lnSpc>
              <a:spcBef>
                <a:spcPts val="667"/>
              </a:spcBef>
              <a:spcAft>
                <a:spcPts val="0"/>
              </a:spcAft>
              <a:buClr>
                <a:schemeClr val="dk1"/>
              </a:buClr>
              <a:buSzPts val="2800"/>
              <a:buFont typeface="Arial"/>
              <a:buNone/>
              <a:defRPr sz="3700" b="0" i="0" u="none" strike="noStrike" cap="none">
                <a:solidFill>
                  <a:schemeClr val="dk1"/>
                </a:solidFill>
                <a:latin typeface="Calibri"/>
                <a:ea typeface="Calibri"/>
                <a:cs typeface="Calibri"/>
                <a:sym typeface="Calibri"/>
              </a:defRPr>
            </a:lvl2pPr>
            <a:lvl3pPr marR="0" lvl="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4pPr>
            <a:lvl5pPr marR="0" lvl="4"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5pPr>
            <a:lvl6pPr marR="0" lvl="5"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6pPr>
            <a:lvl7pPr marR="0" lvl="6"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7pPr>
            <a:lvl8pPr marR="0" lvl="7"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8pPr>
            <a:lvl9pPr marR="0" lvl="8" algn="l" rtl="0">
              <a:lnSpc>
                <a:spcPct val="90000"/>
              </a:lnSpc>
              <a:spcBef>
                <a:spcPts val="667"/>
              </a:spcBef>
              <a:spcAft>
                <a:spcPts val="0"/>
              </a:spcAft>
              <a:buClr>
                <a:schemeClr val="dk1"/>
              </a:buClr>
              <a:buSzPts val="200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1121140" y="2743200"/>
            <a:ext cx="5249639" cy="5082117"/>
          </a:xfrm>
          <a:prstGeom prst="rect">
            <a:avLst/>
          </a:prstGeom>
          <a:noFill/>
          <a:ln>
            <a:noFill/>
          </a:ln>
        </p:spPr>
        <p:txBody>
          <a:bodyPr spcFirstLastPara="1" wrap="square" lIns="121998" tIns="60982" rIns="121998" bIns="60982" anchor="t" anchorCtr="0">
            <a:normAutofit/>
          </a:bodyPr>
          <a:lstStyle>
            <a:lvl1pPr marL="610088" lvl="0" indent="-305044" algn="l">
              <a:lnSpc>
                <a:spcPct val="90000"/>
              </a:lnSpc>
              <a:spcBef>
                <a:spcPts val="1334"/>
              </a:spcBef>
              <a:spcAft>
                <a:spcPts val="0"/>
              </a:spcAft>
              <a:buClr>
                <a:schemeClr val="dk1"/>
              </a:buClr>
              <a:buSzPts val="1600"/>
              <a:buNone/>
              <a:defRPr sz="2100"/>
            </a:lvl1pPr>
            <a:lvl2pPr marL="1220175" lvl="1" indent="-305044" algn="l">
              <a:lnSpc>
                <a:spcPct val="90000"/>
              </a:lnSpc>
              <a:spcBef>
                <a:spcPts val="667"/>
              </a:spcBef>
              <a:spcAft>
                <a:spcPts val="0"/>
              </a:spcAft>
              <a:buClr>
                <a:schemeClr val="dk1"/>
              </a:buClr>
              <a:buSzPts val="1400"/>
              <a:buNone/>
              <a:defRPr sz="1900"/>
            </a:lvl2pPr>
            <a:lvl3pPr marL="1830263" lvl="2" indent="-305044" algn="l">
              <a:lnSpc>
                <a:spcPct val="90000"/>
              </a:lnSpc>
              <a:spcBef>
                <a:spcPts val="667"/>
              </a:spcBef>
              <a:spcAft>
                <a:spcPts val="0"/>
              </a:spcAft>
              <a:buClr>
                <a:schemeClr val="dk1"/>
              </a:buClr>
              <a:buSzPts val="1200"/>
              <a:buNone/>
              <a:defRPr sz="1600"/>
            </a:lvl3pPr>
            <a:lvl4pPr marL="2440351" lvl="3" indent="-305044" algn="l">
              <a:lnSpc>
                <a:spcPct val="90000"/>
              </a:lnSpc>
              <a:spcBef>
                <a:spcPts val="667"/>
              </a:spcBef>
              <a:spcAft>
                <a:spcPts val="0"/>
              </a:spcAft>
              <a:buClr>
                <a:schemeClr val="dk1"/>
              </a:buClr>
              <a:buSzPts val="1000"/>
              <a:buNone/>
              <a:defRPr sz="1300"/>
            </a:lvl4pPr>
            <a:lvl5pPr marL="3050438" lvl="4" indent="-305044" algn="l">
              <a:lnSpc>
                <a:spcPct val="90000"/>
              </a:lnSpc>
              <a:spcBef>
                <a:spcPts val="667"/>
              </a:spcBef>
              <a:spcAft>
                <a:spcPts val="0"/>
              </a:spcAft>
              <a:buClr>
                <a:schemeClr val="dk1"/>
              </a:buClr>
              <a:buSzPts val="1000"/>
              <a:buNone/>
              <a:defRPr sz="1300"/>
            </a:lvl5pPr>
            <a:lvl6pPr marL="3660526" lvl="5" indent="-305044" algn="l">
              <a:lnSpc>
                <a:spcPct val="90000"/>
              </a:lnSpc>
              <a:spcBef>
                <a:spcPts val="667"/>
              </a:spcBef>
              <a:spcAft>
                <a:spcPts val="0"/>
              </a:spcAft>
              <a:buClr>
                <a:schemeClr val="dk1"/>
              </a:buClr>
              <a:buSzPts val="1000"/>
              <a:buNone/>
              <a:defRPr sz="1300"/>
            </a:lvl6pPr>
            <a:lvl7pPr marL="4270614" lvl="6" indent="-305044" algn="l">
              <a:lnSpc>
                <a:spcPct val="90000"/>
              </a:lnSpc>
              <a:spcBef>
                <a:spcPts val="667"/>
              </a:spcBef>
              <a:spcAft>
                <a:spcPts val="0"/>
              </a:spcAft>
              <a:buClr>
                <a:schemeClr val="dk1"/>
              </a:buClr>
              <a:buSzPts val="1000"/>
              <a:buNone/>
              <a:defRPr sz="1300"/>
            </a:lvl7pPr>
            <a:lvl8pPr marL="4880701" lvl="7" indent="-305044" algn="l">
              <a:lnSpc>
                <a:spcPct val="90000"/>
              </a:lnSpc>
              <a:spcBef>
                <a:spcPts val="667"/>
              </a:spcBef>
              <a:spcAft>
                <a:spcPts val="0"/>
              </a:spcAft>
              <a:buClr>
                <a:schemeClr val="dk1"/>
              </a:buClr>
              <a:buSzPts val="1000"/>
              <a:buNone/>
              <a:defRPr sz="1300"/>
            </a:lvl8pPr>
            <a:lvl9pPr marL="5490789" lvl="8" indent="-305044" algn="l">
              <a:lnSpc>
                <a:spcPct val="90000"/>
              </a:lnSpc>
              <a:spcBef>
                <a:spcPts val="667"/>
              </a:spcBef>
              <a:spcAft>
                <a:spcPts val="0"/>
              </a:spcAft>
              <a:buClr>
                <a:schemeClr val="dk1"/>
              </a:buClr>
              <a:buSzPts val="1000"/>
              <a:buNone/>
              <a:defRPr sz="1300"/>
            </a:lvl9pPr>
          </a:lstStyle>
          <a:p>
            <a:endParaRPr/>
          </a:p>
        </p:txBody>
      </p:sp>
      <p:sp>
        <p:nvSpPr>
          <p:cNvPr id="72" name="Google Shape;72;p45"/>
          <p:cNvSpPr txBox="1">
            <a:spLocks noGrp="1"/>
          </p:cNvSpPr>
          <p:nvPr>
            <p:ph type="dt" idx="10"/>
          </p:nvPr>
        </p:nvSpPr>
        <p:spPr>
          <a:xfrm>
            <a:off x="1119019" y="8475134"/>
            <a:ext cx="3662244" cy="486833"/>
          </a:xfrm>
          <a:prstGeom prst="rect">
            <a:avLst/>
          </a:prstGeom>
          <a:noFill/>
          <a:ln>
            <a:noFill/>
          </a:ln>
        </p:spPr>
        <p:txBody>
          <a:bodyPr spcFirstLastPara="1" wrap="square" lIns="121998" tIns="60982" rIns="121998" bIns="6098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5391637" y="8475134"/>
            <a:ext cx="5493365" cy="486833"/>
          </a:xfrm>
          <a:prstGeom prst="rect">
            <a:avLst/>
          </a:prstGeom>
          <a:noFill/>
          <a:ln>
            <a:noFill/>
          </a:ln>
        </p:spPr>
        <p:txBody>
          <a:bodyPr spcFirstLastPara="1" wrap="square" lIns="121998" tIns="60982" rIns="121998" bIns="6098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11495375" y="8475134"/>
            <a:ext cx="3662244" cy="486833"/>
          </a:xfrm>
          <a:prstGeom prst="rect">
            <a:avLst/>
          </a:prstGeom>
          <a:noFill/>
          <a:ln>
            <a:noFill/>
          </a:ln>
        </p:spPr>
        <p:txBody>
          <a:bodyPr spcFirstLastPara="1" wrap="square" lIns="121998" tIns="60982" rIns="121998" bIns="6098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92524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1119019" y="486834"/>
            <a:ext cx="14038600" cy="1767417"/>
          </a:xfrm>
          <a:prstGeom prst="rect">
            <a:avLst/>
          </a:prstGeom>
          <a:noFill/>
          <a:ln>
            <a:noFill/>
          </a:ln>
        </p:spPr>
        <p:txBody>
          <a:bodyPr spcFirstLastPara="1" wrap="square" lIns="121998" tIns="60982" rIns="121998" bIns="60982"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5237427" y="-1684241"/>
            <a:ext cx="5801784" cy="14038600"/>
          </a:xfrm>
          <a:prstGeom prst="rect">
            <a:avLst/>
          </a:prstGeom>
          <a:noFill/>
          <a:ln>
            <a:noFill/>
          </a:ln>
        </p:spPr>
        <p:txBody>
          <a:bodyPr spcFirstLastPara="1" wrap="square" lIns="121998" tIns="60982" rIns="121998" bIns="60982" anchor="t" anchorCtr="0">
            <a:normAutofit/>
          </a:bodyPr>
          <a:lstStyle>
            <a:lvl1pPr marL="610088" lvl="0" indent="-457566" algn="l">
              <a:lnSpc>
                <a:spcPct val="90000"/>
              </a:lnSpc>
              <a:spcBef>
                <a:spcPts val="1334"/>
              </a:spcBef>
              <a:spcAft>
                <a:spcPts val="0"/>
              </a:spcAft>
              <a:buClr>
                <a:schemeClr val="dk1"/>
              </a:buClr>
              <a:buSzPts val="1800"/>
              <a:buChar char="•"/>
              <a:defRPr/>
            </a:lvl1pPr>
            <a:lvl2pPr marL="1220175" lvl="1" indent="-457566" algn="l">
              <a:lnSpc>
                <a:spcPct val="90000"/>
              </a:lnSpc>
              <a:spcBef>
                <a:spcPts val="667"/>
              </a:spcBef>
              <a:spcAft>
                <a:spcPts val="0"/>
              </a:spcAft>
              <a:buClr>
                <a:schemeClr val="dk1"/>
              </a:buClr>
              <a:buSzPts val="1800"/>
              <a:buChar char="•"/>
              <a:defRPr/>
            </a:lvl2pPr>
            <a:lvl3pPr marL="1830263" lvl="2" indent="-457566" algn="l">
              <a:lnSpc>
                <a:spcPct val="90000"/>
              </a:lnSpc>
              <a:spcBef>
                <a:spcPts val="667"/>
              </a:spcBef>
              <a:spcAft>
                <a:spcPts val="0"/>
              </a:spcAft>
              <a:buClr>
                <a:schemeClr val="dk1"/>
              </a:buClr>
              <a:buSzPts val="1800"/>
              <a:buChar char="•"/>
              <a:defRPr/>
            </a:lvl3pPr>
            <a:lvl4pPr marL="2440351" lvl="3" indent="-457566" algn="l">
              <a:lnSpc>
                <a:spcPct val="90000"/>
              </a:lnSpc>
              <a:spcBef>
                <a:spcPts val="667"/>
              </a:spcBef>
              <a:spcAft>
                <a:spcPts val="0"/>
              </a:spcAft>
              <a:buClr>
                <a:schemeClr val="dk1"/>
              </a:buClr>
              <a:buSzPts val="1800"/>
              <a:buChar char="•"/>
              <a:defRPr/>
            </a:lvl4pPr>
            <a:lvl5pPr marL="3050438" lvl="4" indent="-457566" algn="l">
              <a:lnSpc>
                <a:spcPct val="90000"/>
              </a:lnSpc>
              <a:spcBef>
                <a:spcPts val="667"/>
              </a:spcBef>
              <a:spcAft>
                <a:spcPts val="0"/>
              </a:spcAft>
              <a:buClr>
                <a:schemeClr val="dk1"/>
              </a:buClr>
              <a:buSzPts val="1800"/>
              <a:buChar char="•"/>
              <a:defRPr/>
            </a:lvl5pPr>
            <a:lvl6pPr marL="3660526" lvl="5" indent="-457566" algn="l">
              <a:lnSpc>
                <a:spcPct val="90000"/>
              </a:lnSpc>
              <a:spcBef>
                <a:spcPts val="667"/>
              </a:spcBef>
              <a:spcAft>
                <a:spcPts val="0"/>
              </a:spcAft>
              <a:buClr>
                <a:schemeClr val="dk1"/>
              </a:buClr>
              <a:buSzPts val="1800"/>
              <a:buChar char="•"/>
              <a:defRPr/>
            </a:lvl6pPr>
            <a:lvl7pPr marL="4270614" lvl="6" indent="-457566" algn="l">
              <a:lnSpc>
                <a:spcPct val="90000"/>
              </a:lnSpc>
              <a:spcBef>
                <a:spcPts val="667"/>
              </a:spcBef>
              <a:spcAft>
                <a:spcPts val="0"/>
              </a:spcAft>
              <a:buClr>
                <a:schemeClr val="dk1"/>
              </a:buClr>
              <a:buSzPts val="1800"/>
              <a:buChar char="•"/>
              <a:defRPr/>
            </a:lvl7pPr>
            <a:lvl8pPr marL="4880701" lvl="7" indent="-457566" algn="l">
              <a:lnSpc>
                <a:spcPct val="90000"/>
              </a:lnSpc>
              <a:spcBef>
                <a:spcPts val="667"/>
              </a:spcBef>
              <a:spcAft>
                <a:spcPts val="0"/>
              </a:spcAft>
              <a:buClr>
                <a:schemeClr val="dk1"/>
              </a:buClr>
              <a:buSzPts val="1800"/>
              <a:buChar char="•"/>
              <a:defRPr/>
            </a:lvl8pPr>
            <a:lvl9pPr marL="5490789" lvl="8" indent="-457566" algn="l">
              <a:lnSpc>
                <a:spcPct val="90000"/>
              </a:lnSpc>
              <a:spcBef>
                <a:spcPts val="667"/>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1119019" y="8475134"/>
            <a:ext cx="3662244" cy="486833"/>
          </a:xfrm>
          <a:prstGeom prst="rect">
            <a:avLst/>
          </a:prstGeom>
          <a:noFill/>
          <a:ln>
            <a:noFill/>
          </a:ln>
        </p:spPr>
        <p:txBody>
          <a:bodyPr spcFirstLastPara="1" wrap="square" lIns="121998" tIns="60982" rIns="121998" bIns="6098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5391637" y="8475134"/>
            <a:ext cx="5493365" cy="486833"/>
          </a:xfrm>
          <a:prstGeom prst="rect">
            <a:avLst/>
          </a:prstGeom>
          <a:noFill/>
          <a:ln>
            <a:noFill/>
          </a:ln>
        </p:spPr>
        <p:txBody>
          <a:bodyPr spcFirstLastPara="1" wrap="square" lIns="121998" tIns="60982" rIns="121998" bIns="6098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11495375" y="8475134"/>
            <a:ext cx="3662244" cy="486833"/>
          </a:xfrm>
          <a:prstGeom prst="rect">
            <a:avLst/>
          </a:prstGeom>
          <a:noFill/>
          <a:ln>
            <a:noFill/>
          </a:ln>
        </p:spPr>
        <p:txBody>
          <a:bodyPr spcFirstLastPara="1" wrap="square" lIns="121998" tIns="60982" rIns="121998" bIns="6098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9787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46" y="2046817"/>
            <a:ext cx="7191675" cy="853016"/>
          </a:xfrm>
        </p:spPr>
        <p:txBody>
          <a:bodyPr anchor="b"/>
          <a:lstStyle>
            <a:lvl1pPr marL="0" indent="0">
              <a:buNone/>
              <a:defRPr sz="3700" b="1"/>
            </a:lvl1pPr>
            <a:lvl2pPr marL="725288" indent="0">
              <a:buNone/>
              <a:defRPr sz="3200" b="1"/>
            </a:lvl2pPr>
            <a:lvl3pPr marL="1450576" indent="0">
              <a:buNone/>
              <a:defRPr sz="2900" b="1"/>
            </a:lvl3pPr>
            <a:lvl4pPr marL="2175869" indent="0">
              <a:buNone/>
              <a:defRPr sz="2500" b="1"/>
            </a:lvl4pPr>
            <a:lvl5pPr marL="2901158" indent="0">
              <a:buNone/>
              <a:defRPr sz="2500" b="1"/>
            </a:lvl5pPr>
            <a:lvl6pPr marL="3626444" indent="0">
              <a:buNone/>
              <a:defRPr sz="2500" b="1"/>
            </a:lvl6pPr>
            <a:lvl7pPr marL="4351735" indent="0">
              <a:buNone/>
              <a:defRPr sz="2500" b="1"/>
            </a:lvl7pPr>
            <a:lvl8pPr marL="5077021" indent="0">
              <a:buNone/>
              <a:defRPr sz="2500" b="1"/>
            </a:lvl8pPr>
            <a:lvl9pPr marL="5802314"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46" y="2899833"/>
            <a:ext cx="7191675" cy="5268384"/>
          </a:xfrm>
        </p:spPr>
        <p:txBody>
          <a:bodyPr/>
          <a:lstStyle>
            <a:lvl1pPr>
              <a:defRPr sz="37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25288" indent="0">
              <a:buNone/>
              <a:defRPr sz="3200" b="1"/>
            </a:lvl2pPr>
            <a:lvl3pPr marL="1450576" indent="0">
              <a:buNone/>
              <a:defRPr sz="2900" b="1"/>
            </a:lvl3pPr>
            <a:lvl4pPr marL="2175869" indent="0">
              <a:buNone/>
              <a:defRPr sz="2500" b="1"/>
            </a:lvl4pPr>
            <a:lvl5pPr marL="2901158" indent="0">
              <a:buNone/>
              <a:defRPr sz="2500" b="1"/>
            </a:lvl5pPr>
            <a:lvl6pPr marL="3626444" indent="0">
              <a:buNone/>
              <a:defRPr sz="2500" b="1"/>
            </a:lvl6pPr>
            <a:lvl7pPr marL="4351735" indent="0">
              <a:buNone/>
              <a:defRPr sz="2500" b="1"/>
            </a:lvl7pPr>
            <a:lvl8pPr marL="5077021" indent="0">
              <a:buNone/>
              <a:defRPr sz="2500" b="1"/>
            </a:lvl8pPr>
            <a:lvl9pPr marL="5802314"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8/31/2024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9528236" y="2606567"/>
            <a:ext cx="7749117" cy="3509650"/>
          </a:xfrm>
          <a:prstGeom prst="rect">
            <a:avLst/>
          </a:prstGeom>
          <a:noFill/>
          <a:ln>
            <a:noFill/>
          </a:ln>
        </p:spPr>
        <p:txBody>
          <a:bodyPr spcFirstLastPara="1" wrap="square" lIns="121998" tIns="60982" rIns="121998" bIns="60982"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2407206" y="-801354"/>
            <a:ext cx="7749117" cy="10325492"/>
          </a:xfrm>
          <a:prstGeom prst="rect">
            <a:avLst/>
          </a:prstGeom>
          <a:noFill/>
          <a:ln>
            <a:noFill/>
          </a:ln>
        </p:spPr>
        <p:txBody>
          <a:bodyPr spcFirstLastPara="1" wrap="square" lIns="121998" tIns="60982" rIns="121998" bIns="60982" anchor="t" anchorCtr="0">
            <a:normAutofit/>
          </a:bodyPr>
          <a:lstStyle>
            <a:lvl1pPr marL="610088" lvl="0" indent="-457566" algn="l">
              <a:lnSpc>
                <a:spcPct val="90000"/>
              </a:lnSpc>
              <a:spcBef>
                <a:spcPts val="1334"/>
              </a:spcBef>
              <a:spcAft>
                <a:spcPts val="0"/>
              </a:spcAft>
              <a:buClr>
                <a:schemeClr val="dk1"/>
              </a:buClr>
              <a:buSzPts val="1800"/>
              <a:buChar char="•"/>
              <a:defRPr/>
            </a:lvl1pPr>
            <a:lvl2pPr marL="1220175" lvl="1" indent="-457566" algn="l">
              <a:lnSpc>
                <a:spcPct val="90000"/>
              </a:lnSpc>
              <a:spcBef>
                <a:spcPts val="667"/>
              </a:spcBef>
              <a:spcAft>
                <a:spcPts val="0"/>
              </a:spcAft>
              <a:buClr>
                <a:schemeClr val="dk1"/>
              </a:buClr>
              <a:buSzPts val="1800"/>
              <a:buChar char="•"/>
              <a:defRPr/>
            </a:lvl2pPr>
            <a:lvl3pPr marL="1830263" lvl="2" indent="-457566" algn="l">
              <a:lnSpc>
                <a:spcPct val="90000"/>
              </a:lnSpc>
              <a:spcBef>
                <a:spcPts val="667"/>
              </a:spcBef>
              <a:spcAft>
                <a:spcPts val="0"/>
              </a:spcAft>
              <a:buClr>
                <a:schemeClr val="dk1"/>
              </a:buClr>
              <a:buSzPts val="1800"/>
              <a:buChar char="•"/>
              <a:defRPr/>
            </a:lvl3pPr>
            <a:lvl4pPr marL="2440351" lvl="3" indent="-457566" algn="l">
              <a:lnSpc>
                <a:spcPct val="90000"/>
              </a:lnSpc>
              <a:spcBef>
                <a:spcPts val="667"/>
              </a:spcBef>
              <a:spcAft>
                <a:spcPts val="0"/>
              </a:spcAft>
              <a:buClr>
                <a:schemeClr val="dk1"/>
              </a:buClr>
              <a:buSzPts val="1800"/>
              <a:buChar char="•"/>
              <a:defRPr/>
            </a:lvl4pPr>
            <a:lvl5pPr marL="3050438" lvl="4" indent="-457566" algn="l">
              <a:lnSpc>
                <a:spcPct val="90000"/>
              </a:lnSpc>
              <a:spcBef>
                <a:spcPts val="667"/>
              </a:spcBef>
              <a:spcAft>
                <a:spcPts val="0"/>
              </a:spcAft>
              <a:buClr>
                <a:schemeClr val="dk1"/>
              </a:buClr>
              <a:buSzPts val="1800"/>
              <a:buChar char="•"/>
              <a:defRPr/>
            </a:lvl5pPr>
            <a:lvl6pPr marL="3660526" lvl="5" indent="-457566" algn="l">
              <a:lnSpc>
                <a:spcPct val="90000"/>
              </a:lnSpc>
              <a:spcBef>
                <a:spcPts val="667"/>
              </a:spcBef>
              <a:spcAft>
                <a:spcPts val="0"/>
              </a:spcAft>
              <a:buClr>
                <a:schemeClr val="dk1"/>
              </a:buClr>
              <a:buSzPts val="1800"/>
              <a:buChar char="•"/>
              <a:defRPr/>
            </a:lvl6pPr>
            <a:lvl7pPr marL="4270614" lvl="6" indent="-457566" algn="l">
              <a:lnSpc>
                <a:spcPct val="90000"/>
              </a:lnSpc>
              <a:spcBef>
                <a:spcPts val="667"/>
              </a:spcBef>
              <a:spcAft>
                <a:spcPts val="0"/>
              </a:spcAft>
              <a:buClr>
                <a:schemeClr val="dk1"/>
              </a:buClr>
              <a:buSzPts val="1800"/>
              <a:buChar char="•"/>
              <a:defRPr/>
            </a:lvl7pPr>
            <a:lvl8pPr marL="4880701" lvl="7" indent="-457566" algn="l">
              <a:lnSpc>
                <a:spcPct val="90000"/>
              </a:lnSpc>
              <a:spcBef>
                <a:spcPts val="667"/>
              </a:spcBef>
              <a:spcAft>
                <a:spcPts val="0"/>
              </a:spcAft>
              <a:buClr>
                <a:schemeClr val="dk1"/>
              </a:buClr>
              <a:buSzPts val="1800"/>
              <a:buChar char="•"/>
              <a:defRPr/>
            </a:lvl8pPr>
            <a:lvl9pPr marL="5490789" lvl="8" indent="-457566" algn="l">
              <a:lnSpc>
                <a:spcPct val="90000"/>
              </a:lnSpc>
              <a:spcBef>
                <a:spcPts val="667"/>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1119019" y="8475134"/>
            <a:ext cx="3662244" cy="486833"/>
          </a:xfrm>
          <a:prstGeom prst="rect">
            <a:avLst/>
          </a:prstGeom>
          <a:noFill/>
          <a:ln>
            <a:noFill/>
          </a:ln>
        </p:spPr>
        <p:txBody>
          <a:bodyPr spcFirstLastPara="1" wrap="square" lIns="121998" tIns="60982" rIns="121998" bIns="60982"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5391637" y="8475134"/>
            <a:ext cx="5493365" cy="486833"/>
          </a:xfrm>
          <a:prstGeom prst="rect">
            <a:avLst/>
          </a:prstGeom>
          <a:noFill/>
          <a:ln>
            <a:noFill/>
          </a:ln>
        </p:spPr>
        <p:txBody>
          <a:bodyPr spcFirstLastPara="1" wrap="square" lIns="121998" tIns="60982" rIns="121998" bIns="60982"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11495375" y="8475134"/>
            <a:ext cx="3662244" cy="486833"/>
          </a:xfrm>
          <a:prstGeom prst="rect">
            <a:avLst/>
          </a:prstGeom>
          <a:noFill/>
          <a:ln>
            <a:noFill/>
          </a:ln>
        </p:spPr>
        <p:txBody>
          <a:bodyPr spcFirstLastPara="1" wrap="square" lIns="121998" tIns="60982" rIns="121998" bIns="60982"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8671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30863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8/31/2024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8/31/2024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26" y="364081"/>
            <a:ext cx="9099093" cy="7804151"/>
          </a:xfrm>
        </p:spPr>
        <p:txBody>
          <a:bodyPr/>
          <a:lstStyle>
            <a:lvl1pPr>
              <a:defRPr sz="5100"/>
            </a:lvl1pPr>
            <a:lvl2pPr>
              <a:defRPr sz="4400"/>
            </a:lvl2pPr>
            <a:lvl3pPr>
              <a:defRPr sz="37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81"/>
            <a:ext cx="5354902" cy="6254751"/>
          </a:xfrm>
        </p:spPr>
        <p:txBody>
          <a:bodyPr/>
          <a:lstStyle>
            <a:lvl1pPr marL="0" indent="0">
              <a:buNone/>
              <a:defRPr sz="2100"/>
            </a:lvl1pPr>
            <a:lvl2pPr marL="725288" indent="0">
              <a:buNone/>
              <a:defRPr sz="1900"/>
            </a:lvl2pPr>
            <a:lvl3pPr marL="1450576" indent="0">
              <a:buNone/>
              <a:defRPr sz="1600"/>
            </a:lvl3pPr>
            <a:lvl4pPr marL="2175869" indent="0">
              <a:buNone/>
              <a:defRPr sz="1300"/>
            </a:lvl4pPr>
            <a:lvl5pPr marL="2901158" indent="0">
              <a:buNone/>
              <a:defRPr sz="1300"/>
            </a:lvl5pPr>
            <a:lvl6pPr marL="3626444" indent="0">
              <a:buNone/>
              <a:defRPr sz="1300"/>
            </a:lvl6pPr>
            <a:lvl7pPr marL="4351735" indent="0">
              <a:buNone/>
              <a:defRPr sz="1300"/>
            </a:lvl7pPr>
            <a:lvl8pPr marL="5077021" indent="0">
              <a:buNone/>
              <a:defRPr sz="1300"/>
            </a:lvl8pPr>
            <a:lvl9pPr marL="5802314"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7" y="817033"/>
            <a:ext cx="9765983" cy="5486400"/>
          </a:xfrm>
        </p:spPr>
        <p:txBody>
          <a:bodyPr/>
          <a:lstStyle>
            <a:lvl1pPr marL="0" indent="0">
              <a:buNone/>
              <a:defRPr sz="5100"/>
            </a:lvl1pPr>
            <a:lvl2pPr marL="725288" indent="0">
              <a:buNone/>
              <a:defRPr sz="4400"/>
            </a:lvl2pPr>
            <a:lvl3pPr marL="1450576" indent="0">
              <a:buNone/>
              <a:defRPr sz="3700"/>
            </a:lvl3pPr>
            <a:lvl4pPr marL="2175869" indent="0">
              <a:buNone/>
              <a:defRPr sz="3200"/>
            </a:lvl4pPr>
            <a:lvl5pPr marL="2901158" indent="0">
              <a:buNone/>
              <a:defRPr sz="3200"/>
            </a:lvl5pPr>
            <a:lvl6pPr marL="3626444" indent="0">
              <a:buNone/>
              <a:defRPr sz="3200"/>
            </a:lvl6pPr>
            <a:lvl7pPr marL="4351735" indent="0">
              <a:buNone/>
              <a:defRPr sz="3200"/>
            </a:lvl7pPr>
            <a:lvl8pPr marL="5077021" indent="0">
              <a:buNone/>
              <a:defRPr sz="3200"/>
            </a:lvl8pPr>
            <a:lvl9pPr marL="5802314" indent="0">
              <a:buNone/>
              <a:defRPr sz="3200"/>
            </a:lvl9pPr>
          </a:lstStyle>
          <a:p>
            <a:endParaRPr lang="en-US"/>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25288" indent="0">
              <a:buNone/>
              <a:defRPr sz="1900"/>
            </a:lvl2pPr>
            <a:lvl3pPr marL="1450576" indent="0">
              <a:buNone/>
              <a:defRPr sz="1600"/>
            </a:lvl3pPr>
            <a:lvl4pPr marL="2175869" indent="0">
              <a:buNone/>
              <a:defRPr sz="1300"/>
            </a:lvl4pPr>
            <a:lvl5pPr marL="2901158" indent="0">
              <a:buNone/>
              <a:defRPr sz="1300"/>
            </a:lvl5pPr>
            <a:lvl6pPr marL="3626444" indent="0">
              <a:buNone/>
              <a:defRPr sz="1300"/>
            </a:lvl6pPr>
            <a:lvl7pPr marL="4351735" indent="0">
              <a:buNone/>
              <a:defRPr sz="1300"/>
            </a:lvl7pPr>
            <a:lvl8pPr marL="5077021" indent="0">
              <a:buNone/>
              <a:defRPr sz="1300"/>
            </a:lvl8pPr>
            <a:lvl9pPr marL="5802314"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052" tIns="72527" rIns="145052" bIns="72527" rtlCol="0" anchor="ctr">
            <a:normAutofit/>
          </a:bodyPr>
          <a:lstStyle/>
          <a:p>
            <a:r>
              <a:rPr lang="en-US"/>
              <a:t>Click to edit Master title style</a:t>
            </a:r>
          </a:p>
        </p:txBody>
      </p:sp>
      <p:sp>
        <p:nvSpPr>
          <p:cNvPr id="3" name="Text Placeholder 2"/>
          <p:cNvSpPr>
            <a:spLocks noGrp="1"/>
          </p:cNvSpPr>
          <p:nvPr>
            <p:ph type="body" idx="1"/>
          </p:nvPr>
        </p:nvSpPr>
        <p:spPr>
          <a:xfrm>
            <a:off x="813832" y="2133614"/>
            <a:ext cx="14648974" cy="6034617"/>
          </a:xfrm>
          <a:prstGeom prst="rect">
            <a:avLst/>
          </a:prstGeom>
        </p:spPr>
        <p:txBody>
          <a:bodyPr vert="horz" lIns="145052" tIns="72527" rIns="145052" bIns="7252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48"/>
            <a:ext cx="3797882" cy="486833"/>
          </a:xfrm>
          <a:prstGeom prst="rect">
            <a:avLst/>
          </a:prstGeom>
        </p:spPr>
        <p:txBody>
          <a:bodyPr vert="horz" lIns="145052" tIns="72527" rIns="145052" bIns="72527" rtlCol="0" anchor="ctr"/>
          <a:lstStyle>
            <a:lvl1pPr algn="l">
              <a:defRPr sz="1900">
                <a:solidFill>
                  <a:schemeClr val="tx1">
                    <a:tint val="75000"/>
                  </a:schemeClr>
                </a:solidFill>
              </a:defRPr>
            </a:lvl1pPr>
          </a:lstStyle>
          <a:p>
            <a:fld id="{774B3276-3901-471F-8285-C92A8E75787C}" type="datetimeFigureOut">
              <a:rPr lang="en-US" smtClean="0"/>
              <a:t>8/31/2024</a:t>
            </a:fld>
            <a:endParaRPr lang="en-US"/>
          </a:p>
        </p:txBody>
      </p:sp>
      <p:sp>
        <p:nvSpPr>
          <p:cNvPr id="5" name="Footer Placeholder 4"/>
          <p:cNvSpPr>
            <a:spLocks noGrp="1"/>
          </p:cNvSpPr>
          <p:nvPr>
            <p:ph type="ftr" sz="quarter" idx="3"/>
          </p:nvPr>
        </p:nvSpPr>
        <p:spPr>
          <a:xfrm>
            <a:off x="5561186" y="8475148"/>
            <a:ext cx="5154269" cy="486833"/>
          </a:xfrm>
          <a:prstGeom prst="rect">
            <a:avLst/>
          </a:prstGeom>
        </p:spPr>
        <p:txBody>
          <a:bodyPr vert="horz" lIns="145052" tIns="72527" rIns="145052" bIns="72527"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48"/>
            <a:ext cx="3797882" cy="486833"/>
          </a:xfrm>
          <a:prstGeom prst="rect">
            <a:avLst/>
          </a:prstGeom>
        </p:spPr>
        <p:txBody>
          <a:bodyPr vert="horz" lIns="145052" tIns="72527" rIns="145052" bIns="72527"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0576" rtl="0" eaLnBrk="1" latinLnBrk="0" hangingPunct="1">
        <a:spcBef>
          <a:spcPct val="0"/>
        </a:spcBef>
        <a:buNone/>
        <a:defRPr sz="6900" kern="1200">
          <a:solidFill>
            <a:schemeClr val="tx1"/>
          </a:solidFill>
          <a:latin typeface="+mj-lt"/>
          <a:ea typeface="+mj-ea"/>
          <a:cs typeface="+mj-cs"/>
        </a:defRPr>
      </a:lvl1pPr>
    </p:titleStyle>
    <p:bodyStyle>
      <a:lvl1pPr marL="543969" indent="-543969" algn="l" defTabSz="1450576"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8591" indent="-453308" algn="l" defTabSz="1450576"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3225" indent="-362649" algn="l" defTabSz="1450576" rtl="0" eaLnBrk="1" latinLnBrk="0" hangingPunct="1">
        <a:spcBef>
          <a:spcPct val="20000"/>
        </a:spcBef>
        <a:buFont typeface="Arial" pitchFamily="34" charset="0"/>
        <a:buChar char="•"/>
        <a:defRPr sz="3700" kern="1200">
          <a:solidFill>
            <a:schemeClr val="tx1"/>
          </a:solidFill>
          <a:latin typeface="+mn-lt"/>
          <a:ea typeface="+mn-ea"/>
          <a:cs typeface="+mn-cs"/>
        </a:defRPr>
      </a:lvl3pPr>
      <a:lvl4pPr marL="2538513" indent="-362649" algn="l" defTabSz="1450576"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3798" indent="-362649" algn="l" defTabSz="1450576"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89090" indent="-362649" algn="l" defTabSz="1450576"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4379" indent="-362649" algn="l" defTabSz="1450576"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39667" indent="-362649" algn="l" defTabSz="1450576"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4959" indent="-362649" algn="l" defTabSz="1450576"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0576" rtl="0" eaLnBrk="1" latinLnBrk="0" hangingPunct="1">
        <a:defRPr sz="2900" kern="1200">
          <a:solidFill>
            <a:schemeClr val="tx1"/>
          </a:solidFill>
          <a:latin typeface="+mn-lt"/>
          <a:ea typeface="+mn-ea"/>
          <a:cs typeface="+mn-cs"/>
        </a:defRPr>
      </a:lvl1pPr>
      <a:lvl2pPr marL="725288" algn="l" defTabSz="1450576" rtl="0" eaLnBrk="1" latinLnBrk="0" hangingPunct="1">
        <a:defRPr sz="2900" kern="1200">
          <a:solidFill>
            <a:schemeClr val="tx1"/>
          </a:solidFill>
          <a:latin typeface="+mn-lt"/>
          <a:ea typeface="+mn-ea"/>
          <a:cs typeface="+mn-cs"/>
        </a:defRPr>
      </a:lvl2pPr>
      <a:lvl3pPr marL="1450576" algn="l" defTabSz="1450576" rtl="0" eaLnBrk="1" latinLnBrk="0" hangingPunct="1">
        <a:defRPr sz="2900" kern="1200">
          <a:solidFill>
            <a:schemeClr val="tx1"/>
          </a:solidFill>
          <a:latin typeface="+mn-lt"/>
          <a:ea typeface="+mn-ea"/>
          <a:cs typeface="+mn-cs"/>
        </a:defRPr>
      </a:lvl3pPr>
      <a:lvl4pPr marL="2175869" algn="l" defTabSz="1450576" rtl="0" eaLnBrk="1" latinLnBrk="0" hangingPunct="1">
        <a:defRPr sz="2900" kern="1200">
          <a:solidFill>
            <a:schemeClr val="tx1"/>
          </a:solidFill>
          <a:latin typeface="+mn-lt"/>
          <a:ea typeface="+mn-ea"/>
          <a:cs typeface="+mn-cs"/>
        </a:defRPr>
      </a:lvl4pPr>
      <a:lvl5pPr marL="2901158" algn="l" defTabSz="1450576" rtl="0" eaLnBrk="1" latinLnBrk="0" hangingPunct="1">
        <a:defRPr sz="2900" kern="1200">
          <a:solidFill>
            <a:schemeClr val="tx1"/>
          </a:solidFill>
          <a:latin typeface="+mn-lt"/>
          <a:ea typeface="+mn-ea"/>
          <a:cs typeface="+mn-cs"/>
        </a:defRPr>
      </a:lvl5pPr>
      <a:lvl6pPr marL="3626444" algn="l" defTabSz="1450576" rtl="0" eaLnBrk="1" latinLnBrk="0" hangingPunct="1">
        <a:defRPr sz="2900" kern="1200">
          <a:solidFill>
            <a:schemeClr val="tx1"/>
          </a:solidFill>
          <a:latin typeface="+mn-lt"/>
          <a:ea typeface="+mn-ea"/>
          <a:cs typeface="+mn-cs"/>
        </a:defRPr>
      </a:lvl6pPr>
      <a:lvl7pPr marL="4351735" algn="l" defTabSz="1450576" rtl="0" eaLnBrk="1" latinLnBrk="0" hangingPunct="1">
        <a:defRPr sz="2900" kern="1200">
          <a:solidFill>
            <a:schemeClr val="tx1"/>
          </a:solidFill>
          <a:latin typeface="+mn-lt"/>
          <a:ea typeface="+mn-ea"/>
          <a:cs typeface="+mn-cs"/>
        </a:defRPr>
      </a:lvl7pPr>
      <a:lvl8pPr marL="5077021" algn="l" defTabSz="1450576" rtl="0" eaLnBrk="1" latinLnBrk="0" hangingPunct="1">
        <a:defRPr sz="2900" kern="1200">
          <a:solidFill>
            <a:schemeClr val="tx1"/>
          </a:solidFill>
          <a:latin typeface="+mn-lt"/>
          <a:ea typeface="+mn-ea"/>
          <a:cs typeface="+mn-cs"/>
        </a:defRPr>
      </a:lvl8pPr>
      <a:lvl9pPr marL="5802314" algn="l" defTabSz="1450576"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813832" y="366185"/>
            <a:ext cx="14648974" cy="1524000"/>
          </a:xfrm>
          <a:prstGeom prst="rect">
            <a:avLst/>
          </a:prstGeom>
          <a:noFill/>
          <a:ln>
            <a:noFill/>
          </a:ln>
        </p:spPr>
        <p:txBody>
          <a:bodyPr spcFirstLastPara="1" wrap="square" lIns="121852" tIns="60910" rIns="121852" bIns="6091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813832" y="2133614"/>
            <a:ext cx="14648974" cy="6034617"/>
          </a:xfrm>
          <a:prstGeom prst="rect">
            <a:avLst/>
          </a:prstGeom>
          <a:noFill/>
          <a:ln>
            <a:noFill/>
          </a:ln>
        </p:spPr>
        <p:txBody>
          <a:bodyPr spcFirstLastPara="1" wrap="square" lIns="121852" tIns="60910" rIns="121852" bIns="6091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813832" y="8475148"/>
            <a:ext cx="3797882" cy="486833"/>
          </a:xfrm>
          <a:prstGeom prst="rect">
            <a:avLst/>
          </a:prstGeom>
          <a:noFill/>
          <a:ln>
            <a:noFill/>
          </a:ln>
        </p:spPr>
        <p:txBody>
          <a:bodyPr spcFirstLastPara="1" wrap="square" lIns="121852" tIns="60910" rIns="121852" bIns="60910" anchor="ctr" anchorCtr="0">
            <a:noAutofit/>
          </a:bodyPr>
          <a:lstStyle>
            <a:lvl1pPr marR="0" lvl="0" algn="l" rtl="0">
              <a:spcBef>
                <a:spcPts val="0"/>
              </a:spcBef>
              <a:spcAft>
                <a:spcPts val="0"/>
              </a:spcAft>
              <a:buSzPts val="1400"/>
              <a:buNone/>
              <a:defRPr sz="21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913299">
              <a:buClr>
                <a:srgbClr val="000000"/>
              </a:buClr>
            </a:pPr>
            <a:endParaRPr lang="en-US" kern="0"/>
          </a:p>
        </p:txBody>
      </p:sp>
      <p:sp>
        <p:nvSpPr>
          <p:cNvPr id="93" name="Google Shape;93;p20"/>
          <p:cNvSpPr txBox="1">
            <a:spLocks noGrp="1"/>
          </p:cNvSpPr>
          <p:nvPr>
            <p:ph type="ftr" idx="11"/>
          </p:nvPr>
        </p:nvSpPr>
        <p:spPr>
          <a:xfrm>
            <a:off x="5561186" y="8475148"/>
            <a:ext cx="5154269" cy="486833"/>
          </a:xfrm>
          <a:prstGeom prst="rect">
            <a:avLst/>
          </a:prstGeom>
          <a:noFill/>
          <a:ln>
            <a:noFill/>
          </a:ln>
        </p:spPr>
        <p:txBody>
          <a:bodyPr spcFirstLastPara="1" wrap="square" lIns="121852" tIns="60910" rIns="121852" bIns="60910" anchor="ctr" anchorCtr="0">
            <a:noAutofit/>
          </a:bodyPr>
          <a:lstStyle>
            <a:lvl1pPr marR="0" lvl="0" algn="ctr" rtl="0">
              <a:spcBef>
                <a:spcPts val="0"/>
              </a:spcBef>
              <a:spcAft>
                <a:spcPts val="0"/>
              </a:spcAft>
              <a:buSzPts val="1400"/>
              <a:buNone/>
              <a:defRPr sz="21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913299">
              <a:buClr>
                <a:srgbClr val="000000"/>
              </a:buClr>
            </a:pPr>
            <a:endParaRPr lang="en-US" kern="0"/>
          </a:p>
        </p:txBody>
      </p:sp>
      <p:sp>
        <p:nvSpPr>
          <p:cNvPr id="94" name="Google Shape;94;p20"/>
          <p:cNvSpPr txBox="1">
            <a:spLocks noGrp="1"/>
          </p:cNvSpPr>
          <p:nvPr>
            <p:ph type="sldNum" idx="12"/>
          </p:nvPr>
        </p:nvSpPr>
        <p:spPr>
          <a:xfrm>
            <a:off x="11664924" y="8475148"/>
            <a:ext cx="3797882" cy="486833"/>
          </a:xfrm>
          <a:prstGeom prst="rect">
            <a:avLst/>
          </a:prstGeom>
          <a:noFill/>
          <a:ln>
            <a:noFill/>
          </a:ln>
        </p:spPr>
        <p:txBody>
          <a:bodyPr spcFirstLastPara="1" wrap="square" lIns="121852" tIns="60910" rIns="121852" bIns="60910" anchor="ctr" anchorCtr="0">
            <a:noAutofit/>
          </a:bodyPr>
          <a:lstStyle>
            <a:lvl1pPr marL="0" marR="0" lvl="0" indent="0" algn="r" rtl="0">
              <a:spcBef>
                <a:spcPts val="0"/>
              </a:spcBef>
              <a:buNone/>
              <a:defRPr sz="2100" b="0" i="0" u="none" strike="noStrike" cap="none">
                <a:solidFill>
                  <a:srgbClr val="888888"/>
                </a:solidFill>
                <a:latin typeface="Calibri"/>
                <a:ea typeface="Calibri"/>
                <a:cs typeface="Calibri"/>
                <a:sym typeface="Calibri"/>
              </a:defRPr>
            </a:lvl1pPr>
            <a:lvl2pPr marL="0" marR="0" lvl="1" indent="0" algn="r" rtl="0">
              <a:spcBef>
                <a:spcPts val="0"/>
              </a:spcBef>
              <a:buNone/>
              <a:defRPr sz="2100" b="0" i="0" u="none" strike="noStrike" cap="none">
                <a:solidFill>
                  <a:srgbClr val="888888"/>
                </a:solidFill>
                <a:latin typeface="Calibri"/>
                <a:ea typeface="Calibri"/>
                <a:cs typeface="Calibri"/>
                <a:sym typeface="Calibri"/>
              </a:defRPr>
            </a:lvl2pPr>
            <a:lvl3pPr marL="0" marR="0" lvl="2" indent="0" algn="r" rtl="0">
              <a:spcBef>
                <a:spcPts val="0"/>
              </a:spcBef>
              <a:buNone/>
              <a:defRPr sz="2100" b="0" i="0" u="none" strike="noStrike" cap="none">
                <a:solidFill>
                  <a:srgbClr val="888888"/>
                </a:solidFill>
                <a:latin typeface="Calibri"/>
                <a:ea typeface="Calibri"/>
                <a:cs typeface="Calibri"/>
                <a:sym typeface="Calibri"/>
              </a:defRPr>
            </a:lvl3pPr>
            <a:lvl4pPr marL="0" marR="0" lvl="3" indent="0" algn="r" rtl="0">
              <a:spcBef>
                <a:spcPts val="0"/>
              </a:spcBef>
              <a:buNone/>
              <a:defRPr sz="2100" b="0" i="0" u="none" strike="noStrike" cap="none">
                <a:solidFill>
                  <a:srgbClr val="888888"/>
                </a:solidFill>
                <a:latin typeface="Calibri"/>
                <a:ea typeface="Calibri"/>
                <a:cs typeface="Calibri"/>
                <a:sym typeface="Calibri"/>
              </a:defRPr>
            </a:lvl4pPr>
            <a:lvl5pPr marL="0" marR="0" lvl="4" indent="0" algn="r" rtl="0">
              <a:spcBef>
                <a:spcPts val="0"/>
              </a:spcBef>
              <a:buNone/>
              <a:defRPr sz="2100" b="0" i="0" u="none" strike="noStrike" cap="none">
                <a:solidFill>
                  <a:srgbClr val="888888"/>
                </a:solidFill>
                <a:latin typeface="Calibri"/>
                <a:ea typeface="Calibri"/>
                <a:cs typeface="Calibri"/>
                <a:sym typeface="Calibri"/>
              </a:defRPr>
            </a:lvl5pPr>
            <a:lvl6pPr marL="0" marR="0" lvl="5" indent="0" algn="r" rtl="0">
              <a:spcBef>
                <a:spcPts val="0"/>
              </a:spcBef>
              <a:buNone/>
              <a:defRPr sz="2100" b="0" i="0" u="none" strike="noStrike" cap="none">
                <a:solidFill>
                  <a:srgbClr val="888888"/>
                </a:solidFill>
                <a:latin typeface="Calibri"/>
                <a:ea typeface="Calibri"/>
                <a:cs typeface="Calibri"/>
                <a:sym typeface="Calibri"/>
              </a:defRPr>
            </a:lvl6pPr>
            <a:lvl7pPr marL="0" marR="0" lvl="6" indent="0" algn="r" rtl="0">
              <a:spcBef>
                <a:spcPts val="0"/>
              </a:spcBef>
              <a:buNone/>
              <a:defRPr sz="2100" b="0" i="0" u="none" strike="noStrike" cap="none">
                <a:solidFill>
                  <a:srgbClr val="888888"/>
                </a:solidFill>
                <a:latin typeface="Calibri"/>
                <a:ea typeface="Calibri"/>
                <a:cs typeface="Calibri"/>
                <a:sym typeface="Calibri"/>
              </a:defRPr>
            </a:lvl7pPr>
            <a:lvl8pPr marL="0" marR="0" lvl="7" indent="0" algn="r" rtl="0">
              <a:spcBef>
                <a:spcPts val="0"/>
              </a:spcBef>
              <a:buNone/>
              <a:defRPr sz="2100" b="0" i="0" u="none" strike="noStrike" cap="none">
                <a:solidFill>
                  <a:srgbClr val="888888"/>
                </a:solidFill>
                <a:latin typeface="Calibri"/>
                <a:ea typeface="Calibri"/>
                <a:cs typeface="Calibri"/>
                <a:sym typeface="Calibri"/>
              </a:defRPr>
            </a:lvl8pPr>
            <a:lvl9pPr marL="0" marR="0" lvl="8" indent="0" algn="r" rtl="0">
              <a:spcBef>
                <a:spcPts val="0"/>
              </a:spcBef>
              <a:buNone/>
              <a:defRPr sz="2100" b="0" i="0" u="none" strike="noStrike" cap="none">
                <a:solidFill>
                  <a:srgbClr val="888888"/>
                </a:solidFill>
                <a:latin typeface="Calibri"/>
                <a:ea typeface="Calibri"/>
                <a:cs typeface="Calibri"/>
                <a:sym typeface="Calibri"/>
              </a:defRPr>
            </a:lvl9pPr>
          </a:lstStyle>
          <a:p>
            <a:pPr defTabSz="913299">
              <a:buClr>
                <a:srgbClr val="000000"/>
              </a:buClr>
            </a:pPr>
            <a:fld id="{00000000-1234-1234-1234-123412341234}" type="slidenum">
              <a:rPr lang="en-US" kern="0" smtClean="0"/>
              <a:pPr defTabSz="913299">
                <a:buClr>
                  <a:srgbClr val="000000"/>
                </a:buClr>
              </a:pPr>
              <a:t>‹#›</a:t>
            </a:fld>
            <a:endParaRPr lang="en-US" kern="0"/>
          </a:p>
        </p:txBody>
      </p:sp>
    </p:spTree>
    <p:extLst>
      <p:ext uri="{BB962C8B-B14F-4D97-AF65-F5344CB8AC3E}">
        <p14:creationId xmlns:p14="http://schemas.microsoft.com/office/powerpoint/2010/main" val="1182373099"/>
      </p:ext>
    </p:extLst>
  </p:cSld>
  <p:clrMap bg1="lt1" tx1="dk1" bg2="dk2" tx2="lt2" accent1="accent1" accent2="accent2" accent3="accent3" accent4="accent4" accent5="accent5" accent6="accent6" hlink="hlink" folHlink="folHlink"/>
  <p:sldLayoutIdLst>
    <p:sldLayoutId id="2147483661" r:id="rId1"/>
    <p:sldLayoutId id="2147483714" r:id="rId2"/>
    <p:sldLayoutId id="2147483715" r:id="rId3"/>
    <p:sldLayoutId id="2147483716" r:id="rId4"/>
    <p:sldLayoutId id="2147483717" r:id="rId5"/>
    <p:sldLayoutId id="2147483718" r:id="rId6"/>
    <p:sldLayoutId id="214748371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1119019" y="486844"/>
            <a:ext cx="14038600" cy="1767417"/>
          </a:xfrm>
          <a:prstGeom prst="rect">
            <a:avLst/>
          </a:prstGeom>
          <a:noFill/>
          <a:ln>
            <a:noFill/>
          </a:ln>
        </p:spPr>
        <p:txBody>
          <a:bodyPr spcFirstLastPara="1" wrap="square" lIns="121884" tIns="60926" rIns="121884" bIns="60926"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1119019" y="2434167"/>
            <a:ext cx="14038600" cy="5801784"/>
          </a:xfrm>
          <a:prstGeom prst="rect">
            <a:avLst/>
          </a:prstGeom>
          <a:noFill/>
          <a:ln>
            <a:noFill/>
          </a:ln>
        </p:spPr>
        <p:txBody>
          <a:bodyPr spcFirstLastPara="1" wrap="square" lIns="121884" tIns="60926" rIns="121884" bIns="60926"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1119019" y="8475144"/>
            <a:ext cx="3662244" cy="486833"/>
          </a:xfrm>
          <a:prstGeom prst="rect">
            <a:avLst/>
          </a:prstGeom>
          <a:noFill/>
          <a:ln>
            <a:noFill/>
          </a:ln>
        </p:spPr>
        <p:txBody>
          <a:bodyPr spcFirstLastPara="1" wrap="square" lIns="121884" tIns="60926" rIns="121884" bIns="60926"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913544">
              <a:buClr>
                <a:srgbClr val="000000"/>
              </a:buClr>
            </a:pPr>
            <a:endParaRPr lang="en-US" kern="0"/>
          </a:p>
        </p:txBody>
      </p:sp>
      <p:sp>
        <p:nvSpPr>
          <p:cNvPr id="13" name="Google Shape;13;p18"/>
          <p:cNvSpPr txBox="1">
            <a:spLocks noGrp="1"/>
          </p:cNvSpPr>
          <p:nvPr>
            <p:ph type="ftr" idx="11"/>
          </p:nvPr>
        </p:nvSpPr>
        <p:spPr>
          <a:xfrm>
            <a:off x="5391638" y="8475144"/>
            <a:ext cx="5493365" cy="486833"/>
          </a:xfrm>
          <a:prstGeom prst="rect">
            <a:avLst/>
          </a:prstGeom>
          <a:noFill/>
          <a:ln>
            <a:noFill/>
          </a:ln>
        </p:spPr>
        <p:txBody>
          <a:bodyPr spcFirstLastPara="1" wrap="square" lIns="121884" tIns="60926" rIns="121884" bIns="60926"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913544">
              <a:buClr>
                <a:srgbClr val="000000"/>
              </a:buClr>
            </a:pPr>
            <a:endParaRPr lang="en-US" kern="0"/>
          </a:p>
        </p:txBody>
      </p:sp>
      <p:sp>
        <p:nvSpPr>
          <p:cNvPr id="14" name="Google Shape;14;p18"/>
          <p:cNvSpPr txBox="1">
            <a:spLocks noGrp="1"/>
          </p:cNvSpPr>
          <p:nvPr>
            <p:ph type="sldNum" idx="12"/>
          </p:nvPr>
        </p:nvSpPr>
        <p:spPr>
          <a:xfrm>
            <a:off x="11495375" y="8475144"/>
            <a:ext cx="3662244" cy="486833"/>
          </a:xfrm>
          <a:prstGeom prst="rect">
            <a:avLst/>
          </a:prstGeom>
          <a:noFill/>
          <a:ln>
            <a:noFill/>
          </a:ln>
        </p:spPr>
        <p:txBody>
          <a:bodyPr spcFirstLastPara="1" wrap="square" lIns="121884" tIns="60926" rIns="121884" bIns="60926"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defTabSz="913544">
              <a:buClr>
                <a:srgbClr val="000000"/>
              </a:buClr>
            </a:pPr>
            <a:fld id="{00000000-1234-1234-1234-123412341234}" type="slidenum">
              <a:rPr lang="en-US" kern="0" smtClean="0"/>
              <a:pPr defTabSz="913544">
                <a:buClr>
                  <a:srgbClr val="000000"/>
                </a:buClr>
              </a:pPr>
              <a:t>‹#›</a:t>
            </a:fld>
            <a:endParaRPr lang="en-US" kern="0"/>
          </a:p>
        </p:txBody>
      </p:sp>
    </p:spTree>
    <p:extLst>
      <p:ext uri="{BB962C8B-B14F-4D97-AF65-F5344CB8AC3E}">
        <p14:creationId xmlns:p14="http://schemas.microsoft.com/office/powerpoint/2010/main" val="1311312976"/>
      </p:ext>
    </p:extLst>
  </p:cSld>
  <p:clrMap bg1="lt1" tx1="dk1" bg2="dk2" tx2="lt2" accent1="accent1" accent2="accent2" accent3="accent3" accent4="accent4" accent5="accent5" accent6="accent6" hlink="hlink" folHlink="folHlink"/>
  <p:sldLayoutIdLst>
    <p:sldLayoutId id="2147483722" r:id="rId1"/>
    <p:sldLayoutId id="2147483729" r:id="rId2"/>
    <p:sldLayoutId id="2147483730" r:id="rId3"/>
    <p:sldLayoutId id="2147483731" r:id="rId4"/>
    <p:sldLayoutId id="2147483732" r:id="rId5"/>
    <p:sldLayoutId id="2147483733" r:id="rId6"/>
    <p:sldLayoutId id="2147483737" r:id="rId7"/>
    <p:sldLayoutId id="2147483738" r:id="rId8"/>
    <p:sldLayoutId id="2147483739" r:id="rId9"/>
    <p:sldLayoutId id="2147483740" r:id="rId10"/>
    <p:sldLayoutId id="214748374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1119019" y="486840"/>
            <a:ext cx="14038600" cy="1767417"/>
          </a:xfrm>
          <a:prstGeom prst="rect">
            <a:avLst/>
          </a:prstGeom>
          <a:noFill/>
          <a:ln>
            <a:noFill/>
          </a:ln>
        </p:spPr>
        <p:txBody>
          <a:bodyPr spcFirstLastPara="1" wrap="square" lIns="121932" tIns="60950" rIns="121932" bIns="6095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1119019" y="2434167"/>
            <a:ext cx="14038600" cy="5801784"/>
          </a:xfrm>
          <a:prstGeom prst="rect">
            <a:avLst/>
          </a:prstGeom>
          <a:noFill/>
          <a:ln>
            <a:noFill/>
          </a:ln>
        </p:spPr>
        <p:txBody>
          <a:bodyPr spcFirstLastPara="1" wrap="square" lIns="121932" tIns="60950" rIns="121932" bIns="6095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1119019" y="8475140"/>
            <a:ext cx="3662244" cy="486833"/>
          </a:xfrm>
          <a:prstGeom prst="rect">
            <a:avLst/>
          </a:prstGeom>
          <a:noFill/>
          <a:ln>
            <a:noFill/>
          </a:ln>
        </p:spPr>
        <p:txBody>
          <a:bodyPr spcFirstLastPara="1" wrap="square" lIns="121932" tIns="60950" rIns="121932" bIns="6095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913911">
              <a:buClr>
                <a:srgbClr val="000000"/>
              </a:buClr>
            </a:pPr>
            <a:endParaRPr lang="en-US" kern="0"/>
          </a:p>
        </p:txBody>
      </p:sp>
      <p:sp>
        <p:nvSpPr>
          <p:cNvPr id="13" name="Google Shape;13;p18"/>
          <p:cNvSpPr txBox="1">
            <a:spLocks noGrp="1"/>
          </p:cNvSpPr>
          <p:nvPr>
            <p:ph type="ftr" idx="11"/>
          </p:nvPr>
        </p:nvSpPr>
        <p:spPr>
          <a:xfrm>
            <a:off x="5391638" y="8475140"/>
            <a:ext cx="5493365" cy="486833"/>
          </a:xfrm>
          <a:prstGeom prst="rect">
            <a:avLst/>
          </a:prstGeom>
          <a:noFill/>
          <a:ln>
            <a:noFill/>
          </a:ln>
        </p:spPr>
        <p:txBody>
          <a:bodyPr spcFirstLastPara="1" wrap="square" lIns="121932" tIns="60950" rIns="121932" bIns="6095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913911">
              <a:buClr>
                <a:srgbClr val="000000"/>
              </a:buClr>
            </a:pPr>
            <a:endParaRPr lang="en-US" kern="0"/>
          </a:p>
        </p:txBody>
      </p:sp>
      <p:sp>
        <p:nvSpPr>
          <p:cNvPr id="14" name="Google Shape;14;p18"/>
          <p:cNvSpPr txBox="1">
            <a:spLocks noGrp="1"/>
          </p:cNvSpPr>
          <p:nvPr>
            <p:ph type="sldNum" idx="12"/>
          </p:nvPr>
        </p:nvSpPr>
        <p:spPr>
          <a:xfrm>
            <a:off x="11495375" y="8475140"/>
            <a:ext cx="3662244" cy="486833"/>
          </a:xfrm>
          <a:prstGeom prst="rect">
            <a:avLst/>
          </a:prstGeom>
          <a:noFill/>
          <a:ln>
            <a:noFill/>
          </a:ln>
        </p:spPr>
        <p:txBody>
          <a:bodyPr spcFirstLastPara="1" wrap="square" lIns="121932" tIns="60950" rIns="121932" bIns="6095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defTabSz="913911">
              <a:buClr>
                <a:srgbClr val="000000"/>
              </a:buClr>
            </a:pPr>
            <a:fld id="{00000000-1234-1234-1234-123412341234}" type="slidenum">
              <a:rPr lang="en-US" kern="0" smtClean="0"/>
              <a:pPr defTabSz="913911">
                <a:buClr>
                  <a:srgbClr val="000000"/>
                </a:buClr>
              </a:pPr>
              <a:t>‹#›</a:t>
            </a:fld>
            <a:endParaRPr lang="en-US" kern="0"/>
          </a:p>
        </p:txBody>
      </p:sp>
    </p:spTree>
    <p:extLst>
      <p:ext uri="{BB962C8B-B14F-4D97-AF65-F5344CB8AC3E}">
        <p14:creationId xmlns:p14="http://schemas.microsoft.com/office/powerpoint/2010/main" val="1367495314"/>
      </p:ext>
    </p:extLst>
  </p:cSld>
  <p:clrMap bg1="lt1" tx1="dk1" bg2="dk2" tx2="lt2" accent1="accent1" accent2="accent2" accent3="accent3" accent4="accent4" accent5="accent5" accent6="accent6" hlink="hlink" folHlink="folHlink"/>
  <p:sldLayoutIdLst>
    <p:sldLayoutId id="2147483743" r:id="rId1"/>
    <p:sldLayoutId id="2147483750" r:id="rId2"/>
    <p:sldLayoutId id="2147483751" r:id="rId3"/>
    <p:sldLayoutId id="2147483752" r:id="rId4"/>
    <p:sldLayoutId id="2147483753" r:id="rId5"/>
    <p:sldLayoutId id="2147483754" r:id="rId6"/>
    <p:sldLayoutId id="2147483758" r:id="rId7"/>
    <p:sldLayoutId id="2147483759" r:id="rId8"/>
    <p:sldLayoutId id="2147483760" r:id="rId9"/>
    <p:sldLayoutId id="2147483761" r:id="rId10"/>
    <p:sldLayoutId id="21474837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1119019" y="486834"/>
            <a:ext cx="14038600" cy="1767417"/>
          </a:xfrm>
          <a:prstGeom prst="rect">
            <a:avLst/>
          </a:prstGeom>
          <a:noFill/>
          <a:ln>
            <a:noFill/>
          </a:ln>
        </p:spPr>
        <p:txBody>
          <a:bodyPr spcFirstLastPara="1" wrap="square" lIns="121998" tIns="60982" rIns="121998" bIns="60982"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1119019" y="2434167"/>
            <a:ext cx="14038600" cy="5801784"/>
          </a:xfrm>
          <a:prstGeom prst="rect">
            <a:avLst/>
          </a:prstGeom>
          <a:noFill/>
          <a:ln>
            <a:noFill/>
          </a:ln>
        </p:spPr>
        <p:txBody>
          <a:bodyPr spcFirstLastPara="1" wrap="square" lIns="121998" tIns="60982" rIns="121998" bIns="60982"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1119019" y="8475134"/>
            <a:ext cx="3662244" cy="486833"/>
          </a:xfrm>
          <a:prstGeom prst="rect">
            <a:avLst/>
          </a:prstGeom>
          <a:noFill/>
          <a:ln>
            <a:noFill/>
          </a:ln>
        </p:spPr>
        <p:txBody>
          <a:bodyPr spcFirstLastPara="1" wrap="square" lIns="121998" tIns="60982" rIns="121998" bIns="60982"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p>
        </p:txBody>
      </p:sp>
      <p:sp>
        <p:nvSpPr>
          <p:cNvPr id="13" name="Google Shape;13;p18"/>
          <p:cNvSpPr txBox="1">
            <a:spLocks noGrp="1"/>
          </p:cNvSpPr>
          <p:nvPr>
            <p:ph type="ftr" idx="11"/>
          </p:nvPr>
        </p:nvSpPr>
        <p:spPr>
          <a:xfrm>
            <a:off x="5391637" y="8475134"/>
            <a:ext cx="5493365" cy="486833"/>
          </a:xfrm>
          <a:prstGeom prst="rect">
            <a:avLst/>
          </a:prstGeom>
          <a:noFill/>
          <a:ln>
            <a:noFill/>
          </a:ln>
        </p:spPr>
        <p:txBody>
          <a:bodyPr spcFirstLastPara="1" wrap="square" lIns="121998" tIns="60982" rIns="121998" bIns="60982"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pPr defTabSz="914400">
              <a:buClr>
                <a:srgbClr val="000000"/>
              </a:buClr>
              <a:buFont typeface="Arial"/>
              <a:buNone/>
            </a:pPr>
            <a:endParaRPr kern="0"/>
          </a:p>
        </p:txBody>
      </p:sp>
      <p:sp>
        <p:nvSpPr>
          <p:cNvPr id="14" name="Google Shape;14;p18"/>
          <p:cNvSpPr txBox="1">
            <a:spLocks noGrp="1"/>
          </p:cNvSpPr>
          <p:nvPr>
            <p:ph type="sldNum" idx="12"/>
          </p:nvPr>
        </p:nvSpPr>
        <p:spPr>
          <a:xfrm>
            <a:off x="11495375" y="8475134"/>
            <a:ext cx="3662244" cy="486833"/>
          </a:xfrm>
          <a:prstGeom prst="rect">
            <a:avLst/>
          </a:prstGeom>
          <a:noFill/>
          <a:ln>
            <a:noFill/>
          </a:ln>
        </p:spPr>
        <p:txBody>
          <a:bodyPr spcFirstLastPara="1" wrap="square" lIns="121998" tIns="60982" rIns="121998" bIns="60982"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defTabSz="914400">
              <a:buClr>
                <a:srgbClr val="000000"/>
              </a:buClr>
              <a:buFont typeface="Arial"/>
              <a:buNone/>
            </a:pPr>
            <a:fld id="{00000000-1234-1234-1234-123412341234}" type="slidenum">
              <a:rPr lang="en-US" kern="0" smtClean="0"/>
              <a:pPr defTabSz="914400">
                <a:buClr>
                  <a:srgbClr val="000000"/>
                </a:buClr>
                <a:buFont typeface="Arial"/>
                <a:buNone/>
              </a:pPr>
              <a:t>‹#›</a:t>
            </a:fld>
            <a:endParaRPr lang="en-US" kern="0"/>
          </a:p>
        </p:txBody>
      </p:sp>
    </p:spTree>
    <p:extLst>
      <p:ext uri="{BB962C8B-B14F-4D97-AF65-F5344CB8AC3E}">
        <p14:creationId xmlns:p14="http://schemas.microsoft.com/office/powerpoint/2010/main" val="1650903072"/>
      </p:ext>
    </p:extLst>
  </p:cSld>
  <p:clrMap bg1="lt1" tx1="dk1" bg2="dk2" tx2="lt2" accent1="accent1" accent2="accent2" accent3="accent3" accent4="accent4" accent5="accent5" accent6="accent6" hlink="hlink" folHlink="folHlink"/>
  <p:sldLayoutIdLst>
    <p:sldLayoutId id="2147483764" r:id="rId1"/>
    <p:sldLayoutId id="2147483771" r:id="rId2"/>
    <p:sldLayoutId id="2147483772" r:id="rId3"/>
    <p:sldLayoutId id="2147483773" r:id="rId4"/>
    <p:sldLayoutId id="2147483774" r:id="rId5"/>
    <p:sldLayoutId id="2147483775" r:id="rId6"/>
    <p:sldLayoutId id="2147483779" r:id="rId7"/>
    <p:sldLayoutId id="2147483780" r:id="rId8"/>
    <p:sldLayoutId id="2147483781" r:id="rId9"/>
    <p:sldLayoutId id="2147483782" r:id="rId10"/>
    <p:sldLayoutId id="21474837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29.pn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3.sv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0.png"/><Relationship Id="rId18" Type="http://schemas.openxmlformats.org/officeDocument/2006/relationships/image" Target="../media/image15.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9.png"/><Relationship Id="rId17" Type="http://schemas.openxmlformats.org/officeDocument/2006/relationships/image" Target="../media/image14.png"/><Relationship Id="rId2" Type="http://schemas.microsoft.com/office/2007/relationships/media" Target="../media/media1.mp3"/><Relationship Id="rId16" Type="http://schemas.openxmlformats.org/officeDocument/2006/relationships/image" Target="../media/image13.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2.gif"/><Relationship Id="rId10" Type="http://schemas.openxmlformats.org/officeDocument/2006/relationships/audio" Target="../media/audio1.wav"/><Relationship Id="rId19" Type="http://schemas.openxmlformats.org/officeDocument/2006/relationships/image" Target="../media/image16.gif"/><Relationship Id="rId4" Type="http://schemas.openxmlformats.org/officeDocument/2006/relationships/audio" Target="../media/media2.mp3"/><Relationship Id="rId9" Type="http://schemas.openxmlformats.org/officeDocument/2006/relationships/slideLayout" Target="../slideLayouts/slideLayout30.xml"/><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7.png"/><Relationship Id="rId18" Type="http://schemas.openxmlformats.org/officeDocument/2006/relationships/image" Target="../media/image16.gif"/><Relationship Id="rId3" Type="http://schemas.microsoft.com/office/2007/relationships/media" Target="../media/media2.mp3"/><Relationship Id="rId7" Type="http://schemas.openxmlformats.org/officeDocument/2006/relationships/slideLayout" Target="../slideLayouts/slideLayout41.xml"/><Relationship Id="rId12" Type="http://schemas.openxmlformats.org/officeDocument/2006/relationships/image" Target="../media/image11.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7.png"/><Relationship Id="rId18" Type="http://schemas.openxmlformats.org/officeDocument/2006/relationships/image" Target="../media/image16.gif"/><Relationship Id="rId3" Type="http://schemas.microsoft.com/office/2007/relationships/media" Target="../media/media2.mp3"/><Relationship Id="rId7" Type="http://schemas.openxmlformats.org/officeDocument/2006/relationships/slideLayout" Target="../slideLayouts/slideLayout41.xml"/><Relationship Id="rId12" Type="http://schemas.openxmlformats.org/officeDocument/2006/relationships/image" Target="../media/image11.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7.png"/><Relationship Id="rId18" Type="http://schemas.openxmlformats.org/officeDocument/2006/relationships/image" Target="../media/image16.gif"/><Relationship Id="rId3" Type="http://schemas.microsoft.com/office/2007/relationships/media" Target="../media/media2.mp3"/><Relationship Id="rId7" Type="http://schemas.openxmlformats.org/officeDocument/2006/relationships/slideLayout" Target="../slideLayouts/slideLayout41.xml"/><Relationship Id="rId12" Type="http://schemas.openxmlformats.org/officeDocument/2006/relationships/image" Target="../media/image11.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8" y="6544828"/>
            <a:ext cx="29210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051719" y="3025934"/>
            <a:ext cx="13716001" cy="2822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93" tIns="71748" rIns="143493" bIns="7174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5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29: NHÂN MỘT SỐ THẬP PHÂN VỚI MỘT SỐ TỰ NHIÊN</a:t>
            </a:r>
          </a:p>
          <a:p>
            <a:pPr algn="ctr" eaLnBrk="1" hangingPunct="1">
              <a:spcBef>
                <a:spcPts val="1800"/>
              </a:spcBef>
              <a:defRPr/>
            </a:pPr>
            <a:r>
              <a:rPr lang="en-US" sz="53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TIẾT 2)</a:t>
            </a:r>
          </a:p>
        </p:txBody>
      </p:sp>
      <p:sp>
        <p:nvSpPr>
          <p:cNvPr id="11" name="Text Box 17"/>
          <p:cNvSpPr txBox="1">
            <a:spLocks noChangeArrowheads="1"/>
          </p:cNvSpPr>
          <p:nvPr/>
        </p:nvSpPr>
        <p:spPr bwMode="auto">
          <a:xfrm>
            <a:off x="2480252" y="1453843"/>
            <a:ext cx="11471154" cy="1068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493" tIns="71748" rIns="143493" bIns="7174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6000" b="1" dirty="0">
                <a:solidFill>
                  <a:srgbClr val="0000CC"/>
                </a:solidFill>
                <a:effectLst>
                  <a:outerShdw blurRad="38100" dist="38100" dir="2700000" algn="tl">
                    <a:srgbClr val="000000">
                      <a:alpha val="43137"/>
                    </a:srgbClr>
                  </a:outerShdw>
                </a:effectLst>
                <a:latin typeface="Times New Roman" pitchFamily="18" charset="0"/>
              </a:rPr>
              <a:t>MÔN TOÁN 5</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784" y="7260885"/>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2320470" y="6753286"/>
            <a:ext cx="1162752" cy="151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048701" y="5944177"/>
            <a:ext cx="1069335"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5" y="-109904"/>
            <a:ext cx="1382715" cy="165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94519" y="181891"/>
            <a:ext cx="9753598" cy="8094417"/>
          </a:xfrm>
          <a:prstGeom prst="rect">
            <a:avLst/>
          </a:prstGeom>
          <a:noFill/>
        </p:spPr>
        <p:txBody>
          <a:bodyPr wrap="square" lIns="91332" tIns="45667" rIns="91332" bIns="45667" rtlCol="0">
            <a:spAutoFit/>
          </a:bodyPr>
          <a:lstStyle/>
          <a:p>
            <a:r>
              <a:rPr lang="en-US" sz="4000" b="1" dirty="0" err="1">
                <a:solidFill>
                  <a:srgbClr val="0000FF"/>
                </a:solidFill>
                <a:latin typeface="Times New Roman" pitchFamily="18" charset="0"/>
                <a:cs typeface="Times New Roman" pitchFamily="18" charset="0"/>
              </a:rPr>
              <a:t>Bài</a:t>
            </a:r>
            <a:r>
              <a:rPr lang="en-US" sz="4000" b="1" dirty="0">
                <a:solidFill>
                  <a:srgbClr val="0000FF"/>
                </a:solidFill>
                <a:latin typeface="Times New Roman" pitchFamily="18" charset="0"/>
                <a:cs typeface="Times New Roman" pitchFamily="18" charset="0"/>
              </a:rPr>
              <a:t> 4:</a:t>
            </a:r>
            <a:r>
              <a:rPr lang="en-US" sz="4000" b="1" dirty="0">
                <a:solidFill>
                  <a:srgbClr val="FF0000"/>
                </a:solidFill>
                <a:latin typeface="Times New Roman" pitchFamily="18" charset="0"/>
                <a:cs typeface="Times New Roman" pitchFamily="18" charset="0"/>
              </a:rPr>
              <a:t> </a:t>
            </a:r>
            <a:r>
              <a:rPr lang="vi-VN" sz="4000" dirty="0">
                <a:latin typeface="Times New Roman" panose="02020603050405020304" pitchFamily="18" charset="0"/>
                <a:cs typeface="Times New Roman" panose="02020603050405020304" pitchFamily="18" charset="0"/>
              </a:rPr>
              <a:t>Một cây trưởng thành cao 30 m, trong một năm có thể hấp thụ khoảng 22,7 kg khí các-bô-níc và sản xuất ra khoảng 2,7 kg khí ô-xi, lượng ô-xi này dự tính có thể hỗ trợ nhu cầu hô hấp ít nhất cho 2 người.</a:t>
            </a:r>
            <a:endParaRPr lang="en-US" sz="4000" dirty="0">
              <a:latin typeface="Times New Roman" panose="02020603050405020304" pitchFamily="18" charset="0"/>
              <a:cs typeface="Times New Roman" panose="02020603050405020304" pitchFamily="18" charset="0"/>
            </a:endParaRPr>
          </a:p>
          <a:p>
            <a:r>
              <a:rPr lang="vi-VN" sz="4000" dirty="0">
                <a:latin typeface="Times New Roman" panose="02020603050405020304" pitchFamily="18" charset="0"/>
                <a:cs typeface="Times New Roman" panose="02020603050405020304" pitchFamily="18" charset="0"/>
              </a:rPr>
              <a:t>a) Trong một năm, vườn cây có 50 cây trưởng thành thì có thể hấp thụ được khoảng bao nhiêu ki-lô-gam khí các-bô-níc và sản xuất ra khoảng bao nhiêu ki-lô-gam khí ô-xi?</a:t>
            </a:r>
          </a:p>
          <a:p>
            <a:r>
              <a:rPr lang="vi-VN" sz="4000" dirty="0">
                <a:latin typeface="Times New Roman" panose="02020603050405020304" pitchFamily="18" charset="0"/>
                <a:cs typeface="Times New Roman" panose="02020603050405020304" pitchFamily="18" charset="0"/>
              </a:rPr>
              <a:t>b) Để đủ hỗ trợ nhu cầu hô hấp cho một gia đình 6 người thì cần trồng bao nhiêu cây xanh như thế?</a:t>
            </a:r>
          </a:p>
          <a:p>
            <a:endParaRPr lang="en-US" sz="4000" b="1" dirty="0">
              <a:latin typeface="Times New Roman" pitchFamily="18" charset="0"/>
              <a:cs typeface="Times New Roman" pitchFamily="18" charset="0"/>
            </a:endParaRPr>
          </a:p>
        </p:txBody>
      </p:sp>
      <p:pic>
        <p:nvPicPr>
          <p:cNvPr id="2" name="Picture 2" descr="A green landscape with trees and a pond&#10;&#10;Description automatically generated">
            <a:extLst>
              <a:ext uri="{FF2B5EF4-FFF2-40B4-BE49-F238E27FC236}">
                <a16:creationId xmlns:a16="http://schemas.microsoft.com/office/drawing/2014/main" id="{A2B13AAD-0F08-4C73-8D43-1A5CADD04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4993" y="1371600"/>
            <a:ext cx="5777497"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93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7719" y="694069"/>
            <a:ext cx="12241200" cy="8371415"/>
          </a:xfrm>
          <a:prstGeom prst="rect">
            <a:avLst/>
          </a:prstGeom>
          <a:noFill/>
        </p:spPr>
        <p:txBody>
          <a:bodyPr wrap="square" lIns="91332" tIns="45667" rIns="91332" bIns="45667" rtlCol="0">
            <a:spAutoFit/>
          </a:bodyPr>
          <a:lstStyle/>
          <a:p>
            <a:pPr algn="ctr"/>
            <a:r>
              <a:rPr lang="en-US" sz="4000" b="1" u="sng" dirty="0" err="1">
                <a:solidFill>
                  <a:srgbClr val="0000FF"/>
                </a:solidFill>
                <a:latin typeface="Times New Roman" pitchFamily="18" charset="0"/>
                <a:cs typeface="Times New Roman" pitchFamily="18" charset="0"/>
              </a:rPr>
              <a:t>Bài</a:t>
            </a:r>
            <a:r>
              <a:rPr lang="en-US" sz="4000" b="1" u="sng" dirty="0">
                <a:solidFill>
                  <a:srgbClr val="0000FF"/>
                </a:solidFill>
                <a:latin typeface="Times New Roman" pitchFamily="18" charset="0"/>
                <a:cs typeface="Times New Roman" pitchFamily="18" charset="0"/>
              </a:rPr>
              <a:t> </a:t>
            </a:r>
            <a:r>
              <a:rPr lang="en-US" sz="4000" b="1" u="sng" dirty="0" err="1">
                <a:solidFill>
                  <a:srgbClr val="0000FF"/>
                </a:solidFill>
                <a:latin typeface="Times New Roman" pitchFamily="18" charset="0"/>
                <a:cs typeface="Times New Roman" pitchFamily="18" charset="0"/>
              </a:rPr>
              <a:t>giải</a:t>
            </a:r>
            <a:endParaRPr lang="en-US" sz="4000" b="1" u="sng" dirty="0">
              <a:solidFill>
                <a:srgbClr val="0000FF"/>
              </a:solidFill>
              <a:latin typeface="Times New Roman" pitchFamily="18" charset="0"/>
              <a:cs typeface="Times New Roman" pitchFamily="18" charset="0"/>
            </a:endParaRPr>
          </a:p>
          <a:p>
            <a:r>
              <a:rPr lang="vi-VN" sz="4000" b="1" dirty="0">
                <a:latin typeface="Times New Roman" panose="02020603050405020304" pitchFamily="18" charset="0"/>
                <a:cs typeface="Times New Roman" panose="02020603050405020304" pitchFamily="18" charset="0"/>
              </a:rPr>
              <a:t>a) Lượng khí các-bô-níc mà 50 cây trưởng thành có thể hấp thụ được trong 1 năm là:</a:t>
            </a:r>
          </a:p>
          <a:p>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22,7 x 50 = 1 135 (kg)</a:t>
            </a:r>
          </a:p>
          <a:p>
            <a:r>
              <a:rPr lang="vi-VN" sz="4000" b="1" dirty="0">
                <a:latin typeface="Times New Roman" panose="02020603050405020304" pitchFamily="18" charset="0"/>
                <a:cs typeface="Times New Roman" panose="02020603050405020304" pitchFamily="18" charset="0"/>
              </a:rPr>
              <a:t>Lượng khí ô-xi mà 50 cây trưởng thành có thể hấp thụ được trong 1 năm là:</a:t>
            </a:r>
          </a:p>
          <a:p>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2,7 x 50 = 135 (kg)</a:t>
            </a:r>
          </a:p>
          <a:p>
            <a:r>
              <a:rPr lang="vi-VN" sz="4000" b="1" dirty="0">
                <a:latin typeface="Times New Roman" panose="02020603050405020304" pitchFamily="18" charset="0"/>
                <a:cs typeface="Times New Roman" panose="02020603050405020304" pitchFamily="18" charset="0"/>
              </a:rPr>
              <a:t>b) Số lượng cây xanh đủ hỗ trợ nhu cầu hô hấp cho một gia đình 6 người là:</a:t>
            </a:r>
          </a:p>
          <a:p>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6 : 2 = 3 (cây)</a:t>
            </a:r>
          </a:p>
          <a:p>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Đáp số: a) các-bô-níc: 1 135 kg, ô-xi: 135kg; </a:t>
            </a:r>
            <a:endParaRPr lang="en-US" sz="4000" b="1"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b) 3 cây</a:t>
            </a:r>
          </a:p>
          <a:p>
            <a:pPr algn="ctr"/>
            <a:endParaRPr lang="en-US" dirty="0"/>
          </a:p>
          <a:p>
            <a:pPr algn="ctr"/>
            <a:endParaRPr lang="en-US" dirty="0"/>
          </a:p>
        </p:txBody>
      </p:sp>
    </p:spTree>
    <p:extLst>
      <p:ext uri="{BB962C8B-B14F-4D97-AF65-F5344CB8AC3E}">
        <p14:creationId xmlns:p14="http://schemas.microsoft.com/office/powerpoint/2010/main" val="423503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42121" y="914400"/>
            <a:ext cx="11125198" cy="2554438"/>
          </a:xfrm>
          <a:prstGeom prst="rect">
            <a:avLst/>
          </a:prstGeom>
          <a:noFill/>
        </p:spPr>
        <p:txBody>
          <a:bodyPr wrap="square" lIns="91332" tIns="45667" rIns="91332" bIns="45667" rtlCol="0">
            <a:spAutoFit/>
          </a:bodyPr>
          <a:lstStyle/>
          <a:p>
            <a:pPr algn="just"/>
            <a:r>
              <a:rPr lang="en-US" sz="4000" b="1" dirty="0" err="1">
                <a:solidFill>
                  <a:srgbClr val="0000FF"/>
                </a:solidFill>
                <a:latin typeface="Times New Roman" pitchFamily="18" charset="0"/>
                <a:cs typeface="Times New Roman" pitchFamily="18" charset="0"/>
              </a:rPr>
              <a:t>Bài</a:t>
            </a:r>
            <a:r>
              <a:rPr lang="en-US" sz="4000" b="1" dirty="0">
                <a:solidFill>
                  <a:srgbClr val="0000FF"/>
                </a:solidFill>
                <a:latin typeface="Times New Roman" pitchFamily="18" charset="0"/>
                <a:cs typeface="Times New Roman" pitchFamily="18" charset="0"/>
              </a:rPr>
              <a:t> 5:</a:t>
            </a:r>
            <a:r>
              <a:rPr lang="en-US" sz="4000" b="1" dirty="0">
                <a:solidFill>
                  <a:srgbClr val="FFC000"/>
                </a:solidFill>
                <a:latin typeface="Times New Roman" pitchFamily="18" charset="0"/>
                <a:cs typeface="Times New Roman" pitchFamily="18" charset="0"/>
              </a:rPr>
              <a:t> </a:t>
            </a:r>
            <a:r>
              <a:rPr lang="vi-VN" sz="4000" dirty="0">
                <a:latin typeface="Times New Roman" panose="02020603050405020304" pitchFamily="18" charset="0"/>
                <a:cs typeface="Times New Roman" panose="02020603050405020304" pitchFamily="18" charset="0"/>
              </a:rPr>
              <a:t>Tóc con người mọc khoảng 0,43 mm mỗi ngày. Bạn Khang nói rằng một tuần tóc mọc được hơn 3,5 mm. Em có đồng ý với bạn Khang không? Tại sao?</a:t>
            </a:r>
            <a:endParaRPr lang="en-US" sz="4000" b="1" dirty="0">
              <a:solidFill>
                <a:prstClr val="black"/>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5D771002-DA91-4368-BA08-7967D00EE463}"/>
              </a:ext>
            </a:extLst>
          </p:cNvPr>
          <p:cNvPicPr>
            <a:picLocks noChangeAspect="1"/>
          </p:cNvPicPr>
          <p:nvPr/>
        </p:nvPicPr>
        <p:blipFill rotWithShape="1">
          <a:blip r:embed="rId3"/>
          <a:srcRect t="9884" r="6779" b="11041"/>
          <a:stretch/>
        </p:blipFill>
        <p:spPr>
          <a:xfrm>
            <a:off x="11795919" y="76200"/>
            <a:ext cx="4453128" cy="3657599"/>
          </a:xfrm>
          <a:prstGeom prst="rect">
            <a:avLst/>
          </a:prstGeom>
        </p:spPr>
      </p:pic>
      <p:sp>
        <p:nvSpPr>
          <p:cNvPr id="6" name="TextBox 5">
            <a:extLst>
              <a:ext uri="{FF2B5EF4-FFF2-40B4-BE49-F238E27FC236}">
                <a16:creationId xmlns:a16="http://schemas.microsoft.com/office/drawing/2014/main" id="{EFC90E7D-E6A2-40C9-BC81-61E6868B417D}"/>
              </a:ext>
            </a:extLst>
          </p:cNvPr>
          <p:cNvSpPr txBox="1"/>
          <p:nvPr/>
        </p:nvSpPr>
        <p:spPr>
          <a:xfrm>
            <a:off x="1813719" y="3834189"/>
            <a:ext cx="11936944" cy="4401098"/>
          </a:xfrm>
          <a:prstGeom prst="rect">
            <a:avLst/>
          </a:prstGeom>
          <a:noFill/>
        </p:spPr>
        <p:txBody>
          <a:bodyPr wrap="square" lIns="91332" tIns="45667" rIns="91332" bIns="45667" rtlCol="0">
            <a:spAutoFit/>
          </a:bodyPr>
          <a:lstStyle/>
          <a:p>
            <a:r>
              <a:rPr lang="vi-VN" sz="4000" b="1" dirty="0">
                <a:latin typeface="Times New Roman" panose="02020603050405020304" pitchFamily="18" charset="0"/>
                <a:cs typeface="Times New Roman" panose="02020603050405020304" pitchFamily="18" charset="0"/>
              </a:rPr>
              <a:t>Em không đồng ý với bạn Khang. Giải thích: </a:t>
            </a:r>
          </a:p>
          <a:p>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Đổi</a:t>
            </a:r>
            <a:r>
              <a:rPr lang="en-US" sz="4000" b="1" dirty="0">
                <a:latin typeface="Times New Roman" panose="02020603050405020304" pitchFamily="18" charset="0"/>
                <a:cs typeface="Times New Roman" panose="02020603050405020304" pitchFamily="18" charset="0"/>
              </a:rPr>
              <a:t>:</a:t>
            </a:r>
            <a:r>
              <a:rPr lang="vi-VN" sz="4000" b="1" dirty="0">
                <a:latin typeface="Times New Roman" panose="02020603050405020304" pitchFamily="18" charset="0"/>
                <a:cs typeface="Times New Roman" panose="02020603050405020304" pitchFamily="18" charset="0"/>
              </a:rPr>
              <a:t> 1 tuần = 7 ngày</a:t>
            </a:r>
          </a:p>
          <a:p>
            <a:r>
              <a:rPr lang="vi-VN" sz="4000" b="1" dirty="0">
                <a:latin typeface="Times New Roman" panose="02020603050405020304" pitchFamily="18" charset="0"/>
                <a:cs typeface="Times New Roman" panose="02020603050405020304" pitchFamily="18" charset="0"/>
              </a:rPr>
              <a:t>Một tuần tóc con người mọc khoảng số mi-li-mét là:</a:t>
            </a:r>
          </a:p>
          <a:p>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0,43 x 7 = 3,01 </a:t>
            </a:r>
            <a:r>
              <a:rPr lang="en-US" sz="4000" b="1" dirty="0">
                <a:latin typeface="Times New Roman" panose="02020603050405020304" pitchFamily="18" charset="0"/>
                <a:cs typeface="Times New Roman" panose="02020603050405020304" pitchFamily="18" charset="0"/>
              </a:rPr>
              <a:t>(mm)</a:t>
            </a:r>
            <a:endParaRPr lang="vi-VN" sz="4000" b="1" dirty="0">
              <a:latin typeface="Times New Roman" panose="02020603050405020304" pitchFamily="18" charset="0"/>
              <a:cs typeface="Times New Roman" panose="02020603050405020304" pitchFamily="18" charset="0"/>
            </a:endParaRPr>
          </a:p>
          <a:p>
            <a:r>
              <a:rPr lang="vi-VN" sz="4000" b="1" dirty="0">
                <a:latin typeface="Times New Roman" panose="02020603050405020304" pitchFamily="18" charset="0"/>
                <a:cs typeface="Times New Roman" panose="02020603050405020304" pitchFamily="18" charset="0"/>
              </a:rPr>
              <a:t>Vì 3,01</a:t>
            </a:r>
            <a:r>
              <a:rPr lang="en-US" sz="4000" b="1" dirty="0">
                <a:latin typeface="Times New Roman" panose="02020603050405020304" pitchFamily="18" charset="0"/>
                <a:cs typeface="Times New Roman" panose="02020603050405020304" pitchFamily="18" charset="0"/>
              </a:rPr>
              <a:t>mm </a:t>
            </a:r>
            <a:r>
              <a:rPr lang="vi-VN" sz="4000" b="1" dirty="0">
                <a:latin typeface="Times New Roman" panose="02020603050405020304" pitchFamily="18" charset="0"/>
                <a:cs typeface="Times New Roman" panose="02020603050405020304" pitchFamily="18" charset="0"/>
              </a:rPr>
              <a:t>&lt; 3,5</a:t>
            </a:r>
            <a:r>
              <a:rPr lang="en-US" sz="4000" b="1" dirty="0">
                <a:latin typeface="Times New Roman" panose="02020603050405020304" pitchFamily="18" charset="0"/>
                <a:cs typeface="Times New Roman" panose="02020603050405020304" pitchFamily="18" charset="0"/>
              </a:rPr>
              <a:t> mm</a:t>
            </a:r>
            <a:r>
              <a:rPr lang="vi-VN" sz="4000" b="1" dirty="0">
                <a:latin typeface="Times New Roman" panose="02020603050405020304" pitchFamily="18" charset="0"/>
                <a:cs typeface="Times New Roman" panose="02020603050405020304" pitchFamily="18" charset="0"/>
              </a:rPr>
              <a:t> nên khẳng định của Khang là sai. </a:t>
            </a:r>
          </a:p>
          <a:p>
            <a:pPr algn="ctr"/>
            <a:endParaRPr lang="en-US" sz="4000" dirty="0"/>
          </a:p>
        </p:txBody>
      </p:sp>
    </p:spTree>
    <p:extLst>
      <p:ext uri="{BB962C8B-B14F-4D97-AF65-F5344CB8AC3E}">
        <p14:creationId xmlns:p14="http://schemas.microsoft.com/office/powerpoint/2010/main" val="326339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0B9C5D-308C-94DB-42B4-0424C9C2DFE5}"/>
              </a:ext>
            </a:extLst>
          </p:cNvPr>
          <p:cNvPicPr>
            <a:picLocks noChangeAspect="1"/>
          </p:cNvPicPr>
          <p:nvPr/>
        </p:nvPicPr>
        <p:blipFill>
          <a:blip r:embed="rId2"/>
          <a:srcRect/>
          <a:stretch>
            <a:fillRect/>
          </a:stretch>
        </p:blipFill>
        <p:spPr>
          <a:xfrm>
            <a:off x="4911" y="6314714"/>
            <a:ext cx="16261409" cy="3089668"/>
          </a:xfrm>
          <a:prstGeom prst="rect">
            <a:avLst/>
          </a:prstGeom>
        </p:spPr>
      </p:pic>
      <p:grpSp>
        <p:nvGrpSpPr>
          <p:cNvPr id="5" name="Group 4">
            <a:extLst>
              <a:ext uri="{FF2B5EF4-FFF2-40B4-BE49-F238E27FC236}">
                <a16:creationId xmlns:a16="http://schemas.microsoft.com/office/drawing/2014/main" id="{D46258C2-F9D7-FD86-A019-16EBEAF66E47}"/>
              </a:ext>
            </a:extLst>
          </p:cNvPr>
          <p:cNvGrpSpPr/>
          <p:nvPr/>
        </p:nvGrpSpPr>
        <p:grpSpPr>
          <a:xfrm>
            <a:off x="10319" y="5856810"/>
            <a:ext cx="16256000" cy="487449"/>
            <a:chOff x="0" y="0"/>
            <a:chExt cx="6186311" cy="185501"/>
          </a:xfrm>
        </p:grpSpPr>
        <p:sp>
          <p:nvSpPr>
            <p:cNvPr id="6" name="Freeform 5">
              <a:extLst>
                <a:ext uri="{FF2B5EF4-FFF2-40B4-BE49-F238E27FC236}">
                  <a16:creationId xmlns:a16="http://schemas.microsoft.com/office/drawing/2014/main" id="{D9AEF901-D48B-4ECA-C636-AA3C9A463FA8}"/>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7" name="Picture 8">
            <a:extLst>
              <a:ext uri="{FF2B5EF4-FFF2-40B4-BE49-F238E27FC236}">
                <a16:creationId xmlns:a16="http://schemas.microsoft.com/office/drawing/2014/main" id="{529E33B0-D732-D3D9-F315-5BB78D4F70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032919" y="823513"/>
            <a:ext cx="10820400" cy="5310588"/>
          </a:xfrm>
          <a:prstGeom prst="rect">
            <a:avLst/>
          </a:prstGeom>
        </p:spPr>
      </p:pic>
      <p:pic>
        <p:nvPicPr>
          <p:cNvPr id="8" name="Picture 10">
            <a:extLst>
              <a:ext uri="{FF2B5EF4-FFF2-40B4-BE49-F238E27FC236}">
                <a16:creationId xmlns:a16="http://schemas.microsoft.com/office/drawing/2014/main" id="{C0700925-6B4B-14B5-C089-74069CD4BC2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18319" y="410831"/>
            <a:ext cx="2644827" cy="6046463"/>
          </a:xfrm>
          <a:prstGeom prst="rect">
            <a:avLst/>
          </a:prstGeom>
        </p:spPr>
      </p:pic>
      <p:grpSp>
        <p:nvGrpSpPr>
          <p:cNvPr id="10" name="Group 12">
            <a:extLst>
              <a:ext uri="{FF2B5EF4-FFF2-40B4-BE49-F238E27FC236}">
                <a16:creationId xmlns:a16="http://schemas.microsoft.com/office/drawing/2014/main" id="{BCF0AA90-35EE-3F70-CC75-EAEBC4567B53}"/>
              </a:ext>
            </a:extLst>
          </p:cNvPr>
          <p:cNvGrpSpPr/>
          <p:nvPr/>
        </p:nvGrpSpPr>
        <p:grpSpPr>
          <a:xfrm>
            <a:off x="10319" y="2"/>
            <a:ext cx="16256000" cy="400468"/>
            <a:chOff x="0" y="0"/>
            <a:chExt cx="6186311" cy="152400"/>
          </a:xfrm>
          <a:solidFill>
            <a:schemeClr val="bg1"/>
          </a:solidFill>
        </p:grpSpPr>
        <p:sp>
          <p:nvSpPr>
            <p:cNvPr id="11" name="Freeform 13">
              <a:extLst>
                <a:ext uri="{FF2B5EF4-FFF2-40B4-BE49-F238E27FC236}">
                  <a16:creationId xmlns:a16="http://schemas.microsoft.com/office/drawing/2014/main" id="{27A004C0-426B-656A-A8FE-FCB4E9F25F5C}"/>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2" name="Group 14">
            <a:extLst>
              <a:ext uri="{FF2B5EF4-FFF2-40B4-BE49-F238E27FC236}">
                <a16:creationId xmlns:a16="http://schemas.microsoft.com/office/drawing/2014/main" id="{55032972-FAFF-AFAC-8A5E-A92F45147507}"/>
              </a:ext>
            </a:extLst>
          </p:cNvPr>
          <p:cNvGrpSpPr/>
          <p:nvPr/>
        </p:nvGrpSpPr>
        <p:grpSpPr>
          <a:xfrm rot="-5400000">
            <a:off x="-2707490" y="2738533"/>
            <a:ext cx="5836085" cy="400468"/>
            <a:chOff x="0" y="0"/>
            <a:chExt cx="2220955" cy="152400"/>
          </a:xfrm>
          <a:solidFill>
            <a:schemeClr val="bg1"/>
          </a:solidFill>
        </p:grpSpPr>
        <p:sp>
          <p:nvSpPr>
            <p:cNvPr id="13" name="Freeform 15">
              <a:extLst>
                <a:ext uri="{FF2B5EF4-FFF2-40B4-BE49-F238E27FC236}">
                  <a16:creationId xmlns:a16="http://schemas.microsoft.com/office/drawing/2014/main" id="{0522B363-BE23-D69A-3B49-3C87968BEFD7}"/>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4" name="Group 16">
            <a:extLst>
              <a:ext uri="{FF2B5EF4-FFF2-40B4-BE49-F238E27FC236}">
                <a16:creationId xmlns:a16="http://schemas.microsoft.com/office/drawing/2014/main" id="{9AD3A5C8-0061-9C0D-461B-1FD5EB5CCC6A}"/>
              </a:ext>
            </a:extLst>
          </p:cNvPr>
          <p:cNvGrpSpPr/>
          <p:nvPr/>
        </p:nvGrpSpPr>
        <p:grpSpPr>
          <a:xfrm rot="-5400000">
            <a:off x="13148043" y="2728173"/>
            <a:ext cx="5836085" cy="400468"/>
            <a:chOff x="0" y="0"/>
            <a:chExt cx="2220955" cy="152400"/>
          </a:xfrm>
          <a:solidFill>
            <a:schemeClr val="bg1"/>
          </a:solidFill>
        </p:grpSpPr>
        <p:sp>
          <p:nvSpPr>
            <p:cNvPr id="15" name="Freeform 17">
              <a:extLst>
                <a:ext uri="{FF2B5EF4-FFF2-40B4-BE49-F238E27FC236}">
                  <a16:creationId xmlns:a16="http://schemas.microsoft.com/office/drawing/2014/main" id="{D5397ADE-E8E8-885C-1D8E-9316D53BB7F3}"/>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6" name="Picture 18">
            <a:extLst>
              <a:ext uri="{FF2B5EF4-FFF2-40B4-BE49-F238E27FC236}">
                <a16:creationId xmlns:a16="http://schemas.microsoft.com/office/drawing/2014/main" id="{E879166B-1B9C-5B39-6CBE-3C3CA1D7C78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0574" y="3009721"/>
            <a:ext cx="1897380" cy="3657600"/>
          </a:xfrm>
          <a:prstGeom prst="rect">
            <a:avLst/>
          </a:prstGeom>
        </p:spPr>
      </p:pic>
      <p:sp>
        <p:nvSpPr>
          <p:cNvPr id="17" name="TextBox 16">
            <a:extLst>
              <a:ext uri="{FF2B5EF4-FFF2-40B4-BE49-F238E27FC236}">
                <a16:creationId xmlns:a16="http://schemas.microsoft.com/office/drawing/2014/main" id="{25571739-6362-152A-73F5-C78C2DD95B76}"/>
              </a:ext>
            </a:extLst>
          </p:cNvPr>
          <p:cNvSpPr txBox="1"/>
          <p:nvPr/>
        </p:nvSpPr>
        <p:spPr>
          <a:xfrm>
            <a:off x="2961646" y="1322208"/>
            <a:ext cx="10282074" cy="4195700"/>
          </a:xfrm>
          <a:prstGeom prst="rect">
            <a:avLst/>
          </a:prstGeom>
          <a:noFill/>
        </p:spPr>
        <p:txBody>
          <a:bodyPr wrap="square" rtlCol="0">
            <a:spAutoFit/>
          </a:bodyPr>
          <a:lstStyle/>
          <a:p>
            <a:pPr algn="ctr" defTabSz="1219170">
              <a:defRPr/>
            </a:pPr>
            <a:r>
              <a:rPr lang="en-US" sz="5333" b="1" u="sng" dirty="0" err="1">
                <a:solidFill>
                  <a:prstClr val="white"/>
                </a:solidFill>
                <a:latin typeface="Calibri" panose="020F0502020204030204" pitchFamily="34" charset="0"/>
                <a:ea typeface="字魂59号-创粗黑"/>
                <a:cs typeface="Calibri" panose="020F0502020204030204" pitchFamily="34" charset="0"/>
              </a:rPr>
              <a:t>Dặn</a:t>
            </a:r>
            <a:r>
              <a:rPr lang="en-US" sz="5333" b="1" u="sng" dirty="0">
                <a:solidFill>
                  <a:prstClr val="white"/>
                </a:solidFill>
                <a:latin typeface="Calibri" panose="020F0502020204030204" pitchFamily="34" charset="0"/>
                <a:ea typeface="字魂59号-创粗黑"/>
                <a:cs typeface="Calibri" panose="020F0502020204030204" pitchFamily="34" charset="0"/>
              </a:rPr>
              <a:t> </a:t>
            </a:r>
            <a:r>
              <a:rPr lang="en-US" sz="5333" b="1" u="sng" dirty="0" err="1">
                <a:solidFill>
                  <a:prstClr val="white"/>
                </a:solidFill>
                <a:latin typeface="Calibri" panose="020F0502020204030204" pitchFamily="34" charset="0"/>
                <a:ea typeface="字魂59号-创粗黑"/>
                <a:cs typeface="Calibri" panose="020F0502020204030204" pitchFamily="34" charset="0"/>
              </a:rPr>
              <a:t>dò</a:t>
            </a:r>
            <a:r>
              <a:rPr lang="en-US" sz="5333" b="1" u="sng" dirty="0">
                <a:solidFill>
                  <a:prstClr val="white"/>
                </a:solidFill>
                <a:latin typeface="Calibri" panose="020F0502020204030204" pitchFamily="34" charset="0"/>
                <a:ea typeface="字魂59号-创粗黑"/>
                <a:cs typeface="Calibri" panose="020F0502020204030204" pitchFamily="34" charset="0"/>
              </a:rPr>
              <a:t>:</a:t>
            </a:r>
          </a:p>
          <a:p>
            <a:pPr marL="685800" indent="-685800" defTabSz="1219170">
              <a:buFontTx/>
              <a:buChar char="-"/>
              <a:defRPr/>
            </a:pPr>
            <a:r>
              <a:rPr lang="en-US" sz="5333" b="1" dirty="0" err="1">
                <a:solidFill>
                  <a:srgbClr val="FFFF00"/>
                </a:solidFill>
                <a:latin typeface="Calibri" panose="020F0502020204030204" pitchFamily="34" charset="0"/>
                <a:ea typeface="字魂59号-创粗黑"/>
                <a:cs typeface="Calibri" panose="020F0502020204030204" pitchFamily="34" charset="0"/>
              </a:rPr>
              <a:t>Xem</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lại</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bài</a:t>
            </a:r>
            <a:endParaRPr lang="en-US" sz="5333" b="1" dirty="0">
              <a:solidFill>
                <a:srgbClr val="FFFF00"/>
              </a:solidFill>
              <a:latin typeface="Calibri" panose="020F0502020204030204" pitchFamily="34" charset="0"/>
              <a:ea typeface="字魂59号-创粗黑"/>
              <a:cs typeface="Calibri" panose="020F0502020204030204" pitchFamily="34" charset="0"/>
            </a:endParaRPr>
          </a:p>
          <a:p>
            <a:pPr marL="685800" indent="-685800" defTabSz="1219170">
              <a:buFontTx/>
              <a:buChar char="-"/>
              <a:defRPr/>
            </a:pPr>
            <a:r>
              <a:rPr lang="en-US" sz="5333" b="1" dirty="0" err="1">
                <a:solidFill>
                  <a:srgbClr val="FFFF00"/>
                </a:solidFill>
                <a:latin typeface="Calibri" panose="020F0502020204030204" pitchFamily="34" charset="0"/>
                <a:ea typeface="字魂59号-创粗黑"/>
                <a:cs typeface="Calibri" panose="020F0502020204030204" pitchFamily="34" charset="0"/>
              </a:rPr>
              <a:t>Chuẩn</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bị</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trước</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tiết</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sau</a:t>
            </a:r>
            <a:r>
              <a:rPr lang="en-US" sz="5333" b="1" dirty="0">
                <a:solidFill>
                  <a:srgbClr val="FFFF00"/>
                </a:solidFill>
                <a:latin typeface="Calibri" panose="020F0502020204030204" pitchFamily="34" charset="0"/>
                <a:ea typeface="字魂59号-创粗黑"/>
                <a:cs typeface="Calibri" panose="020F0502020204030204" pitchFamily="34" charset="0"/>
              </a:rPr>
              <a:t>: </a:t>
            </a:r>
          </a:p>
          <a:p>
            <a:pPr marL="685800" indent="-685800" defTabSz="1219170">
              <a:buFontTx/>
              <a:buChar char="-"/>
              <a:defRPr/>
            </a:pPr>
            <a:r>
              <a:rPr lang="en-US" sz="5333" b="1" dirty="0" err="1">
                <a:solidFill>
                  <a:srgbClr val="FFFF00"/>
                </a:solidFill>
                <a:latin typeface="Calibri" panose="020F0502020204030204" pitchFamily="34" charset="0"/>
                <a:ea typeface="字魂59号-创粗黑"/>
                <a:cs typeface="Calibri" panose="020F0502020204030204" pitchFamily="34" charset="0"/>
              </a:rPr>
              <a:t>Bài</a:t>
            </a:r>
            <a:r>
              <a:rPr lang="en-US" sz="5333" b="1" dirty="0">
                <a:solidFill>
                  <a:srgbClr val="FFFF00"/>
                </a:solidFill>
                <a:latin typeface="Calibri" panose="020F0502020204030204" pitchFamily="34" charset="0"/>
                <a:ea typeface="字魂59号-创粗黑"/>
                <a:cs typeface="Calibri" panose="020F0502020204030204" pitchFamily="34" charset="0"/>
              </a:rPr>
              <a:t> 30. </a:t>
            </a:r>
            <a:r>
              <a:rPr lang="en-US" sz="5333" b="1" dirty="0" err="1">
                <a:solidFill>
                  <a:srgbClr val="FFFF00"/>
                </a:solidFill>
                <a:latin typeface="Calibri" panose="020F0502020204030204" pitchFamily="34" charset="0"/>
                <a:ea typeface="字魂59号-创粗黑"/>
                <a:cs typeface="Calibri" panose="020F0502020204030204" pitchFamily="34" charset="0"/>
              </a:rPr>
              <a:t>Nhân</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một</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số</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thập</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phân</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với</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một</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số</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thập</a:t>
            </a:r>
            <a:r>
              <a:rPr lang="en-US" sz="5333" b="1" dirty="0">
                <a:solidFill>
                  <a:srgbClr val="FFFF00"/>
                </a:solidFill>
                <a:latin typeface="Calibri" panose="020F0502020204030204" pitchFamily="34" charset="0"/>
                <a:ea typeface="字魂59号-创粗黑"/>
                <a:cs typeface="Calibri" panose="020F0502020204030204" pitchFamily="34" charset="0"/>
              </a:rPr>
              <a:t> </a:t>
            </a:r>
            <a:r>
              <a:rPr lang="en-US" sz="5333" b="1" dirty="0" err="1">
                <a:solidFill>
                  <a:srgbClr val="FFFF00"/>
                </a:solidFill>
                <a:latin typeface="Calibri" panose="020F0502020204030204" pitchFamily="34" charset="0"/>
                <a:ea typeface="字魂59号-创粗黑"/>
                <a:cs typeface="Calibri" panose="020F0502020204030204" pitchFamily="34" charset="0"/>
              </a:rPr>
              <a:t>phân</a:t>
            </a:r>
            <a:endParaRPr lang="en-US" sz="5333" b="1" dirty="0">
              <a:solidFill>
                <a:srgbClr val="FFFF00"/>
              </a:solidFill>
              <a:latin typeface="Calibri" panose="020F0502020204030204" pitchFamily="34" charset="0"/>
              <a:ea typeface="字魂59号-创粗黑"/>
              <a:cs typeface="Calibri" panose="020F0502020204030204" pitchFamily="34" charset="0"/>
            </a:endParaRPr>
          </a:p>
        </p:txBody>
      </p:sp>
      <p:pic>
        <p:nvPicPr>
          <p:cNvPr id="21" name="Picture 20">
            <a:extLst>
              <a:ext uri="{FF2B5EF4-FFF2-40B4-BE49-F238E27FC236}">
                <a16:creationId xmlns:a16="http://schemas.microsoft.com/office/drawing/2014/main" id="{875AE021-28FF-C2E6-1ADB-DF74FE6F3AD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98838" y="3323704"/>
            <a:ext cx="4091757" cy="6509613"/>
          </a:xfrm>
          <a:prstGeom prst="rect">
            <a:avLst/>
          </a:prstGeom>
        </p:spPr>
      </p:pic>
      <p:pic>
        <p:nvPicPr>
          <p:cNvPr id="22" name="Picture 21">
            <a:extLst>
              <a:ext uri="{FF2B5EF4-FFF2-40B4-BE49-F238E27FC236}">
                <a16:creationId xmlns:a16="http://schemas.microsoft.com/office/drawing/2014/main" id="{71EC1D25-CCC2-BF7B-19A0-DE4AFE8260C4}"/>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2543819" y="3702686"/>
            <a:ext cx="4091757" cy="5862327"/>
          </a:xfrm>
          <a:prstGeom prst="rect">
            <a:avLst/>
          </a:prstGeom>
        </p:spPr>
      </p:pic>
    </p:spTree>
    <p:extLst>
      <p:ext uri="{BB962C8B-B14F-4D97-AF65-F5344CB8AC3E}">
        <p14:creationId xmlns:p14="http://schemas.microsoft.com/office/powerpoint/2010/main" val="24626854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20" y="219001"/>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2499518" y="3657601"/>
            <a:ext cx="12115801" cy="1582739"/>
          </a:xfrm>
          <a:prstGeom prst="rect">
            <a:avLst/>
          </a:prstGeom>
        </p:spPr>
        <p:txBody>
          <a:bodyPr wrap="none" lIns="91320" tIns="45660" rIns="91320" bIns="45660" fromWordArt="1">
            <a:prstTxWarp prst="textPlain">
              <a:avLst>
                <a:gd name="adj" fmla="val 50000"/>
              </a:avLst>
            </a:prstTxWarp>
          </a:bodyPr>
          <a:lstStyle/>
          <a:p>
            <a:pPr algn="ctr"/>
            <a:r>
              <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CHÀO TẠM BIỆT CÁC EM </a:t>
            </a:r>
          </a:p>
        </p:txBody>
      </p:sp>
    </p:spTree>
    <p:extLst>
      <p:ext uri="{BB962C8B-B14F-4D97-AF65-F5344CB8AC3E}">
        <p14:creationId xmlns:p14="http://schemas.microsoft.com/office/powerpoint/2010/main" val="134866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7"/>
        <p:cNvGrpSpPr/>
        <p:nvPr/>
      </p:nvGrpSpPr>
      <p:grpSpPr>
        <a:xfrm>
          <a:off x="0" y="0"/>
          <a:ext cx="0" cy="0"/>
          <a:chOff x="0" y="0"/>
          <a:chExt cx="0" cy="0"/>
        </a:xfrm>
      </p:grpSpPr>
      <p:sp>
        <p:nvSpPr>
          <p:cNvPr id="3" name="Text Box 17">
            <a:extLst>
              <a:ext uri="{FF2B5EF4-FFF2-40B4-BE49-F238E27FC236}">
                <a16:creationId xmlns:a16="http://schemas.microsoft.com/office/drawing/2014/main" id="{13C5BBC8-A73C-4072-B251-372EDB3C005B}"/>
              </a:ext>
            </a:extLst>
          </p:cNvPr>
          <p:cNvSpPr txBox="1">
            <a:spLocks noChangeArrowheads="1"/>
          </p:cNvSpPr>
          <p:nvPr/>
        </p:nvSpPr>
        <p:spPr bwMode="auto">
          <a:xfrm>
            <a:off x="1889919" y="3810000"/>
            <a:ext cx="11471154" cy="149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493" tIns="71748" rIns="143493" bIns="7174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8800" b="1" dirty="0">
                <a:solidFill>
                  <a:srgbClr val="0000CC"/>
                </a:solidFill>
                <a:effectLst>
                  <a:outerShdw blurRad="38100" dist="38100" dir="2700000" algn="tl">
                    <a:srgbClr val="000000">
                      <a:alpha val="43137"/>
                    </a:srgbClr>
                  </a:outerShdw>
                </a:effectLst>
                <a:latin typeface="Times New Roman" pitchFamily="18" charset="0"/>
              </a:rPr>
              <a:t>KHỞI ĐỘNG</a:t>
            </a:r>
          </a:p>
        </p:txBody>
      </p:sp>
    </p:spTree>
    <p:extLst>
      <p:ext uri="{BB962C8B-B14F-4D97-AF65-F5344CB8AC3E}">
        <p14:creationId xmlns:p14="http://schemas.microsoft.com/office/powerpoint/2010/main" val="20766189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
                                        </p:tgtEl>
                                        <p:attrNameLst>
                                          <p:attrName>style.color</p:attrName>
                                        </p:attrNameLst>
                                      </p:cBhvr>
                                      <p:by>
                                        <p:hsl h="7200000" s="0" l="0"/>
                                      </p:by>
                                    </p:animClr>
                                    <p:animClr clrSpc="hsl" dir="cw">
                                      <p:cBhvr>
                                        <p:cTn id="9" dur="2000" fill="hold"/>
                                        <p:tgtEl>
                                          <p:spTgt spid="3"/>
                                        </p:tgtEl>
                                        <p:attrNameLst>
                                          <p:attrName>fillcolor</p:attrName>
                                        </p:attrNameLst>
                                      </p:cBhvr>
                                      <p:by>
                                        <p:hsl h="7200000" s="0" l="0"/>
                                      </p:by>
                                    </p:animClr>
                                    <p:animClr clrSpc="hsl" dir="cw">
                                      <p:cBhvr>
                                        <p:cTn id="10" dur="2000" fill="hold"/>
                                        <p:tgtEl>
                                          <p:spTgt spid="3"/>
                                        </p:tgtEl>
                                        <p:attrNameLst>
                                          <p:attrName>stroke.color</p:attrName>
                                        </p:attrNameLst>
                                      </p:cBhvr>
                                      <p:by>
                                        <p:hsl h="7200000" s="0" l="0"/>
                                      </p:by>
                                    </p:animClr>
                                    <p:set>
                                      <p:cBhvr>
                                        <p:cTn id="11" dur="2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75483" y="2781493"/>
            <a:ext cx="1448746" cy="3267739"/>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3428136" y="2800358"/>
            <a:ext cx="1468302" cy="33518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88425" y="2552708"/>
            <a:ext cx="1587355" cy="2214817"/>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5802" y="2552703"/>
            <a:ext cx="855102" cy="81814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rcRect/>
          <a:stretch/>
        </p:blipFill>
        <p:spPr>
          <a:xfrm>
            <a:off x="3787256" y="2235871"/>
            <a:ext cx="9773372" cy="6160552"/>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6572918" y="5154917"/>
            <a:ext cx="813832" cy="8128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6572918" y="6270393"/>
            <a:ext cx="813832" cy="8128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000659" y="262881"/>
            <a:ext cx="2029039" cy="2026467"/>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955362" y="485585"/>
            <a:ext cx="8803047" cy="1564728"/>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36" tIns="60969" rIns="121936" bIns="60969" rtlCol="0" anchor="ctr"/>
          <a:lstStyle/>
          <a:p>
            <a:pPr algn="ctr" defTabSz="1219356">
              <a:defRPr/>
            </a:pPr>
            <a:r>
              <a:rPr lang="en-US" sz="4300"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5797956" y="4680083"/>
            <a:ext cx="7050546" cy="1272143"/>
          </a:xfrm>
          <a:prstGeom prst="rect">
            <a:avLst/>
          </a:prstGeom>
          <a:noFill/>
        </p:spPr>
        <p:txBody>
          <a:bodyPr wrap="square" lIns="121936" tIns="60969" rIns="121936" bIns="60969">
            <a:spAutoFit/>
          </a:bodyPr>
          <a:lstStyle/>
          <a:p>
            <a:pPr algn="ctr" defTabSz="1219356">
              <a:defRPr/>
            </a:pPr>
            <a:r>
              <a:rPr lang="en-US" sz="370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Hãy</a:t>
            </a:r>
            <a:r>
              <a:rPr lang="en-US" sz="370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 </a:t>
            </a:r>
            <a:r>
              <a:rPr lang="en-US" sz="370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trả</a:t>
            </a:r>
            <a:r>
              <a:rPr lang="en-US" sz="370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 </a:t>
            </a:r>
            <a:r>
              <a:rPr lang="en-US" sz="370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lời</a:t>
            </a:r>
            <a:r>
              <a:rPr lang="en-US" sz="370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 </a:t>
            </a:r>
            <a:r>
              <a:rPr lang="en-US" sz="370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đúng</a:t>
            </a:r>
            <a:r>
              <a:rPr lang="en-US" sz="370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 </a:t>
            </a:r>
            <a:r>
              <a:rPr lang="en-US" sz="370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các</a:t>
            </a:r>
            <a:r>
              <a:rPr lang="en-US" sz="370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 </a:t>
            </a:r>
            <a:r>
              <a:rPr lang="en-US" sz="370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câu</a:t>
            </a:r>
            <a:r>
              <a:rPr lang="en-US" sz="370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 </a:t>
            </a:r>
            <a:r>
              <a:rPr lang="en-US" sz="370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hỏi</a:t>
            </a:r>
            <a:r>
              <a:rPr lang="en-US" sz="370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 </a:t>
            </a:r>
            <a:r>
              <a:rPr lang="en-US" sz="370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để</a:t>
            </a:r>
            <a:r>
              <a:rPr lang="en-US" sz="370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 </a:t>
            </a:r>
            <a:r>
              <a:rPr lang="en-US" sz="370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được</a:t>
            </a:r>
            <a:r>
              <a:rPr lang="en-US" sz="370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 </a:t>
            </a:r>
            <a:r>
              <a:rPr lang="en-US" sz="370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lên</a:t>
            </a:r>
            <a:r>
              <a:rPr lang="en-US" sz="370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 </a:t>
            </a:r>
            <a:r>
              <a:rPr lang="en-US" sz="370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xe</a:t>
            </a:r>
            <a:r>
              <a:rPr lang="en-US" sz="370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 </a:t>
            </a:r>
            <a:r>
              <a:rPr lang="en-US" sz="3700" b="1" kern="0" dirty="0" err="1">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nhé</a:t>
            </a:r>
            <a:r>
              <a:rPr lang="en-US" sz="3700" b="1" kern="0"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rPr>
              <a:t>!</a:t>
            </a:r>
            <a:endParaRPr lang="en-US" sz="3700" b="1" dirty="0">
              <a:ln w="0"/>
              <a:solidFill>
                <a:srgbClr val="FF0000"/>
              </a:solidFill>
              <a:effectLst>
                <a:outerShdw blurRad="38100" dist="19050" dir="2700000" algn="tl" rotWithShape="0">
                  <a:srgbClr val="000000">
                    <a:alpha val="40000"/>
                  </a:srgbClr>
                </a:outerShdw>
              </a:effectLst>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6572918" y="7210339"/>
            <a:ext cx="813832" cy="8128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6572918" y="4038536"/>
            <a:ext cx="813832" cy="8128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7451314" y="7452296"/>
            <a:ext cx="2743001" cy="1231205"/>
          </a:xfrm>
          <a:prstGeom prst="rect">
            <a:avLst/>
          </a:prstGeom>
          <a:noFill/>
        </p:spPr>
        <p:txBody>
          <a:bodyPr wrap="none" lIns="121936" tIns="60969" rIns="121936" bIns="60969">
            <a:spAutoFit/>
          </a:bodyPr>
          <a:lstStyle/>
          <a:p>
            <a:pPr algn="ctr" defTabSz="1219519">
              <a:buClr>
                <a:srgbClr val="000000"/>
              </a:buClr>
            </a:pPr>
            <a:r>
              <a:rPr lang="en-US" sz="7200" b="1" kern="0" spc="67" dirty="0">
                <a:ln w="9525" cmpd="sng">
                  <a:solidFill>
                    <a:srgbClr val="5B9BD5"/>
                  </a:solidFill>
                  <a:prstDash val="solid"/>
                </a:ln>
                <a:solidFill>
                  <a:srgbClr val="70AD47">
                    <a:tint val="1000"/>
                  </a:srgbClr>
                </a:solidFill>
                <a:effectLst>
                  <a:glow rad="38100">
                    <a:srgbClr val="5B9BD5">
                      <a:alpha val="40000"/>
                    </a:srgbClr>
                  </a:glow>
                </a:effectLst>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740455" y="3911784"/>
            <a:ext cx="10264248" cy="3127453"/>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121936" tIns="60969" rIns="121936" bIns="60969" rtlCol="0" anchor="ctr"/>
          <a:lstStyle/>
          <a:p>
            <a:pPr algn="ctr" defTabSz="1219519">
              <a:buClr>
                <a:srgbClr val="000000"/>
              </a:buClr>
            </a:pPr>
            <a:r>
              <a:rPr lang="en-US" sz="2400" kern="0" dirty="0" err="1">
                <a:solidFill>
                  <a:srgbClr val="002060"/>
                </a:solidFill>
                <a:latin typeface="Times New Roman" panose="02020603050405020304" pitchFamily="18" charset="0"/>
                <a:cs typeface="Times New Roman" panose="02020603050405020304" pitchFamily="18" charset="0"/>
                <a:sym typeface="Arial"/>
              </a:rPr>
              <a:t>HƯỚNG</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DẪN</a:t>
            </a:r>
            <a:endParaRPr lang="en-US" sz="2400" kern="0" dirty="0">
              <a:solidFill>
                <a:srgbClr val="002060"/>
              </a:solidFill>
              <a:latin typeface="Times New Roman" panose="02020603050405020304" pitchFamily="18" charset="0"/>
              <a:cs typeface="Times New Roman" panose="02020603050405020304" pitchFamily="18" charset="0"/>
              <a:sym typeface="Arial"/>
            </a:endParaRPr>
          </a:p>
          <a:p>
            <a:pPr marL="457259" indent="-457259" defTabSz="1219519">
              <a:buClr>
                <a:srgbClr val="000000"/>
              </a:buClr>
              <a:buFont typeface="Wingdings" panose="05000000000000000000" pitchFamily="2" charset="2"/>
              <a:buChar char="ü"/>
            </a:pPr>
            <a:r>
              <a:rPr lang="en-US" sz="2400" kern="0" dirty="0" err="1">
                <a:solidFill>
                  <a:srgbClr val="002060"/>
                </a:solidFill>
                <a:latin typeface="Times New Roman" panose="02020603050405020304" pitchFamily="18" charset="0"/>
                <a:cs typeface="Times New Roman" panose="02020603050405020304" pitchFamily="18" charset="0"/>
                <a:sym typeface="Arial"/>
              </a:rPr>
              <a:t>Thầy</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cô</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kích</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vào</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màn</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hình</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để</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bắt</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đầu</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trò</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chơi</a:t>
            </a:r>
            <a:r>
              <a:rPr lang="en-US" sz="2400" kern="0" dirty="0">
                <a:solidFill>
                  <a:srgbClr val="002060"/>
                </a:solidFill>
                <a:latin typeface="Times New Roman" panose="02020603050405020304" pitchFamily="18" charset="0"/>
                <a:cs typeface="Times New Roman" panose="02020603050405020304" pitchFamily="18" charset="0"/>
                <a:sym typeface="Arial"/>
              </a:rPr>
              <a:t>.</a:t>
            </a:r>
          </a:p>
          <a:p>
            <a:pPr marL="457259" indent="-457259" defTabSz="1219519">
              <a:buClr>
                <a:srgbClr val="000000"/>
              </a:buClr>
              <a:buFont typeface="Wingdings" panose="05000000000000000000" pitchFamily="2" charset="2"/>
              <a:buChar char="ü"/>
            </a:pPr>
            <a:r>
              <a:rPr lang="en-US" sz="2400" kern="0" dirty="0" err="1">
                <a:solidFill>
                  <a:srgbClr val="002060"/>
                </a:solidFill>
                <a:latin typeface="Times New Roman" panose="02020603050405020304" pitchFamily="18" charset="0"/>
                <a:cs typeface="Times New Roman" panose="02020603050405020304" pitchFamily="18" charset="0"/>
                <a:sym typeface="Arial"/>
              </a:rPr>
              <a:t>Kích</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chuột</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vào</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màn</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hình</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để</a:t>
            </a:r>
            <a:r>
              <a:rPr lang="en-US" sz="2400" kern="0" dirty="0">
                <a:solidFill>
                  <a:srgbClr val="002060"/>
                </a:solidFill>
                <a:latin typeface="Times New Roman" panose="02020603050405020304" pitchFamily="18" charset="0"/>
                <a:cs typeface="Times New Roman" panose="02020603050405020304" pitchFamily="18" charset="0"/>
                <a:sym typeface="Arial"/>
              </a:rPr>
              <a:t> ô </a:t>
            </a:r>
            <a:r>
              <a:rPr lang="en-US" sz="2400" kern="0" dirty="0" err="1">
                <a:solidFill>
                  <a:srgbClr val="002060"/>
                </a:solidFill>
                <a:latin typeface="Times New Roman" panose="02020603050405020304" pitchFamily="18" charset="0"/>
                <a:cs typeface="Times New Roman" panose="02020603050405020304" pitchFamily="18" charset="0"/>
                <a:sym typeface="Arial"/>
              </a:rPr>
              <a:t>tô</a:t>
            </a:r>
            <a:r>
              <a:rPr lang="en-US" sz="2400" kern="0" dirty="0">
                <a:solidFill>
                  <a:srgbClr val="002060"/>
                </a:solidFill>
                <a:latin typeface="Times New Roman" panose="02020603050405020304" pitchFamily="18" charset="0"/>
                <a:cs typeface="Times New Roman" panose="02020603050405020304" pitchFamily="18" charset="0"/>
                <a:sym typeface="Arial"/>
              </a:rPr>
              <a:t> di </a:t>
            </a:r>
            <a:r>
              <a:rPr lang="en-US" sz="2400" kern="0" dirty="0" err="1">
                <a:solidFill>
                  <a:srgbClr val="002060"/>
                </a:solidFill>
                <a:latin typeface="Times New Roman" panose="02020603050405020304" pitchFamily="18" charset="0"/>
                <a:cs typeface="Times New Roman" panose="02020603050405020304" pitchFamily="18" charset="0"/>
                <a:sym typeface="Arial"/>
              </a:rPr>
              <a:t>chuyển</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vào</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và</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hiện</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câu</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hỏi</a:t>
            </a:r>
            <a:r>
              <a:rPr lang="en-US" sz="2400" kern="0" dirty="0">
                <a:solidFill>
                  <a:srgbClr val="002060"/>
                </a:solidFill>
                <a:latin typeface="Times New Roman" panose="02020603050405020304" pitchFamily="18" charset="0"/>
                <a:cs typeface="Times New Roman" panose="02020603050405020304" pitchFamily="18" charset="0"/>
                <a:sym typeface="Arial"/>
              </a:rPr>
              <a:t>.</a:t>
            </a:r>
          </a:p>
          <a:p>
            <a:pPr marL="457259" indent="-457259" defTabSz="1219519">
              <a:buClr>
                <a:srgbClr val="000000"/>
              </a:buClr>
              <a:buFont typeface="Wingdings" panose="05000000000000000000" pitchFamily="2" charset="2"/>
              <a:buChar char="ü"/>
            </a:pPr>
            <a:r>
              <a:rPr lang="en-US" sz="2400" kern="0" dirty="0" err="1">
                <a:solidFill>
                  <a:srgbClr val="002060"/>
                </a:solidFill>
                <a:latin typeface="Times New Roman" panose="02020603050405020304" pitchFamily="18" charset="0"/>
                <a:cs typeface="Times New Roman" panose="02020603050405020304" pitchFamily="18" charset="0"/>
                <a:sym typeface="Arial"/>
              </a:rPr>
              <a:t>Kích</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chuột</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vào</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màn</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hình</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để</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hiện</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đáp</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án</a:t>
            </a:r>
            <a:endParaRPr lang="en-US" sz="2400" kern="0" dirty="0">
              <a:solidFill>
                <a:srgbClr val="002060"/>
              </a:solidFill>
              <a:latin typeface="Times New Roman" panose="02020603050405020304" pitchFamily="18" charset="0"/>
              <a:cs typeface="Times New Roman" panose="02020603050405020304" pitchFamily="18" charset="0"/>
              <a:sym typeface="Arial"/>
            </a:endParaRPr>
          </a:p>
          <a:p>
            <a:pPr marL="457259" indent="-457259" defTabSz="1219519">
              <a:buClr>
                <a:srgbClr val="000000"/>
              </a:buClr>
              <a:buFont typeface="Wingdings" panose="05000000000000000000" pitchFamily="2" charset="2"/>
              <a:buChar char="ü"/>
            </a:pPr>
            <a:r>
              <a:rPr lang="en-US" sz="2400" kern="0" dirty="0" err="1">
                <a:solidFill>
                  <a:srgbClr val="002060"/>
                </a:solidFill>
                <a:latin typeface="Times New Roman" panose="02020603050405020304" pitchFamily="18" charset="0"/>
                <a:cs typeface="Times New Roman" panose="02020603050405020304" pitchFamily="18" charset="0"/>
                <a:sym typeface="Arial"/>
              </a:rPr>
              <a:t>Kích</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chuột</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vào</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mũi</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tên</a:t>
            </a:r>
            <a:r>
              <a:rPr lang="en-US" sz="2400" kern="0" dirty="0">
                <a:solidFill>
                  <a:srgbClr val="002060"/>
                </a:solidFill>
                <a:latin typeface="Times New Roman" panose="02020603050405020304" pitchFamily="18" charset="0"/>
                <a:cs typeface="Times New Roman" panose="02020603050405020304" pitchFamily="18" charset="0"/>
                <a:sym typeface="Arial"/>
              </a:rPr>
              <a:t> RIGHT – </a:t>
            </a:r>
            <a:r>
              <a:rPr lang="en-US" sz="2400" kern="0" dirty="0" err="1">
                <a:solidFill>
                  <a:srgbClr val="002060"/>
                </a:solidFill>
                <a:latin typeface="Times New Roman" panose="02020603050405020304" pitchFamily="18" charset="0"/>
                <a:cs typeface="Times New Roman" panose="02020603050405020304" pitchFamily="18" charset="0"/>
                <a:sym typeface="Arial"/>
              </a:rPr>
              <a:t>nếu</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học</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sinh</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trả</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lời</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đúng</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Tự</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động</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chạy</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hiệu</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ứng</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đón</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học</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sinh</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kết</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thúc</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silde</a:t>
            </a:r>
            <a:endParaRPr lang="en-US" sz="2400" kern="0" dirty="0">
              <a:solidFill>
                <a:srgbClr val="002060"/>
              </a:solidFill>
              <a:latin typeface="Times New Roman" panose="02020603050405020304" pitchFamily="18" charset="0"/>
              <a:cs typeface="Times New Roman" panose="02020603050405020304" pitchFamily="18" charset="0"/>
              <a:sym typeface="Arial"/>
            </a:endParaRPr>
          </a:p>
          <a:p>
            <a:pPr marL="457259" indent="-457259" defTabSz="1219519">
              <a:buClr>
                <a:srgbClr val="000000"/>
              </a:buClr>
              <a:buFont typeface="Wingdings" panose="05000000000000000000" pitchFamily="2" charset="2"/>
              <a:buChar char="ü"/>
            </a:pPr>
            <a:r>
              <a:rPr lang="en-US" sz="2400" kern="0" dirty="0" err="1">
                <a:solidFill>
                  <a:srgbClr val="002060"/>
                </a:solidFill>
                <a:latin typeface="Times New Roman" panose="02020603050405020304" pitchFamily="18" charset="0"/>
                <a:cs typeface="Times New Roman" panose="02020603050405020304" pitchFamily="18" charset="0"/>
                <a:sym typeface="Arial"/>
              </a:rPr>
              <a:t>Kích</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chuột</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vào</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mũi</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tên</a:t>
            </a:r>
            <a:r>
              <a:rPr lang="en-US" sz="2400" kern="0" dirty="0">
                <a:solidFill>
                  <a:srgbClr val="002060"/>
                </a:solidFill>
                <a:latin typeface="Times New Roman" panose="02020603050405020304" pitchFamily="18" charset="0"/>
                <a:cs typeface="Times New Roman" panose="02020603050405020304" pitchFamily="18" charset="0"/>
                <a:sym typeface="Arial"/>
              </a:rPr>
              <a:t> WRONG – </a:t>
            </a:r>
            <a:r>
              <a:rPr lang="en-US" sz="2400" kern="0" dirty="0" err="1">
                <a:solidFill>
                  <a:srgbClr val="002060"/>
                </a:solidFill>
                <a:latin typeface="Times New Roman" panose="02020603050405020304" pitchFamily="18" charset="0"/>
                <a:cs typeface="Times New Roman" panose="02020603050405020304" pitchFamily="18" charset="0"/>
                <a:sym typeface="Arial"/>
              </a:rPr>
              <a:t>nếu</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học</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sinh</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trả</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lời</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sai</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Tự</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động</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chạy</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hiệu</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ứng</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không</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đón</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học</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sinh</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kết</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thúc</a:t>
            </a:r>
            <a:r>
              <a:rPr lang="en-US" sz="2400" kern="0" dirty="0">
                <a:solidFill>
                  <a:srgbClr val="002060"/>
                </a:solidFill>
                <a:latin typeface="Times New Roman" panose="02020603050405020304" pitchFamily="18" charset="0"/>
                <a:cs typeface="Times New Roman" panose="02020603050405020304" pitchFamily="18" charset="0"/>
                <a:sym typeface="Arial"/>
              </a:rPr>
              <a:t> </a:t>
            </a:r>
            <a:r>
              <a:rPr lang="en-US" sz="2400" kern="0" dirty="0" err="1">
                <a:solidFill>
                  <a:srgbClr val="002060"/>
                </a:solidFill>
                <a:latin typeface="Times New Roman" panose="02020603050405020304" pitchFamily="18" charset="0"/>
                <a:cs typeface="Times New Roman" panose="02020603050405020304" pitchFamily="18" charset="0"/>
                <a:sym typeface="Arial"/>
              </a:rPr>
              <a:t>silde</a:t>
            </a:r>
            <a:endParaRPr lang="en-US" sz="2400" kern="0" dirty="0">
              <a:solidFill>
                <a:srgbClr val="00206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562615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1" presetClass="mediacall" presetSubtype="0" fill="hold" nodeType="withEffect">
                                  <p:stCondLst>
                                    <p:cond delay="5000"/>
                                  </p:stCondLst>
                                  <p:childTnLst>
                                    <p:cmd type="call" cmd="playFrom(0.0)">
                                      <p:cBhvr>
                                        <p:cTn id="16" dur="112018" fill="hold"/>
                                        <p:tgtEl>
                                          <p:spTgt spid="12"/>
                                        </p:tgtEl>
                                      </p:cBhvr>
                                    </p:cmd>
                                  </p:childTnLst>
                                </p:cTn>
                              </p:par>
                              <p:par>
                                <p:cTn id="17" presetID="42" presetClass="entr" presetSubtype="0" fill="hold" grpId="0" nodeType="withEffect">
                                  <p:stCondLst>
                                    <p:cond delay="5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0" name="CLICK.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subTnLst>
                                    <p:audio>
                                      <p:cMediaNode>
                                        <p:cTn display="0" masterRel="sameClick">
                                          <p:stCondLst>
                                            <p:cond evt="begin" delay="0">
                                              <p:tn val="24"/>
                                            </p:cond>
                                          </p:stCondLst>
                                          <p:endCondLst>
                                            <p:cond evt="onStopAudio" delay="0">
                                              <p:tgtEl>
                                                <p:sldTgt/>
                                              </p:tgtEl>
                                            </p:cond>
                                          </p:endCondLst>
                                        </p:cTn>
                                        <p:tgtEl>
                                          <p:sndTgt r:embed="rId11" name="CHIMES.WAV"/>
                                        </p:tgtEl>
                                      </p:cMediaNode>
                                    </p:audio>
                                  </p:subTnLst>
                                </p:cTn>
                              </p:par>
                              <p:par>
                                <p:cTn id="27" presetID="10" presetClass="entr" presetSubtype="0" fill="hold" grpId="1" nodeType="withEffect">
                                  <p:stCondLst>
                                    <p:cond delay="500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26" presetClass="emph" presetSubtype="0" repeatCount="indefinite" fill="hold" grpId="0" nodeType="withEffect">
                                  <p:stCondLst>
                                    <p:cond delay="5000"/>
                                  </p:stCondLst>
                                  <p:childTnLst>
                                    <p:animEffect transition="out" filter="fade">
                                      <p:cBhvr>
                                        <p:cTn id="31" dur="500" tmFilter="0, 0; .2, .5; .8, .5; 1, 0"/>
                                        <p:tgtEl>
                                          <p:spTgt spid="13"/>
                                        </p:tgtEl>
                                      </p:cBhvr>
                                    </p:animEffect>
                                    <p:animScale>
                                      <p:cBhvr>
                                        <p:cTn id="32" dur="250" autoRev="1" fill="hold"/>
                                        <p:tgtEl>
                                          <p:spTgt spid="13"/>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201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
                </p:tgtEl>
              </p:cMediaNode>
            </p:audio>
            <p:audio>
              <p:cMediaNode vol="80000">
                <p:cTn id="38" fill="hold" display="0">
                  <p:stCondLst>
                    <p:cond delay="indefinite"/>
                  </p:stCondLst>
                  <p:endCondLst>
                    <p:cond evt="onStopAudio" delay="0">
                      <p:tgtEl>
                        <p:sldTgt/>
                      </p:tgtEl>
                    </p:cond>
                  </p:endCondLst>
                </p:cTn>
                <p:tgtEl>
                  <p:spTgt spid="3"/>
                </p:tgtEl>
              </p:cMediaNode>
            </p:audio>
            <p:audio>
              <p:cMediaNode vol="80000">
                <p:cTn id="39" fill="hold" display="0">
                  <p:stCondLst>
                    <p:cond delay="indefinite"/>
                  </p:stCondLst>
                  <p:endCondLst>
                    <p:cond evt="onStopAudio" delay="0">
                      <p:tgtEl>
                        <p:sldTgt/>
                      </p:tgtEl>
                    </p:cond>
                  </p:endCondLst>
                </p:cTn>
                <p:tgtEl>
                  <p:spTgt spid="133"/>
                </p:tgtEl>
              </p:cMediaNode>
            </p:audio>
            <p:audio>
              <p:cMediaNode vol="80000">
                <p:cTn id="40"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3885916" y="2800353"/>
            <a:ext cx="1468302" cy="335186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3894056" y="2800353"/>
            <a:ext cx="1459911" cy="33518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88420" y="2552702"/>
            <a:ext cx="1587355" cy="2214817"/>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5801" y="2552702"/>
            <a:ext cx="855102" cy="81814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3713110" y="2251733"/>
            <a:ext cx="9773372" cy="6160552"/>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6572918" y="5154917"/>
            <a:ext cx="813832" cy="8128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6572918" y="6270393"/>
            <a:ext cx="813832" cy="8128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909199" y="65784"/>
            <a:ext cx="2029039" cy="2026467"/>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5723309" y="808946"/>
            <a:ext cx="6270471" cy="1564728"/>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175">
              <a:buClr>
                <a:srgbClr val="000000"/>
              </a:buClr>
            </a:pPr>
            <a:r>
              <a:rPr lang="en-US" sz="48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32,4 x 3= ?</a:t>
            </a:r>
          </a:p>
        </p:txBody>
      </p:sp>
      <p:sp>
        <p:nvSpPr>
          <p:cNvPr id="26" name="Rectangle 25">
            <a:extLst>
              <a:ext uri="{FF2B5EF4-FFF2-40B4-BE49-F238E27FC236}">
                <a16:creationId xmlns:a16="http://schemas.microsoft.com/office/drawing/2014/main" id="{043762B3-8E3F-4C90-9088-084C5087FB35}"/>
              </a:ext>
            </a:extLst>
          </p:cNvPr>
          <p:cNvSpPr/>
          <p:nvPr/>
        </p:nvSpPr>
        <p:spPr>
          <a:xfrm>
            <a:off x="6988610" y="4767519"/>
            <a:ext cx="4477812" cy="861775"/>
          </a:xfrm>
          <a:prstGeom prst="rect">
            <a:avLst/>
          </a:prstGeom>
          <a:noFill/>
        </p:spPr>
        <p:txBody>
          <a:bodyPr wrap="square" lIns="122002" tIns="61001" rIns="122002" bIns="61001">
            <a:spAutoFit/>
          </a:bodyPr>
          <a:lstStyle/>
          <a:p>
            <a:pPr algn="ctr" defTabSz="1220175">
              <a:buClr>
                <a:srgbClr val="000000"/>
              </a:buClr>
            </a:pPr>
            <a: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97,2</a:t>
            </a:r>
          </a:p>
        </p:txBody>
      </p:sp>
      <p:sp>
        <p:nvSpPr>
          <p:cNvPr id="14" name="Arrow: Pentagon 13">
            <a:extLst>
              <a:ext uri="{FF2B5EF4-FFF2-40B4-BE49-F238E27FC236}">
                <a16:creationId xmlns:a16="http://schemas.microsoft.com/office/drawing/2014/main" id="{EFEC2813-F03C-46C4-B220-977ADEDD23F1}"/>
              </a:ext>
            </a:extLst>
          </p:cNvPr>
          <p:cNvSpPr/>
          <p:nvPr/>
        </p:nvSpPr>
        <p:spPr>
          <a:xfrm>
            <a:off x="13317675" y="8023139"/>
            <a:ext cx="2314851" cy="783684"/>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175">
              <a:buClr>
                <a:srgbClr val="000000"/>
              </a:buClr>
            </a:pPr>
            <a:r>
              <a:rPr lang="en-US" sz="1900" b="1" kern="0" dirty="0">
                <a:solidFill>
                  <a:srgbClr val="FF0000"/>
                </a:solidFill>
                <a:sym typeface="Arial"/>
              </a:rPr>
              <a:t>WRONG</a:t>
            </a:r>
            <a:endParaRPr lang="en-US" sz="1900" b="1" kern="0" dirty="0">
              <a:solidFill>
                <a:srgbClr val="002060"/>
              </a:solidFill>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10836355" y="8023139"/>
            <a:ext cx="2314851" cy="783684"/>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175">
              <a:buClr>
                <a:srgbClr val="000000"/>
              </a:buClr>
            </a:pPr>
            <a:r>
              <a:rPr lang="en-US" sz="1900" b="1" kern="0" dirty="0">
                <a:solidFill>
                  <a:srgbClr val="FF0000"/>
                </a:solidFill>
                <a:sym typeface="Arial"/>
              </a:rPr>
              <a:t>RIGHT</a:t>
            </a:r>
            <a:endParaRPr lang="en-US" sz="1900" b="1" kern="0" dirty="0">
              <a:solidFill>
                <a:srgbClr val="002060"/>
              </a:solidFill>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6572918" y="7210339"/>
            <a:ext cx="813832" cy="812800"/>
          </a:xfrm>
          <a:prstGeom prst="rect">
            <a:avLst/>
          </a:prstGeom>
        </p:spPr>
      </p:pic>
    </p:spTree>
    <p:extLst>
      <p:ext uri="{BB962C8B-B14F-4D97-AF65-F5344CB8AC3E}">
        <p14:creationId xmlns:p14="http://schemas.microsoft.com/office/powerpoint/2010/main" val="3998756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3885916" y="2800353"/>
            <a:ext cx="1468302" cy="335186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3894056" y="2800353"/>
            <a:ext cx="1459911" cy="33518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88420" y="2552702"/>
            <a:ext cx="1587355" cy="2214817"/>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5801" y="2552702"/>
            <a:ext cx="855102" cy="81814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3713110" y="2251733"/>
            <a:ext cx="9773372" cy="6160552"/>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6572918" y="5154917"/>
            <a:ext cx="813832" cy="8128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6572918" y="6270393"/>
            <a:ext cx="813832" cy="8128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909199" y="65784"/>
            <a:ext cx="2029039" cy="2026467"/>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5723307" y="527521"/>
            <a:ext cx="6270471" cy="1564728"/>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175">
              <a:buClr>
                <a:srgbClr val="000000"/>
              </a:buClr>
            </a:pPr>
            <a:r>
              <a:rPr lang="en-US" sz="48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20,4 x 40= ?</a:t>
            </a:r>
          </a:p>
        </p:txBody>
      </p:sp>
      <p:sp>
        <p:nvSpPr>
          <p:cNvPr id="26" name="Rectangle 25">
            <a:extLst>
              <a:ext uri="{FF2B5EF4-FFF2-40B4-BE49-F238E27FC236}">
                <a16:creationId xmlns:a16="http://schemas.microsoft.com/office/drawing/2014/main" id="{043762B3-8E3F-4C90-9088-084C5087FB35}"/>
              </a:ext>
            </a:extLst>
          </p:cNvPr>
          <p:cNvSpPr/>
          <p:nvPr/>
        </p:nvSpPr>
        <p:spPr>
          <a:xfrm>
            <a:off x="6988610" y="4767519"/>
            <a:ext cx="4477812" cy="861775"/>
          </a:xfrm>
          <a:prstGeom prst="rect">
            <a:avLst/>
          </a:prstGeom>
          <a:noFill/>
        </p:spPr>
        <p:txBody>
          <a:bodyPr wrap="square" lIns="122002" tIns="61001" rIns="122002" bIns="61001">
            <a:spAutoFit/>
          </a:bodyPr>
          <a:lstStyle/>
          <a:p>
            <a:pPr algn="ctr" defTabSz="1220175">
              <a:buClr>
                <a:srgbClr val="000000"/>
              </a:buClr>
            </a:pPr>
            <a: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816</a:t>
            </a:r>
          </a:p>
        </p:txBody>
      </p:sp>
      <p:sp>
        <p:nvSpPr>
          <p:cNvPr id="14" name="Arrow: Pentagon 13">
            <a:extLst>
              <a:ext uri="{FF2B5EF4-FFF2-40B4-BE49-F238E27FC236}">
                <a16:creationId xmlns:a16="http://schemas.microsoft.com/office/drawing/2014/main" id="{EFEC2813-F03C-46C4-B220-977ADEDD23F1}"/>
              </a:ext>
            </a:extLst>
          </p:cNvPr>
          <p:cNvSpPr/>
          <p:nvPr/>
        </p:nvSpPr>
        <p:spPr>
          <a:xfrm>
            <a:off x="13317675" y="8023139"/>
            <a:ext cx="2314851" cy="783684"/>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175">
              <a:buClr>
                <a:srgbClr val="000000"/>
              </a:buClr>
            </a:pPr>
            <a:r>
              <a:rPr lang="en-US" sz="1900" b="1" kern="0" dirty="0">
                <a:solidFill>
                  <a:srgbClr val="FF0000"/>
                </a:solidFill>
                <a:sym typeface="Arial"/>
              </a:rPr>
              <a:t>WRONG</a:t>
            </a:r>
            <a:endParaRPr lang="en-US" sz="1900" b="1" kern="0" dirty="0">
              <a:solidFill>
                <a:srgbClr val="002060"/>
              </a:solidFill>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10836355" y="8023139"/>
            <a:ext cx="2314851" cy="783684"/>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175">
              <a:buClr>
                <a:srgbClr val="000000"/>
              </a:buClr>
            </a:pPr>
            <a:r>
              <a:rPr lang="en-US" sz="1900" b="1" kern="0" dirty="0">
                <a:solidFill>
                  <a:srgbClr val="FF0000"/>
                </a:solidFill>
                <a:sym typeface="Arial"/>
              </a:rPr>
              <a:t>RIGHT</a:t>
            </a:r>
            <a:endParaRPr lang="en-US" sz="1900" b="1" kern="0" dirty="0">
              <a:solidFill>
                <a:srgbClr val="002060"/>
              </a:solidFill>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6572918" y="7210339"/>
            <a:ext cx="813832" cy="812800"/>
          </a:xfrm>
          <a:prstGeom prst="rect">
            <a:avLst/>
          </a:prstGeom>
        </p:spPr>
      </p:pic>
    </p:spTree>
    <p:extLst>
      <p:ext uri="{BB962C8B-B14F-4D97-AF65-F5344CB8AC3E}">
        <p14:creationId xmlns:p14="http://schemas.microsoft.com/office/powerpoint/2010/main" val="14221974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3885916" y="2800353"/>
            <a:ext cx="1468302" cy="335186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3894056" y="2800353"/>
            <a:ext cx="1459911" cy="33518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88420" y="2552702"/>
            <a:ext cx="1587355" cy="2214817"/>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5801" y="2552702"/>
            <a:ext cx="855102" cy="818148"/>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3713110" y="2251733"/>
            <a:ext cx="9773372" cy="6160552"/>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6572918" y="5154917"/>
            <a:ext cx="813832" cy="8128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6572918" y="6270393"/>
            <a:ext cx="813832" cy="8128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909199" y="65784"/>
            <a:ext cx="2029039" cy="2026467"/>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5723307" y="527521"/>
            <a:ext cx="6270471" cy="1564728"/>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175">
              <a:buClr>
                <a:srgbClr val="000000"/>
              </a:buClr>
            </a:pPr>
            <a:r>
              <a:rPr lang="en-US" sz="48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21,8 x 34 = ?</a:t>
            </a:r>
          </a:p>
        </p:txBody>
      </p:sp>
      <p:sp>
        <p:nvSpPr>
          <p:cNvPr id="26" name="Rectangle 25">
            <a:extLst>
              <a:ext uri="{FF2B5EF4-FFF2-40B4-BE49-F238E27FC236}">
                <a16:creationId xmlns:a16="http://schemas.microsoft.com/office/drawing/2014/main" id="{043762B3-8E3F-4C90-9088-084C5087FB35}"/>
              </a:ext>
            </a:extLst>
          </p:cNvPr>
          <p:cNvSpPr/>
          <p:nvPr/>
        </p:nvSpPr>
        <p:spPr>
          <a:xfrm>
            <a:off x="6988610" y="4767519"/>
            <a:ext cx="4477812" cy="861775"/>
          </a:xfrm>
          <a:prstGeom prst="rect">
            <a:avLst/>
          </a:prstGeom>
          <a:noFill/>
        </p:spPr>
        <p:txBody>
          <a:bodyPr wrap="square" lIns="122002" tIns="61001" rIns="122002" bIns="61001">
            <a:spAutoFit/>
          </a:bodyPr>
          <a:lstStyle/>
          <a:p>
            <a:pPr algn="ctr" defTabSz="1220175">
              <a:buClr>
                <a:srgbClr val="000000"/>
              </a:buClr>
            </a:pPr>
            <a:r>
              <a:rPr lang="en-US" sz="48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741,2</a:t>
            </a:r>
          </a:p>
        </p:txBody>
      </p:sp>
      <p:sp>
        <p:nvSpPr>
          <p:cNvPr id="14" name="Arrow: Pentagon 13">
            <a:extLst>
              <a:ext uri="{FF2B5EF4-FFF2-40B4-BE49-F238E27FC236}">
                <a16:creationId xmlns:a16="http://schemas.microsoft.com/office/drawing/2014/main" id="{EFEC2813-F03C-46C4-B220-977ADEDD23F1}"/>
              </a:ext>
            </a:extLst>
          </p:cNvPr>
          <p:cNvSpPr/>
          <p:nvPr/>
        </p:nvSpPr>
        <p:spPr>
          <a:xfrm>
            <a:off x="13317675" y="8023139"/>
            <a:ext cx="2314851" cy="783684"/>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175">
              <a:buClr>
                <a:srgbClr val="000000"/>
              </a:buClr>
            </a:pPr>
            <a:r>
              <a:rPr lang="en-US" sz="1900" b="1" kern="0" dirty="0">
                <a:solidFill>
                  <a:srgbClr val="FF0000"/>
                </a:solidFill>
                <a:sym typeface="Arial"/>
              </a:rPr>
              <a:t>WRONG</a:t>
            </a:r>
            <a:endParaRPr lang="en-US" sz="1900" b="1" kern="0" dirty="0">
              <a:solidFill>
                <a:srgbClr val="002060"/>
              </a:solidFill>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10836355" y="8023139"/>
            <a:ext cx="2314851" cy="783684"/>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175">
              <a:buClr>
                <a:srgbClr val="000000"/>
              </a:buClr>
            </a:pPr>
            <a:r>
              <a:rPr lang="en-US" sz="1900" b="1" kern="0" dirty="0">
                <a:solidFill>
                  <a:srgbClr val="FF0000"/>
                </a:solidFill>
                <a:sym typeface="Arial"/>
              </a:rPr>
              <a:t>RIGHT</a:t>
            </a:r>
            <a:endParaRPr lang="en-US" sz="1900" b="1" kern="0" dirty="0">
              <a:solidFill>
                <a:srgbClr val="002060"/>
              </a:solidFill>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6572918" y="7210339"/>
            <a:ext cx="813832" cy="812800"/>
          </a:xfrm>
          <a:prstGeom prst="rect">
            <a:avLst/>
          </a:prstGeom>
        </p:spPr>
      </p:pic>
    </p:spTree>
    <p:extLst>
      <p:ext uri="{BB962C8B-B14F-4D97-AF65-F5344CB8AC3E}">
        <p14:creationId xmlns:p14="http://schemas.microsoft.com/office/powerpoint/2010/main" val="4748470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3"/>
        <p:cNvGrpSpPr/>
        <p:nvPr/>
      </p:nvGrpSpPr>
      <p:grpSpPr>
        <a:xfrm>
          <a:off x="0" y="0"/>
          <a:ext cx="0" cy="0"/>
          <a:chOff x="0" y="0"/>
          <a:chExt cx="0" cy="0"/>
        </a:xfrm>
      </p:grpSpPr>
      <p:sp>
        <p:nvSpPr>
          <p:cNvPr id="11" name="Google Shape;290;p7"/>
          <p:cNvSpPr txBox="1"/>
          <p:nvPr/>
        </p:nvSpPr>
        <p:spPr>
          <a:xfrm>
            <a:off x="3976173" y="3125099"/>
            <a:ext cx="11822619" cy="1025868"/>
          </a:xfrm>
          <a:prstGeom prst="rect">
            <a:avLst/>
          </a:prstGeom>
          <a:noFill/>
          <a:ln>
            <a:noFill/>
          </a:ln>
        </p:spPr>
        <p:txBody>
          <a:bodyPr spcFirstLastPara="1" wrap="square" lIns="121836" tIns="60902" rIns="121836" bIns="60902" anchor="t" anchorCtr="0">
            <a:spAutoFit/>
          </a:bodyPr>
          <a:lstStyle/>
          <a:p>
            <a:pPr algn="ctr" defTabSz="1218702">
              <a:buClr>
                <a:srgbClr val="FF0000"/>
              </a:buClr>
              <a:buSzPts val="4400"/>
            </a:pPr>
            <a:r>
              <a:rPr lang="en-US" sz="5900" b="1" kern="0" dirty="0">
                <a:ln w="22225">
                  <a:noFill/>
                  <a:prstDash val="solid"/>
                </a:ln>
                <a:solidFill>
                  <a:srgbClr val="FFFF00"/>
                </a:solidFill>
                <a:latin typeface="Times New Roman"/>
                <a:ea typeface="Times New Roman"/>
                <a:cs typeface="Times New Roman"/>
                <a:sym typeface="Times New Roman"/>
              </a:rPr>
              <a:t>LUYỆN TẬP THỰC HÀNH</a:t>
            </a:r>
            <a:endParaRPr lang="en-US" sz="5300" b="1" kern="0" dirty="0">
              <a:ln w="22225">
                <a:noFill/>
                <a:prstDash val="solid"/>
              </a:ln>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1245794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75519" y="1143013"/>
            <a:ext cx="14401802" cy="923223"/>
          </a:xfrm>
          <a:prstGeom prst="rect">
            <a:avLst/>
          </a:prstGeom>
          <a:noFill/>
        </p:spPr>
        <p:txBody>
          <a:bodyPr wrap="square" lIns="91332" tIns="45667" rIns="91332" bIns="45667" rtlCol="0">
            <a:spAutoFit/>
          </a:bodyPr>
          <a:lstStyle/>
          <a:p>
            <a:pPr marL="0" marR="0" lvl="0" indent="0" algn="l" defTabSz="145057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Bài</a:t>
            </a:r>
            <a:r>
              <a:rPr kumimoji="0" lang="en-US" sz="5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2:</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Tính</a:t>
            </a:r>
            <a:r>
              <a:rPr kumimoji="0" lang="en-US" sz="5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5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nhẩm</a:t>
            </a:r>
            <a:endParaRPr kumimoji="0" lang="en-US" sz="5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TextBox 1">
            <a:extLst>
              <a:ext uri="{FF2B5EF4-FFF2-40B4-BE49-F238E27FC236}">
                <a16:creationId xmlns:a16="http://schemas.microsoft.com/office/drawing/2014/main" id="{03ACD24A-B34D-4D7F-9C76-C52EBD765700}"/>
              </a:ext>
            </a:extLst>
          </p:cNvPr>
          <p:cNvSpPr txBox="1"/>
          <p:nvPr/>
        </p:nvSpPr>
        <p:spPr>
          <a:xfrm>
            <a:off x="823119" y="2133601"/>
            <a:ext cx="4495800" cy="2585323"/>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8 x 4 	=</a:t>
            </a:r>
          </a:p>
          <a:p>
            <a:r>
              <a:rPr lang="en-US" sz="5400" dirty="0">
                <a:latin typeface="Times New Roman" panose="02020603050405020304" pitchFamily="18" charset="0"/>
                <a:cs typeface="Times New Roman" panose="02020603050405020304" pitchFamily="18" charset="0"/>
              </a:rPr>
              <a:t>0,8 x 4 	=</a:t>
            </a:r>
          </a:p>
          <a:p>
            <a:r>
              <a:rPr lang="en-US" sz="5400" dirty="0">
                <a:latin typeface="Times New Roman" panose="02020603050405020304" pitchFamily="18" charset="0"/>
                <a:cs typeface="Times New Roman" panose="02020603050405020304" pitchFamily="18" charset="0"/>
              </a:rPr>
              <a:t>0,08 x 4	 =</a:t>
            </a:r>
            <a:endParaRPr lang="en-US" sz="4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0E47345-C26E-4670-BE16-E3E6C775DA1A}"/>
              </a:ext>
            </a:extLst>
          </p:cNvPr>
          <p:cNvSpPr txBox="1"/>
          <p:nvPr/>
        </p:nvSpPr>
        <p:spPr>
          <a:xfrm>
            <a:off x="9281319" y="1886432"/>
            <a:ext cx="4495800" cy="2585323"/>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11 x 6 	=</a:t>
            </a:r>
          </a:p>
          <a:p>
            <a:r>
              <a:rPr lang="en-US" sz="5400" dirty="0">
                <a:latin typeface="Times New Roman" panose="02020603050405020304" pitchFamily="18" charset="0"/>
                <a:cs typeface="Times New Roman" panose="02020603050405020304" pitchFamily="18" charset="0"/>
              </a:rPr>
              <a:t>1,1 x 6 	=</a:t>
            </a:r>
          </a:p>
          <a:p>
            <a:r>
              <a:rPr lang="en-US" sz="5400" dirty="0">
                <a:latin typeface="Times New Roman" panose="02020603050405020304" pitchFamily="18" charset="0"/>
                <a:cs typeface="Times New Roman" panose="02020603050405020304" pitchFamily="18" charset="0"/>
              </a:rPr>
              <a:t>0,11 x 6	 =</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8968901-C112-465D-9EF5-71050248CC35}"/>
              </a:ext>
            </a:extLst>
          </p:cNvPr>
          <p:cNvSpPr txBox="1"/>
          <p:nvPr/>
        </p:nvSpPr>
        <p:spPr>
          <a:xfrm>
            <a:off x="5661821" y="5105400"/>
            <a:ext cx="4495800" cy="2585323"/>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12 x 3 	=</a:t>
            </a:r>
          </a:p>
          <a:p>
            <a:r>
              <a:rPr lang="en-US" sz="5400" dirty="0">
                <a:latin typeface="Times New Roman" panose="02020603050405020304" pitchFamily="18" charset="0"/>
                <a:cs typeface="Times New Roman" panose="02020603050405020304" pitchFamily="18" charset="0"/>
              </a:rPr>
              <a:t>1,2 x 3 	=</a:t>
            </a:r>
          </a:p>
          <a:p>
            <a:r>
              <a:rPr lang="en-US" sz="5400" dirty="0">
                <a:latin typeface="Times New Roman" panose="02020603050405020304" pitchFamily="18" charset="0"/>
                <a:cs typeface="Times New Roman" panose="02020603050405020304" pitchFamily="18" charset="0"/>
              </a:rPr>
              <a:t>0,12 x 3	 =</a:t>
            </a: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1592090-EFB0-4A67-87F8-CFB48552A0D8}"/>
              </a:ext>
            </a:extLst>
          </p:cNvPr>
          <p:cNvSpPr txBox="1"/>
          <p:nvPr/>
        </p:nvSpPr>
        <p:spPr>
          <a:xfrm>
            <a:off x="4715847" y="2029843"/>
            <a:ext cx="1219200"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32</a:t>
            </a:r>
          </a:p>
        </p:txBody>
      </p:sp>
      <p:sp>
        <p:nvSpPr>
          <p:cNvPr id="8" name="TextBox 7">
            <a:extLst>
              <a:ext uri="{FF2B5EF4-FFF2-40B4-BE49-F238E27FC236}">
                <a16:creationId xmlns:a16="http://schemas.microsoft.com/office/drawing/2014/main" id="{3BA8A9E6-9395-4903-9FBE-7E005B802590}"/>
              </a:ext>
            </a:extLst>
          </p:cNvPr>
          <p:cNvSpPr txBox="1"/>
          <p:nvPr/>
        </p:nvSpPr>
        <p:spPr>
          <a:xfrm>
            <a:off x="4709319" y="2907575"/>
            <a:ext cx="1219200"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3,2</a:t>
            </a:r>
          </a:p>
        </p:txBody>
      </p:sp>
      <p:sp>
        <p:nvSpPr>
          <p:cNvPr id="10" name="TextBox 9">
            <a:extLst>
              <a:ext uri="{FF2B5EF4-FFF2-40B4-BE49-F238E27FC236}">
                <a16:creationId xmlns:a16="http://schemas.microsoft.com/office/drawing/2014/main" id="{6887493C-E3AE-4A4E-B90C-983EEF51B1B7}"/>
              </a:ext>
            </a:extLst>
          </p:cNvPr>
          <p:cNvSpPr txBox="1"/>
          <p:nvPr/>
        </p:nvSpPr>
        <p:spPr>
          <a:xfrm>
            <a:off x="4692259" y="3737033"/>
            <a:ext cx="1388660"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0,32</a:t>
            </a:r>
          </a:p>
        </p:txBody>
      </p:sp>
      <p:sp>
        <p:nvSpPr>
          <p:cNvPr id="11" name="TextBox 10">
            <a:extLst>
              <a:ext uri="{FF2B5EF4-FFF2-40B4-BE49-F238E27FC236}">
                <a16:creationId xmlns:a16="http://schemas.microsoft.com/office/drawing/2014/main" id="{4876649E-5024-4A6A-875F-A410C5068EE1}"/>
              </a:ext>
            </a:extLst>
          </p:cNvPr>
          <p:cNvSpPr txBox="1"/>
          <p:nvPr/>
        </p:nvSpPr>
        <p:spPr>
          <a:xfrm>
            <a:off x="13015119" y="1884000"/>
            <a:ext cx="1219200"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66</a:t>
            </a:r>
          </a:p>
        </p:txBody>
      </p:sp>
      <p:sp>
        <p:nvSpPr>
          <p:cNvPr id="12" name="TextBox 11">
            <a:extLst>
              <a:ext uri="{FF2B5EF4-FFF2-40B4-BE49-F238E27FC236}">
                <a16:creationId xmlns:a16="http://schemas.microsoft.com/office/drawing/2014/main" id="{4F02B613-15E9-49F0-95F0-0931DD8FDAD9}"/>
              </a:ext>
            </a:extLst>
          </p:cNvPr>
          <p:cNvSpPr txBox="1"/>
          <p:nvPr/>
        </p:nvSpPr>
        <p:spPr>
          <a:xfrm>
            <a:off x="12977020" y="2624987"/>
            <a:ext cx="1219200"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6,6</a:t>
            </a:r>
          </a:p>
        </p:txBody>
      </p:sp>
      <p:sp>
        <p:nvSpPr>
          <p:cNvPr id="14" name="TextBox 13">
            <a:extLst>
              <a:ext uri="{FF2B5EF4-FFF2-40B4-BE49-F238E27FC236}">
                <a16:creationId xmlns:a16="http://schemas.microsoft.com/office/drawing/2014/main" id="{CF1F9D11-7AF5-43DA-B5B3-87F371BD3EED}"/>
              </a:ext>
            </a:extLst>
          </p:cNvPr>
          <p:cNvSpPr txBox="1"/>
          <p:nvPr/>
        </p:nvSpPr>
        <p:spPr>
          <a:xfrm>
            <a:off x="13044963" y="3548216"/>
            <a:ext cx="1494156"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0,66</a:t>
            </a:r>
          </a:p>
        </p:txBody>
      </p:sp>
      <p:sp>
        <p:nvSpPr>
          <p:cNvPr id="15" name="TextBox 14">
            <a:extLst>
              <a:ext uri="{FF2B5EF4-FFF2-40B4-BE49-F238E27FC236}">
                <a16:creationId xmlns:a16="http://schemas.microsoft.com/office/drawing/2014/main" id="{FB429B68-4DC1-486C-8473-7AA071A47A70}"/>
              </a:ext>
            </a:extLst>
          </p:cNvPr>
          <p:cNvSpPr txBox="1"/>
          <p:nvPr/>
        </p:nvSpPr>
        <p:spPr>
          <a:xfrm>
            <a:off x="9548021" y="5097175"/>
            <a:ext cx="1219200"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36</a:t>
            </a:r>
          </a:p>
        </p:txBody>
      </p:sp>
      <p:sp>
        <p:nvSpPr>
          <p:cNvPr id="16" name="TextBox 15">
            <a:extLst>
              <a:ext uri="{FF2B5EF4-FFF2-40B4-BE49-F238E27FC236}">
                <a16:creationId xmlns:a16="http://schemas.microsoft.com/office/drawing/2014/main" id="{52509A22-92F3-4CA7-B24C-AF5D173DAD04}"/>
              </a:ext>
            </a:extLst>
          </p:cNvPr>
          <p:cNvSpPr txBox="1"/>
          <p:nvPr/>
        </p:nvSpPr>
        <p:spPr>
          <a:xfrm>
            <a:off x="9510194" y="5864044"/>
            <a:ext cx="1219200"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3,6</a:t>
            </a:r>
          </a:p>
        </p:txBody>
      </p:sp>
      <p:sp>
        <p:nvSpPr>
          <p:cNvPr id="18" name="TextBox 17">
            <a:extLst>
              <a:ext uri="{FF2B5EF4-FFF2-40B4-BE49-F238E27FC236}">
                <a16:creationId xmlns:a16="http://schemas.microsoft.com/office/drawing/2014/main" id="{763DDFA6-62CD-4E0B-A028-71EF6DA2F45C}"/>
              </a:ext>
            </a:extLst>
          </p:cNvPr>
          <p:cNvSpPr txBox="1"/>
          <p:nvPr/>
        </p:nvSpPr>
        <p:spPr>
          <a:xfrm>
            <a:off x="9599621" y="6654150"/>
            <a:ext cx="1510498" cy="923330"/>
          </a:xfrm>
          <a:prstGeom prst="rect">
            <a:avLst/>
          </a:prstGeom>
          <a:no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0,36</a:t>
            </a:r>
          </a:p>
        </p:txBody>
      </p:sp>
    </p:spTree>
    <p:extLst>
      <p:ext uri="{BB962C8B-B14F-4D97-AF65-F5344CB8AC3E}">
        <p14:creationId xmlns:p14="http://schemas.microsoft.com/office/powerpoint/2010/main" val="426525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inVertical)">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p:bldP spid="6" grpId="0"/>
      <p:bldP spid="3" grpId="0"/>
      <p:bldP spid="8" grpId="0"/>
      <p:bldP spid="10" grpId="0"/>
      <p:bldP spid="11" grpId="0"/>
      <p:bldP spid="12" grpId="0"/>
      <p:bldP spid="14" grpId="0"/>
      <p:bldP spid="15"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193205" y="3810012"/>
            <a:ext cx="13650714" cy="3459480"/>
          </a:xfrm>
          <a:prstGeom prst="rect">
            <a:avLst/>
          </a:prstGeom>
          <a:noFill/>
        </p:spPr>
        <p:txBody>
          <a:bodyPr wrap="square" lIns="91320" tIns="45660" rIns="91320" bIns="45660" rtlCol="0">
            <a:spAutoFit/>
          </a:bodyPr>
          <a:lstStyle/>
          <a:p>
            <a:pPr algn="ctr">
              <a:lnSpc>
                <a:spcPct val="130000"/>
              </a:lnSpc>
            </a:pPr>
            <a:r>
              <a:rPr lang="en-US" sz="4000" b="1" u="sng" dirty="0" err="1">
                <a:solidFill>
                  <a:srgbClr val="0000FF"/>
                </a:solidFill>
                <a:latin typeface="Times New Roman" pitchFamily="18" charset="0"/>
                <a:cs typeface="Times New Roman" pitchFamily="18" charset="0"/>
              </a:rPr>
              <a:t>Bài</a:t>
            </a:r>
            <a:r>
              <a:rPr lang="en-US" sz="4000" b="1" u="sng" dirty="0">
                <a:solidFill>
                  <a:srgbClr val="0000FF"/>
                </a:solidFill>
                <a:latin typeface="Times New Roman" pitchFamily="18" charset="0"/>
                <a:cs typeface="Times New Roman" pitchFamily="18" charset="0"/>
              </a:rPr>
              <a:t> </a:t>
            </a:r>
            <a:r>
              <a:rPr lang="en-US" sz="4000" b="1" u="sng" dirty="0" err="1">
                <a:solidFill>
                  <a:srgbClr val="0000FF"/>
                </a:solidFill>
                <a:latin typeface="Times New Roman" pitchFamily="18" charset="0"/>
                <a:cs typeface="Times New Roman" pitchFamily="18" charset="0"/>
              </a:rPr>
              <a:t>giải</a:t>
            </a:r>
            <a:r>
              <a:rPr lang="en-US" sz="4000" b="1" u="sng" dirty="0">
                <a:solidFill>
                  <a:srgbClr val="0000FF"/>
                </a:solidFill>
                <a:latin typeface="Times New Roman" pitchFamily="18" charset="0"/>
                <a:cs typeface="Times New Roman" pitchFamily="18" charset="0"/>
              </a:rPr>
              <a:t> </a:t>
            </a:r>
          </a:p>
          <a:p>
            <a:r>
              <a:rPr lang="en-US" sz="4000" dirty="0">
                <a:latin typeface="+mj-lt"/>
              </a:rPr>
              <a:t>    </a:t>
            </a:r>
            <a:r>
              <a:rPr lang="vi-VN" sz="4000" b="1" dirty="0">
                <a:latin typeface="+mj-lt"/>
              </a:rPr>
              <a:t>Số điểm đội bóng rổ đó đã đạt được trong cả mùa giải là:</a:t>
            </a:r>
          </a:p>
          <a:p>
            <a:r>
              <a:rPr lang="en-US" sz="4000" b="1" dirty="0">
                <a:latin typeface="+mj-lt"/>
              </a:rPr>
              <a:t>                               </a:t>
            </a:r>
            <a:r>
              <a:rPr lang="vi-VN" sz="4000" b="1" dirty="0">
                <a:latin typeface="+mj-lt"/>
              </a:rPr>
              <a:t>52,5 x 12 = 630 (điểm)</a:t>
            </a:r>
          </a:p>
          <a:p>
            <a:r>
              <a:rPr lang="en-US" sz="4000" b="1" dirty="0">
                <a:latin typeface="+mj-lt"/>
              </a:rPr>
              <a:t>                                        </a:t>
            </a:r>
            <a:r>
              <a:rPr lang="vi-VN" sz="4000" b="1" u="sng" dirty="0">
                <a:latin typeface="+mj-lt"/>
              </a:rPr>
              <a:t>Đáp số</a:t>
            </a:r>
            <a:r>
              <a:rPr lang="vi-VN" sz="4000" b="1" dirty="0">
                <a:latin typeface="+mj-lt"/>
              </a:rPr>
              <a:t>: 630 điểm</a:t>
            </a:r>
          </a:p>
          <a:p>
            <a:pPr algn="ctr">
              <a:lnSpc>
                <a:spcPct val="130000"/>
              </a:lnSpc>
            </a:pPr>
            <a:endParaRPr lang="en-US" sz="4000" b="1" dirty="0">
              <a:solidFill>
                <a:srgbClr val="0000FF"/>
              </a:solidFill>
              <a:latin typeface="Times New Roman" pitchFamily="18" charset="0"/>
              <a:cs typeface="Times New Roman" pitchFamily="18" charset="0"/>
            </a:endParaRPr>
          </a:p>
        </p:txBody>
      </p:sp>
      <p:sp>
        <p:nvSpPr>
          <p:cNvPr id="9" name="TextBox 8"/>
          <p:cNvSpPr txBox="1"/>
          <p:nvPr/>
        </p:nvSpPr>
        <p:spPr>
          <a:xfrm>
            <a:off x="442121" y="1143013"/>
            <a:ext cx="14935200" cy="1938885"/>
          </a:xfrm>
          <a:prstGeom prst="rect">
            <a:avLst/>
          </a:prstGeom>
          <a:noFill/>
        </p:spPr>
        <p:txBody>
          <a:bodyPr wrap="square" lIns="91332" tIns="45667" rIns="91332" bIns="45667" rtlCol="0">
            <a:spAutoFit/>
          </a:bodyPr>
          <a:lstStyle/>
          <a:p>
            <a:r>
              <a:rPr lang="en-US" sz="4000" b="1" dirty="0" err="1">
                <a:solidFill>
                  <a:srgbClr val="0000FF"/>
                </a:solidFill>
                <a:latin typeface="Times New Roman" pitchFamily="18" charset="0"/>
                <a:cs typeface="Times New Roman" pitchFamily="18" charset="0"/>
              </a:rPr>
              <a:t>Bài</a:t>
            </a:r>
            <a:r>
              <a:rPr lang="en-US" sz="4000" b="1" dirty="0">
                <a:solidFill>
                  <a:srgbClr val="0000FF"/>
                </a:solidFill>
                <a:latin typeface="Times New Roman" pitchFamily="18" charset="0"/>
                <a:cs typeface="Times New Roman" pitchFamily="18" charset="0"/>
              </a:rPr>
              <a:t> 3:</a:t>
            </a:r>
            <a:r>
              <a:rPr lang="en-US" sz="4000" b="1" dirty="0">
                <a:solidFill>
                  <a:srgbClr val="FF0000"/>
                </a:solidFill>
                <a:latin typeface="Times New Roman" pitchFamily="18" charset="0"/>
                <a:cs typeface="Times New Roman" pitchFamily="18" charset="0"/>
              </a:rPr>
              <a:t> </a:t>
            </a:r>
            <a:r>
              <a:rPr lang="vi-VN" sz="4000" dirty="0">
                <a:latin typeface="Times New Roman" panose="02020603050405020304" pitchFamily="18" charset="0"/>
                <a:cs typeface="Times New Roman" panose="02020603050405020304" pitchFamily="18" charset="0"/>
              </a:rPr>
              <a:t>Một đội bóng rổ đạt trung bình 52,5 điểm mỗi trận đấu. Tính số điểm đội bóng rổ đó đã đạt được trong cả mùa giải, biết rằng đội thi đấu tất cả 12 trận.</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177100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1343</TotalTime>
  <Words>661</Words>
  <Application>Microsoft Office PowerPoint</Application>
  <PresentationFormat>Custom</PresentationFormat>
  <Paragraphs>80</Paragraphs>
  <Slides>14</Slides>
  <Notes>8</Notes>
  <HiddenSlides>0</HiddenSlides>
  <MMClips>13</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14</vt:i4>
      </vt:variant>
    </vt:vector>
  </HeadingPairs>
  <TitlesOfParts>
    <vt:vector size="24" baseType="lpstr">
      <vt:lpstr>Arial</vt:lpstr>
      <vt:lpstr>Calibri</vt:lpstr>
      <vt:lpstr>Tahoma</vt:lpstr>
      <vt:lpstr>Times New Roman</vt:lpstr>
      <vt:lpstr>Wingdings</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198</cp:revision>
  <dcterms:created xsi:type="dcterms:W3CDTF">2022-07-10T01:37:20Z</dcterms:created>
  <dcterms:modified xsi:type="dcterms:W3CDTF">2024-08-31T14:41:33Z</dcterms:modified>
</cp:coreProperties>
</file>