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0.wav" ContentType="audio/wav"/>
  <Override PartName="/ppt/media/audio30.wav" ContentType="audio/wav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6" r:id="rId2"/>
  </p:sldMasterIdLst>
  <p:notesMasterIdLst>
    <p:notesMasterId r:id="rId14"/>
  </p:notesMasterIdLst>
  <p:sldIdLst>
    <p:sldId id="297" r:id="rId3"/>
    <p:sldId id="258" r:id="rId4"/>
    <p:sldId id="260" r:id="rId5"/>
    <p:sldId id="261" r:id="rId6"/>
    <p:sldId id="284" r:id="rId7"/>
    <p:sldId id="285" r:id="rId8"/>
    <p:sldId id="266" r:id="rId9"/>
    <p:sldId id="292" r:id="rId10"/>
    <p:sldId id="293" r:id="rId11"/>
    <p:sldId id="294" r:id="rId12"/>
    <p:sldId id="29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34B6FD-1F47-460E-A72B-DD86DB3BFA79}">
  <a:tblStyle styleId="{1D34B6FD-1F47-460E-A72B-DD86DB3BFA79}" styleName="Table_0">
    <a:wholeTbl>
      <a:tcTxStyle b="off" i="off">
        <a:font>
          <a:latin typeface="UTM Avo"/>
          <a:ea typeface="UTM Avo"/>
          <a:cs typeface="UTM Av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UTM Avo"/>
          <a:ea typeface="UTM Avo"/>
          <a:cs typeface="UTM Av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UTM Avo"/>
          <a:ea typeface="UTM Avo"/>
          <a:cs typeface="UTM Av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UTM Avo"/>
          <a:ea typeface="UTM Avo"/>
          <a:cs typeface="UTM Av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UTM Avo"/>
          <a:ea typeface="UTM Avo"/>
          <a:cs typeface="UTM Av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8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45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50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9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8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78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360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54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9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3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8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7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655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0.wav"/><Relationship Id="rId7" Type="http://schemas.openxmlformats.org/officeDocument/2006/relationships/audio" Target="../media/audio4.wav"/><Relationship Id="rId12" Type="http://schemas.openxmlformats.org/officeDocument/2006/relationships/image" Target="../media/image23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0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0.wav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audio" Target="../media/audio2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0.wav"/><Relationship Id="rId7" Type="http://schemas.openxmlformats.org/officeDocument/2006/relationships/audio" Target="../media/audio4.wav"/><Relationship Id="rId12" Type="http://schemas.openxmlformats.org/officeDocument/2006/relationships/image" Target="../media/image23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0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0.wav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0.wav"/><Relationship Id="rId7" Type="http://schemas.openxmlformats.org/officeDocument/2006/relationships/audio" Target="../media/audio4.wav"/><Relationship Id="rId12" Type="http://schemas.openxmlformats.org/officeDocument/2006/relationships/image" Target="../media/image23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0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0.wav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audio" Target="../media/audio2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0.wav"/><Relationship Id="rId7" Type="http://schemas.openxmlformats.org/officeDocument/2006/relationships/audio" Target="../media/audio4.wav"/><Relationship Id="rId12" Type="http://schemas.openxmlformats.org/officeDocument/2006/relationships/image" Target="../media/image23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0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0.wav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951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6 - 2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55468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63353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55467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3348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FF393F-265C-4DB3-85E1-DBA2FD3592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5" y="10349"/>
            <a:ext cx="1267941" cy="56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6292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5 - 3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55468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63352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55468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3348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8B8603-74B9-4F7B-8406-37059B3062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5" y="10349"/>
            <a:ext cx="1267941" cy="56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 descr="Screenshot (65)"/>
          <p:cNvPicPr preferRelativeResize="0"/>
          <p:nvPr/>
        </p:nvPicPr>
        <p:blipFill rotWithShape="1">
          <a:blip r:embed="rId3">
            <a:alphaModFix/>
          </a:blip>
          <a:srcRect l="29594" t="27778" r="26989" b="17536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 descr="Screenshot (63)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1895" t="37796" r="25145" b="25932"/>
          <a:stretch/>
        </p:blipFill>
        <p:spPr>
          <a:xfrm>
            <a:off x="0" y="1"/>
            <a:ext cx="12192000" cy="439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8"/>
          <p:cNvGrpSpPr/>
          <p:nvPr/>
        </p:nvGrpSpPr>
        <p:grpSpPr>
          <a:xfrm>
            <a:off x="801858" y="4682832"/>
            <a:ext cx="9945859" cy="1063625"/>
            <a:chOff x="3891" y="6865"/>
            <a:chExt cx="9983" cy="1675"/>
          </a:xfrm>
        </p:grpSpPr>
        <p:pic>
          <p:nvPicPr>
            <p:cNvPr id="140" name="Google Shape;140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10546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1" name="Google Shape;141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5525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2" name="Google Shape;142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7159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3" name="Google Shape;143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12240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4" name="Google Shape;144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8902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5" name="Google Shape;145;p18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3891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146" name="Google Shape;146;p18"/>
          <p:cNvCxnSpPr/>
          <p:nvPr/>
        </p:nvCxnSpPr>
        <p:spPr>
          <a:xfrm>
            <a:off x="4754538" y="4612591"/>
            <a:ext cx="583565" cy="1091565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18"/>
          <p:cNvCxnSpPr/>
          <p:nvPr/>
        </p:nvCxnSpPr>
        <p:spPr>
          <a:xfrm>
            <a:off x="6352833" y="4570486"/>
            <a:ext cx="583565" cy="1091565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18"/>
          <p:cNvCxnSpPr/>
          <p:nvPr/>
        </p:nvCxnSpPr>
        <p:spPr>
          <a:xfrm>
            <a:off x="7864231" y="4626757"/>
            <a:ext cx="566420" cy="1101725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18"/>
          <p:cNvCxnSpPr/>
          <p:nvPr/>
        </p:nvCxnSpPr>
        <p:spPr>
          <a:xfrm>
            <a:off x="9563149" y="4668765"/>
            <a:ext cx="583565" cy="1091565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18"/>
          <p:cNvSpPr txBox="1"/>
          <p:nvPr/>
        </p:nvSpPr>
        <p:spPr>
          <a:xfrm>
            <a:off x="3902710" y="5800725"/>
            <a:ext cx="46799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6 - 4 = 2</a:t>
            </a:r>
            <a:endParaRPr sz="28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 descr="Screenshot (64)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8804" t="35316" r="40044" b="29805"/>
          <a:stretch/>
        </p:blipFill>
        <p:spPr>
          <a:xfrm>
            <a:off x="0" y="0"/>
            <a:ext cx="12192000" cy="4023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9"/>
          <p:cNvGrpSpPr/>
          <p:nvPr/>
        </p:nvGrpSpPr>
        <p:grpSpPr>
          <a:xfrm>
            <a:off x="239148" y="4067126"/>
            <a:ext cx="11812172" cy="1686560"/>
            <a:chOff x="5525" y="6865"/>
            <a:chExt cx="8349" cy="1675"/>
          </a:xfrm>
        </p:grpSpPr>
        <p:pic>
          <p:nvPicPr>
            <p:cNvPr id="158" name="Google Shape;158;p19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10546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9" name="Google Shape;159;p19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5525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0" name="Google Shape;160;p19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7159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1" name="Google Shape;161;p19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12240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2" name="Google Shape;162;p19" descr="C:\Users\Administrator\Downloads\93c38d91-db33-47dd-85bd-a14c0cfcfdd0 (3).jpg"/>
            <p:cNvPicPr preferRelativeResize="0"/>
            <p:nvPr/>
          </p:nvPicPr>
          <p:blipFill rotWithShape="1">
            <a:blip r:embed="rId4">
              <a:alphaModFix/>
            </a:blip>
            <a:srcRect l="63902" t="88734" r="32737" b="8712"/>
            <a:stretch/>
          </p:blipFill>
          <p:spPr>
            <a:xfrm>
              <a:off x="8902" y="6865"/>
              <a:ext cx="1634" cy="1675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163" name="Google Shape;163;p19"/>
          <p:cNvCxnSpPr/>
          <p:nvPr/>
        </p:nvCxnSpPr>
        <p:spPr>
          <a:xfrm rot="16200000" flipH="1">
            <a:off x="5418040" y="4405166"/>
            <a:ext cx="1601860" cy="982638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4" name="Google Shape;164;p19"/>
          <p:cNvCxnSpPr/>
          <p:nvPr/>
        </p:nvCxnSpPr>
        <p:spPr>
          <a:xfrm rot="16200000" flipH="1">
            <a:off x="7647109" y="4256795"/>
            <a:ext cx="1601958" cy="1110469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19"/>
          <p:cNvCxnSpPr/>
          <p:nvPr/>
        </p:nvCxnSpPr>
        <p:spPr>
          <a:xfrm rot="16200000" flipH="1">
            <a:off x="10089246" y="4166748"/>
            <a:ext cx="1738630" cy="1378976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19"/>
          <p:cNvSpPr txBox="1"/>
          <p:nvPr/>
        </p:nvSpPr>
        <p:spPr>
          <a:xfrm>
            <a:off x="3313381" y="5817035"/>
            <a:ext cx="46799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5 - 3 = 2</a:t>
            </a:r>
            <a:endParaRPr sz="2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8347"/>
          <a:stretch>
            <a:fillRect/>
          </a:stretch>
        </p:blipFill>
        <p:spPr>
          <a:xfrm>
            <a:off x="2971800" y="1264920"/>
            <a:ext cx="6156959" cy="3677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/>
          </p:cNvPicPr>
          <p:nvPr>
            <p:ph sz="half" idx="2"/>
          </p:nvPr>
        </p:nvPicPr>
        <p:blipFill>
          <a:blip r:embed="rId3"/>
          <a:srcRect b="10974"/>
          <a:stretch>
            <a:fillRect/>
          </a:stretch>
        </p:blipFill>
        <p:spPr>
          <a:xfrm>
            <a:off x="335281" y="1386841"/>
            <a:ext cx="2891790" cy="3493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4"/>
          <a:srcRect b="9960"/>
          <a:stretch>
            <a:fillRect/>
          </a:stretch>
        </p:blipFill>
        <p:spPr>
          <a:xfrm>
            <a:off x="8921114" y="1660526"/>
            <a:ext cx="3164205" cy="3189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166;p19">
            <a:extLst>
              <a:ext uri="{FF2B5EF4-FFF2-40B4-BE49-F238E27FC236}">
                <a16:creationId xmlns:a16="http://schemas.microsoft.com/office/drawing/2014/main" id="{BD641BC9-E2E1-4F67-B8ED-2AF87E21CA8A}"/>
              </a:ext>
            </a:extLst>
          </p:cNvPr>
          <p:cNvSpPr txBox="1"/>
          <p:nvPr/>
        </p:nvSpPr>
        <p:spPr>
          <a:xfrm>
            <a:off x="3507105" y="5534601"/>
            <a:ext cx="46799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5 - 2 = 3</a:t>
            </a:r>
            <a:endParaRPr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604 0.00703704 L 0.37099 0.7706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3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333 -0.0705556 L -0.376302 0.80703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3005455" y="959485"/>
            <a:ext cx="2082483" cy="259397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63292" t="50345"/>
          <a:stretch>
            <a:fillRect/>
          </a:stretch>
        </p:blipFill>
        <p:spPr>
          <a:xfrm>
            <a:off x="0" y="2144713"/>
            <a:ext cx="2649538" cy="463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Content Placeholder 11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9184" r="39764" b="69396"/>
          <a:stretch>
            <a:fillRect/>
          </a:stretch>
        </p:blipFill>
        <p:spPr>
          <a:xfrm>
            <a:off x="4968875" y="590868"/>
            <a:ext cx="2649538" cy="31076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14"/>
          <p:cNvPicPr>
            <a:picLocks noChangeAspect="1"/>
          </p:cNvPicPr>
          <p:nvPr/>
        </p:nvPicPr>
        <p:blipFill>
          <a:blip r:embed="rId2"/>
          <a:srcRect l="38722" t="30000" r="39217" b="36862"/>
          <a:stretch>
            <a:fillRect/>
          </a:stretch>
        </p:blipFill>
        <p:spPr>
          <a:xfrm>
            <a:off x="9918700" y="959485"/>
            <a:ext cx="2273300" cy="2652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114"/>
          <p:cNvPicPr>
            <a:picLocks noChangeAspect="1"/>
          </p:cNvPicPr>
          <p:nvPr/>
        </p:nvPicPr>
        <p:blipFill>
          <a:blip r:embed="rId2"/>
          <a:srcRect l="7508" t="65587" r="68003" b="5352"/>
          <a:stretch>
            <a:fillRect/>
          </a:stretch>
        </p:blipFill>
        <p:spPr>
          <a:xfrm>
            <a:off x="7407275" y="731838"/>
            <a:ext cx="2757805" cy="288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2187575" y="3896360"/>
            <a:ext cx="817880" cy="97028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Google Shape;166;p19">
            <a:extLst>
              <a:ext uri="{FF2B5EF4-FFF2-40B4-BE49-F238E27FC236}">
                <a16:creationId xmlns:a16="http://schemas.microsoft.com/office/drawing/2014/main" id="{7A8A5ADD-9978-4C57-84A1-946CBDEA6D6C}"/>
              </a:ext>
            </a:extLst>
          </p:cNvPr>
          <p:cNvSpPr txBox="1"/>
          <p:nvPr/>
        </p:nvSpPr>
        <p:spPr>
          <a:xfrm>
            <a:off x="3507105" y="5534601"/>
            <a:ext cx="46799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4 - 1 = 3</a:t>
            </a:r>
            <a:endParaRPr sz="28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4661 0.496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4" descr="C:\Users\Administrator\Downloads\622d32fe-69e9-4a93-9b3a-281646699756 (1).jpg"/>
          <p:cNvPicPr preferRelativeResize="0"/>
          <p:nvPr/>
        </p:nvPicPr>
        <p:blipFill rotWithShape="1">
          <a:blip r:embed="rId3">
            <a:alphaModFix/>
          </a:blip>
          <a:srcRect l="5963" t="3286" r="3778" b="6089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24"/>
          <p:cNvGraphicFramePr/>
          <p:nvPr/>
        </p:nvGraphicFramePr>
        <p:xfrm>
          <a:off x="2782351" y="3147509"/>
          <a:ext cx="400050" cy="640090"/>
        </p:xfrm>
        <a:graphic>
          <a:graphicData uri="http://schemas.openxmlformats.org/drawingml/2006/table">
            <a:tbl>
              <a:tblPr firstRow="1" bandRow="1">
                <a:noFill/>
                <a:tableStyleId>{1D34B6FD-1F47-460E-A72B-DD86DB3BFA79}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2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" name="Google Shape;217;p24"/>
          <p:cNvGraphicFramePr/>
          <p:nvPr/>
        </p:nvGraphicFramePr>
        <p:xfrm>
          <a:off x="2817089" y="5724574"/>
          <a:ext cx="419100" cy="640090"/>
        </p:xfrm>
        <a:graphic>
          <a:graphicData uri="http://schemas.openxmlformats.org/drawingml/2006/table">
            <a:tbl>
              <a:tblPr firstRow="1" bandRow="1">
                <a:noFill/>
                <a:tableStyleId>{1D34B6FD-1F47-460E-A72B-DD86DB3BFA79}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8" name="Google Shape;218;p24"/>
          <p:cNvGraphicFramePr/>
          <p:nvPr/>
        </p:nvGraphicFramePr>
        <p:xfrm>
          <a:off x="9917865" y="3117451"/>
          <a:ext cx="438150" cy="640090"/>
        </p:xfrm>
        <a:graphic>
          <a:graphicData uri="http://schemas.openxmlformats.org/drawingml/2006/table">
            <a:tbl>
              <a:tblPr firstRow="1" bandRow="1">
                <a:noFill/>
                <a:tableStyleId>{1D34B6FD-1F47-460E-A72B-DD86DB3BFA79}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" name="Google Shape;219;p24"/>
          <p:cNvGraphicFramePr/>
          <p:nvPr/>
        </p:nvGraphicFramePr>
        <p:xfrm>
          <a:off x="9946000" y="5710507"/>
          <a:ext cx="419100" cy="640090"/>
        </p:xfrm>
        <a:graphic>
          <a:graphicData uri="http://schemas.openxmlformats.org/drawingml/2006/table">
            <a:tbl>
              <a:tblPr firstRow="1" bandRow="1">
                <a:noFill/>
                <a:tableStyleId>{1D34B6FD-1F47-460E-A72B-DD86DB3BFA79}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951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 - 1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55468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63352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55467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3349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B09A31-21D2-4EF0-B156-063A034367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5" y="10349"/>
            <a:ext cx="1267941" cy="56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951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5 - 4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55469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63352" y="3989903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55467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3348" y="5635627"/>
              <a:ext cx="254000" cy="6153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FEBECF-6303-42DF-9790-136FE9DCD1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5" y="10349"/>
            <a:ext cx="1267941" cy="56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8"/>
      </p:transition>
    </mc:Choice>
    <mc:Fallback xmlns="">
      <p:transition spd="med">
        <p:wheel spokes="8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108</TotalTime>
  <Words>376</Words>
  <Application>Microsoft Office PowerPoint</Application>
  <PresentationFormat>Widescreen</PresentationFormat>
  <Paragraphs>40</Paragraphs>
  <Slides>11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UTM Avo</vt:lpstr>
      <vt:lpstr>Arial</vt:lpstr>
      <vt:lpstr>Calibri</vt:lpstr>
      <vt:lpstr>Times New Roman</vt:lpstr>
      <vt:lpstr>HOC10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 : PHÉP CỘNG PHÉP TRỪ TRONG PHẠM VI 10</dc:title>
  <dc:creator>ADMIN</dc:creator>
  <cp:lastModifiedBy>Administrator</cp:lastModifiedBy>
  <cp:revision>23</cp:revision>
  <dcterms:modified xsi:type="dcterms:W3CDTF">2023-11-13T01:06:49Z</dcterms:modified>
</cp:coreProperties>
</file>