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  <p:sldMasterId id="2147483702" r:id="rId2"/>
  </p:sldMasterIdLst>
  <p:notesMasterIdLst>
    <p:notesMasterId r:id="rId8"/>
  </p:notesMasterIdLst>
  <p:sldIdLst>
    <p:sldId id="257" r:id="rId3"/>
    <p:sldId id="277" r:id="rId4"/>
    <p:sldId id="284" r:id="rId5"/>
    <p:sldId id="285" r:id="rId6"/>
    <p:sldId id="286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56E4E5-9331-4115-AF99-2E3F9C73AB5E}">
  <a:tblStyle styleId="{A056E4E5-9331-4115-AF99-2E3F9C73AB5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5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7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9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741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30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963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0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90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70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 descr="C:\Users\Administrator\Downloads\c9b14324-b0be-4ae2-b134-97f38c245e8d.jpg"/>
          <p:cNvPicPr preferRelativeResize="0"/>
          <p:nvPr/>
        </p:nvPicPr>
        <p:blipFill rotWithShape="1">
          <a:blip r:embed="rId4">
            <a:alphaModFix/>
          </a:blip>
          <a:srcRect l="5054" b="10399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6D062C-C9B4-4AB8-B0BF-8DD0B01BC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43167"/>
              </p:ext>
            </p:extLst>
          </p:nvPr>
        </p:nvGraphicFramePr>
        <p:xfrm>
          <a:off x="2658110" y="2651760"/>
          <a:ext cx="15633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= 1</a:t>
                      </a:r>
                      <a:endParaRPr lang="vi-VN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E14A47-64AC-40A6-8058-C70925AB0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21066"/>
              </p:ext>
            </p:extLst>
          </p:nvPr>
        </p:nvGraphicFramePr>
        <p:xfrm>
          <a:off x="2658110" y="4038600"/>
          <a:ext cx="15633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= 1</a:t>
                      </a:r>
                      <a:endParaRPr lang="vi-VN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CF7E73-6A57-4BCB-AA4D-64271F5C3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254414"/>
              </p:ext>
            </p:extLst>
          </p:nvPr>
        </p:nvGraphicFramePr>
        <p:xfrm>
          <a:off x="2658110" y="5448300"/>
          <a:ext cx="15633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= 4</a:t>
                      </a:r>
                      <a:endParaRPr lang="vi-VN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B7D954-EA39-4BEB-9E9E-BA07382FA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37462"/>
              </p:ext>
            </p:extLst>
          </p:nvPr>
        </p:nvGraphicFramePr>
        <p:xfrm>
          <a:off x="6391912" y="2529840"/>
          <a:ext cx="15633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= 2</a:t>
                      </a:r>
                      <a:endParaRPr lang="vi-VN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A1228A-1421-41BF-BA3C-531E738F3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56697"/>
              </p:ext>
            </p:extLst>
          </p:nvPr>
        </p:nvGraphicFramePr>
        <p:xfrm>
          <a:off x="6437632" y="4038600"/>
          <a:ext cx="15633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= 3</a:t>
                      </a:r>
                      <a:endParaRPr lang="vi-VN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218C51-98F7-4499-AAD7-135A524F9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9267"/>
              </p:ext>
            </p:extLst>
          </p:nvPr>
        </p:nvGraphicFramePr>
        <p:xfrm>
          <a:off x="6437632" y="5448300"/>
          <a:ext cx="15633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= 1</a:t>
                      </a:r>
                      <a:endParaRPr lang="vi-VN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55CB71-D9AA-4416-9E47-C2B2CCBD6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99290"/>
              </p:ext>
            </p:extLst>
          </p:nvPr>
        </p:nvGraphicFramePr>
        <p:xfrm>
          <a:off x="10125714" y="2529840"/>
          <a:ext cx="15633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= 0</a:t>
                      </a:r>
                      <a:endParaRPr lang="vi-VN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93CFC3B-4282-4379-8D09-3D85C0FE0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64315"/>
              </p:ext>
            </p:extLst>
          </p:nvPr>
        </p:nvGraphicFramePr>
        <p:xfrm>
          <a:off x="10125714" y="4038600"/>
          <a:ext cx="15633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= 0</a:t>
                      </a:r>
                      <a:endParaRPr lang="vi-VN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DC625CA-1CB8-4535-BDAA-ECA8745C1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01466"/>
              </p:ext>
            </p:extLst>
          </p:nvPr>
        </p:nvGraphicFramePr>
        <p:xfrm>
          <a:off x="10125714" y="5448300"/>
          <a:ext cx="15633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F0000"/>
                          </a:solidFill>
                        </a:rPr>
                        <a:t>= 0</a:t>
                      </a:r>
                      <a:endParaRPr lang="vi-VN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4938" b="9524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77" b="38596" l="56021" r="72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45" t="15981" r="28443" b="64117"/>
          <a:stretch>
            <a:fillRect/>
          </a:stretch>
        </p:blipFill>
        <p:spPr bwMode="auto">
          <a:xfrm>
            <a:off x="6231255" y="447675"/>
            <a:ext cx="2805430" cy="41249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6929755" y="501205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37534" r="52221" b="50856"/>
          <a:stretch>
            <a:fillRect/>
          </a:stretch>
        </p:blipFill>
        <p:spPr bwMode="auto">
          <a:xfrm>
            <a:off x="439420" y="5229225"/>
            <a:ext cx="4583430" cy="11677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extBox 12"/>
          <p:cNvSpPr txBox="1"/>
          <p:nvPr/>
        </p:nvSpPr>
        <p:spPr>
          <a:xfrm>
            <a:off x="4683489" y="747040"/>
            <a:ext cx="62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66332"/>
              </p:ext>
            </p:extLst>
          </p:nvPr>
        </p:nvGraphicFramePr>
        <p:xfrm>
          <a:off x="2550160" y="5441315"/>
          <a:ext cx="4953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80276"/>
              </p:ext>
            </p:extLst>
          </p:nvPr>
        </p:nvGraphicFramePr>
        <p:xfrm>
          <a:off x="7800975" y="5304155"/>
          <a:ext cx="501650" cy="76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6656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595095"/>
              </p:ext>
            </p:extLst>
          </p:nvPr>
        </p:nvGraphicFramePr>
        <p:xfrm>
          <a:off x="9036685" y="5304155"/>
          <a:ext cx="51181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  <a:p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7762"/>
              </p:ext>
            </p:extLst>
          </p:nvPr>
        </p:nvGraphicFramePr>
        <p:xfrm>
          <a:off x="10282555" y="5326380"/>
          <a:ext cx="514350" cy="7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07" b="37250" l="10029" r="23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12319" r="74869" b="63990"/>
          <a:stretch>
            <a:fillRect/>
          </a:stretch>
        </p:blipFill>
        <p:spPr bwMode="auto">
          <a:xfrm>
            <a:off x="149225" y="540385"/>
            <a:ext cx="3097530" cy="418211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Content Placeholder 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92" b="35618" l="14761" r="43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23507" r="56722" b="63202"/>
          <a:stretch>
            <a:fillRect/>
          </a:stretch>
        </p:blipFill>
        <p:spPr bwMode="auto">
          <a:xfrm>
            <a:off x="2939415" y="2927985"/>
            <a:ext cx="2993390" cy="16446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07" b="37059" l="58047" r="90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1" t="22535" r="11349" b="63865"/>
          <a:stretch>
            <a:fillRect/>
          </a:stretch>
        </p:blipFill>
        <p:spPr bwMode="auto">
          <a:xfrm rot="180000">
            <a:off x="8915400" y="2522220"/>
            <a:ext cx="2764790" cy="162433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5" b="80178" l="67505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23" t="56310" r="9342" b="20608"/>
          <a:stretch>
            <a:fillRect/>
          </a:stretch>
        </p:blipFill>
        <p:spPr bwMode="auto">
          <a:xfrm>
            <a:off x="9353550" y="1436370"/>
            <a:ext cx="232283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09" b="86335" l="8744" r="26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54740" r="76421" b="19151"/>
          <a:stretch>
            <a:fillRect/>
          </a:stretch>
        </p:blipFill>
        <p:spPr bwMode="auto">
          <a:xfrm>
            <a:off x="646430" y="429895"/>
            <a:ext cx="2461895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7172960" y="485076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838200" y="4850130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31988"/>
              </p:ext>
            </p:extLst>
          </p:nvPr>
        </p:nvGraphicFramePr>
        <p:xfrm>
          <a:off x="1667511" y="5213350"/>
          <a:ext cx="5715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7191"/>
              </p:ext>
            </p:extLst>
          </p:nvPr>
        </p:nvGraphicFramePr>
        <p:xfrm>
          <a:off x="2941955" y="5213350"/>
          <a:ext cx="558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32716"/>
              </p:ext>
            </p:extLst>
          </p:nvPr>
        </p:nvGraphicFramePr>
        <p:xfrm>
          <a:off x="8020050" y="5213350"/>
          <a:ext cx="457200" cy="70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9506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6699"/>
              </p:ext>
            </p:extLst>
          </p:nvPr>
        </p:nvGraphicFramePr>
        <p:xfrm>
          <a:off x="4203700" y="5213350"/>
          <a:ext cx="533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40527"/>
              </p:ext>
            </p:extLst>
          </p:nvPr>
        </p:nvGraphicFramePr>
        <p:xfrm>
          <a:off x="9300210" y="5213350"/>
          <a:ext cx="4000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70892"/>
              </p:ext>
            </p:extLst>
          </p:nvPr>
        </p:nvGraphicFramePr>
        <p:xfrm>
          <a:off x="10523220" y="5283200"/>
          <a:ext cx="5397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Content Placeholder 1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431" b="87201" l="23821" r="46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1" t="62377" r="55310" b="20633"/>
          <a:stretch>
            <a:fillRect/>
          </a:stretch>
        </p:blipFill>
        <p:spPr bwMode="auto">
          <a:xfrm>
            <a:off x="3296285" y="2357755"/>
            <a:ext cx="2807335" cy="196405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Content Placeholder 1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3862705" y="2759075"/>
            <a:ext cx="982345" cy="68707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5" b="74730" l="51800" r="75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1" t="62427" r="24981" b="25758"/>
          <a:stretch>
            <a:fillRect/>
          </a:stretch>
        </p:blipFill>
        <p:spPr bwMode="auto">
          <a:xfrm>
            <a:off x="6785610" y="2717800"/>
            <a:ext cx="2514600" cy="12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7579360" y="2927350"/>
            <a:ext cx="982345" cy="687070"/>
          </a:xfrm>
          <a:prstGeom prst="ellipse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2604 0.021666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0833 0.00342593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1047750"/>
            <a:ext cx="9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11512" r="5609" b="48665"/>
          <a:stretch>
            <a:fillRect/>
          </a:stretch>
        </p:blipFill>
        <p:spPr bwMode="auto">
          <a:xfrm>
            <a:off x="-36830" y="779780"/>
            <a:ext cx="12228830" cy="29159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12" name="Picture 2" descr="C:\Users\Administrator\Downloads\221dbc79-b558-4d1a-80cb-57370e943769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49210" r="4642" b="8578"/>
          <a:stretch>
            <a:fillRect/>
          </a:stretch>
        </p:blipFill>
        <p:spPr bwMode="auto">
          <a:xfrm>
            <a:off x="19050" y="3984625"/>
            <a:ext cx="12154535" cy="252666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02384"/>
              </p:ext>
            </p:extLst>
          </p:nvPr>
        </p:nvGraphicFramePr>
        <p:xfrm>
          <a:off x="2809875" y="274320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vi-VN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75667"/>
              </p:ext>
            </p:extLst>
          </p:nvPr>
        </p:nvGraphicFramePr>
        <p:xfrm>
          <a:off x="7674220" y="2834640"/>
          <a:ext cx="59055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3</a:t>
                      </a:r>
                      <a:endParaRPr lang="vi-VN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71707"/>
              </p:ext>
            </p:extLst>
          </p:nvPr>
        </p:nvGraphicFramePr>
        <p:xfrm>
          <a:off x="8836904" y="2834640"/>
          <a:ext cx="5532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vi-VN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27187"/>
              </p:ext>
            </p:extLst>
          </p:nvPr>
        </p:nvGraphicFramePr>
        <p:xfrm>
          <a:off x="9953870" y="2788920"/>
          <a:ext cx="65551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2</a:t>
                      </a:r>
                      <a:endParaRPr lang="vi-VN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50318"/>
              </p:ext>
            </p:extLst>
          </p:nvPr>
        </p:nvGraphicFramePr>
        <p:xfrm>
          <a:off x="1668780" y="5690235"/>
          <a:ext cx="7429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vi-VN" altLang="en-US" sz="36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925575"/>
              </p:ext>
            </p:extLst>
          </p:nvPr>
        </p:nvGraphicFramePr>
        <p:xfrm>
          <a:off x="2809875" y="5690235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vi-VN" altLang="en-US" sz="36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46168"/>
              </p:ext>
            </p:extLst>
          </p:nvPr>
        </p:nvGraphicFramePr>
        <p:xfrm>
          <a:off x="3931920" y="5690235"/>
          <a:ext cx="74676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vi-VN" altLang="en-US" sz="36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530339"/>
              </p:ext>
            </p:extLst>
          </p:nvPr>
        </p:nvGraphicFramePr>
        <p:xfrm>
          <a:off x="7639050" y="562356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82297"/>
              </p:ext>
            </p:extLst>
          </p:nvPr>
        </p:nvGraphicFramePr>
        <p:xfrm>
          <a:off x="8737600" y="5623560"/>
          <a:ext cx="70929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81630"/>
              </p:ext>
            </p:extLst>
          </p:nvPr>
        </p:nvGraphicFramePr>
        <p:xfrm>
          <a:off x="9740900" y="5623560"/>
          <a:ext cx="76708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vi-VN" alt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vi-VN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103</TotalTime>
  <Words>49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HOC10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Administrator</cp:lastModifiedBy>
  <cp:revision>20</cp:revision>
  <dcterms:modified xsi:type="dcterms:W3CDTF">2023-11-15T02:12:00Z</dcterms:modified>
</cp:coreProperties>
</file>