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76" r:id="rId2"/>
    <p:sldId id="466" r:id="rId3"/>
    <p:sldId id="474" r:id="rId4"/>
    <p:sldId id="475" r:id="rId5"/>
    <p:sldId id="478" r:id="rId6"/>
    <p:sldId id="488" r:id="rId7"/>
    <p:sldId id="487" r:id="rId8"/>
    <p:sldId id="486" r:id="rId9"/>
    <p:sldId id="485" r:id="rId10"/>
    <p:sldId id="483" r:id="rId11"/>
    <p:sldId id="467" r:id="rId12"/>
    <p:sldId id="4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6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4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24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8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8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60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22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8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4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0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51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microsoft.com/office/2017/06/relationships/model3d" Target="../media/model3d1.glb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microsoft.com/office/2017/06/relationships/model3d" Target="../media/model3d2.glb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6">
            <a:extLst>
              <a:ext uri="{FF2B5EF4-FFF2-40B4-BE49-F238E27FC236}">
                <a16:creationId xmlns:a16="http://schemas.microsoft.com/office/drawing/2014/main" id="{D0B5B508-02BC-4CA9-97A0-1710590C7C11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1278081" y="1051646"/>
            <a:chExt cx="9889791" cy="502659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D20E7365-8F65-48FC-A9C9-4FF09E5EC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81" y="1051646"/>
              <a:ext cx="9889791" cy="4754707"/>
            </a:xfrm>
            <a:prstGeom prst="rect">
              <a:avLst/>
            </a:pr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0459A6CC-0F4C-4E7D-B648-48E6DCAD9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14" y="3945635"/>
              <a:ext cx="1253977" cy="1068546"/>
            </a:xfrm>
            <a:prstGeom prst="rect">
              <a:avLst/>
            </a:prstGeom>
          </p:spPr>
        </p:pic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296A835E-095A-411A-AE40-2931676D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980" y="3945635"/>
              <a:ext cx="1819365" cy="1429929"/>
            </a:xfrm>
            <a:prstGeom prst="rect">
              <a:avLst/>
            </a:prstGeom>
          </p:spPr>
        </p:pic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CDC8DBEF-B542-4C75-888A-301C02DA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09871">
              <a:off x="5023956" y="2837789"/>
              <a:ext cx="1492926" cy="1492926"/>
            </a:xfrm>
            <a:prstGeom prst="rect">
              <a:avLst/>
            </a:pr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43741F64-5F15-477D-A9E0-D15CCC1CC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957" y="2755152"/>
              <a:ext cx="3323087" cy="332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70895CB5-E074-4E5B-BC07-D25E24F12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530" y="982877"/>
            <a:ext cx="990947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23FFC6A-1215-4407-A788-FF67EC8BB8B2}"/>
              </a:ext>
            </a:extLst>
          </p:cNvPr>
          <p:cNvGrpSpPr/>
          <p:nvPr/>
        </p:nvGrpSpPr>
        <p:grpSpPr>
          <a:xfrm>
            <a:off x="849222" y="755574"/>
            <a:ext cx="1296791" cy="1039383"/>
            <a:chOff x="-184241" y="33384"/>
            <a:chExt cx="1296791" cy="1039383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id="{3CBDA175-E956-4721-8FD2-5ADE746ABF9E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4F30EBF-7AF0-4F3B-9D6A-722BDBC0BE21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BB89FCF-908B-42B3-8B06-DED250915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83" y="2500925"/>
            <a:ext cx="3526167" cy="204885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4D74EB16-59A4-4880-8F36-D48CC31CA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0" y="2025575"/>
            <a:ext cx="3615663" cy="2414238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DBD6250-C71A-4D3C-80D9-257E3720E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026" y="4728822"/>
            <a:ext cx="4686512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83615ED-C2A6-4DE4-A404-BD5AA20FC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270" y="1972610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9F4C040-DD4D-4DE9-9F70-D85D4C55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34" y="2123334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5D89BDEB-A052-4F25-8934-01968B586491}"/>
              </a:ext>
            </a:extLst>
          </p:cNvPr>
          <p:cNvSpPr/>
          <p:nvPr/>
        </p:nvSpPr>
        <p:spPr>
          <a:xfrm>
            <a:off x="2109269" y="5803647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723D057C-0922-4DCA-AE13-B00EA27E08FE}"/>
              </a:ext>
            </a:extLst>
          </p:cNvPr>
          <p:cNvSpPr/>
          <p:nvPr/>
        </p:nvSpPr>
        <p:spPr>
          <a:xfrm>
            <a:off x="2120643" y="4802513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4201C71C-A98F-4521-8888-BA620CE7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192" y="4721061"/>
            <a:ext cx="4686512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7201CBC6-0FCC-4054-8707-256DC04DEA59}"/>
              </a:ext>
            </a:extLst>
          </p:cNvPr>
          <p:cNvSpPr/>
          <p:nvPr/>
        </p:nvSpPr>
        <p:spPr>
          <a:xfrm>
            <a:off x="7785392" y="5736332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E2BCA360-4767-403C-A0EA-92BFC1536FA3}"/>
              </a:ext>
            </a:extLst>
          </p:cNvPr>
          <p:cNvSpPr/>
          <p:nvPr/>
        </p:nvSpPr>
        <p:spPr>
          <a:xfrm>
            <a:off x="7785393" y="4740319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33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F6883E9-8345-4D67-BB83-CBBE9F03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07B58E2-C2F9-49B3-84D1-D76042E58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743" y="1071113"/>
            <a:ext cx="3908929" cy="307401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D44DE0E-5BCF-46EA-9A1D-C8F97F794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903" y="1484753"/>
            <a:ext cx="3309366" cy="2825926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8F060BAD-6A82-4A50-B268-8C77D42D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21" y="4489012"/>
            <a:ext cx="4599001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125DF95-9F6E-4566-B565-87870719C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585" y="4460644"/>
            <a:ext cx="4599001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D004514-E86C-45EE-902B-C8DA3543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21" y="1294178"/>
            <a:ext cx="71010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076C8D6-0E75-4EEA-979E-B5BC872F1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21" y="1294179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4A318A7-D87F-474C-91BB-3B67FB38AA4F}"/>
              </a:ext>
            </a:extLst>
          </p:cNvPr>
          <p:cNvSpPr/>
          <p:nvPr/>
        </p:nvSpPr>
        <p:spPr>
          <a:xfrm>
            <a:off x="1602477" y="5494069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FBF5969-B651-4B40-9E64-7F20046433BF}"/>
              </a:ext>
            </a:extLst>
          </p:cNvPr>
          <p:cNvSpPr/>
          <p:nvPr/>
        </p:nvSpPr>
        <p:spPr>
          <a:xfrm>
            <a:off x="1699459" y="4530134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0682626-28DD-4EFF-A6D8-31F2DE550FB0}"/>
              </a:ext>
            </a:extLst>
          </p:cNvPr>
          <p:cNvSpPr/>
          <p:nvPr/>
        </p:nvSpPr>
        <p:spPr>
          <a:xfrm>
            <a:off x="7963379" y="5485070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5A99D4A5-5D9E-4E46-A6EF-FDFBDE8BEFD8}"/>
              </a:ext>
            </a:extLst>
          </p:cNvPr>
          <p:cNvSpPr/>
          <p:nvPr/>
        </p:nvSpPr>
        <p:spPr>
          <a:xfrm>
            <a:off x="7963379" y="4503424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65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E9936-B8D9-4482-B11D-17E0DB61F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3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AE84D07-47F6-4566-9F3E-67A80EB1E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003" y="4433581"/>
            <a:ext cx="2242259" cy="168266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E0539B7-B23A-46BF-B8F1-CFA1E8524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3139" y="1356465"/>
            <a:ext cx="2707612" cy="175994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C4AFC4E9-FF3F-4007-B466-6B6AAD075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3599" y="1535292"/>
            <a:ext cx="1337310" cy="133731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556D0D4-251E-4A2D-8E16-066235147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399" y="242454"/>
            <a:ext cx="3186546" cy="318654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3E45744-062C-47A7-B632-B11371C59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 b="7252"/>
          <a:stretch/>
        </p:blipFill>
        <p:spPr>
          <a:xfrm rot="16200000">
            <a:off x="8711266" y="4502734"/>
            <a:ext cx="2431473" cy="2078812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F2CA8EE-3F0F-4C09-88C0-BF2FEC3898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5813308" y="4783078"/>
            <a:ext cx="1147274" cy="1018309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305D8DBF-4C53-4F8E-B7D4-66997CE00840}"/>
              </a:ext>
            </a:extLst>
          </p:cNvPr>
          <p:cNvSpPr/>
          <p:nvPr/>
        </p:nvSpPr>
        <p:spPr>
          <a:xfrm>
            <a:off x="1157218" y="942108"/>
            <a:ext cx="10122569" cy="2486891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425B10D-B2DE-4838-9FB4-430B46CC20E9}"/>
              </a:ext>
            </a:extLst>
          </p:cNvPr>
          <p:cNvSpPr/>
          <p:nvPr/>
        </p:nvSpPr>
        <p:spPr>
          <a:xfrm>
            <a:off x="1157217" y="3941892"/>
            <a:ext cx="10122569" cy="251432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1927 0.435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2178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25 2.22222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26068 0.4851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242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31472 0.0101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50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3224 -0.3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96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351 -0.46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B44BAB1-9FE5-4AA8-9418-E57DF23BB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9115" y="1040468"/>
            <a:ext cx="2941059" cy="1632127"/>
          </a:xfrm>
          <a:prstGeom prst="rect">
            <a:avLst/>
          </a:prstGeom>
        </p:spPr>
      </p:pic>
      <p:sp>
        <p:nvSpPr>
          <p:cNvPr id="5" name="Khối vuông 4">
            <a:extLst>
              <a:ext uri="{FF2B5EF4-FFF2-40B4-BE49-F238E27FC236}">
                <a16:creationId xmlns:a16="http://schemas.microsoft.com/office/drawing/2014/main" id="{4636D29D-3676-43D6-821F-1B838646E531}"/>
              </a:ext>
            </a:extLst>
          </p:cNvPr>
          <p:cNvSpPr/>
          <p:nvPr/>
        </p:nvSpPr>
        <p:spPr>
          <a:xfrm>
            <a:off x="4913299" y="1219200"/>
            <a:ext cx="2356591" cy="1294765"/>
          </a:xfrm>
          <a:prstGeom prst="cube">
            <a:avLst/>
          </a:prstGeom>
          <a:solidFill>
            <a:srgbClr val="FDC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8D35EE6-9F8A-4392-9A7A-6A618153F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10498"/>
          <a:stretch/>
        </p:blipFill>
        <p:spPr>
          <a:xfrm rot="16200000">
            <a:off x="9242912" y="963297"/>
            <a:ext cx="1632126" cy="1696963"/>
          </a:xfrm>
          <a:prstGeom prst="rect">
            <a:avLst/>
          </a:prstGeom>
        </p:spPr>
      </p:pic>
      <p:sp>
        <p:nvSpPr>
          <p:cNvPr id="7" name="Khối vuông 6">
            <a:extLst>
              <a:ext uri="{FF2B5EF4-FFF2-40B4-BE49-F238E27FC236}">
                <a16:creationId xmlns:a16="http://schemas.microsoft.com/office/drawing/2014/main" id="{BCFB5BBF-42D8-4AFE-B8D9-2066198340C5}"/>
              </a:ext>
            </a:extLst>
          </p:cNvPr>
          <p:cNvSpPr/>
          <p:nvPr/>
        </p:nvSpPr>
        <p:spPr>
          <a:xfrm>
            <a:off x="9242966" y="1355500"/>
            <a:ext cx="1565002" cy="1029587"/>
          </a:xfrm>
          <a:prstGeom prst="cube">
            <a:avLst/>
          </a:prstGeom>
          <a:solidFill>
            <a:srgbClr val="AE3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EA7BF4D-E84E-4EAB-9799-F95195971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52" y="928255"/>
            <a:ext cx="2730551" cy="2049096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68BBF79A-0309-49F5-AB97-D677B223B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523" y="2745451"/>
            <a:ext cx="51135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Khối vuông 3">
            <a:extLst>
              <a:ext uri="{FF2B5EF4-FFF2-40B4-BE49-F238E27FC236}">
                <a16:creationId xmlns:a16="http://schemas.microsoft.com/office/drawing/2014/main" id="{BA4DC201-B582-4C9A-9992-9F7F35028A03}"/>
              </a:ext>
            </a:extLst>
          </p:cNvPr>
          <p:cNvSpPr/>
          <p:nvPr/>
        </p:nvSpPr>
        <p:spPr>
          <a:xfrm rot="16200000">
            <a:off x="1058322" y="1336253"/>
            <a:ext cx="2161309" cy="1345313"/>
          </a:xfrm>
          <a:prstGeom prst="cube">
            <a:avLst/>
          </a:prstGeom>
          <a:solidFill>
            <a:srgbClr val="58C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0" name="Kiểu 3D 2" descr="Domes And Pinacoid Red">
                <a:extLst>
                  <a:ext uri="{FF2B5EF4-FFF2-40B4-BE49-F238E27FC236}">
                    <a16:creationId xmlns:a16="http://schemas.microsoft.com/office/drawing/2014/main" id="{F8001932-BB03-4C49-A685-ADD0C870A8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7892696"/>
                  </p:ext>
                </p:extLst>
              </p:nvPr>
            </p:nvGraphicFramePr>
            <p:xfrm>
              <a:off x="3953657" y="4116782"/>
              <a:ext cx="4935323" cy="1700750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4935323" cy="1700750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0" name="Kiểu 3D 2" descr="Domes And Pinacoid Red">
                <a:extLst>
                  <a:ext uri="{FF2B5EF4-FFF2-40B4-BE49-F238E27FC236}">
                    <a16:creationId xmlns:a16="http://schemas.microsoft.com/office/drawing/2014/main" id="{F8001932-BB03-4C49-A685-ADD0C870A8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3657" y="4116782"/>
                <a:ext cx="4935323" cy="1700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2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00299 0.38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9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0104 0.385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2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0572 0.3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76BD40C-6895-429E-A7E9-A5F59C84F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30001" r="19863" b="16411"/>
          <a:stretch/>
        </p:blipFill>
        <p:spPr>
          <a:xfrm>
            <a:off x="5201595" y="1020247"/>
            <a:ext cx="2376000" cy="214431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8861ABA-29BF-450A-B930-3B0685194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928" y="1232947"/>
            <a:ext cx="1440001" cy="1440001"/>
          </a:xfrm>
          <a:prstGeom prst="rect">
            <a:avLst/>
          </a:prstGeom>
        </p:spPr>
      </p:pic>
      <p:sp>
        <p:nvSpPr>
          <p:cNvPr id="5" name="Khối vuông 4">
            <a:extLst>
              <a:ext uri="{FF2B5EF4-FFF2-40B4-BE49-F238E27FC236}">
                <a16:creationId xmlns:a16="http://schemas.microsoft.com/office/drawing/2014/main" id="{5BAE1143-54C1-4325-A00B-724A18436187}"/>
              </a:ext>
            </a:extLst>
          </p:cNvPr>
          <p:cNvSpPr/>
          <p:nvPr/>
        </p:nvSpPr>
        <p:spPr>
          <a:xfrm rot="16200000">
            <a:off x="1743172" y="1233820"/>
            <a:ext cx="1476000" cy="1476000"/>
          </a:xfrm>
          <a:prstGeom prst="cube">
            <a:avLst/>
          </a:prstGeom>
          <a:solidFill>
            <a:srgbClr val="00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hối vuông 5">
            <a:extLst>
              <a:ext uri="{FF2B5EF4-FFF2-40B4-BE49-F238E27FC236}">
                <a16:creationId xmlns:a16="http://schemas.microsoft.com/office/drawing/2014/main" id="{D4BB4AE2-E369-48EB-8A9D-BD0B84D9BE40}"/>
              </a:ext>
            </a:extLst>
          </p:cNvPr>
          <p:cNvSpPr/>
          <p:nvPr/>
        </p:nvSpPr>
        <p:spPr>
          <a:xfrm>
            <a:off x="5145497" y="855307"/>
            <a:ext cx="2376000" cy="2376000"/>
          </a:xfrm>
          <a:prstGeom prst="cube">
            <a:avLst/>
          </a:prstGeom>
          <a:solidFill>
            <a:srgbClr val="BD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3CFB805-68B7-47C2-B338-5E716226B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063" y="3277936"/>
            <a:ext cx="5085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F6EF77E-8730-4D84-A1D7-3830727F9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9641536" y="1084710"/>
            <a:ext cx="1080000" cy="958597"/>
          </a:xfrm>
          <a:prstGeom prst="rect">
            <a:avLst/>
          </a:prstGeom>
        </p:spPr>
      </p:pic>
      <p:sp>
        <p:nvSpPr>
          <p:cNvPr id="9" name="Khối vuông 8">
            <a:extLst>
              <a:ext uri="{FF2B5EF4-FFF2-40B4-BE49-F238E27FC236}">
                <a16:creationId xmlns:a16="http://schemas.microsoft.com/office/drawing/2014/main" id="{B9A57746-C560-48BC-81BE-F51B196EE717}"/>
              </a:ext>
            </a:extLst>
          </p:cNvPr>
          <p:cNvSpPr/>
          <p:nvPr/>
        </p:nvSpPr>
        <p:spPr>
          <a:xfrm>
            <a:off x="9605536" y="994876"/>
            <a:ext cx="1116000" cy="1116000"/>
          </a:xfrm>
          <a:prstGeom prst="cube">
            <a:avLst/>
          </a:prstGeom>
          <a:solidFill>
            <a:srgbClr val="9D1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0" name="Kiểu 3D 2" descr="Rhombohedra 1 Blue">
                <a:extLst>
                  <a:ext uri="{FF2B5EF4-FFF2-40B4-BE49-F238E27FC236}">
                    <a16:creationId xmlns:a16="http://schemas.microsoft.com/office/drawing/2014/main" id="{166115AD-228C-4398-B44E-4B27A76573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2620559"/>
                  </p:ext>
                </p:extLst>
              </p:nvPr>
            </p:nvGraphicFramePr>
            <p:xfrm>
              <a:off x="670581" y="3693434"/>
              <a:ext cx="3193143" cy="3057676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193143" cy="3057676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8179192" ay="1999719" az="9138864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0" name="Kiểu 3D 2" descr="Rhombohedra 1 Blue">
                <a:extLst>
                  <a:ext uri="{FF2B5EF4-FFF2-40B4-BE49-F238E27FC236}">
                    <a16:creationId xmlns:a16="http://schemas.microsoft.com/office/drawing/2014/main" id="{166115AD-228C-4398-B44E-4B27A76573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0581" y="3693434"/>
                <a:ext cx="3193143" cy="30576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05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43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00156 0.359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96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1042 L 0.00131 0.356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BE8F9C8-3FED-4608-9308-1775F357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1139349"/>
            <a:ext cx="2240115" cy="321540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F1EAFC-DC82-4BCB-91DC-1001762C9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49" y="2124055"/>
            <a:ext cx="1803901" cy="217508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6C8D333-69FC-42B9-92C7-69536FC5F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44" y="2381920"/>
            <a:ext cx="2058080" cy="193800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77F5037-F729-4041-BD88-CFC531CC2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839" y="2753933"/>
            <a:ext cx="1399058" cy="154520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D09A8-4EBF-4B84-AABE-C210AF353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3578" y="2124055"/>
            <a:ext cx="2838421" cy="2217466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E3C41CF2-E4A9-42B3-B9B0-6D8908FE5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859" y="554573"/>
            <a:ext cx="9909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 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15525978-7AEC-4EB6-A5B2-67A36E5429E7}"/>
              </a:ext>
            </a:extLst>
          </p:cNvPr>
          <p:cNvGrpSpPr/>
          <p:nvPr/>
        </p:nvGrpSpPr>
        <p:grpSpPr>
          <a:xfrm>
            <a:off x="556159" y="440921"/>
            <a:ext cx="1252700" cy="812078"/>
            <a:chOff x="-246638" y="33384"/>
            <a:chExt cx="1359188" cy="1039383"/>
          </a:xfrm>
        </p:grpSpPr>
        <p:sp>
          <p:nvSpPr>
            <p:cNvPr id="10" name="Sun 3">
              <a:extLst>
                <a:ext uri="{FF2B5EF4-FFF2-40B4-BE49-F238E27FC236}">
                  <a16:creationId xmlns:a16="http://schemas.microsoft.com/office/drawing/2014/main" id="{9C5E6CFB-5119-42F9-A349-A432D89AF1D2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588FD799-0378-442A-A8A8-5301D2DEC426}"/>
                </a:ext>
              </a:extLst>
            </p:cNvPr>
            <p:cNvSpPr/>
            <p:nvPr/>
          </p:nvSpPr>
          <p:spPr>
            <a:xfrm>
              <a:off x="-246638" y="269728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Khối vuông 11">
            <a:extLst>
              <a:ext uri="{FF2B5EF4-FFF2-40B4-BE49-F238E27FC236}">
                <a16:creationId xmlns:a16="http://schemas.microsoft.com/office/drawing/2014/main" id="{79B96651-4EE2-4B01-AFFC-398DC0C67275}"/>
              </a:ext>
            </a:extLst>
          </p:cNvPr>
          <p:cNvSpPr/>
          <p:nvPr/>
        </p:nvSpPr>
        <p:spPr>
          <a:xfrm>
            <a:off x="4128217" y="5611090"/>
            <a:ext cx="2078182" cy="84512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hối vuông 12">
            <a:extLst>
              <a:ext uri="{FF2B5EF4-FFF2-40B4-BE49-F238E27FC236}">
                <a16:creationId xmlns:a16="http://schemas.microsoft.com/office/drawing/2014/main" id="{B8A3FDFF-5A6E-4CBF-BF2A-34AE48446023}"/>
              </a:ext>
            </a:extLst>
          </p:cNvPr>
          <p:cNvSpPr/>
          <p:nvPr/>
        </p:nvSpPr>
        <p:spPr>
          <a:xfrm>
            <a:off x="8118324" y="5611090"/>
            <a:ext cx="846000" cy="845128"/>
          </a:xfrm>
          <a:prstGeom prst="cub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975CD3BD-5E16-4589-8B9B-1DDD23100FC6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272949" y="3875879"/>
            <a:ext cx="823051" cy="1735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F9357B13-8D5B-48DB-9A79-47BCFAB010EF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159791" y="4148905"/>
            <a:ext cx="1968426" cy="1990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316F44FC-A949-4F21-AB2E-454BF36DCC0D}"/>
              </a:ext>
            </a:extLst>
          </p:cNvPr>
          <p:cNvCxnSpPr>
            <a:cxnSpLocks/>
          </p:cNvCxnSpPr>
          <p:nvPr/>
        </p:nvCxnSpPr>
        <p:spPr>
          <a:xfrm flipH="1">
            <a:off x="6200779" y="3875879"/>
            <a:ext cx="3407567" cy="2058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A6A1CC2B-634B-4E7B-8962-F7900EE357D1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4128217" y="3770142"/>
            <a:ext cx="3990107" cy="23691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C1F94E3E-2B61-42D3-B7DE-1CCC0FF6459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223103" y="3875879"/>
            <a:ext cx="423862" cy="173521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2olyt0DQN3gLYEKa0sBz1nwdrbmBz3">
            <a:hlinkClick r:id="" action="ppaction://media"/>
            <a:extLst>
              <a:ext uri="{FF2B5EF4-FFF2-40B4-BE49-F238E27FC236}">
                <a16:creationId xmlns:a16="http://schemas.microsoft.com/office/drawing/2014/main" id="{B8D76B68-8F84-4B15-82C3-76C856D278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BBf9QQt5mUqGU60gyBZuMYYLyJMCs5Z">
            <a:hlinkClick r:id="" action="ppaction://media"/>
            <a:extLst>
              <a:ext uri="{FF2B5EF4-FFF2-40B4-BE49-F238E27FC236}">
                <a16:creationId xmlns:a16="http://schemas.microsoft.com/office/drawing/2014/main" id="{9C2A84DF-A4A7-45DD-8C63-ABCC1CD503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8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pM7ndmAeQDyS06Esckm0k4fDJUL7I4S">
            <a:hlinkClick r:id="" action="ppaction://media"/>
            <a:extLst>
              <a:ext uri="{FF2B5EF4-FFF2-40B4-BE49-F238E27FC236}">
                <a16:creationId xmlns:a16="http://schemas.microsoft.com/office/drawing/2014/main" id="{15E8C9A4-D9E3-44E3-A012-943CC96199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9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ArhR1caLsKqrshGD8S2Qcn7U9m7cEls">
            <a:hlinkClick r:id="" action="ppaction://media"/>
            <a:extLst>
              <a:ext uri="{FF2B5EF4-FFF2-40B4-BE49-F238E27FC236}">
                <a16:creationId xmlns:a16="http://schemas.microsoft.com/office/drawing/2014/main" id="{E21FBD52-C39F-40F2-84DB-280B234B71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92</Words>
  <Application>Microsoft Office PowerPoint</Application>
  <PresentationFormat>Widescreen</PresentationFormat>
  <Paragraphs>27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SimSun</vt:lpstr>
      <vt:lpstr>Arial</vt:lpstr>
      <vt:lpstr>Calibri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Administrator</cp:lastModifiedBy>
  <cp:revision>78</cp:revision>
  <dcterms:created xsi:type="dcterms:W3CDTF">2021-11-02T13:54:18Z</dcterms:created>
  <dcterms:modified xsi:type="dcterms:W3CDTF">2024-11-12T08:34:35Z</dcterms:modified>
</cp:coreProperties>
</file>