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11688" r:id="rId3"/>
    <p:sldId id="11683" r:id="rId4"/>
    <p:sldId id="11692" r:id="rId5"/>
    <p:sldId id="273" r:id="rId6"/>
    <p:sldId id="11693" r:id="rId7"/>
    <p:sldId id="258" r:id="rId8"/>
    <p:sldId id="11694" r:id="rId9"/>
    <p:sldId id="11695" r:id="rId10"/>
    <p:sldId id="11655" r:id="rId11"/>
    <p:sldId id="11696" r:id="rId12"/>
    <p:sldId id="116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91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0E1A7-B6D7-4F40-9A76-3BBE252B1EF9}"/>
              </a:ext>
            </a:extLst>
          </p:cNvPr>
          <p:cNvSpPr txBox="1"/>
          <p:nvPr/>
        </p:nvSpPr>
        <p:spPr>
          <a:xfrm>
            <a:off x="2850614" y="2492096"/>
            <a:ext cx="7053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 ĐỔI: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SÁCH BÁO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478766" y="919407"/>
            <a:ext cx="713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2F64"/>
                </a:solidFill>
                <a:latin typeface="SVN-Cookies" panose="02040603050506020204" pitchFamily="18" charset="0"/>
              </a:rPr>
              <a:t>TRAO ĐỔI TRƯỚC 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122986" y="-270023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1527" y="2005576"/>
            <a:ext cx="7241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7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ichiro Honda - Câu Chuyện Về Người Xây Ước Mơ - Câu Chuyện Vĩ Nh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691" y="215524"/>
            <a:ext cx="11453091" cy="6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7"/>
            <a:ext cx="8990860" cy="527327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64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 dirty="0" err="1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lang="en-US" sz="11500" b="1" dirty="0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11500" b="1" dirty="0" err="1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8364" y="1822026"/>
            <a:ext cx="102246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câu chuyện (bài thơ, bài văn, bài báo) đã đọc ở nhà về ước mơ. 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21673"/>
            <a:ext cx="11554691" cy="64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092" y="880146"/>
            <a:ext cx="10621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nội dung câu chuyện ( bài thơ, bài văn, bài báo) mà bạn em giới thiệu: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Em thích nhân vật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tiết, hình ảnh nào? Vì sao?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Nói điều em tưởng tượng được (về cảnh vật hoặc ý nghĩ, lời nói, hành động của nhân vật) qua một chi tiết trong câu chuyện ( hoặc bài thơ, bài văn, bài báo) đó.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152</Words>
  <Application>Microsoft Office PowerPoint</Application>
  <PresentationFormat>Widescreen</PresentationFormat>
  <Paragraphs>21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等线</vt:lpstr>
      <vt:lpstr>等线 Light</vt:lpstr>
      <vt:lpstr>iCiel Cadena</vt:lpstr>
      <vt:lpstr>iekie tongquti</vt:lpstr>
      <vt:lpstr>SVN-Cookies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53</cp:revision>
  <dcterms:created xsi:type="dcterms:W3CDTF">2022-06-14T08:15:55Z</dcterms:created>
  <dcterms:modified xsi:type="dcterms:W3CDTF">2023-08-28T10:38:32Z</dcterms:modified>
</cp:coreProperties>
</file>