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2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5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0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8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2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9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8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7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7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832C7-93D5-4BFC-9BC7-41AD474576B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EBE36-61C3-4968-A946-567917923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3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2921"/>
          </a:xfrm>
        </p:spPr>
        <p:txBody>
          <a:bodyPr/>
          <a:lstStyle/>
          <a:p>
            <a:r>
              <a:rPr lang="en-GB" b="1" u="sng" smtClean="0">
                <a:solidFill>
                  <a:srgbClr val="00B050"/>
                </a:solidFill>
              </a:rPr>
              <a:t>Hoạt động trải nghiệm</a:t>
            </a:r>
            <a:endParaRPr lang="en-US" b="1" u="sng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053" y="3198555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GB" sz="3200" b="1" i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GIÁO DỤC THEO CHỦ ĐỀ:</a:t>
            </a:r>
            <a:endParaRPr lang="en-US" sz="3200" b="1" i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4758" y="3753720"/>
            <a:ext cx="85632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GIỜ HỌC, GIỜ CHƠI</a:t>
            </a:r>
            <a:endParaRPr lang="en-US" sz="8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4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KHỞI ĐỘNG - ĐI HỌC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320337" cy="6930033"/>
          </a:xfrm>
        </p:spPr>
      </p:pic>
    </p:spTree>
    <p:extLst>
      <p:ext uri="{BB962C8B-B14F-4D97-AF65-F5344CB8AC3E}">
        <p14:creationId xmlns:p14="http://schemas.microsoft.com/office/powerpoint/2010/main" val="11169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6" y="144379"/>
            <a:ext cx="10147528" cy="6858000"/>
          </a:xfrm>
        </p:spPr>
      </p:pic>
    </p:spTree>
    <p:extLst>
      <p:ext uri="{BB962C8B-B14F-4D97-AF65-F5344CB8AC3E}">
        <p14:creationId xmlns:p14="http://schemas.microsoft.com/office/powerpoint/2010/main" val="172731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ene_1_duration_202511171217_anqe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3073" y="52397"/>
            <a:ext cx="5137871" cy="6805603"/>
          </a:xfrm>
        </p:spPr>
      </p:pic>
      <p:pic>
        <p:nvPicPr>
          <p:cNvPr id="5" name="The_teacher_wearing_202511171026_7z87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8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170" y="-124691"/>
            <a:ext cx="5284066" cy="720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7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7400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EM NÊN LÀM TRONG GIỜ HỌC, GIỜ CHƠI</a:t>
            </a:r>
            <a:endParaRPr lang="en-US" sz="5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2074" y="834827"/>
            <a:ext cx="572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LIÊN HỆ VÀ CHIA SẺ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213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3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93" y="1981200"/>
            <a:ext cx="7135597" cy="4876800"/>
          </a:xfrm>
        </p:spPr>
      </p:pic>
      <p:sp>
        <p:nvSpPr>
          <p:cNvPr id="5" name="Oval Callout 4"/>
          <p:cNvSpPr/>
          <p:nvPr/>
        </p:nvSpPr>
        <p:spPr>
          <a:xfrm>
            <a:off x="1343891" y="498764"/>
            <a:ext cx="8686799" cy="2119745"/>
          </a:xfrm>
          <a:prstGeom prst="wedgeEllipseCallout">
            <a:avLst>
              <a:gd name="adj1" fmla="val -14453"/>
              <a:gd name="adj2" fmla="val 736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smtClean="0"/>
              <a:t>Theo bạn, chúng mình nên là những việc gì vào giờ học và giờ chơi?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0760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50</Words>
  <Application>Microsoft Office PowerPoint</Application>
  <PresentationFormat>Widescreen</PresentationFormat>
  <Paragraphs>6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Hoạt động trải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trải nghiệm</dc:title>
  <dc:creator>Admin - HP</dc:creator>
  <cp:lastModifiedBy>Admin - HP</cp:lastModifiedBy>
  <cp:revision>2</cp:revision>
  <dcterms:created xsi:type="dcterms:W3CDTF">2025-11-17T05:20:01Z</dcterms:created>
  <dcterms:modified xsi:type="dcterms:W3CDTF">2025-11-17T05:32:45Z</dcterms:modified>
</cp:coreProperties>
</file>