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21"/>
  </p:notesMasterIdLst>
  <p:sldIdLst>
    <p:sldId id="256" r:id="rId2"/>
    <p:sldId id="360" r:id="rId3"/>
    <p:sldId id="383" r:id="rId4"/>
    <p:sldId id="389" r:id="rId5"/>
    <p:sldId id="404" r:id="rId6"/>
    <p:sldId id="392" r:id="rId7"/>
    <p:sldId id="391" r:id="rId8"/>
    <p:sldId id="393" r:id="rId9"/>
    <p:sldId id="394" r:id="rId10"/>
    <p:sldId id="390" r:id="rId11"/>
    <p:sldId id="399" r:id="rId12"/>
    <p:sldId id="400" r:id="rId13"/>
    <p:sldId id="395" r:id="rId14"/>
    <p:sldId id="398" r:id="rId15"/>
    <p:sldId id="361" r:id="rId16"/>
    <p:sldId id="362" r:id="rId17"/>
    <p:sldId id="363" r:id="rId18"/>
    <p:sldId id="364" r:id="rId19"/>
    <p:sldId id="403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  <a:srgbClr val="FFFF00"/>
    <a:srgbClr val="990000"/>
    <a:srgbClr val="006600"/>
    <a:srgbClr val="FA9B66"/>
    <a:srgbClr val="00FF00"/>
    <a:srgbClr val="FF9933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4" autoAdjust="0"/>
  </p:normalViewPr>
  <p:slideViewPr>
    <p:cSldViewPr>
      <p:cViewPr varScale="1">
        <p:scale>
          <a:sx n="65" d="100"/>
          <a:sy n="65" d="100"/>
        </p:scale>
        <p:origin x="84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fld id="{4CC38AFF-E24A-4D8F-951F-89ACA826BA47}" type="datetimeFigureOut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spcBef>
                <a:spcPct val="20000"/>
              </a:spcBef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defRPr sz="1200" smtClean="0"/>
            </a:lvl1pPr>
          </a:lstStyle>
          <a:p>
            <a:pPr>
              <a:defRPr/>
            </a:pPr>
            <a:fld id="{55334F2E-9302-439A-92C6-5833C9EF7C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90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F5963-472F-46A5-AD80-DFBE175334D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826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7DE20E3E-D707-4C6C-A350-C441FAC6355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96563E-21A8-4E84-B048-D666D89ABB8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8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2ECA6E08-DB8E-40B1-AA7E-811AA36D336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09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D1A86F83-E575-4025-A337-F093CAA66A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312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BC074CAB-568A-4F6B-838B-BA19A319B5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152400"/>
            <a:ext cx="12496800" cy="708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3BA19A3-530E-4929-B369-CD278D76A2E8}"/>
              </a:ext>
            </a:extLst>
          </p:cNvPr>
          <p:cNvSpPr/>
          <p:nvPr userDrawn="1"/>
        </p:nvSpPr>
        <p:spPr>
          <a:xfrm>
            <a:off x="11084078" y="66676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96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6D52C-C42F-4F05-80D3-EA4DE0EE3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8DD3F-61B5-4CCD-BE68-AC11EF5A6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95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DA36E-66ED-4F0B-815D-053C9ED44D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F9E228-483C-4A3C-B60F-0C222DC6A8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53" y="-84083"/>
            <a:ext cx="12322197" cy="69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2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D1A86F83-E575-4025-A337-F093CAA66A1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8708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2" r:id="rId4"/>
    <p:sldLayoutId id="2147483833" r:id="rId5"/>
    <p:sldLayoutId id="2147483834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11.jp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jp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6.wdp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slide" Target="slide2.xml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jp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2286000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smtClean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Kể chuyện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6600" b="1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SÓI VÀ SÓC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8391" y="87847"/>
            <a:ext cx="4139565" cy="3155061"/>
            <a:chOff x="127635" y="45339"/>
            <a:chExt cx="4371213" cy="33699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571236" y="49408"/>
            <a:ext cx="3974593" cy="3155062"/>
            <a:chOff x="4636007" y="45338"/>
            <a:chExt cx="4452531" cy="34228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608391" y="3388563"/>
            <a:ext cx="4215765" cy="3200871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421178" y="3008551"/>
            <a:ext cx="4135537" cy="3580883"/>
            <a:chOff x="4636006" y="3200917"/>
            <a:chExt cx="4452531" cy="35839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917920" y="258692"/>
            <a:ext cx="520480" cy="553998"/>
            <a:chOff x="393920" y="258692"/>
            <a:chExt cx="520480" cy="553998"/>
          </a:xfrm>
        </p:grpSpPr>
        <p:sp>
          <p:nvSpPr>
            <p:cNvPr id="16" name="Oval 15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j-lt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76629" y="255543"/>
            <a:ext cx="520480" cy="553998"/>
            <a:chOff x="393920" y="258692"/>
            <a:chExt cx="520480" cy="553998"/>
          </a:xfrm>
        </p:grpSpPr>
        <p:sp>
          <p:nvSpPr>
            <p:cNvPr id="21" name="Oval 20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06975" y="3629846"/>
            <a:ext cx="520480" cy="553998"/>
            <a:chOff x="393920" y="258692"/>
            <a:chExt cx="520480" cy="553998"/>
          </a:xfrm>
        </p:grpSpPr>
        <p:sp>
          <p:nvSpPr>
            <p:cNvPr id="24" name="Oval 23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26537" y="3599142"/>
            <a:ext cx="520480" cy="553998"/>
            <a:chOff x="393920" y="258692"/>
            <a:chExt cx="520480" cy="553998"/>
          </a:xfrm>
        </p:grpSpPr>
        <p:sp>
          <p:nvSpPr>
            <p:cNvPr id="27" name="Oval 26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4</a:t>
              </a:r>
            </a:p>
          </p:txBody>
        </p:sp>
      </p:grpSp>
      <p:pic>
        <p:nvPicPr>
          <p:cNvPr id="29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56505" y="2655888"/>
            <a:ext cx="2277691" cy="12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9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48459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Tiêu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chí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36093" y="1974535"/>
            <a:ext cx="17572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UTM Avo" panose="02040603050506020204" pitchFamily="18" charset="0"/>
              </a:rPr>
              <a:t>Kể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đúng</a:t>
            </a:r>
            <a:endParaRPr lang="en-US" sz="3000" dirty="0"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70252" y="3792347"/>
            <a:ext cx="27045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UTM Avo" panose="02040603050506020204" pitchFamily="18" charset="0"/>
              </a:rPr>
              <a:t>Kể</a:t>
            </a:r>
            <a:r>
              <a:rPr lang="en-US" sz="3000" dirty="0">
                <a:latin typeface="UTM Avo" panose="02040603050506020204" pitchFamily="18" charset="0"/>
              </a:rPr>
              <a:t> to, </a:t>
            </a:r>
            <a:r>
              <a:rPr lang="en-US" sz="3000" dirty="0" err="1">
                <a:latin typeface="UTM Avo" panose="02040603050506020204" pitchFamily="18" charset="0"/>
              </a:rPr>
              <a:t>rõ</a:t>
            </a:r>
            <a:r>
              <a:rPr lang="en-US" sz="3000" dirty="0">
                <a:latin typeface="UTM Avo" panose="02040603050506020204" pitchFamily="18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</a:rPr>
              <a:t>ràng</a:t>
            </a:r>
            <a:endParaRPr lang="en-US" sz="3000" dirty="0"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24254" y="5591765"/>
            <a:ext cx="14718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latin typeface="UTM Avo" panose="02040603050506020204" pitchFamily="18" charset="0"/>
              </a:rPr>
              <a:t>Kể</a:t>
            </a:r>
            <a:r>
              <a:rPr lang="en-US" sz="3000" dirty="0">
                <a:latin typeface="UTM Avo" panose="020406030505060202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8391" y="87847"/>
            <a:ext cx="4139565" cy="3155061"/>
            <a:chOff x="127635" y="45339"/>
            <a:chExt cx="4371213" cy="33699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571236" y="49408"/>
            <a:ext cx="3974593" cy="3155062"/>
            <a:chOff x="4636007" y="45338"/>
            <a:chExt cx="4452531" cy="34228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608391" y="3388563"/>
            <a:ext cx="4215765" cy="3200871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421178" y="3008551"/>
            <a:ext cx="4135537" cy="3580883"/>
            <a:chOff x="4636006" y="3200917"/>
            <a:chExt cx="4452531" cy="35839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917920" y="258692"/>
            <a:ext cx="520480" cy="553998"/>
            <a:chOff x="393920" y="258692"/>
            <a:chExt cx="520480" cy="553998"/>
          </a:xfrm>
        </p:grpSpPr>
        <p:sp>
          <p:nvSpPr>
            <p:cNvPr id="16" name="Oval 15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76629" y="255543"/>
            <a:ext cx="520480" cy="553998"/>
            <a:chOff x="393920" y="258692"/>
            <a:chExt cx="520480" cy="553998"/>
          </a:xfrm>
        </p:grpSpPr>
        <p:sp>
          <p:nvSpPr>
            <p:cNvPr id="21" name="Oval 20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+mn-lt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06975" y="3629846"/>
            <a:ext cx="520480" cy="553998"/>
            <a:chOff x="393920" y="258692"/>
            <a:chExt cx="520480" cy="553998"/>
          </a:xfrm>
        </p:grpSpPr>
        <p:sp>
          <p:nvSpPr>
            <p:cNvPr id="24" name="Oval 23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26537" y="3599142"/>
            <a:ext cx="520480" cy="553998"/>
            <a:chOff x="393920" y="258692"/>
            <a:chExt cx="520480" cy="553998"/>
          </a:xfrm>
        </p:grpSpPr>
        <p:sp>
          <p:nvSpPr>
            <p:cNvPr id="27" name="Oval 26"/>
            <p:cNvSpPr/>
            <p:nvPr/>
          </p:nvSpPr>
          <p:spPr bwMode="auto">
            <a:xfrm>
              <a:off x="393920" y="304800"/>
              <a:ext cx="520480" cy="457200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</a:pPr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3828" y="258692"/>
              <a:ext cx="29938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025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2292" descr="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756" y="3733800"/>
            <a:ext cx="1475644" cy="27359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93095" y="2209800"/>
            <a:ext cx="8946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UTM Avo" panose="02040603050506020204" pitchFamily="18" charset="0"/>
                <a:cs typeface="Times New Roman" pitchFamily="18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23781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43323" y="2455427"/>
            <a:ext cx="4100803" cy="1568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Tạm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biệt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và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hẹn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gặp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796" b="1" dirty="0" err="1">
                <a:latin typeface="UTM Avo" panose="02040603050506020204" pitchFamily="18" charset="0"/>
                <a:cs typeface="+mn-ea"/>
                <a:sym typeface="+mn-lt"/>
              </a:rPr>
              <a:t>lại</a:t>
            </a:r>
            <a:r>
              <a:rPr lang="en-US" altLang="zh-CN" sz="4796" b="1" dirty="0">
                <a:latin typeface="UTM Avo" panose="02040603050506020204" pitchFamily="18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3095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" name="Action Button: Back or Previous 1">
            <a:hlinkClick r:id="rId4" action="ppaction://hlinksldjump" highlightClick="1"/>
          </p:cNvPr>
          <p:cNvSpPr/>
          <p:nvPr/>
        </p:nvSpPr>
        <p:spPr>
          <a:xfrm>
            <a:off x="9799640" y="6370257"/>
            <a:ext cx="576263" cy="4048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4B94C927-AE16-4ECF-A810-410307769E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839" t="16252" r="52679" b="57898"/>
          <a:stretch>
            <a:fillRect/>
          </a:stretch>
        </p:blipFill>
        <p:spPr>
          <a:xfrm>
            <a:off x="2307067" y="2496570"/>
            <a:ext cx="3355735" cy="2042541"/>
          </a:xfrm>
          <a:prstGeom prst="rect">
            <a:avLst/>
          </a:prstGeom>
        </p:spPr>
      </p:pic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C57927C0-C0D3-4EC0-B90D-35B27A4966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954" t="20679" r="53383" b="55046"/>
          <a:stretch>
            <a:fillRect/>
          </a:stretch>
        </p:blipFill>
        <p:spPr>
          <a:xfrm>
            <a:off x="2315851" y="397106"/>
            <a:ext cx="3231836" cy="1957162"/>
          </a:xfrm>
          <a:prstGeom prst="rect">
            <a:avLst/>
          </a:prstGeom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F2C73D13-AA1A-486B-9E17-F69A4B98560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637" t="16022" r="27859" b="57898"/>
          <a:stretch>
            <a:fillRect/>
          </a:stretch>
        </p:blipFill>
        <p:spPr>
          <a:xfrm>
            <a:off x="6133328" y="2529462"/>
            <a:ext cx="3642142" cy="2042541"/>
          </a:xfrm>
          <a:prstGeom prst="rect">
            <a:avLst/>
          </a:prstGeom>
        </p:spPr>
      </p:pic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7A014188-0280-4D72-A060-3983932859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896" t="20963" r="27164" b="52890"/>
          <a:stretch>
            <a:fillRect/>
          </a:stretch>
        </p:blipFill>
        <p:spPr>
          <a:xfrm>
            <a:off x="6133328" y="309675"/>
            <a:ext cx="3642142" cy="1961615"/>
          </a:xfrm>
          <a:prstGeom prst="rect">
            <a:avLst/>
          </a:prstGeom>
        </p:spPr>
      </p:pic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4540FE20-71DF-43DE-90B6-F899FAF5A2E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5429" t="54727" r="41228" b="21408"/>
          <a:stretch>
            <a:fillRect/>
          </a:stretch>
        </p:blipFill>
        <p:spPr bwMode="auto">
          <a:xfrm>
            <a:off x="4019737" y="4677581"/>
            <a:ext cx="3399122" cy="19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71687" descr="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6085"/>
            <a:ext cx="9113838" cy="97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71690"/>
          <p:cNvSpPr txBox="1"/>
          <p:nvPr/>
        </p:nvSpPr>
        <p:spPr bwMode="auto">
          <a:xfrm>
            <a:off x="2246313" y="664835"/>
            <a:ext cx="8145462" cy="1246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125379" eaLnBrk="1" hangingPunct="1">
              <a:spcBef>
                <a:spcPct val="50000"/>
              </a:spcBef>
              <a:defRPr/>
            </a:pPr>
            <a:r>
              <a:rPr lang="en-US" altLang="zh-CN" sz="3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1</a:t>
            </a:r>
            <a:r>
              <a:rPr lang="en-US" altLang="zh-CN" sz="3000" dirty="0">
                <a:latin typeface="UTM Avo" panose="02040603050506020204" pitchFamily="18" charset="0"/>
                <a:ea typeface="黑体" panose="02010609060101010101" pitchFamily="2" charset="-122"/>
              </a:rPr>
              <a:t>: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trên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tên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US" sz="3000" dirty="0">
              <a:latin typeface="UTM Avo" panose="02040603050506020204" pitchFamily="18" charset="0"/>
            </a:endParaRPr>
          </a:p>
          <a:p>
            <a:pPr defTabSz="1125379" eaLnBrk="1" hangingPunct="1">
              <a:spcBef>
                <a:spcPct val="50000"/>
              </a:spcBef>
              <a:defRPr/>
            </a:pPr>
            <a:endParaRPr lang="zh-CN" altLang="en-US" sz="3000" dirty="0"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  <p:pic>
        <p:nvPicPr>
          <p:cNvPr id="28" name="图片 31754" descr="1-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74"/>
          <a:stretch/>
        </p:blipFill>
        <p:spPr bwMode="auto">
          <a:xfrm>
            <a:off x="3025584" y="1657753"/>
            <a:ext cx="4061019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52784" y="1802601"/>
            <a:ext cx="5105399" cy="778358"/>
            <a:chOff x="990600" y="1872021"/>
            <a:chExt cx="5105399" cy="778358"/>
          </a:xfrm>
        </p:grpSpPr>
        <p:sp>
          <p:nvSpPr>
            <p:cNvPr id="29" name="TextBox 28"/>
            <p:cNvSpPr txBox="1"/>
            <p:nvPr/>
          </p:nvSpPr>
          <p:spPr bwMode="auto">
            <a:xfrm>
              <a:off x="990600" y="1872021"/>
              <a:ext cx="447498" cy="677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spcBef>
                  <a:spcPct val="20000"/>
                </a:spcBef>
                <a:defRPr/>
              </a:pPr>
              <a:r>
                <a:rPr lang="en-US" sz="38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>
              <a:off x="1823884" y="2096919"/>
              <a:ext cx="4272115" cy="553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3000" dirty="0" err="1">
                  <a:latin typeface="UTM Avo" pitchFamily="18" charset="0"/>
                </a:rPr>
                <a:t>Vịt</a:t>
              </a:r>
              <a:r>
                <a:rPr lang="en-US" altLang="en-US" sz="3000" dirty="0">
                  <a:latin typeface="UTM Avo" pitchFamily="18" charset="0"/>
                </a:rPr>
                <a:t> </a:t>
              </a:r>
              <a:r>
                <a:rPr lang="en-US" altLang="en-US" sz="3000" dirty="0" err="1">
                  <a:latin typeface="UTM Avo" pitchFamily="18" charset="0"/>
                </a:rPr>
                <a:t>và</a:t>
              </a:r>
              <a:r>
                <a:rPr lang="en-US" altLang="en-US" sz="3000" dirty="0">
                  <a:latin typeface="UTM Avo" pitchFamily="18" charset="0"/>
                </a:rPr>
                <a:t> </a:t>
              </a:r>
              <a:r>
                <a:rPr lang="en-US" altLang="en-US" sz="3000" dirty="0" err="1">
                  <a:latin typeface="UTM Avo" pitchFamily="18" charset="0"/>
                </a:rPr>
                <a:t>Sơn</a:t>
              </a:r>
              <a:r>
                <a:rPr lang="en-US" altLang="en-US" sz="3000" dirty="0">
                  <a:latin typeface="UTM Avo" pitchFamily="18" charset="0"/>
                </a:rPr>
                <a:t> ca</a:t>
              </a:r>
              <a:r>
                <a:rPr lang="en-US" altLang="en-US" sz="3000" dirty="0">
                  <a:solidFill>
                    <a:schemeClr val="tx2"/>
                  </a:solidFill>
                  <a:latin typeface="UTM Avo" pitchFamily="18" charset="0"/>
                </a:rPr>
                <a:t>.</a:t>
              </a:r>
            </a:p>
          </p:txBody>
        </p:sp>
      </p:grpSp>
      <p:pic>
        <p:nvPicPr>
          <p:cNvPr id="36" name="图片 31754" descr="1-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96"/>
          <a:stretch/>
        </p:blipFill>
        <p:spPr bwMode="auto">
          <a:xfrm>
            <a:off x="3057072" y="2599001"/>
            <a:ext cx="4029531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 bwMode="auto">
          <a:xfrm>
            <a:off x="3388294" y="2735479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221581" y="2960377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Vịt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và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39" name="图片 31754" descr="1-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3"/>
          <a:stretch/>
        </p:blipFill>
        <p:spPr bwMode="auto">
          <a:xfrm>
            <a:off x="3103544" y="3507366"/>
            <a:ext cx="4059256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 bwMode="auto">
          <a:xfrm>
            <a:off x="3434769" y="364384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4268056" y="386874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Vịt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và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Bồ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câu</a:t>
            </a:r>
            <a:r>
              <a:rPr lang="en-US" altLang="en-US" sz="3000" dirty="0">
                <a:solidFill>
                  <a:schemeClr val="tx2"/>
                </a:solidFill>
                <a:latin typeface="UTM Avo" pitchFamily="18" charset="0"/>
              </a:rPr>
              <a:t>..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2132406" y="1538026"/>
            <a:ext cx="1221463" cy="102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38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9982200" y="6359528"/>
            <a:ext cx="503238" cy="3603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828803" y="381000"/>
            <a:ext cx="8249545" cy="1299022"/>
            <a:chOff x="11317" y="73373"/>
            <a:chExt cx="8249545" cy="1299022"/>
          </a:xfrm>
        </p:grpSpPr>
        <p:pic>
          <p:nvPicPr>
            <p:cNvPr id="9" name="图片 71689" descr="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7" y="73373"/>
              <a:ext cx="6840333" cy="114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71692"/>
            <p:cNvSpPr txBox="1">
              <a:spLocks noChangeArrowheads="1"/>
            </p:cNvSpPr>
            <p:nvPr/>
          </p:nvSpPr>
          <p:spPr bwMode="auto">
            <a:xfrm>
              <a:off x="533400" y="264399"/>
              <a:ext cx="7727462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1pPr>
              <a:lvl2pPr marL="742950" indent="-28575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2pPr>
              <a:lvl3pPr marL="11430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3pPr>
              <a:lvl4pPr marL="16002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4pPr>
              <a:lvl5pPr marL="2057400" indent="-228600" defTabSz="1123950"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5pPr>
              <a:lvl6pPr marL="25146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6pPr>
              <a:lvl7pPr marL="29718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7pPr>
              <a:lvl8pPr marL="34290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8pPr>
              <a:lvl9pPr marL="3886200" indent="-228600" defTabSz="1123950" eaLnBrk="0" fontAlgn="base" hangingPunct="0">
                <a:spcBef>
                  <a:spcPct val="0"/>
                </a:spcBef>
                <a:spcAft>
                  <a:spcPct val="0"/>
                </a:spcAft>
                <a:defRPr sz="7200">
                  <a:solidFill>
                    <a:srgbClr val="FF0000"/>
                  </a:solidFill>
                  <a:latin typeface=".VnAristote" panose="020B7200000000000000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zh-CN" sz="3000" b="1" dirty="0" err="1">
                  <a:solidFill>
                    <a:srgbClr val="000099"/>
                  </a:solidFill>
                  <a:latin typeface="UTM Avo" pitchFamily="18" charset="0"/>
                  <a:ea typeface="SimSun" panose="02010600030101010101" pitchFamily="2" charset="-122"/>
                </a:rPr>
                <a:t>Câu</a:t>
              </a:r>
              <a:r>
                <a:rPr lang="en-US" altLang="zh-CN" sz="3000" b="1" dirty="0">
                  <a:solidFill>
                    <a:srgbClr val="000099"/>
                  </a:solidFill>
                  <a:latin typeface="UTM Avo" pitchFamily="18" charset="0"/>
                  <a:ea typeface="SimSun" panose="02010600030101010101" pitchFamily="2" charset="-122"/>
                </a:rPr>
                <a:t> 2: 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Ai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dạy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Vịt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học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99"/>
                  </a:solidFill>
                  <a:latin typeface="UTM Avo" pitchFamily="18" charset="0"/>
                </a:rPr>
                <a:t>hát</a:t>
              </a:r>
              <a:r>
                <a:rPr lang="en-US" altLang="en-US" sz="3000" dirty="0">
                  <a:solidFill>
                    <a:srgbClr val="000099"/>
                  </a:solidFill>
                  <a:latin typeface="UTM Avo" pitchFamily="18" charset="0"/>
                </a:rPr>
                <a:t>?</a:t>
              </a:r>
            </a:p>
            <a:p>
              <a:pPr eaLnBrk="1" hangingPunct="1">
                <a:spcBef>
                  <a:spcPct val="50000"/>
                </a:spcBef>
              </a:pPr>
              <a:endParaRPr lang="zh-CN" altLang="en-US" sz="2400" dirty="0">
                <a:solidFill>
                  <a:srgbClr val="000099"/>
                </a:solidFill>
                <a:latin typeface="UTM Avo" pitchFamily="18" charset="0"/>
                <a:ea typeface="SimSun" panose="02010600030101010101" pitchFamily="2" charset="-122"/>
              </a:endParaRPr>
            </a:p>
          </p:txBody>
        </p:sp>
      </p:grpSp>
      <p:sp>
        <p:nvSpPr>
          <p:cNvPr id="11" name="Pentagon 10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2" name="Action Button: Back or Previous 11">
            <a:hlinkClick r:id="rId3" action="ppaction://hlinksldjump" highlightClick="1"/>
          </p:cNvPr>
          <p:cNvSpPr/>
          <p:nvPr/>
        </p:nvSpPr>
        <p:spPr>
          <a:xfrm>
            <a:off x="9799640" y="6370257"/>
            <a:ext cx="576263" cy="4048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18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3489145" y="2780382"/>
            <a:ext cx="22860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 bwMode="auto">
          <a:xfrm>
            <a:off x="3805262" y="2874696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338488" y="3153063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Sơn</a:t>
            </a:r>
            <a:r>
              <a:rPr lang="en-US" altLang="en-US" sz="3000" dirty="0">
                <a:latin typeface="UTM Avo" pitchFamily="18" charset="0"/>
              </a:rPr>
              <a:t> ca.</a:t>
            </a:r>
          </a:p>
        </p:txBody>
      </p:sp>
      <p:pic>
        <p:nvPicPr>
          <p:cNvPr id="25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3489148" y="1650407"/>
            <a:ext cx="2158515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3805262" y="1761407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4397021" y="2026679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32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5"/>
          <a:stretch/>
        </p:blipFill>
        <p:spPr bwMode="auto">
          <a:xfrm>
            <a:off x="3489148" y="3880742"/>
            <a:ext cx="2158515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 bwMode="auto">
          <a:xfrm>
            <a:off x="3805262" y="3991742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4399284" y="4216930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Vịt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2484311" y="2691061"/>
            <a:ext cx="1221463" cy="102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7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10058403" y="6429378"/>
            <a:ext cx="504825" cy="28892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8" name="图片 71688" descr="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874713"/>
            <a:ext cx="8548688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71691"/>
          <p:cNvSpPr txBox="1"/>
          <p:nvPr/>
        </p:nvSpPr>
        <p:spPr>
          <a:xfrm>
            <a:off x="2052639" y="990600"/>
            <a:ext cx="8081962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125379" eaLnBrk="1" hangingPunct="1">
              <a:spcBef>
                <a:spcPct val="50000"/>
              </a:spcBef>
              <a:defRPr/>
            </a:pPr>
            <a:r>
              <a:rPr lang="en-US" altLang="zh-CN" sz="3000" b="1" dirty="0" err="1">
                <a:latin typeface="UTM Avo" panose="02040603050506020204" pitchFamily="18" charset="0"/>
              </a:rPr>
              <a:t>Câu</a:t>
            </a:r>
            <a:r>
              <a:rPr lang="en-US" altLang="zh-CN" sz="3000" b="1" dirty="0">
                <a:latin typeface="UTM Avo" panose="02040603050506020204" pitchFamily="18" charset="0"/>
              </a:rPr>
              <a:t> 3: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Chuyện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gì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đã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xảy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với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000" dirty="0" err="1">
                <a:solidFill>
                  <a:srgbClr val="006600"/>
                </a:solidFill>
                <a:latin typeface="UTM Avo" panose="02040603050506020204" pitchFamily="18" charset="0"/>
              </a:rPr>
              <a:t>gà</a:t>
            </a:r>
            <a:r>
              <a:rPr lang="en-US" altLang="zh-CN" sz="3000" dirty="0">
                <a:solidFill>
                  <a:srgbClr val="006600"/>
                </a:solidFill>
                <a:latin typeface="UTM Avo" panose="02040603050506020204" pitchFamily="18" charset="0"/>
              </a:rPr>
              <a:t> con?</a:t>
            </a:r>
            <a:endParaRPr lang="zh-CN" altLang="en-US" sz="3000" dirty="0">
              <a:solidFill>
                <a:srgbClr val="0066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图片 31754" descr="1-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48706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2845825" y="218518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679112" y="241008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 con </a:t>
            </a:r>
            <a:r>
              <a:rPr lang="en-US" altLang="en-US" sz="3000" dirty="0" err="1">
                <a:latin typeface="UTM Avo" pitchFamily="18" charset="0"/>
              </a:rPr>
              <a:t>bị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gãy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chân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2" name="图片 31754" descr="1-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91" y="3119456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 bwMode="auto">
          <a:xfrm>
            <a:off x="2844316" y="325593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3677600" y="3480832"/>
            <a:ext cx="478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 con </a:t>
            </a:r>
            <a:r>
              <a:rPr lang="en-US" altLang="en-US" sz="3000" dirty="0" err="1">
                <a:latin typeface="UTM Avo" pitchFamily="18" charset="0"/>
              </a:rPr>
              <a:t>bị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Quạ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cắp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đi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5" name="图片 31754" descr="1-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27817"/>
            <a:ext cx="6031854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2922025" y="4364295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3755312" y="4589193"/>
            <a:ext cx="56172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Gà</a:t>
            </a:r>
            <a:r>
              <a:rPr lang="en-US" altLang="en-US" sz="3000" dirty="0">
                <a:latin typeface="UTM Avo" pitchFamily="18" charset="0"/>
              </a:rPr>
              <a:t> con </a:t>
            </a:r>
            <a:r>
              <a:rPr lang="en-US" altLang="en-US" sz="3000" dirty="0" err="1">
                <a:latin typeface="UTM Avo" pitchFamily="18" charset="0"/>
              </a:rPr>
              <a:t>ngã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xuống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hồ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nước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626628" y="4334941"/>
            <a:ext cx="1153037" cy="922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3" grpId="0"/>
      <p:bldP spid="24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8375650" y="5962650"/>
            <a:ext cx="2000250" cy="755650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Action Button: Back or Previous 1">
            <a:hlinkClick r:id="rId3" action="ppaction://hlinksldjump" highlightClick="1"/>
          </p:cNvPr>
          <p:cNvSpPr/>
          <p:nvPr/>
        </p:nvSpPr>
        <p:spPr>
          <a:xfrm>
            <a:off x="10058403" y="6340478"/>
            <a:ext cx="409575" cy="3603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pic>
        <p:nvPicPr>
          <p:cNvPr id="10" name="图片 71686" descr="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78727"/>
            <a:ext cx="815738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71693"/>
          <p:cNvSpPr txBox="1"/>
          <p:nvPr/>
        </p:nvSpPr>
        <p:spPr bwMode="auto">
          <a:xfrm>
            <a:off x="2400300" y="838203"/>
            <a:ext cx="76581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1125379" eaLnBrk="1" hangingPunct="1">
              <a:spcBef>
                <a:spcPct val="50000"/>
              </a:spcBef>
              <a:defRPr/>
            </a:pPr>
            <a:r>
              <a:rPr lang="en-US" altLang="zh-CN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4</a:t>
            </a:r>
            <a:r>
              <a:rPr lang="en-US" altLang="zh-CN" sz="3000" b="1" dirty="0">
                <a:solidFill>
                  <a:srgbClr val="FFFF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: 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Qua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câu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chuyện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em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thấy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Vịt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con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là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con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vật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như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thế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000" dirty="0" err="1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nào</a:t>
            </a:r>
            <a:r>
              <a:rPr lang="en-US" altLang="zh-CN" sz="3000" dirty="0">
                <a:solidFill>
                  <a:srgbClr val="99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?</a:t>
            </a:r>
          </a:p>
        </p:txBody>
      </p:sp>
      <p:pic>
        <p:nvPicPr>
          <p:cNvPr id="14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5"/>
          <a:stretch/>
        </p:blipFill>
        <p:spPr bwMode="auto">
          <a:xfrm>
            <a:off x="2514600" y="2048706"/>
            <a:ext cx="35814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2845825" y="218518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679112" y="2410082"/>
            <a:ext cx="4272115" cy="55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Dũng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cảm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17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00"/>
          <a:stretch/>
        </p:blipFill>
        <p:spPr bwMode="auto">
          <a:xfrm>
            <a:off x="2513094" y="3119456"/>
            <a:ext cx="3582909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2844316" y="3255934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677600" y="3480832"/>
            <a:ext cx="478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Tốt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bụng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0" name="图片 31754" descr="1-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2"/>
          <a:stretch/>
        </p:blipFill>
        <p:spPr bwMode="auto">
          <a:xfrm>
            <a:off x="2590800" y="4227817"/>
            <a:ext cx="5029200" cy="11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 bwMode="auto">
          <a:xfrm>
            <a:off x="2922025" y="4364295"/>
            <a:ext cx="447498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755312" y="4589193"/>
            <a:ext cx="56172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000" dirty="0" err="1">
                <a:latin typeface="UTM Avo" pitchFamily="18" charset="0"/>
              </a:rPr>
              <a:t>Cả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hai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đáp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án</a:t>
            </a:r>
            <a:r>
              <a:rPr lang="en-US" altLang="en-US" sz="3000" dirty="0">
                <a:latin typeface="UTM Avo" pitchFamily="18" charset="0"/>
              </a:rPr>
              <a:t> </a:t>
            </a:r>
            <a:r>
              <a:rPr lang="en-US" altLang="en-US" sz="3000" dirty="0" err="1">
                <a:latin typeface="UTM Avo" pitchFamily="18" charset="0"/>
              </a:rPr>
              <a:t>trên</a:t>
            </a:r>
            <a:r>
              <a:rPr lang="en-US" altLang="en-US" sz="3000" dirty="0">
                <a:latin typeface="UTM Avo" pitchFamily="18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529281" y="4115016"/>
            <a:ext cx="1468514" cy="1174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1" grpId="0"/>
      <p:bldP spid="15" grpId="0"/>
      <p:bldP spid="16" grpId="0"/>
      <p:bldP spid="18" grpId="0"/>
      <p:bldP spid="19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83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6" t="60630" r="65880" b="21609"/>
          <a:stretch/>
        </p:blipFill>
        <p:spPr bwMode="auto">
          <a:xfrm>
            <a:off x="3548399" y="1752603"/>
            <a:ext cx="4896544" cy="434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6" action="ppaction://hlinksldjump"/>
          </p:cNvPr>
          <p:cNvSpPr/>
          <p:nvPr/>
        </p:nvSpPr>
        <p:spPr>
          <a:xfrm>
            <a:off x="3568582" y="1742995"/>
            <a:ext cx="2415313" cy="22885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3627438" y="3336174"/>
            <a:ext cx="792162" cy="68580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6002945" y="1747642"/>
            <a:ext cx="2481231" cy="229727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7615446" y="3374316"/>
            <a:ext cx="793750" cy="637025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3571156" y="4034757"/>
            <a:ext cx="2412736" cy="2063750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eart 9"/>
          <p:cNvSpPr/>
          <p:nvPr/>
        </p:nvSpPr>
        <p:spPr>
          <a:xfrm>
            <a:off x="3623763" y="5365196"/>
            <a:ext cx="792162" cy="690520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5994480" y="4032375"/>
            <a:ext cx="2498154" cy="2046007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Heart 11"/>
          <p:cNvSpPr/>
          <p:nvPr/>
        </p:nvSpPr>
        <p:spPr>
          <a:xfrm>
            <a:off x="7592463" y="5441538"/>
            <a:ext cx="792162" cy="596694"/>
          </a:xfrm>
          <a:prstGeom prst="heart">
            <a:avLst/>
          </a:prstGeom>
          <a:solidFill>
            <a:srgbClr val="FF00FF"/>
          </a:solidFill>
          <a:ln>
            <a:solidFill>
              <a:srgbClr val="DA0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" name="Action Button: Forward or Next 1">
            <a:hlinkClick r:id="" action="ppaction://noaction" highlightClick="1"/>
          </p:cNvPr>
          <p:cNvSpPr/>
          <p:nvPr/>
        </p:nvSpPr>
        <p:spPr>
          <a:xfrm>
            <a:off x="10092880" y="6502403"/>
            <a:ext cx="533400" cy="34607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/>
          </a:p>
        </p:txBody>
      </p:sp>
      <p:sp>
        <p:nvSpPr>
          <p:cNvPr id="28" name="文本框 11"/>
          <p:cNvSpPr txBox="1"/>
          <p:nvPr/>
        </p:nvSpPr>
        <p:spPr>
          <a:xfrm>
            <a:off x="2438400" y="709568"/>
            <a:ext cx="7467600" cy="9848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altLang="zh-CN" sz="5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BỨC TRANH BÍ ẨN</a:t>
            </a:r>
            <a:endParaRPr lang="zh-CN" altLang="en-US" sz="5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9067800" y="3505200"/>
            <a:ext cx="914400" cy="14478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chuc-mung-chien-tha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28" grpId="0"/>
      <p:bldP spid="28" grpId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92" y="454647"/>
            <a:ext cx="8897121" cy="6294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68" y="3601908"/>
            <a:ext cx="2561945" cy="288218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156" y="3922154"/>
            <a:ext cx="2561945" cy="25619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01491" y="2583090"/>
            <a:ext cx="336181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altLang="zh-CN" sz="6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Sói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và</a:t>
            </a:r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微软雅黑" panose="020B0503020204020204" pitchFamily="34" charset="-122"/>
              </a:rPr>
              <a:t>Sóc</a:t>
            </a:r>
            <a:endParaRPr lang="zh-CN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555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76400" y="95513"/>
            <a:ext cx="3962400" cy="3124200"/>
            <a:chOff x="127635" y="45339"/>
            <a:chExt cx="4371213" cy="33699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943600" y="138421"/>
            <a:ext cx="4343400" cy="3124200"/>
            <a:chOff x="4636007" y="45338"/>
            <a:chExt cx="4452531" cy="34228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575159" y="3401247"/>
            <a:ext cx="4191000" cy="2895600"/>
            <a:chOff x="127635" y="3504729"/>
            <a:chExt cx="4408932" cy="33624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202975" y="3123797"/>
            <a:ext cx="3931625" cy="3269195"/>
            <a:chOff x="4636006" y="3200917"/>
            <a:chExt cx="4452531" cy="358393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636006" y="3504729"/>
              <a:ext cx="4452531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39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0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71803" y="457200"/>
            <a:ext cx="6448425" cy="4771056"/>
            <a:chOff x="127635" y="45339"/>
            <a:chExt cx="4371213" cy="33699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35" y="45339"/>
              <a:ext cx="4371213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84" b="78536" l="10000" r="90000">
                          <a14:foregroundMark x1="35000" y1="57071" x2="34000" y2="57071"/>
                          <a14:foregroundMark x1="33800" y1="57673" x2="32100" y2="58977"/>
                          <a14:foregroundMark x1="31900" y1="58977" x2="31500" y2="61585"/>
                          <a14:foregroundMark x1="34800" y1="49749" x2="34200" y2="51555"/>
                          <a14:foregroundMark x1="62500" y1="49147" x2="60200" y2="54363"/>
                          <a14:foregroundMark x1="49900" y1="55567" x2="53400" y2="54764"/>
                          <a14:foregroundMark x1="55400" y1="54764" x2="60100" y2="54965"/>
                          <a14:foregroundMark x1="53700" y1="67402" x2="54200" y2="67101"/>
                          <a14:foregroundMark x1="54000" y1="67703" x2="55000" y2="69408"/>
                          <a14:foregroundMark x1="32100" y1="62086" x2="32500" y2="62287"/>
                          <a14:foregroundMark x1="80900" y1="60682" x2="81600" y2="60682"/>
                          <a14:foregroundMark x1="32000" y1="62287" x2="32600" y2="62588"/>
                          <a14:foregroundMark x1="31500" y1="61484" x2="31800" y2="62086"/>
                          <a14:backgroundMark x1="25400" y1="28485" x2="22300" y2="58877"/>
                          <a14:backgroundMark x1="13000" y1="55466" x2="14100" y2="63490"/>
                          <a14:backgroundMark x1="33700" y1="56670" x2="32700" y2="57773"/>
                          <a14:backgroundMark x1="30300" y1="60682" x2="31300" y2="62086"/>
                          <a14:backgroundMark x1="62000" y1="47743" x2="59200" y2="48445"/>
                          <a14:backgroundMark x1="61900" y1="48847" x2="61300" y2="49549"/>
                          <a14:backgroundMark x1="34000" y1="49549" x2="34000" y2="50050"/>
                          <a14:backgroundMark x1="33800" y1="56770" x2="33800" y2="57272"/>
                          <a14:backgroundMark x1="34300" y1="56469" x2="33000" y2="57472"/>
                          <a14:backgroundMark x1="31200" y1="62287" x2="32300" y2="62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4" t="38333" r="14994" b="20555"/>
            <a:stretch/>
          </p:blipFill>
          <p:spPr>
            <a:xfrm>
              <a:off x="996985" y="1906430"/>
              <a:ext cx="2002248" cy="15088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8" b="37111" l="35800" r="90000">
                          <a14:backgroundMark x1="41800" y1="8124" x2="50400" y2="9428"/>
                          <a14:backgroundMark x1="52900" y1="8927" x2="70100" y2="8425"/>
                          <a14:backgroundMark x1="46700" y1="10130" x2="46200" y2="18957"/>
                          <a14:backgroundMark x1="60500" y1="10130" x2="65000" y2="11434"/>
                          <a14:backgroundMark x1="52500" y1="9027" x2="54200" y2="10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83" t="7778" r="24742" b="62222"/>
            <a:stretch/>
          </p:blipFill>
          <p:spPr>
            <a:xfrm>
              <a:off x="1407250" y="146922"/>
              <a:ext cx="1531825" cy="1562814"/>
            </a:xfrm>
            <a:prstGeom prst="rect">
              <a:avLst/>
            </a:prstGeom>
          </p:spPr>
        </p:pic>
      </p:grpSp>
      <p:sp>
        <p:nvSpPr>
          <p:cNvPr id="9" name="Rounded Rectangle 3"/>
          <p:cNvSpPr/>
          <p:nvPr/>
        </p:nvSpPr>
        <p:spPr>
          <a:xfrm>
            <a:off x="1676400" y="5313867"/>
            <a:ext cx="96012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algn="ctr"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xảy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chuyền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cành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286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743200" y="533400"/>
            <a:ext cx="7239000" cy="4572000"/>
            <a:chOff x="4636007" y="45338"/>
            <a:chExt cx="4452531" cy="34228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6" t="13440" r="24573" b="48491"/>
            <a:stretch/>
          </p:blipFill>
          <p:spPr>
            <a:xfrm>
              <a:off x="4636007" y="45338"/>
              <a:ext cx="4452531" cy="33287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28" b="89970" l="6900" r="91800">
                          <a14:foregroundMark x1="53800" y1="24823" x2="44800" y2="27660"/>
                          <a14:foregroundMark x1="45300" y1="30395" x2="46000" y2="36778"/>
                          <a14:foregroundMark x1="45200" y1="38298" x2="45200" y2="44377"/>
                          <a14:foregroundMark x1="18700" y1="44174" x2="10700" y2="51469"/>
                          <a14:foregroundMark x1="12000" y1="50456" x2="9900" y2="50963"/>
                          <a14:foregroundMark x1="10000" y1="51266" x2="10500" y2="51672"/>
                          <a14:foregroundMark x1="10500" y1="52178" x2="9400" y2="52989"/>
                          <a14:foregroundMark x1="9000" y1="53495" x2="10200" y2="53799"/>
                          <a14:foregroundMark x1="10400" y1="53799" x2="10700" y2="55724"/>
                          <a14:foregroundMark x1="11000" y1="55826" x2="16200" y2="62918"/>
                          <a14:foregroundMark x1="14200" y1="60790" x2="16200" y2="63323"/>
                          <a14:foregroundMark x1="12700" y1="67173" x2="13200" y2="68896"/>
                          <a14:foregroundMark x1="13000" y1="69504" x2="9500" y2="73961"/>
                          <a14:foregroundMark x1="10100" y1="73151" x2="8900" y2="74265"/>
                          <a14:foregroundMark x1="8900" y1="74569" x2="8700" y2="75076"/>
                          <a14:foregroundMark x1="8100" y1="75988" x2="7900" y2="76494"/>
                          <a14:foregroundMark x1="13500" y1="66261" x2="14200" y2="66160"/>
                          <a14:foregroundMark x1="15000" y1="65653" x2="15600" y2="65147"/>
                          <a14:foregroundMark x1="7900" y1="76900" x2="8400" y2="77406"/>
                          <a14:foregroundMark x1="8700" y1="77406" x2="9300" y2="77812"/>
                          <a14:foregroundMark x1="9300" y1="77812" x2="9400" y2="78217"/>
                          <a14:foregroundMark x1="83700" y1="78116" x2="82400" y2="78622"/>
                          <a14:backgroundMark x1="20800" y1="57548" x2="20500" y2="58359"/>
                          <a14:backgroundMark x1="12700" y1="40122" x2="7500" y2="46403"/>
                          <a14:backgroundMark x1="10000" y1="59473" x2="7000" y2="63425"/>
                          <a14:backgroundMark x1="16100" y1="64134" x2="16000" y2="64336"/>
                          <a14:backgroundMark x1="16100" y1="64742" x2="16800" y2="64742"/>
                          <a14:backgroundMark x1="7800" y1="78014" x2="8700" y2="78521"/>
                          <a14:backgroundMark x1="62900" y1="72442" x2="65800" y2="78419"/>
                          <a14:backgroundMark x1="89300" y1="74265" x2="90900" y2="770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4" t="16296" r="8181" b="19260"/>
            <a:stretch/>
          </p:blipFill>
          <p:spPr>
            <a:xfrm>
              <a:off x="4901899" y="329184"/>
              <a:ext cx="4138147" cy="3138969"/>
            </a:xfrm>
            <a:prstGeom prst="rect">
              <a:avLst/>
            </a:prstGeom>
          </p:spPr>
        </p:pic>
      </p:grpSp>
      <p:sp>
        <p:nvSpPr>
          <p:cNvPr id="11" name="Rounded Rectangle 3"/>
          <p:cNvSpPr/>
          <p:nvPr/>
        </p:nvSpPr>
        <p:spPr>
          <a:xfrm>
            <a:off x="3352800" y="5418836"/>
            <a:ext cx="49530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3"/>
          <p:cNvSpPr/>
          <p:nvPr/>
        </p:nvSpPr>
        <p:spPr>
          <a:xfrm>
            <a:off x="2971800" y="5418835"/>
            <a:ext cx="7151862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algn="ctr"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thoát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763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67000" y="533400"/>
            <a:ext cx="7620000" cy="4876800"/>
            <a:chOff x="127635" y="3504729"/>
            <a:chExt cx="4408932" cy="33624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28843" r="46230" b="26657"/>
            <a:stretch/>
          </p:blipFill>
          <p:spPr>
            <a:xfrm>
              <a:off x="127635" y="3504729"/>
              <a:ext cx="4408932" cy="32801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481" b="90000" l="7500" r="98900">
                          <a14:foregroundMark x1="49600" y1="20093" x2="51500" y2="27870"/>
                          <a14:foregroundMark x1="55700" y1="21574" x2="55700" y2="28519"/>
                          <a14:foregroundMark x1="66000" y1="67685" x2="60900" y2="72593"/>
                          <a14:foregroundMark x1="81000" y1="70741" x2="82100" y2="75926"/>
                          <a14:foregroundMark x1="91400" y1="75463" x2="89600" y2="77963"/>
                          <a14:foregroundMark x1="80800" y1="70370" x2="80800" y2="72407"/>
                          <a14:foregroundMark x1="19200" y1="47222" x2="15400" y2="54537"/>
                          <a14:foregroundMark x1="15200" y1="55556" x2="13500" y2="60093"/>
                          <a14:foregroundMark x1="13500" y1="60278" x2="12500" y2="64630"/>
                          <a14:foregroundMark x1="12500" y1="64630" x2="10800" y2="70926"/>
                          <a14:foregroundMark x1="10800" y1="70926" x2="8100" y2="79537"/>
                          <a14:foregroundMark x1="19700" y1="46944" x2="15900" y2="53333"/>
                          <a14:foregroundMark x1="15700" y1="53796" x2="13200" y2="61296"/>
                          <a14:foregroundMark x1="80600" y1="69537" x2="81700" y2="75741"/>
                          <a14:foregroundMark x1="81900" y1="75741" x2="84500" y2="77500"/>
                          <a14:foregroundMark x1="19600" y1="46944" x2="14600" y2="55833"/>
                          <a14:foregroundMark x1="19700" y1="46389" x2="16800" y2="50093"/>
                          <a14:foregroundMark x1="89000" y1="73889" x2="90100" y2="75093"/>
                          <a14:backgroundMark x1="63700" y1="71574" x2="69700" y2="78519"/>
                          <a14:backgroundMark x1="91600" y1="69537" x2="93000" y2="71204"/>
                          <a14:backgroundMark x1="69100" y1="66481" x2="65700" y2="70370"/>
                          <a14:backgroundMark x1="18600" y1="7593" x2="5900" y2="47222"/>
                          <a14:backgroundMark x1="17700" y1="39537" x2="11400" y2="52500"/>
                          <a14:backgroundMark x1="11500" y1="53519" x2="7700" y2="70741"/>
                          <a14:backgroundMark x1="66000" y1="72407" x2="71700" y2="80000"/>
                          <a14:backgroundMark x1="74600" y1="70185" x2="74400" y2="85926"/>
                          <a14:backgroundMark x1="77500" y1="70741" x2="82800" y2="82037"/>
                          <a14:backgroundMark x1="8600" y1="69537" x2="6300" y2="78981"/>
                          <a14:backgroundMark x1="19700" y1="44722" x2="18400" y2="45648"/>
                          <a14:backgroundMark x1="90900" y1="71574" x2="93200" y2="7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7" t="5907" r="6071" b="16962"/>
            <a:stretch/>
          </p:blipFill>
          <p:spPr>
            <a:xfrm>
              <a:off x="434088" y="3872072"/>
              <a:ext cx="4000752" cy="2995072"/>
            </a:xfrm>
            <a:prstGeom prst="rect">
              <a:avLst/>
            </a:prstGeom>
          </p:spPr>
        </p:pic>
      </p:grpSp>
      <p:sp>
        <p:nvSpPr>
          <p:cNvPr id="8" name="Rounded Rectangle 3"/>
          <p:cNvSpPr/>
          <p:nvPr/>
        </p:nvSpPr>
        <p:spPr>
          <a:xfrm>
            <a:off x="4229100" y="5407323"/>
            <a:ext cx="44958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Rounded Rectangle 3"/>
          <p:cNvSpPr/>
          <p:nvPr/>
        </p:nvSpPr>
        <p:spPr>
          <a:xfrm>
            <a:off x="4233915" y="5396437"/>
            <a:ext cx="4486175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algn="ctr" defTabSz="914364">
              <a:defRPr/>
            </a:pP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5343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667000" y="-381000"/>
            <a:ext cx="7467600" cy="5867400"/>
            <a:chOff x="4892883" y="3200917"/>
            <a:chExt cx="4195654" cy="35839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5533" r="1" b="15567"/>
            <a:stretch/>
          </p:blipFill>
          <p:spPr>
            <a:xfrm>
              <a:off x="4892883" y="3693967"/>
              <a:ext cx="4195654" cy="30908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134" b="80235" l="10000" r="72400">
                          <a14:foregroundMark x1="49300" y1="70848" x2="50600" y2="70758"/>
                          <a14:foregroundMark x1="50200" y1="70307" x2="51100" y2="70217"/>
                          <a14:backgroundMark x1="15100" y1="63357" x2="23500" y2="80415"/>
                          <a14:backgroundMark x1="61600" y1="55957" x2="60900" y2="79332"/>
                          <a14:backgroundMark x1="58300" y1="57581" x2="50000" y2="66336"/>
                          <a14:backgroundMark x1="55100" y1="71841" x2="55200" y2="77076"/>
                          <a14:backgroundMark x1="40600" y1="70578" x2="46500" y2="79422"/>
                          <a14:backgroundMark x1="23200" y1="66787" x2="27200" y2="76805"/>
                          <a14:backgroundMark x1="26200" y1="61462" x2="34400" y2="63177"/>
                          <a14:backgroundMark x1="48100" y1="59477" x2="48300" y2="60650"/>
                          <a14:backgroundMark x1="49100" y1="69946" x2="49300" y2="697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6" t="44557" r="44764" b="22362"/>
            <a:stretch/>
          </p:blipFill>
          <p:spPr>
            <a:xfrm>
              <a:off x="5257800" y="4916423"/>
              <a:ext cx="1743783" cy="186537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112147">
              <a:off x="6556496" y="3205971"/>
              <a:ext cx="1809385" cy="1799277"/>
            </a:xfrm>
            <a:prstGeom prst="rect">
              <a:avLst/>
            </a:prstGeom>
          </p:spPr>
        </p:pic>
      </p:grpSp>
      <p:sp>
        <p:nvSpPr>
          <p:cNvPr id="15" name="Rounded Rectangle 3"/>
          <p:cNvSpPr/>
          <p:nvPr/>
        </p:nvSpPr>
        <p:spPr>
          <a:xfrm>
            <a:off x="2209800" y="5559723"/>
            <a:ext cx="8382000" cy="1069677"/>
          </a:xfrm>
          <a:prstGeom prst="roundRect">
            <a:avLst/>
          </a:prstGeom>
          <a:solidFill>
            <a:srgbClr val="F6FAFC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6" tIns="51577" rIns="103156" bIns="51577" anchor="ctr"/>
          <a:lstStyle/>
          <a:p>
            <a:pPr algn="ctr" defTabSz="914364">
              <a:defRPr/>
            </a:pP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Sói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36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36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08546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2150</TotalTime>
  <Words>218</Words>
  <Application>Microsoft Office PowerPoint</Application>
  <PresentationFormat>Widescreen</PresentationFormat>
  <Paragraphs>60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微软雅黑</vt:lpstr>
      <vt:lpstr>宋体</vt:lpstr>
      <vt:lpstr>宋体</vt:lpstr>
      <vt:lpstr>Arial</vt:lpstr>
      <vt:lpstr>Calibri</vt:lpstr>
      <vt:lpstr>Frankfurter</vt:lpstr>
      <vt:lpstr>黑体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s¸u, ngµy     th¸ng 10 n¨m 2008 Häc vÇn</dc:title>
  <dc:creator>Ninh Ha</dc:creator>
  <cp:lastModifiedBy>Admin - HP</cp:lastModifiedBy>
  <cp:revision>270</cp:revision>
  <dcterms:created xsi:type="dcterms:W3CDTF">2008-10-19T19:08:55Z</dcterms:created>
  <dcterms:modified xsi:type="dcterms:W3CDTF">2025-11-17T07:12:28Z</dcterms:modified>
</cp:coreProperties>
</file>