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49" r:id="rId2"/>
    <p:sldId id="354" r:id="rId3"/>
    <p:sldId id="369" r:id="rId4"/>
    <p:sldId id="355" r:id="rId5"/>
    <p:sldId id="356" r:id="rId6"/>
    <p:sldId id="352" r:id="rId7"/>
    <p:sldId id="357" r:id="rId8"/>
    <p:sldId id="358" r:id="rId9"/>
    <p:sldId id="359" r:id="rId10"/>
    <p:sldId id="364" r:id="rId11"/>
    <p:sldId id="365" r:id="rId12"/>
    <p:sldId id="367" r:id="rId13"/>
    <p:sldId id="368" r:id="rId14"/>
    <p:sldId id="366" r:id="rId15"/>
    <p:sldId id="338" r:id="rId16"/>
    <p:sldId id="339" r:id="rId17"/>
    <p:sldId id="370" r:id="rId18"/>
  </p:sldIdLst>
  <p:sldSz cx="12192000" cy="6858000"/>
  <p:notesSz cx="6858000" cy="9144000"/>
  <p:embeddedFontLst>
    <p:embeddedFont>
      <p:font typeface="VNI-Avo" pitchFamily="2" charset="0"/>
      <p:regular r:id="rId20"/>
      <p:bold r:id="rId21"/>
      <p:italic r:id="rId22"/>
      <p:boldItalic r:id="rId23"/>
    </p:embeddedFont>
    <p:embeddedFont>
      <p:font typeface="宋体" panose="0201060003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4" autoAdjust="0"/>
    <p:restoredTop sz="90792" autoAdjust="0"/>
  </p:normalViewPr>
  <p:slideViewPr>
    <p:cSldViewPr snapToGrid="0">
      <p:cViewPr varScale="1">
        <p:scale>
          <a:sx n="62" d="100"/>
          <a:sy n="62" d="100"/>
        </p:scale>
        <p:origin x="21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E410-EC44-4DF6-A676-F7DAFF3100AA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024E-FACC-40CA-9196-A0E82326EC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8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1AF2-445F-B853-E8A9-CC9055D4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9A530-D77A-E2EA-227E-9F9BE8EE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4EAA-8BC6-80F3-9B03-5BB0EFC6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15DF-78CC-DCF7-8A4A-89B3AF63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3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E31-29EF-D164-2417-A099512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70B81-D6CF-CBA7-1ED0-275279E9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0C99-E45D-B207-68AE-0256EDE5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5FA7-510C-97A6-2A6A-6C6D0B8A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199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82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56234" y="2006159"/>
            <a:ext cx="6882013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GB" sz="6000" b="1" u="sng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Hoïc vaàn</a:t>
            </a:r>
            <a:endParaRPr lang="en-US" sz="6000" b="1" u="sng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BAØI 54</a:t>
            </a:r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ÖÔM, ÖÔP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37" y="685800"/>
            <a:ext cx="11277227" cy="533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4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7828" y="391885"/>
            <a:ext cx="11070771" cy="5722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smtClean="0">
                <a:solidFill>
                  <a:srgbClr val="FF7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 ấm cho bà</a:t>
            </a:r>
          </a:p>
          <a:p>
            <a:pPr algn="just">
              <a:lnSpc>
                <a:spcPct val="150000"/>
              </a:lnSpc>
            </a:pPr>
            <a:r>
              <a:rPr lang="en-GB" sz="440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4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 mùa về. Mẹ mua cho bà tấm nệm ấm, vì tấm nệm cũ có chỗ đã tướp ra.</a:t>
            </a:r>
          </a:p>
          <a:p>
            <a:pPr algn="just">
              <a:lnSpc>
                <a:spcPct val="150000"/>
              </a:lnSpc>
            </a:pPr>
            <a:r>
              <a:rPr lang="en-GB" sz="4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Đêm đó, Mi nằm ôm bà ngủ. Bà thì thầm: “Bé Mi của bà ấm quá! Ấm như bếp lửa đỏ đượm.”.</a:t>
            </a:r>
            <a:endParaRPr lang="en-US" sz="4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049986" y="3004457"/>
            <a:ext cx="10776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38400" y="6086943"/>
            <a:ext cx="14804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339943" y="1975757"/>
            <a:ext cx="2318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49986" y="3004457"/>
            <a:ext cx="1796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43743" y="6097828"/>
            <a:ext cx="22751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95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7828" y="391885"/>
            <a:ext cx="11070771" cy="5722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smtClean="0">
                <a:solidFill>
                  <a:srgbClr val="FF7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 ấm cho bà</a:t>
            </a:r>
          </a:p>
          <a:p>
            <a:pPr algn="just">
              <a:lnSpc>
                <a:spcPct val="150000"/>
              </a:lnSpc>
            </a:pPr>
            <a:r>
              <a:rPr lang="en-GB" sz="440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4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 mùa về. Mẹ mua cho bà tấm nệm ấm, vì tấm nệm cũ có chỗ đã tướp ra.</a:t>
            </a:r>
          </a:p>
          <a:p>
            <a:pPr algn="just">
              <a:lnSpc>
                <a:spcPct val="150000"/>
              </a:lnSpc>
            </a:pPr>
            <a:r>
              <a:rPr lang="en-GB" sz="4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Đêm đó, Mi nằm ôm bà ngủ. Bà thì thầm: “Bé Mi của bà ấm quá! Ấm như bếp lửa đỏ đượm.”.</a:t>
            </a:r>
            <a:endParaRPr lang="en-US" sz="4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3015" y="1126671"/>
            <a:ext cx="50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mtClean="0">
                <a:solidFill>
                  <a:srgbClr val="FF0000"/>
                </a:solidFill>
              </a:rPr>
              <a:t>1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86258" y="2160814"/>
            <a:ext cx="50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</a:rPr>
              <a:t>2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96402" y="2991411"/>
            <a:ext cx="50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</a:rPr>
              <a:t>3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7286" y="4005942"/>
            <a:ext cx="50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</a:rPr>
              <a:t>4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90115" y="4005942"/>
            <a:ext cx="50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</a:rPr>
              <a:t>5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58986" y="5083628"/>
            <a:ext cx="50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</a:rPr>
              <a:t>6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5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5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710" y="1336241"/>
            <a:ext cx="8044621" cy="2150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709" y="3831468"/>
            <a:ext cx="8044621" cy="2280506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78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Kìa Con Bướm Vàng Kìa Con Bướm Vàng Xòe Đôi Cánh - Nho Nhe TV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7581" y="2538547"/>
            <a:ext cx="3720885" cy="1243039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GB" sz="9600" b="1" smtClean="0">
                <a:solidFill>
                  <a:srgbClr val="002060"/>
                </a:solidFill>
                <a:latin typeface="VNI-Avo" pitchFamily="2" charset="0"/>
              </a:rPr>
              <a:t>öôm</a:t>
            </a:r>
            <a:endParaRPr lang="en-US" sz="96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003940" y="2538547"/>
            <a:ext cx="3720885" cy="12430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r>
              <a:rPr lang="en-GB" sz="9600" b="1" smtClean="0">
                <a:solidFill>
                  <a:srgbClr val="002060"/>
                </a:solidFill>
                <a:latin typeface="VNI-Avo" pitchFamily="2" charset="0"/>
              </a:rPr>
              <a:t>öôp</a:t>
            </a:r>
            <a:endParaRPr lang="en-US" sz="9600" b="1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37445" y="1745197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D474D7-70CC-850C-2DC7-AEB2E6084A08}"/>
              </a:ext>
            </a:extLst>
          </p:cNvPr>
          <p:cNvSpPr txBox="1"/>
          <p:nvPr/>
        </p:nvSpPr>
        <p:spPr>
          <a:xfrm>
            <a:off x="8513786" y="3563744"/>
            <a:ext cx="702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b</a:t>
            </a:r>
            <a:endParaRPr lang="en-US" sz="6000" b="1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805517" y="3562251"/>
            <a:ext cx="19078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öôùm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980" y="2973112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öôm böôùm</a:t>
            </a:r>
            <a:endParaRPr lang="en-US" sz="6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00553" y="2988199"/>
            <a:ext cx="29724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öôm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00369" y="2973111"/>
            <a:ext cx="5118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öôùm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3577" y="4147026"/>
            <a:ext cx="3753853" cy="11789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 smtClean="0">
                <a:latin typeface="VNI-Avo" pitchFamily="2" charset="0"/>
              </a:rPr>
              <a:t>öôm</a:t>
            </a:r>
            <a:endParaRPr lang="en-US" sz="6000" b="1"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63577" y="5325979"/>
            <a:ext cx="1891930" cy="1195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öô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5507" y="5325978"/>
            <a:ext cx="1861923" cy="1195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 smtClean="0">
                <a:solidFill>
                  <a:srgbClr val="00B050"/>
                </a:solidFill>
                <a:latin typeface="VNI-Avo" pitchFamily="2" charset="0"/>
              </a:rPr>
              <a:t>m</a:t>
            </a:r>
            <a:endParaRPr lang="en-US" sz="6000" b="1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21" name="Bướm_hút_mật_hoa_rung_r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605" r="12965"/>
          <a:stretch/>
        </p:blipFill>
        <p:spPr>
          <a:xfrm>
            <a:off x="1363577" y="331879"/>
            <a:ext cx="3916521" cy="265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1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185 L 0.43567 -0.12639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4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1" grpId="0"/>
      <p:bldP spid="12" grpId="0"/>
      <p:bldP spid="18" grpId="0"/>
      <p:bldP spid="23" grpId="0"/>
      <p:bldP spid="24" grpId="0"/>
      <p:bldP spid="24" grpId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37445" y="1745197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D474D7-70CC-850C-2DC7-AEB2E6084A08}"/>
              </a:ext>
            </a:extLst>
          </p:cNvPr>
          <p:cNvSpPr txBox="1"/>
          <p:nvPr/>
        </p:nvSpPr>
        <p:spPr>
          <a:xfrm>
            <a:off x="8513786" y="3563744"/>
            <a:ext cx="9156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m</a:t>
            </a:r>
            <a:endParaRPr lang="en-US" sz="6000" b="1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805517" y="3562251"/>
            <a:ext cx="1694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öôùp</a:t>
            </a:r>
            <a:endParaRPr lang="en-US" sz="6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1862" y="2795467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quaû möôùp</a:t>
            </a:r>
            <a:endParaRPr lang="en-US" sz="6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64312" y="2815293"/>
            <a:ext cx="29724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öôp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2699" y="2790524"/>
            <a:ext cx="3060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m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öôùp</a:t>
            </a:r>
            <a:endParaRPr lang="en-US" sz="6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3577" y="4147026"/>
            <a:ext cx="3753853" cy="11789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 smtClean="0">
                <a:latin typeface="VNI-Avo" pitchFamily="2" charset="0"/>
              </a:rPr>
              <a:t>öôp</a:t>
            </a:r>
            <a:endParaRPr lang="en-US" sz="6000" b="1"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63577" y="5325979"/>
            <a:ext cx="1891930" cy="1195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öô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5507" y="5317858"/>
            <a:ext cx="1861923" cy="12040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>
                <a:solidFill>
                  <a:srgbClr val="00B050"/>
                </a:solidFill>
                <a:latin typeface="VNI-Avo" pitchFamily="2" charset="0"/>
              </a:rPr>
              <a:t>p</a:t>
            </a:r>
            <a:endParaRPr lang="en-US" sz="6000" b="1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089" y="240601"/>
            <a:ext cx="3648833" cy="24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6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44505 -0.11667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23" grpId="0"/>
      <p:bldP spid="24" grpId="0"/>
      <p:bldP spid="24" grpId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B27EC3-72D3-8FDD-7159-F7D18013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7C98-A474-EBD7-F85E-4864C4F9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05" y="224590"/>
            <a:ext cx="9753599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806823-8B9C-BD3A-A097-C0A3C51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ạn ơi hết giờ rồi, nhanh tay cất đồ chơi -Bài hát sử dụng cho khóa học Xây Dựng Thương Hiệu Cá Nhâ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73" y="5374105"/>
            <a:ext cx="1532272" cy="861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573" y="215901"/>
            <a:ext cx="5156424" cy="6400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102" y="249448"/>
            <a:ext cx="5053884" cy="63672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66114" y="3167743"/>
            <a:ext cx="4947557" cy="2857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21" y="707974"/>
            <a:ext cx="11571762" cy="5578525"/>
          </a:xfrm>
          <a:prstGeom prst="rect">
            <a:avLst/>
          </a:prstGeom>
        </p:spPr>
      </p:pic>
      <p:pic>
        <p:nvPicPr>
          <p:cNvPr id="12" name="A_cute_friendly_202511101412_1yau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0457" y="3855123"/>
            <a:ext cx="2139043" cy="12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6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50</Words>
  <Application>Microsoft Office PowerPoint</Application>
  <PresentationFormat>Widescreen</PresentationFormat>
  <Paragraphs>38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.VnAvant</vt:lpstr>
      <vt:lpstr>Arial</vt:lpstr>
      <vt:lpstr>VNI-Avo</vt:lpstr>
      <vt:lpstr>宋体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- HP</cp:lastModifiedBy>
  <cp:revision>95</cp:revision>
  <dcterms:created xsi:type="dcterms:W3CDTF">2021-11-01T08:16:43Z</dcterms:created>
  <dcterms:modified xsi:type="dcterms:W3CDTF">2025-11-17T02:42:20Z</dcterms:modified>
</cp:coreProperties>
</file>