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2" r:id="rId5"/>
    <p:sldId id="277" r:id="rId6"/>
    <p:sldId id="276" r:id="rId7"/>
    <p:sldId id="271" r:id="rId8"/>
    <p:sldId id="272" r:id="rId9"/>
    <p:sldId id="263" r:id="rId10"/>
    <p:sldId id="265" r:id="rId11"/>
    <p:sldId id="260" r:id="rId12"/>
    <p:sldId id="273" r:id="rId13"/>
    <p:sldId id="278" r:id="rId14"/>
    <p:sldId id="267" r:id="rId15"/>
    <p:sldId id="268" r:id="rId16"/>
    <p:sldId id="269" r:id="rId17"/>
    <p:sldId id="27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C983B-5C64-4AA6-BC95-5EECD2A3CF8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1F6CC-F7D2-4710-AFE9-7B6CB5C87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8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1F6CC-F7D2-4710-AFE9-7B6CB5C875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3E9C-46DE-AEC6-B865-D309A82C9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69DF6-AB68-DEB5-982E-2615AEE9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71AD-1309-9A6E-B6A4-D34D5EB2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155E7-81C0-9C4E-6B48-38B2C3DF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6AD4C-9167-6FD3-66A1-3CB4AF96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32C0-A7B7-92DC-D248-B52A1FB2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9A2D9-8971-FBB0-EC94-B309E67C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14844-9EF5-BF3B-7086-66757636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2217-4BBA-8D3F-CEDC-4F93C0F1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24911-54E3-5A19-3108-4D6B0D9B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6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2CD10-02A9-81F3-AAB5-FE4A4680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70043-0EC1-5731-D9CD-FBA0F9655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3EDD-CFBD-F6F3-9651-18A0BB4E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FB60C-DCAC-C433-E2BD-CC2331A8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30192-D229-B952-E3A5-FA2D03E3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31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FF26-8EEC-7FE6-0120-90A70DA88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749C-C205-A914-1516-365C400D0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6999A-EA25-7D89-E82A-E243253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CDDA-E2CF-61B5-D5F4-4322613C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DAB17-DBB4-2665-6196-D7F05E77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0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5EE1-208A-47D5-8C30-D0970DD7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428FA-0B2C-7B94-F5B9-403886069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45C8A-D2CE-860A-37BF-EF5157C6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85AC-228E-7C88-2BD8-EF8AA893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AF365-6C33-53EE-A886-6C3A33614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5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B2B7-B929-0C62-CC31-B6148799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6ADE-875E-7D25-653F-F74057FA6C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6C88D-814F-43C6-B224-1964F1ADD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E3196-0334-5E36-A41C-339E0C82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80849-F65E-895C-B7D4-8ED2EC3F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FE73B-882A-07CD-5A29-CE1176BD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91E3-21CC-CAAB-701F-99797519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94AE7-EF6E-2117-E672-EF5E305BB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F1AFC-A8F8-B568-A20E-A72EC79D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C3988-0CCD-F755-7809-246D170EC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F5A0C-D28D-F947-4E15-1A9FE03AB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B1B3C-E0D7-B1B6-AFBC-79E80554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0E663-AE7F-82BC-5CC1-A2AB27EC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4A597-3205-103E-D519-C58912E2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3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885E-4A3D-158A-D23B-DFF36C32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F030F-5BF2-D125-E135-24AF3F8B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95CEE6-DE79-7D66-5CF1-F8B037B9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CF2F4-D538-135B-C2D7-3242A7BC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0EFC3-A70B-37F7-D67D-937BBDE3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2BB1C4-F188-F70C-981A-6A82452B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54A63-8C14-B6ED-E338-6B457D79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7D8A-D351-5A33-92AD-59373998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5F1B4-F564-8077-7ED1-891CB6AF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83D6D-D2D9-C334-4239-DE3F97AD9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B7C34-1F7D-E7D7-1B44-E25CB7B0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614E9-948E-BD7C-5B26-7B87D1F9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66B13-ECC3-9DDC-1247-09BB913B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3CF-5842-F942-3E39-3CEE715C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DCF5B-5BB7-7D33-5E6B-D7E96E2E4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C5EC9-DB59-3E21-EA23-AA7DFD199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11D92-D79C-B338-B7E1-1903E015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310C3-4C49-45AA-6FED-C1D5BE3C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4D07-E256-0F47-9C48-30ABA07B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B0B62-61C3-8F35-2C5C-547DB33C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BC27-A9D5-9AFA-7C94-12BE029CC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D5175-EAFA-D189-68B9-31166BCDE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B9FEA-8223-4EB1-926E-3312865383A7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656F-4155-4A89-0A1F-3D7239FCE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70BA5-E2EA-8391-F38C-22ED97681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87639-ADFC-483B-88D1-F6F1AADE6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E80A7A-EE30-5481-61F6-25BE0D0C5A2B}"/>
              </a:ext>
            </a:extLst>
          </p:cNvPr>
          <p:cNvSpPr txBox="1"/>
          <p:nvPr/>
        </p:nvSpPr>
        <p:spPr>
          <a:xfrm>
            <a:off x="2947636" y="1390108"/>
            <a:ext cx="5526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Học </a:t>
            </a:r>
            <a:r>
              <a:rPr lang="en-US" sz="9600" b="1" dirty="0" err="1">
                <a:latin typeface="Century Gothic" pitchFamily="34" charset="0"/>
              </a:rPr>
              <a:t>vần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6E075-97BC-898E-40F5-5EA0DDEAC395}"/>
              </a:ext>
            </a:extLst>
          </p:cNvPr>
          <p:cNvSpPr txBox="1"/>
          <p:nvPr/>
        </p:nvSpPr>
        <p:spPr>
          <a:xfrm>
            <a:off x="1820584" y="3429000"/>
            <a:ext cx="805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Bài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 55. an, at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062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AB7AE-872E-CF2F-0583-4BF37E709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D5B858-8E92-5A7A-A393-B414B1B3C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9" y="202017"/>
            <a:ext cx="11802138" cy="623067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A5CA6A-57B2-7D83-A974-EEFF56583511}"/>
              </a:ext>
            </a:extLst>
          </p:cNvPr>
          <p:cNvCxnSpPr>
            <a:cxnSpLocks/>
          </p:cNvCxnSpPr>
          <p:nvPr/>
        </p:nvCxnSpPr>
        <p:spPr>
          <a:xfrm>
            <a:off x="1722474" y="3125972"/>
            <a:ext cx="10951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F1802F-8256-A8F7-2B95-1EE654406F5A}"/>
              </a:ext>
            </a:extLst>
          </p:cNvPr>
          <p:cNvCxnSpPr>
            <a:cxnSpLocks/>
          </p:cNvCxnSpPr>
          <p:nvPr/>
        </p:nvCxnSpPr>
        <p:spPr>
          <a:xfrm>
            <a:off x="5911702" y="3115339"/>
            <a:ext cx="829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2458BE-AF40-298B-F04B-7276EF0D405B}"/>
              </a:ext>
            </a:extLst>
          </p:cNvPr>
          <p:cNvCxnSpPr>
            <a:cxnSpLocks/>
          </p:cNvCxnSpPr>
          <p:nvPr/>
        </p:nvCxnSpPr>
        <p:spPr>
          <a:xfrm flipV="1">
            <a:off x="9229060" y="3115339"/>
            <a:ext cx="691117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F2C7BF-3217-3181-FAA5-303B7E24A748}"/>
              </a:ext>
            </a:extLst>
          </p:cNvPr>
          <p:cNvCxnSpPr>
            <a:cxnSpLocks/>
          </p:cNvCxnSpPr>
          <p:nvPr/>
        </p:nvCxnSpPr>
        <p:spPr>
          <a:xfrm flipV="1">
            <a:off x="9229059" y="3221665"/>
            <a:ext cx="691117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1451D3-48F7-3D37-BE53-8989C921258E}"/>
              </a:ext>
            </a:extLst>
          </p:cNvPr>
          <p:cNvCxnSpPr>
            <a:cxnSpLocks/>
          </p:cNvCxnSpPr>
          <p:nvPr/>
        </p:nvCxnSpPr>
        <p:spPr>
          <a:xfrm flipV="1">
            <a:off x="1552353" y="6326370"/>
            <a:ext cx="691117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A07C6E-FCDF-5677-A120-0538C2CA6376}"/>
              </a:ext>
            </a:extLst>
          </p:cNvPr>
          <p:cNvCxnSpPr>
            <a:cxnSpLocks/>
          </p:cNvCxnSpPr>
          <p:nvPr/>
        </p:nvCxnSpPr>
        <p:spPr>
          <a:xfrm flipV="1">
            <a:off x="1552352" y="6432696"/>
            <a:ext cx="691117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D40EF-58C8-C789-5049-F618F720DCAB}"/>
              </a:ext>
            </a:extLst>
          </p:cNvPr>
          <p:cNvCxnSpPr>
            <a:cxnSpLocks/>
          </p:cNvCxnSpPr>
          <p:nvPr/>
        </p:nvCxnSpPr>
        <p:spPr>
          <a:xfrm>
            <a:off x="5553739" y="6305104"/>
            <a:ext cx="829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9BB76E-9570-0241-8EDF-FD4F2BD5EA1D}"/>
              </a:ext>
            </a:extLst>
          </p:cNvPr>
          <p:cNvCxnSpPr>
            <a:cxnSpLocks/>
          </p:cNvCxnSpPr>
          <p:nvPr/>
        </p:nvCxnSpPr>
        <p:spPr>
          <a:xfrm>
            <a:off x="9133367" y="6305104"/>
            <a:ext cx="1063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6CE50-7899-7F2A-24C2-03B76A0A1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675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9A1D1-4AD3-2F43-3FF4-4C143D26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ỹ thuật trồng mướp sai trĩu giàn">
            <a:extLst>
              <a:ext uri="{FF2B5EF4-FFF2-40B4-BE49-F238E27FC236}">
                <a16:creationId xmlns:a16="http://schemas.microsoft.com/office/drawing/2014/main" id="{007F0C98-850C-802C-542F-117DA434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244548"/>
            <a:ext cx="11674548" cy="63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05867-29B4-B852-1461-5D8C28720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B99C2C-FA8C-898E-9184-5050E2F737F7}"/>
              </a:ext>
            </a:extLst>
          </p:cNvPr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27235-49D9-0B1A-EAEB-A94A3DADA950}"/>
              </a:ext>
            </a:extLst>
          </p:cNvPr>
          <p:cNvCxnSpPr>
            <a:cxnSpLocks/>
          </p:cNvCxnSpPr>
          <p:nvPr/>
        </p:nvCxnSpPr>
        <p:spPr>
          <a:xfrm>
            <a:off x="1417739" y="2454625"/>
            <a:ext cx="772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E725DC-A641-CC7F-A4CA-39AC1179CBC2}"/>
              </a:ext>
            </a:extLst>
          </p:cNvPr>
          <p:cNvCxnSpPr>
            <a:cxnSpLocks/>
          </p:cNvCxnSpPr>
          <p:nvPr/>
        </p:nvCxnSpPr>
        <p:spPr>
          <a:xfrm>
            <a:off x="8851604" y="2449240"/>
            <a:ext cx="798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06D8682-64E0-D055-9AAA-6E79B6474A22}"/>
              </a:ext>
            </a:extLst>
          </p:cNvPr>
          <p:cNvCxnSpPr>
            <a:cxnSpLocks/>
          </p:cNvCxnSpPr>
          <p:nvPr/>
        </p:nvCxnSpPr>
        <p:spPr>
          <a:xfrm>
            <a:off x="7471771" y="3292206"/>
            <a:ext cx="757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0B5EA9-F49F-88C9-7223-FEC948D3EB19}"/>
              </a:ext>
            </a:extLst>
          </p:cNvPr>
          <p:cNvCxnSpPr>
            <a:cxnSpLocks/>
          </p:cNvCxnSpPr>
          <p:nvPr/>
        </p:nvCxnSpPr>
        <p:spPr>
          <a:xfrm>
            <a:off x="709175" y="4081891"/>
            <a:ext cx="609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91F236-49C6-DA10-6621-FF93DEE054C3}"/>
              </a:ext>
            </a:extLst>
          </p:cNvPr>
          <p:cNvCxnSpPr>
            <a:cxnSpLocks/>
          </p:cNvCxnSpPr>
          <p:nvPr/>
        </p:nvCxnSpPr>
        <p:spPr>
          <a:xfrm>
            <a:off x="671499" y="4975204"/>
            <a:ext cx="746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458DD2-868E-8532-2520-9344DDCBC8D0}"/>
              </a:ext>
            </a:extLst>
          </p:cNvPr>
          <p:cNvCxnSpPr>
            <a:cxnSpLocks/>
          </p:cNvCxnSpPr>
          <p:nvPr/>
        </p:nvCxnSpPr>
        <p:spPr>
          <a:xfrm>
            <a:off x="4976037" y="1577777"/>
            <a:ext cx="735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6DBCC7-21F3-79B9-94BE-FD6DCAF329A6}"/>
              </a:ext>
            </a:extLst>
          </p:cNvPr>
          <p:cNvCxnSpPr>
            <a:cxnSpLocks/>
          </p:cNvCxnSpPr>
          <p:nvPr/>
        </p:nvCxnSpPr>
        <p:spPr>
          <a:xfrm>
            <a:off x="5958349" y="3292206"/>
            <a:ext cx="591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6479EB-FFE7-F0EA-63CD-4057C3FC2079}"/>
              </a:ext>
            </a:extLst>
          </p:cNvPr>
          <p:cNvCxnSpPr>
            <a:cxnSpLocks/>
          </p:cNvCxnSpPr>
          <p:nvPr/>
        </p:nvCxnSpPr>
        <p:spPr>
          <a:xfrm>
            <a:off x="2099930" y="2463624"/>
            <a:ext cx="1244009" cy="3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DE2113-F411-620B-21B5-F84A288C0B06}"/>
              </a:ext>
            </a:extLst>
          </p:cNvPr>
          <p:cNvCxnSpPr>
            <a:cxnSpLocks/>
          </p:cNvCxnSpPr>
          <p:nvPr/>
        </p:nvCxnSpPr>
        <p:spPr>
          <a:xfrm>
            <a:off x="7692656" y="2442359"/>
            <a:ext cx="1244009" cy="3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AE20-EC0C-107B-63B2-6B51C944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FEC4F0B-850A-C986-5F5C-A532DC7DDFBB}"/>
              </a:ext>
            </a:extLst>
          </p:cNvPr>
          <p:cNvSpPr txBox="1">
            <a:spLocks/>
          </p:cNvSpPr>
          <p:nvPr/>
        </p:nvSpPr>
        <p:spPr>
          <a:xfrm>
            <a:off x="98323" y="817764"/>
            <a:ext cx="1172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Giàn</a:t>
            </a:r>
            <a:r>
              <a:rPr lang="en-US" sz="3600" dirty="0">
                <a:solidFill>
                  <a:srgbClr val="D60093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UTM Avo" panose="02040603050506020204" pitchFamily="18" charset="0"/>
              </a:rPr>
              <a:t>mướp</a:t>
            </a:r>
            <a:endParaRPr lang="en-US" sz="3600" dirty="0">
              <a:solidFill>
                <a:srgbClr val="D60093"/>
              </a:solidFill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</a:rPr>
              <a:t>      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thơm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ngát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Lắm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hôm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Hà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đếm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vừa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hát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bướm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tụ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họp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mùa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hè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năm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đó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giàn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mướp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sớm</a:t>
            </a:r>
            <a:r>
              <a:rPr lang="en-US" sz="3600" dirty="0">
                <a:latin typeface="UTM Avo" panose="02040603050506020204" pitchFamily="18" charset="0"/>
              </a:rPr>
              <a:t> ra </a:t>
            </a:r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FF4BF-19BB-FDC8-722E-7CB3C36E173A}"/>
              </a:ext>
            </a:extLst>
          </p:cNvPr>
          <p:cNvSpPr txBox="1"/>
          <p:nvPr/>
        </p:nvSpPr>
        <p:spPr>
          <a:xfrm>
            <a:off x="1318437" y="16888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FF9B4-8EA2-54A8-98F6-6C0594237206}"/>
              </a:ext>
            </a:extLst>
          </p:cNvPr>
          <p:cNvSpPr txBox="1"/>
          <p:nvPr/>
        </p:nvSpPr>
        <p:spPr>
          <a:xfrm>
            <a:off x="9750056" y="168889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A6C51-F9B6-89E9-DF54-D05557BECD37}"/>
              </a:ext>
            </a:extLst>
          </p:cNvPr>
          <p:cNvSpPr txBox="1"/>
          <p:nvPr/>
        </p:nvSpPr>
        <p:spPr>
          <a:xfrm>
            <a:off x="10664456" y="2511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0F946-F2A2-9911-E801-3D4F1DBCCBE4}"/>
              </a:ext>
            </a:extLst>
          </p:cNvPr>
          <p:cNvSpPr txBox="1"/>
          <p:nvPr/>
        </p:nvSpPr>
        <p:spPr>
          <a:xfrm>
            <a:off x="4933507" y="332977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73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27626-6815-0E1A-9424-D76063A1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43BDBBC-D476-2DA8-5EB6-8FB0D42038D2}"/>
              </a:ext>
            </a:extLst>
          </p:cNvPr>
          <p:cNvSpPr/>
          <p:nvPr/>
        </p:nvSpPr>
        <p:spPr>
          <a:xfrm>
            <a:off x="3926849" y="973825"/>
            <a:ext cx="3993776" cy="5916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UTM Avo" panose="02040603050506020204" pitchFamily="18" charset="0"/>
              </a:rPr>
              <a:t>Những</a:t>
            </a:r>
            <a:r>
              <a:rPr lang="en-US" sz="3600" dirty="0">
                <a:latin typeface="UTM Avo" panose="02040603050506020204" pitchFamily="18" charset="0"/>
              </a:rPr>
              <a:t> ý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đúng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6E522741-EA5F-ABED-A60D-A820A43A55E6}"/>
              </a:ext>
            </a:extLst>
          </p:cNvPr>
          <p:cNvSpPr/>
          <p:nvPr/>
        </p:nvSpPr>
        <p:spPr>
          <a:xfrm>
            <a:off x="2484394" y="1959833"/>
            <a:ext cx="7828876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a. </a:t>
            </a:r>
            <a:r>
              <a:rPr lang="en-US" sz="4400" dirty="0" err="1">
                <a:latin typeface="UTM Avo" panose="02040603050506020204" pitchFamily="18" charset="0"/>
              </a:rPr>
              <a:t>Giàn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thơm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ngát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631408A0-067E-17F3-16D6-8798975E7F58}"/>
              </a:ext>
            </a:extLst>
          </p:cNvPr>
          <p:cNvSpPr/>
          <p:nvPr/>
        </p:nvSpPr>
        <p:spPr>
          <a:xfrm>
            <a:off x="2357035" y="3036035"/>
            <a:ext cx="8286389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b. </a:t>
            </a:r>
            <a:r>
              <a:rPr lang="en-US" sz="4400" dirty="0" err="1">
                <a:latin typeface="UTM Avo" panose="02040603050506020204" pitchFamily="18" charset="0"/>
              </a:rPr>
              <a:t>Hà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khẽ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hát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giàn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nghe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ounded Rectangle 36">
            <a:extLst>
              <a:ext uri="{FF2B5EF4-FFF2-40B4-BE49-F238E27FC236}">
                <a16:creationId xmlns:a16="http://schemas.microsoft.com/office/drawing/2014/main" id="{FF2FE96B-295A-ABFA-5EBF-16725FC1D700}"/>
              </a:ext>
            </a:extLst>
          </p:cNvPr>
          <p:cNvSpPr/>
          <p:nvPr/>
        </p:nvSpPr>
        <p:spPr>
          <a:xfrm>
            <a:off x="2207946" y="4247144"/>
            <a:ext cx="8732956" cy="8471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c. </a:t>
            </a:r>
            <a:r>
              <a:rPr lang="en-US" sz="4400" dirty="0" err="1">
                <a:latin typeface="UTM Avo" panose="02040603050506020204" pitchFamily="18" charset="0"/>
              </a:rPr>
              <a:t>Năm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đó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giàn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mướp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chậm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quả</a:t>
            </a:r>
            <a:r>
              <a:rPr lang="en-US" sz="44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Donut 8">
            <a:extLst>
              <a:ext uri="{FF2B5EF4-FFF2-40B4-BE49-F238E27FC236}">
                <a16:creationId xmlns:a16="http://schemas.microsoft.com/office/drawing/2014/main" id="{3E43EF1E-E4A8-2DE2-DEAD-5AD6C19C2614}"/>
              </a:ext>
            </a:extLst>
          </p:cNvPr>
          <p:cNvSpPr/>
          <p:nvPr/>
        </p:nvSpPr>
        <p:spPr>
          <a:xfrm>
            <a:off x="3270878" y="2148092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Donut 37">
            <a:extLst>
              <a:ext uri="{FF2B5EF4-FFF2-40B4-BE49-F238E27FC236}">
                <a16:creationId xmlns:a16="http://schemas.microsoft.com/office/drawing/2014/main" id="{B3893CC3-0666-F832-98F6-F7DACBD88496}"/>
              </a:ext>
            </a:extLst>
          </p:cNvPr>
          <p:cNvSpPr/>
          <p:nvPr/>
        </p:nvSpPr>
        <p:spPr>
          <a:xfrm>
            <a:off x="2271786" y="3130164"/>
            <a:ext cx="701936" cy="658906"/>
          </a:xfrm>
          <a:prstGeom prst="donut">
            <a:avLst>
              <a:gd name="adj" fmla="val 89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87F2E-4ACD-FC4D-0AA0-8F1C63DC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7D0FB1-D729-854A-BEE4-49CAAAAA0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2" y="159488"/>
            <a:ext cx="10877107" cy="6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F8E6E-FB32-AB9E-8CFD-19F95BC15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5689A-8026-2EED-C29D-84D59C46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12" y="553125"/>
            <a:ext cx="7615044" cy="316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8177B-2980-1352-EEEE-A7E0BD6FD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454" y="4029739"/>
            <a:ext cx="7041202" cy="22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8AEA-E07B-5B0C-6D9E-BB5C0AFB3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80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B23A5-8AB7-7151-ECB8-D9D8787E9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9694B2-CD88-6459-251B-D69AC819E55C}"/>
              </a:ext>
            </a:extLst>
          </p:cNvPr>
          <p:cNvSpPr txBox="1"/>
          <p:nvPr/>
        </p:nvSpPr>
        <p:spPr>
          <a:xfrm>
            <a:off x="1969441" y="216628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FE189-B8F3-E234-579A-05D01722A0FB}"/>
              </a:ext>
            </a:extLst>
          </p:cNvPr>
          <p:cNvSpPr txBox="1"/>
          <p:nvPr/>
        </p:nvSpPr>
        <p:spPr>
          <a:xfrm>
            <a:off x="2780590" y="682840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ED51EA-F257-56F9-F7F8-83A4C172A280}"/>
              </a:ext>
            </a:extLst>
          </p:cNvPr>
          <p:cNvSpPr txBox="1"/>
          <p:nvPr/>
        </p:nvSpPr>
        <p:spPr>
          <a:xfrm>
            <a:off x="6545421" y="216016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F1021-4834-6083-2994-31003F0A5AB8}"/>
              </a:ext>
            </a:extLst>
          </p:cNvPr>
          <p:cNvSpPr txBox="1"/>
          <p:nvPr/>
        </p:nvSpPr>
        <p:spPr>
          <a:xfrm>
            <a:off x="7331961" y="682840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3662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6A9-2E0A-A62B-5CF0-A36273815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66B6E1-1730-35AD-F4C1-07C37D088824}"/>
              </a:ext>
            </a:extLst>
          </p:cNvPr>
          <p:cNvSpPr txBox="1"/>
          <p:nvPr/>
        </p:nvSpPr>
        <p:spPr>
          <a:xfrm>
            <a:off x="2083742" y="1275994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286FB3-4622-E3FA-B2B6-BF7EC7850874}"/>
              </a:ext>
            </a:extLst>
          </p:cNvPr>
          <p:cNvSpPr txBox="1"/>
          <p:nvPr/>
        </p:nvSpPr>
        <p:spPr>
          <a:xfrm>
            <a:off x="2869223" y="-190672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3CCD30-CD4C-060D-4F0C-7AC6A4FC81B6}"/>
              </a:ext>
            </a:extLst>
          </p:cNvPr>
          <p:cNvCxnSpPr/>
          <p:nvPr/>
        </p:nvCxnSpPr>
        <p:spPr>
          <a:xfrm>
            <a:off x="1646762" y="1250204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791464-772F-935B-DD8C-A82AFA2D4A83}"/>
              </a:ext>
            </a:extLst>
          </p:cNvPr>
          <p:cNvCxnSpPr/>
          <p:nvPr/>
        </p:nvCxnSpPr>
        <p:spPr>
          <a:xfrm>
            <a:off x="1642931" y="3000724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776DC-EB5C-60DB-757A-6F3C8BE7F182}"/>
              </a:ext>
            </a:extLst>
          </p:cNvPr>
          <p:cNvCxnSpPr/>
          <p:nvPr/>
        </p:nvCxnSpPr>
        <p:spPr>
          <a:xfrm flipH="1" flipV="1">
            <a:off x="1650170" y="125020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05B9F3-0C37-DDD8-6B21-6B8271633F67}"/>
              </a:ext>
            </a:extLst>
          </p:cNvPr>
          <p:cNvCxnSpPr/>
          <p:nvPr/>
        </p:nvCxnSpPr>
        <p:spPr>
          <a:xfrm flipV="1">
            <a:off x="5818909" y="125020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90A31F-B600-AA36-7736-434111F54936}"/>
              </a:ext>
            </a:extLst>
          </p:cNvPr>
          <p:cNvCxnSpPr/>
          <p:nvPr/>
        </p:nvCxnSpPr>
        <p:spPr>
          <a:xfrm flipV="1">
            <a:off x="1646543" y="4751545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519CD4-73B5-FEF3-82FC-CDC3E8038FF5}"/>
              </a:ext>
            </a:extLst>
          </p:cNvPr>
          <p:cNvCxnSpPr/>
          <p:nvPr/>
        </p:nvCxnSpPr>
        <p:spPr>
          <a:xfrm>
            <a:off x="3764508" y="301754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BA97A-F2EA-A5EA-9E85-BDC4C1AB5DD7}"/>
              </a:ext>
            </a:extLst>
          </p:cNvPr>
          <p:cNvSpPr txBox="1"/>
          <p:nvPr/>
        </p:nvSpPr>
        <p:spPr>
          <a:xfrm>
            <a:off x="1269246" y="3136513"/>
            <a:ext cx="262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E38E0-EDC8-0694-7014-9ACDA22F0C71}"/>
              </a:ext>
            </a:extLst>
          </p:cNvPr>
          <p:cNvSpPr txBox="1"/>
          <p:nvPr/>
        </p:nvSpPr>
        <p:spPr>
          <a:xfrm>
            <a:off x="3864498" y="3174213"/>
            <a:ext cx="25222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E5946C-1E48-895E-2B12-5FCBDB448757}"/>
              </a:ext>
            </a:extLst>
          </p:cNvPr>
          <p:cNvSpPr txBox="1"/>
          <p:nvPr/>
        </p:nvSpPr>
        <p:spPr>
          <a:xfrm>
            <a:off x="6708707" y="1269878"/>
            <a:ext cx="2780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692135-C34B-FA1D-F2A0-8C6A1D636869}"/>
              </a:ext>
            </a:extLst>
          </p:cNvPr>
          <p:cNvSpPr txBox="1"/>
          <p:nvPr/>
        </p:nvSpPr>
        <p:spPr>
          <a:xfrm>
            <a:off x="7517190" y="-190672"/>
            <a:ext cx="2303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6B51A3-AC47-B9BF-A16A-DF245EBDAD16}"/>
              </a:ext>
            </a:extLst>
          </p:cNvPr>
          <p:cNvCxnSpPr/>
          <p:nvPr/>
        </p:nvCxnSpPr>
        <p:spPr>
          <a:xfrm>
            <a:off x="6272278" y="1277512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ADC3A5-7CBE-C98A-F2CD-DA676F8B49A5}"/>
              </a:ext>
            </a:extLst>
          </p:cNvPr>
          <p:cNvCxnSpPr/>
          <p:nvPr/>
        </p:nvCxnSpPr>
        <p:spPr>
          <a:xfrm>
            <a:off x="6270367" y="3057979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382B683-A6F8-5520-7D88-77A0059E608C}"/>
              </a:ext>
            </a:extLst>
          </p:cNvPr>
          <p:cNvCxnSpPr/>
          <p:nvPr/>
        </p:nvCxnSpPr>
        <p:spPr>
          <a:xfrm flipH="1" flipV="1">
            <a:off x="6277606" y="127751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B0E5BE2-00C5-2E03-D0FA-F9F61788A987}"/>
              </a:ext>
            </a:extLst>
          </p:cNvPr>
          <p:cNvCxnSpPr/>
          <p:nvPr/>
        </p:nvCxnSpPr>
        <p:spPr>
          <a:xfrm flipV="1">
            <a:off x="10446345" y="1277512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DAFC78-FAD1-1B2F-2537-93B6D59F2BC7}"/>
              </a:ext>
            </a:extLst>
          </p:cNvPr>
          <p:cNvCxnSpPr/>
          <p:nvPr/>
        </p:nvCxnSpPr>
        <p:spPr>
          <a:xfrm flipV="1">
            <a:off x="6273979" y="4778853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50B7E30-75F5-CE90-F05A-8AFE9A009501}"/>
              </a:ext>
            </a:extLst>
          </p:cNvPr>
          <p:cNvCxnSpPr/>
          <p:nvPr/>
        </p:nvCxnSpPr>
        <p:spPr>
          <a:xfrm>
            <a:off x="8369479" y="307522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4E3B14F-5134-DAD3-88E2-0696DE93C206}"/>
              </a:ext>
            </a:extLst>
          </p:cNvPr>
          <p:cNvSpPr txBox="1"/>
          <p:nvPr/>
        </p:nvSpPr>
        <p:spPr>
          <a:xfrm>
            <a:off x="6134005" y="3121167"/>
            <a:ext cx="2200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EB3B6E-C6CA-39D2-6758-14D1B74EDE8F}"/>
              </a:ext>
            </a:extLst>
          </p:cNvPr>
          <p:cNvSpPr txBox="1"/>
          <p:nvPr/>
        </p:nvSpPr>
        <p:spPr>
          <a:xfrm>
            <a:off x="8828439" y="3127633"/>
            <a:ext cx="158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914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8" grpId="0"/>
      <p:bldP spid="29" grpId="0"/>
      <p:bldP spid="30" grpId="0"/>
      <p:bldP spid="31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6F416-6B0F-2435-B2E5-101A138B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C585E1-6652-B33C-7020-D8AFCC679271}"/>
              </a:ext>
            </a:extLst>
          </p:cNvPr>
          <p:cNvSpPr txBox="1"/>
          <p:nvPr/>
        </p:nvSpPr>
        <p:spPr>
          <a:xfrm>
            <a:off x="643182" y="1545365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BB5B1F-31EE-5DDF-27E2-FAD2BFC5C0AE}"/>
              </a:ext>
            </a:extLst>
          </p:cNvPr>
          <p:cNvSpPr txBox="1"/>
          <p:nvPr/>
        </p:nvSpPr>
        <p:spPr>
          <a:xfrm>
            <a:off x="826650" y="3077076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0D62C-AEFD-E146-0967-D6F62B752842}"/>
              </a:ext>
            </a:extLst>
          </p:cNvPr>
          <p:cNvSpPr txBox="1"/>
          <p:nvPr/>
        </p:nvSpPr>
        <p:spPr>
          <a:xfrm>
            <a:off x="5629133" y="2729230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D1760A-BB7A-AA87-2A5E-C81AE6D32497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A5682-1B72-AAB0-D81C-9F58D8B93106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A46A67C-D0A0-2BF3-0683-CC1ED87CEED4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F8D78-CDDE-F274-31A6-1A1C43DEE45C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5336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387C-9E75-571A-D694-71BFB8DB7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3C18A5-D017-855C-5DDD-90A035DDB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44" y="520995"/>
            <a:ext cx="5226155" cy="3678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17D40-7807-3436-7780-ED3BB7111E0C}"/>
              </a:ext>
            </a:extLst>
          </p:cNvPr>
          <p:cNvSpPr txBox="1"/>
          <p:nvPr/>
        </p:nvSpPr>
        <p:spPr>
          <a:xfrm>
            <a:off x="1986001" y="4568241"/>
            <a:ext cx="3287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bàn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738D0-72D6-C417-8F28-808431D535EF}"/>
              </a:ext>
            </a:extLst>
          </p:cNvPr>
          <p:cNvSpPr txBox="1"/>
          <p:nvPr/>
        </p:nvSpPr>
        <p:spPr>
          <a:xfrm>
            <a:off x="2790735" y="4568241"/>
            <a:ext cx="2270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E0E38-7BFC-B59F-F3A7-E495AA4E7805}"/>
              </a:ext>
            </a:extLst>
          </p:cNvPr>
          <p:cNvSpPr txBox="1"/>
          <p:nvPr/>
        </p:nvSpPr>
        <p:spPr>
          <a:xfrm>
            <a:off x="6874416" y="1007796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àn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0DF639-9223-D877-AA6E-AF53DE5E0673}"/>
              </a:ext>
            </a:extLst>
          </p:cNvPr>
          <p:cNvCxnSpPr/>
          <p:nvPr/>
        </p:nvCxnSpPr>
        <p:spPr>
          <a:xfrm>
            <a:off x="6873999" y="1042965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446A82-AA40-2EE5-0C50-BB8286D2BD13}"/>
              </a:ext>
            </a:extLst>
          </p:cNvPr>
          <p:cNvCxnSpPr/>
          <p:nvPr/>
        </p:nvCxnSpPr>
        <p:spPr>
          <a:xfrm>
            <a:off x="6878483" y="2761953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134D2B-9B5D-873B-6C84-0D6242AB9F4A}"/>
              </a:ext>
            </a:extLst>
          </p:cNvPr>
          <p:cNvCxnSpPr/>
          <p:nvPr/>
        </p:nvCxnSpPr>
        <p:spPr>
          <a:xfrm flipH="1" flipV="1">
            <a:off x="6885722" y="1042965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3DC8E8-2C52-52D0-DB4B-072F795C3D79}"/>
              </a:ext>
            </a:extLst>
          </p:cNvPr>
          <p:cNvCxnSpPr/>
          <p:nvPr/>
        </p:nvCxnSpPr>
        <p:spPr>
          <a:xfrm flipV="1">
            <a:off x="11054461" y="1042965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02005F-37CD-194F-1136-1B3CA7E331D9}"/>
              </a:ext>
            </a:extLst>
          </p:cNvPr>
          <p:cNvCxnSpPr/>
          <p:nvPr/>
        </p:nvCxnSpPr>
        <p:spPr>
          <a:xfrm flipV="1">
            <a:off x="6882095" y="4544306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1D9882-2D64-D2DB-A718-F34534D38441}"/>
              </a:ext>
            </a:extLst>
          </p:cNvPr>
          <p:cNvCxnSpPr/>
          <p:nvPr/>
        </p:nvCxnSpPr>
        <p:spPr>
          <a:xfrm>
            <a:off x="8705598" y="281030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1B9B3C-37CF-5833-4A95-2CD696F1F773}"/>
              </a:ext>
            </a:extLst>
          </p:cNvPr>
          <p:cNvSpPr txBox="1"/>
          <p:nvPr/>
        </p:nvSpPr>
        <p:spPr>
          <a:xfrm>
            <a:off x="7061737" y="2956049"/>
            <a:ext cx="150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DA57AC-1765-21F3-AB66-0BCA5448A148}"/>
              </a:ext>
            </a:extLst>
          </p:cNvPr>
          <p:cNvSpPr txBox="1"/>
          <p:nvPr/>
        </p:nvSpPr>
        <p:spPr>
          <a:xfrm>
            <a:off x="8716778" y="2917429"/>
            <a:ext cx="2130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àn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2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3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636F1-0919-1390-7376-6F6C9E46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8C9B1D-E228-395B-5FF0-FDA369E4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7" y="318978"/>
            <a:ext cx="6328943" cy="4423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89A459-B3E8-1540-AFC7-4B05B9322003}"/>
              </a:ext>
            </a:extLst>
          </p:cNvPr>
          <p:cNvSpPr txBox="1"/>
          <p:nvPr/>
        </p:nvSpPr>
        <p:spPr>
          <a:xfrm>
            <a:off x="699462" y="4774021"/>
            <a:ext cx="5605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nhà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hát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324B5-B00C-3C0C-D0BD-71C889AA6873}"/>
              </a:ext>
            </a:extLst>
          </p:cNvPr>
          <p:cNvSpPr txBox="1"/>
          <p:nvPr/>
        </p:nvSpPr>
        <p:spPr>
          <a:xfrm>
            <a:off x="4043644" y="4774021"/>
            <a:ext cx="2176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94D8A-F273-658D-7E28-6AA06A963C15}"/>
              </a:ext>
            </a:extLst>
          </p:cNvPr>
          <p:cNvSpPr txBox="1"/>
          <p:nvPr/>
        </p:nvSpPr>
        <p:spPr>
          <a:xfrm>
            <a:off x="6874416" y="1007796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át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77FB15-778E-88D4-E72E-8C7A03FAB485}"/>
              </a:ext>
            </a:extLst>
          </p:cNvPr>
          <p:cNvCxnSpPr/>
          <p:nvPr/>
        </p:nvCxnSpPr>
        <p:spPr>
          <a:xfrm>
            <a:off x="6873999" y="1042965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CD4A23-66B5-622E-663B-A0C552CF9D6A}"/>
              </a:ext>
            </a:extLst>
          </p:cNvPr>
          <p:cNvCxnSpPr/>
          <p:nvPr/>
        </p:nvCxnSpPr>
        <p:spPr>
          <a:xfrm>
            <a:off x="6878483" y="2761953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A9EBD-CBB5-9CB9-9BB3-6C1BA124F794}"/>
              </a:ext>
            </a:extLst>
          </p:cNvPr>
          <p:cNvCxnSpPr/>
          <p:nvPr/>
        </p:nvCxnSpPr>
        <p:spPr>
          <a:xfrm flipH="1" flipV="1">
            <a:off x="6885722" y="1042965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8F1AE8-E722-A3FF-C3B4-C8D2B67739B8}"/>
              </a:ext>
            </a:extLst>
          </p:cNvPr>
          <p:cNvCxnSpPr/>
          <p:nvPr/>
        </p:nvCxnSpPr>
        <p:spPr>
          <a:xfrm flipV="1">
            <a:off x="11054461" y="1042965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F4A34-914F-D316-657F-9D8E3B0222E1}"/>
              </a:ext>
            </a:extLst>
          </p:cNvPr>
          <p:cNvCxnSpPr/>
          <p:nvPr/>
        </p:nvCxnSpPr>
        <p:spPr>
          <a:xfrm flipV="1">
            <a:off x="6882095" y="4544306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F2790E-1642-6124-0F4A-D6C5CF8072C7}"/>
              </a:ext>
            </a:extLst>
          </p:cNvPr>
          <p:cNvCxnSpPr/>
          <p:nvPr/>
        </p:nvCxnSpPr>
        <p:spPr>
          <a:xfrm>
            <a:off x="8705598" y="281030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55D9468-B2C0-1CB7-6FF6-0507E8FD385A}"/>
              </a:ext>
            </a:extLst>
          </p:cNvPr>
          <p:cNvSpPr txBox="1"/>
          <p:nvPr/>
        </p:nvSpPr>
        <p:spPr>
          <a:xfrm>
            <a:off x="7061737" y="2956049"/>
            <a:ext cx="1502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2BE3A6-93E5-6C22-DA09-D2ADED4CD16B}"/>
              </a:ext>
            </a:extLst>
          </p:cNvPr>
          <p:cNvSpPr txBox="1"/>
          <p:nvPr/>
        </p:nvSpPr>
        <p:spPr>
          <a:xfrm>
            <a:off x="8716778" y="2917429"/>
            <a:ext cx="2130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át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93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283BA-A9B2-AA86-6E4F-3803A6E6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12E6B7-7422-6DD7-E78B-65514C0A91F6}"/>
              </a:ext>
            </a:extLst>
          </p:cNvPr>
          <p:cNvSpPr txBox="1"/>
          <p:nvPr/>
        </p:nvSpPr>
        <p:spPr>
          <a:xfrm>
            <a:off x="303495" y="773880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45BAB-EC88-07C0-9E4C-925F2B9CF62C}"/>
              </a:ext>
            </a:extLst>
          </p:cNvPr>
          <p:cNvSpPr txBox="1"/>
          <p:nvPr/>
        </p:nvSpPr>
        <p:spPr>
          <a:xfrm>
            <a:off x="420453" y="2407544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àn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E1A81-E637-01AC-FB6F-1B65BDF8D356}"/>
              </a:ext>
            </a:extLst>
          </p:cNvPr>
          <p:cNvSpPr txBox="1"/>
          <p:nvPr/>
        </p:nvSpPr>
        <p:spPr>
          <a:xfrm>
            <a:off x="420453" y="4041209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bàn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DF93A-C934-C2E3-09A8-590DB3E27C03}"/>
              </a:ext>
            </a:extLst>
          </p:cNvPr>
          <p:cNvSpPr txBox="1"/>
          <p:nvPr/>
        </p:nvSpPr>
        <p:spPr>
          <a:xfrm>
            <a:off x="8268424" y="837884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at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460BD7-B54E-B6D0-4F94-A818A29204C4}"/>
              </a:ext>
            </a:extLst>
          </p:cNvPr>
          <p:cNvSpPr txBox="1"/>
          <p:nvPr/>
        </p:nvSpPr>
        <p:spPr>
          <a:xfrm>
            <a:off x="7914168" y="2407544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át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73B1C-35D3-9CC0-F862-DA0877753EA1}"/>
              </a:ext>
            </a:extLst>
          </p:cNvPr>
          <p:cNvSpPr txBox="1"/>
          <p:nvPr/>
        </p:nvSpPr>
        <p:spPr>
          <a:xfrm>
            <a:off x="6096000" y="4105213"/>
            <a:ext cx="5491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nhà</a:t>
            </a:r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hát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22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6F418-282C-133A-53D1-43A044F5F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04D18C-CAE8-ECD2-39BD-8E9B97262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5" y="779512"/>
            <a:ext cx="5484375" cy="49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74BF7-AB98-49A2-E1DA-890FAEBA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6E2BE-03D3-D045-1AE6-F26B27FC1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8" y="226086"/>
            <a:ext cx="11164186" cy="2974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0646B1-6913-1243-7085-7865A268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6" y="3200400"/>
            <a:ext cx="11114568" cy="34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210</Words>
  <Application>Microsoft Office PowerPoint</Application>
  <PresentationFormat>Widescreen</PresentationFormat>
  <Paragraphs>48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60</cp:revision>
  <dcterms:created xsi:type="dcterms:W3CDTF">2025-10-21T06:14:00Z</dcterms:created>
  <dcterms:modified xsi:type="dcterms:W3CDTF">2025-11-20T02:47:31Z</dcterms:modified>
</cp:coreProperties>
</file>