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7" r:id="rId2"/>
    <p:sldId id="388" r:id="rId3"/>
    <p:sldId id="373" r:id="rId4"/>
    <p:sldId id="383" r:id="rId5"/>
    <p:sldId id="381" r:id="rId6"/>
    <p:sldId id="382" r:id="rId7"/>
    <p:sldId id="386" r:id="rId8"/>
    <p:sldId id="38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rt" id="{FA20E497-9D87-493A-88EB-972A2648A7B0}">
          <p14:sldIdLst/>
        </p14:section>
        <p14:section name="HĐ GD theo Chủ đề" id="{8E330746-F22F-416C-890D-C385F09B691D}">
          <p14:sldIdLst>
            <p14:sldId id="257"/>
            <p14:sldId id="388"/>
            <p14:sldId id="373"/>
            <p14:sldId id="383"/>
            <p14:sldId id="381"/>
            <p14:sldId id="382"/>
            <p14:sldId id="386"/>
            <p14:sldId id="384"/>
          </p14:sldIdLst>
        </p14:section>
      </p14:sectionLst>
    </p:ex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57" autoAdjust="0"/>
    <p:restoredTop sz="94660"/>
  </p:normalViewPr>
  <p:slideViewPr>
    <p:cSldViewPr snapToGrid="0">
      <p:cViewPr>
        <p:scale>
          <a:sx n="89" d="100"/>
          <a:sy n="89" d="100"/>
        </p:scale>
        <p:origin x="-114" y="7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102487-EC1A-4A1F-8244-B17C5C26AC2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874B05-3314-4067-8972-23491B306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210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125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27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682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636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692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492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719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282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784519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860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850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0CA6D8-5A54-4F8C-8B12-34E44FAD3BF7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3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24.svg"/><Relationship Id="rId12" Type="http://schemas.openxmlformats.org/officeDocument/2006/relationships/image" Target="../media/image28.sv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22.svg"/><Relationship Id="rId10" Type="http://schemas.openxmlformats.org/officeDocument/2006/relationships/image" Target="../media/image26.svg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1F39FD4B-1880-9DA8-DBD6-8CD7B5FC4EBF}"/>
              </a:ext>
            </a:extLst>
          </p:cNvPr>
          <p:cNvSpPr txBox="1">
            <a:spLocks/>
          </p:cNvSpPr>
          <p:nvPr/>
        </p:nvSpPr>
        <p:spPr>
          <a:xfrm>
            <a:off x="1355833" y="1421312"/>
            <a:ext cx="10152993" cy="20457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Chủ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đề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8:</a:t>
            </a:r>
          </a:p>
          <a:p>
            <a:pPr>
              <a:lnSpc>
                <a:spcPct val="150000"/>
              </a:lnSpc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Em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và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ng</a:t>
            </a:r>
            <a:r>
              <a:rPr lang="vi-VN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ư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ời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bạn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="" xmlns:a16="http://schemas.microsoft.com/office/drawing/2014/main" id="{C689EA9C-008D-F8C1-D93B-40215D6AA835}"/>
              </a:ext>
            </a:extLst>
          </p:cNvPr>
          <p:cNvSpPr txBox="1">
            <a:spLocks/>
          </p:cNvSpPr>
          <p:nvPr/>
        </p:nvSpPr>
        <p:spPr>
          <a:xfrm>
            <a:off x="1860330" y="3956587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endParaRPr lang="en-US" sz="6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C8220330-4AC0-65D8-0707-6B31E28B2212}"/>
              </a:ext>
            </a:extLst>
          </p:cNvPr>
          <p:cNvSpPr txBox="1">
            <a:spLocks/>
          </p:cNvSpPr>
          <p:nvPr/>
        </p:nvSpPr>
        <p:spPr>
          <a:xfrm>
            <a:off x="9063429" y="214969"/>
            <a:ext cx="2782110" cy="7168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HĐTN 3</a:t>
            </a:r>
          </a:p>
        </p:txBody>
      </p:sp>
    </p:spTree>
    <p:extLst>
      <p:ext uri="{BB962C8B-B14F-4D97-AF65-F5344CB8AC3E}">
        <p14:creationId xmlns:p14="http://schemas.microsoft.com/office/powerpoint/2010/main" val="3011046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araoke - Lớp Chúng Ta Đoàn Kết - Âm Nhạc Lớp 3 -- Lớp Nhạc dorem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6216" y="161366"/>
            <a:ext cx="11080377" cy="604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677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20755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1AA5A0E6-841E-41F0-9832-8190EE58BB7D}"/>
              </a:ext>
            </a:extLst>
          </p:cNvPr>
          <p:cNvSpPr/>
          <p:nvPr/>
        </p:nvSpPr>
        <p:spPr>
          <a:xfrm>
            <a:off x="3491575" y="1043247"/>
            <a:ext cx="5487287" cy="57438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bg1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2400" b="1" dirty="0">
                <a:solidFill>
                  <a:schemeClr val="bg1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400" b="1" dirty="0">
                <a:solidFill>
                  <a:schemeClr val="bg1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1: LÀM VIỆC NHÓM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CD9DEA67-A18C-4D3A-910E-AB24358311D6}"/>
              </a:ext>
            </a:extLst>
          </p:cNvPr>
          <p:cNvSpPr/>
          <p:nvPr/>
        </p:nvSpPr>
        <p:spPr>
          <a:xfrm>
            <a:off x="512742" y="2505055"/>
            <a:ext cx="11444954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400"/>
              </a:spcBef>
              <a:spcAft>
                <a:spcPts val="800"/>
              </a:spcAft>
            </a:pPr>
            <a:r>
              <a:rPr lang="vi-VN" sz="2800" dirty="0" smtClean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Nêu ý kiến của em về cách xử lí khi gặp bất đồng trong mỗi bức tranh sau:</a:t>
            </a:r>
            <a:endParaRPr lang="en-US" sz="2800" dirty="0"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7FD3CDD-B567-4A31-A037-012F7E026B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460" y="3599081"/>
            <a:ext cx="6240830" cy="30568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A88AF91-6FA5-4F7D-944F-482F050DB912}"/>
              </a:ext>
            </a:extLst>
          </p:cNvPr>
          <p:cNvSpPr txBox="1"/>
          <p:nvPr/>
        </p:nvSpPr>
        <p:spPr>
          <a:xfrm>
            <a:off x="512742" y="1847694"/>
            <a:ext cx="914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pt-BR" sz="26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Hoạt động </a:t>
            </a:r>
            <a:r>
              <a:rPr lang="pt-BR" sz="2600" b="1" dirty="0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:</a:t>
            </a:r>
            <a:r>
              <a:rPr lang="pt-BR" sz="2600" dirty="0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pt-BR" sz="2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Nhận xét về cách xử lí bất đồng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289" y="3655215"/>
            <a:ext cx="5028396" cy="2788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3419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995D3208-C242-4529-B8B8-6F8EABB8C95C}"/>
              </a:ext>
            </a:extLst>
          </p:cNvPr>
          <p:cNvSpPr/>
          <p:nvPr/>
        </p:nvSpPr>
        <p:spPr>
          <a:xfrm>
            <a:off x="3262083" y="2176448"/>
            <a:ext cx="5667834" cy="57438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609630">
              <a:lnSpc>
                <a:spcPct val="150000"/>
              </a:lnSpc>
              <a:defRPr/>
            </a:pPr>
            <a:r>
              <a:rPr lang="en-US" sz="2400" b="1" dirty="0" err="1">
                <a:solidFill>
                  <a:prstClr val="white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2400" b="1" dirty="0">
                <a:solidFill>
                  <a:prstClr val="white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400" b="1" dirty="0">
                <a:solidFill>
                  <a:prstClr val="white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2: LÀM VIỆC CẢ LỚP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11960F22-67CA-4B36-B06A-6F8BE6D752C1}"/>
              </a:ext>
            </a:extLst>
          </p:cNvPr>
          <p:cNvSpPr/>
          <p:nvPr/>
        </p:nvSpPr>
        <p:spPr>
          <a:xfrm>
            <a:off x="2209800" y="3046260"/>
            <a:ext cx="7772400" cy="1121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400"/>
              </a:spcBef>
              <a:spcAft>
                <a:spcPts val="800"/>
              </a:spcAft>
            </a:pPr>
            <a:r>
              <a:rPr lang="en-US" sz="240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* </a:t>
            </a:r>
            <a:r>
              <a:rPr lang="vi-VN" sz="240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Đại diện một số nhóm chia sẻ kết quả trước lớp, HS khác lắng nghe và cho ý kiến.</a:t>
            </a:r>
            <a:endParaRPr lang="en-US" sz="2400" dirty="0">
              <a:solidFill>
                <a:prstClr val="black"/>
              </a:solidFill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2">
            <a:extLst>
              <a:ext uri="{FF2B5EF4-FFF2-40B4-BE49-F238E27FC236}">
                <a16:creationId xmlns="" xmlns:a16="http://schemas.microsoft.com/office/drawing/2014/main" id="{38CA0D95-8423-49B0-880A-9F71F9600F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00242" y="4839250"/>
            <a:ext cx="3391517" cy="184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483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9E6AAB1-9339-4CC1-93CF-300A1F97B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6851" y="2104872"/>
            <a:ext cx="3887893" cy="41656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DC47690B-4927-44AB-AA7A-AE9D7B05CD88}"/>
              </a:ext>
            </a:extLst>
          </p:cNvPr>
          <p:cNvSpPr/>
          <p:nvPr/>
        </p:nvSpPr>
        <p:spPr>
          <a:xfrm>
            <a:off x="560255" y="2160705"/>
            <a:ext cx="6696889" cy="1131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400"/>
              </a:spcBef>
              <a:spcAft>
                <a:spcPts val="800"/>
              </a:spcAft>
            </a:pPr>
            <a:r>
              <a:rPr lang="nl-NL" sz="2400" b="1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Tình huống 1: </a:t>
            </a:r>
            <a:r>
              <a:rPr lang="nl-NL" sz="24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Bạn nữ đang giận bạn nam và không nghe bạn nam giải thích. </a:t>
            </a:r>
          </a:p>
        </p:txBody>
      </p:sp>
    </p:spTree>
    <p:extLst>
      <p:ext uri="{BB962C8B-B14F-4D97-AF65-F5344CB8AC3E}">
        <p14:creationId xmlns:p14="http://schemas.microsoft.com/office/powerpoint/2010/main" val="1259547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257F0787-C5E8-417B-BE73-466F94FD6422}"/>
              </a:ext>
            </a:extLst>
          </p:cNvPr>
          <p:cNvSpPr/>
          <p:nvPr/>
        </p:nvSpPr>
        <p:spPr>
          <a:xfrm>
            <a:off x="522514" y="2141201"/>
            <a:ext cx="6900089" cy="1685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400"/>
              </a:spcBef>
              <a:spcAft>
                <a:spcPts val="800"/>
              </a:spcAft>
            </a:pPr>
            <a:r>
              <a:rPr lang="nl-NL" sz="2400" b="1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Tình huống 2: </a:t>
            </a:r>
            <a:r>
              <a:rPr lang="nl-NL" sz="240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Hai bạn cãi nhau, bạn nam đổ lỗi cho bạn nữ, còn bạn nữ lại bảo không muốn nói chuyện với bạn nam nữa</a:t>
            </a:r>
            <a:r>
              <a:rPr lang="nl-NL" sz="2400" dirty="0" smtClean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nl-NL" sz="2400" dirty="0">
              <a:solidFill>
                <a:prstClr val="black"/>
              </a:solidFill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A0E1E34-18A6-4B40-8E4E-A3E3439D9D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3111" y="2008434"/>
            <a:ext cx="3986375" cy="41784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4062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257F0787-C5E8-417B-BE73-466F94FD6422}"/>
              </a:ext>
            </a:extLst>
          </p:cNvPr>
          <p:cNvSpPr/>
          <p:nvPr/>
        </p:nvSpPr>
        <p:spPr>
          <a:xfrm>
            <a:off x="694792" y="458175"/>
            <a:ext cx="101189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400"/>
              </a:spcBef>
              <a:spcAft>
                <a:spcPts val="800"/>
              </a:spcAft>
            </a:pPr>
            <a:r>
              <a:rPr lang="nl-NL" sz="2400" b="1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Tình huống </a:t>
            </a:r>
            <a:r>
              <a:rPr lang="vi-VN" sz="2400" b="1" dirty="0" smtClean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nl-NL" sz="2400" b="1" dirty="0" smtClean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nl-NL" sz="240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Hai bạn </a:t>
            </a:r>
            <a:r>
              <a:rPr lang="vi-VN" sz="2400" dirty="0" smtClean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ngồi cùng bàn nhưng hay cãi nhau: sắp xếp ngăn bàn, đồ dùng, không ai chịu nhường nhau.....</a:t>
            </a:r>
            <a:endParaRPr lang="nl-NL" sz="2400" dirty="0">
              <a:solidFill>
                <a:prstClr val="black"/>
              </a:solidFill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AutoShape 2" descr="Những trò đùa bạn thường làm với đứa ngồi cùng bàn là gì? - Cộng đồng mạ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Những trò đùa bạn thường làm với đứa ngồi cùng bàn là gì? - Cộng đồng mạ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978" y="1639682"/>
            <a:ext cx="10262795" cy="5218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2050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40E154CC-7204-49E8-B6D6-E50617C4A339}"/>
              </a:ext>
            </a:extLst>
          </p:cNvPr>
          <p:cNvGrpSpPr/>
          <p:nvPr/>
        </p:nvGrpSpPr>
        <p:grpSpPr>
          <a:xfrm>
            <a:off x="1420203" y="1762610"/>
            <a:ext cx="9785684" cy="5095390"/>
            <a:chOff x="1953807" y="2324101"/>
            <a:chExt cx="14678526" cy="7643085"/>
          </a:xfrm>
        </p:grpSpPr>
        <p:pic>
          <p:nvPicPr>
            <p:cNvPr id="8" name="Picture 3">
              <a:extLst>
                <a:ext uri="{FF2B5EF4-FFF2-40B4-BE49-F238E27FC236}">
                  <a16:creationId xmlns="" xmlns:a16="http://schemas.microsoft.com/office/drawing/2014/main" id="{06573E73-9B78-4A0A-822D-6D0646A98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428" r="36161" b="4617"/>
            <a:stretch>
              <a:fillRect/>
            </a:stretch>
          </p:blipFill>
          <p:spPr>
            <a:xfrm>
              <a:off x="1953807" y="2324101"/>
              <a:ext cx="14429193" cy="7643085"/>
            </a:xfrm>
            <a:prstGeom prst="rect">
              <a:avLst/>
            </a:prstGeom>
          </p:spPr>
        </p:pic>
        <p:pic>
          <p:nvPicPr>
            <p:cNvPr id="9" name="Picture 4">
              <a:extLst>
                <a:ext uri="{FF2B5EF4-FFF2-40B4-BE49-F238E27FC236}">
                  <a16:creationId xmlns="" xmlns:a16="http://schemas.microsoft.com/office/drawing/2014/main" id="{A00E18FF-704E-4D04-B89E-B2F541E95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334807" y="3719552"/>
              <a:ext cx="548388" cy="1073358"/>
            </a:xfrm>
            <a:prstGeom prst="rect">
              <a:avLst/>
            </a:prstGeom>
          </p:spPr>
        </p:pic>
        <p:pic>
          <p:nvPicPr>
            <p:cNvPr id="10" name="Picture 10">
              <a:extLst>
                <a:ext uri="{FF2B5EF4-FFF2-40B4-BE49-F238E27FC236}">
                  <a16:creationId xmlns="" xmlns:a16="http://schemas.microsoft.com/office/drawing/2014/main" id="{DAF7F75B-0408-4704-96DD-C26D1510F7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4724165" y="3112042"/>
              <a:ext cx="1908168" cy="1693065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E2B89888-9225-4B8A-9B52-0EC6FF9A954B}"/>
                </a:ext>
              </a:extLst>
            </p:cNvPr>
            <p:cNvSpPr/>
            <p:nvPr/>
          </p:nvSpPr>
          <p:spPr>
            <a:xfrm>
              <a:off x="2648532" y="5006518"/>
              <a:ext cx="13048668" cy="42934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400"/>
                </a:spcBef>
                <a:spcAft>
                  <a:spcPts val="800"/>
                </a:spcAft>
              </a:pPr>
              <a:r>
                <a:rPr lang="fr-FR" sz="2400" dirty="0" err="1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Trong</a:t>
              </a:r>
              <a:r>
                <a:rPr lang="fr-FR" sz="2400" dirty="0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2400" dirty="0" err="1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cuộc</a:t>
              </a:r>
              <a:r>
                <a:rPr lang="fr-FR" sz="2400" dirty="0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2400" dirty="0" err="1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sống</a:t>
              </a:r>
              <a:r>
                <a:rPr lang="fr-FR" sz="2400" dirty="0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2400" dirty="0" err="1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hằng</a:t>
              </a:r>
              <a:r>
                <a:rPr lang="fr-FR" sz="2400" dirty="0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2400" dirty="0" err="1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ngày</a:t>
              </a:r>
              <a:r>
                <a:rPr lang="fr-FR" sz="2400" dirty="0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lang="fr-FR" sz="2400" dirty="0" err="1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các</a:t>
              </a:r>
              <a:r>
                <a:rPr lang="fr-FR" sz="2400" dirty="0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2400" dirty="0" err="1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em</a:t>
              </a:r>
              <a:r>
                <a:rPr lang="fr-FR" sz="2400" dirty="0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2400" dirty="0" err="1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có</a:t>
              </a:r>
              <a:r>
                <a:rPr lang="fr-FR" sz="2400" dirty="0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2400" dirty="0" err="1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thể</a:t>
              </a:r>
              <a:r>
                <a:rPr lang="fr-FR" sz="2400" dirty="0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2400" dirty="0" err="1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gặp</a:t>
              </a:r>
              <a:r>
                <a:rPr lang="fr-FR" sz="2400" dirty="0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2400" dirty="0" err="1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bất</a:t>
              </a:r>
              <a:r>
                <a:rPr lang="fr-FR" sz="2400" dirty="0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2400" dirty="0" err="1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đồng</a:t>
              </a:r>
              <a:r>
                <a:rPr lang="fr-FR" sz="2400" dirty="0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2400" dirty="0" err="1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với</a:t>
              </a:r>
              <a:r>
                <a:rPr lang="fr-FR" sz="2400" dirty="0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2400" dirty="0" err="1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bạn</a:t>
              </a:r>
              <a:r>
                <a:rPr lang="fr-FR" sz="2400" dirty="0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2400" dirty="0" err="1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trong</a:t>
              </a:r>
              <a:r>
                <a:rPr lang="fr-FR" sz="2400" dirty="0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2400" dirty="0" err="1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học</a:t>
              </a:r>
              <a:r>
                <a:rPr lang="fr-FR" sz="2400" dirty="0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2400" dirty="0" err="1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tập</a:t>
              </a:r>
              <a:r>
                <a:rPr lang="fr-FR" sz="2400" dirty="0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lang="fr-FR" sz="2400" dirty="0" err="1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vui</a:t>
              </a:r>
              <a:r>
                <a:rPr lang="fr-FR" sz="2400" dirty="0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2400" dirty="0" err="1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chơi</a:t>
              </a:r>
              <a:r>
                <a:rPr lang="fr-FR" sz="2400" dirty="0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2400" dirty="0" err="1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hoặc</a:t>
              </a:r>
              <a:r>
                <a:rPr lang="fr-FR" sz="2400" dirty="0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 khi </a:t>
              </a:r>
              <a:r>
                <a:rPr lang="fr-FR" sz="2400" dirty="0" err="1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tham</a:t>
              </a:r>
              <a:r>
                <a:rPr lang="fr-FR" sz="2400" dirty="0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2400" dirty="0" err="1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gia</a:t>
              </a:r>
              <a:r>
                <a:rPr lang="fr-FR" sz="2400" dirty="0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2400" dirty="0" err="1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hoạt</a:t>
              </a:r>
              <a:r>
                <a:rPr lang="fr-FR" sz="2400" dirty="0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2400" dirty="0" err="1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động</a:t>
              </a:r>
              <a:r>
                <a:rPr lang="fr-FR" sz="2400" dirty="0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2400" dirty="0" err="1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tập</a:t>
              </a:r>
              <a:r>
                <a:rPr lang="fr-FR" sz="2400" dirty="0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2400" dirty="0" err="1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thể</a:t>
              </a:r>
              <a:r>
                <a:rPr lang="fr-FR" sz="2400" dirty="0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. </a:t>
              </a:r>
              <a:r>
                <a:rPr lang="fr-FR" sz="2400" dirty="0" err="1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Mỗi</a:t>
              </a:r>
              <a:r>
                <a:rPr lang="fr-FR" sz="2400" dirty="0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2400" dirty="0" err="1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em</a:t>
              </a:r>
              <a:r>
                <a:rPr lang="fr-FR" sz="2400" dirty="0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2400" dirty="0" err="1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sẽ</a:t>
              </a:r>
              <a:r>
                <a:rPr lang="fr-FR" sz="2400" dirty="0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2400" dirty="0" err="1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lựa</a:t>
              </a:r>
              <a:r>
                <a:rPr lang="fr-FR" sz="2400" dirty="0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2400" dirty="0" err="1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chọn</a:t>
              </a:r>
              <a:r>
                <a:rPr lang="fr-FR" sz="2400" dirty="0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2400" dirty="0" err="1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một</a:t>
              </a:r>
              <a:r>
                <a:rPr lang="fr-FR" sz="2400" dirty="0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2400" dirty="0" err="1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cách</a:t>
              </a:r>
              <a:r>
                <a:rPr lang="fr-FR" sz="2400" dirty="0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2400" dirty="0" err="1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giải</a:t>
              </a:r>
              <a:r>
                <a:rPr lang="fr-FR" sz="2400" dirty="0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2400" dirty="0" err="1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quyết</a:t>
              </a:r>
              <a:r>
                <a:rPr lang="fr-FR" sz="2400" dirty="0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2400" dirty="0" err="1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khác</a:t>
              </a:r>
              <a:r>
                <a:rPr lang="fr-FR" sz="2400" dirty="0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2400" dirty="0" err="1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nhau</a:t>
              </a:r>
              <a:r>
                <a:rPr lang="fr-FR" sz="2400" dirty="0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. </a:t>
              </a:r>
              <a:r>
                <a:rPr lang="fr-FR" sz="2400" dirty="0" err="1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Nhưng</a:t>
              </a:r>
              <a:r>
                <a:rPr lang="fr-FR" sz="2400" dirty="0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2400" dirty="0" err="1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các</a:t>
              </a:r>
              <a:r>
                <a:rPr lang="fr-FR" sz="2400" dirty="0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2400" dirty="0" err="1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em</a:t>
              </a:r>
              <a:r>
                <a:rPr lang="fr-FR" sz="2400" dirty="0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2400" dirty="0" err="1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hãy</a:t>
              </a:r>
              <a:r>
                <a:rPr lang="fr-FR" sz="2400" dirty="0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2400" dirty="0" err="1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nhớ</a:t>
              </a:r>
              <a:r>
                <a:rPr lang="fr-FR" sz="2400" dirty="0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2400" dirty="0" err="1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phải</a:t>
              </a:r>
              <a:r>
                <a:rPr lang="fr-FR" sz="2400" dirty="0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2400" dirty="0" err="1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bình</a:t>
              </a:r>
              <a:r>
                <a:rPr lang="fr-FR" sz="2400" dirty="0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2400" dirty="0" err="1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tĩnh</a:t>
              </a:r>
              <a:r>
                <a:rPr lang="fr-FR" sz="2400" dirty="0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2400" dirty="0" err="1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để</a:t>
              </a:r>
              <a:r>
                <a:rPr lang="fr-FR" sz="2400" dirty="0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2400" dirty="0" err="1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tìm</a:t>
              </a:r>
              <a:r>
                <a:rPr lang="fr-FR" sz="2400" dirty="0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2400" dirty="0" err="1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cách</a:t>
              </a:r>
              <a:r>
                <a:rPr lang="fr-FR" sz="2400" dirty="0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2400" dirty="0" err="1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hoà</a:t>
              </a:r>
              <a:r>
                <a:rPr lang="fr-FR" sz="2400" dirty="0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2400" dirty="0" err="1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giải</a:t>
              </a:r>
              <a:r>
                <a:rPr lang="fr-FR" sz="2400" dirty="0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2400" dirty="0" err="1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hợp</a:t>
              </a:r>
              <a:r>
                <a:rPr lang="fr-FR" sz="2400" dirty="0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2400" dirty="0" err="1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lí</a:t>
              </a:r>
              <a:r>
                <a:rPr lang="fr-FR" sz="2400" dirty="0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2400" dirty="0" err="1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với</a:t>
              </a:r>
              <a:r>
                <a:rPr lang="fr-FR" sz="2400" dirty="0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2400" dirty="0" err="1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bạn</a:t>
              </a:r>
              <a:r>
                <a:rPr lang="fr-FR" sz="2400" dirty="0" smtClean="0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  <a:r>
                <a:rPr lang="vi-VN" sz="2400" dirty="0" smtClean="0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 Chủ động hòa giải khi xảy ra </a:t>
              </a:r>
              <a:r>
                <a:rPr lang="vi-VN" sz="2400" smtClean="0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bất </a:t>
              </a:r>
              <a:r>
                <a:rPr lang="vi-VN" sz="2400" smtClean="0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đồng với bạn.</a:t>
              </a:r>
              <a:endParaRPr lang="en-US" sz="24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069CC08F-BD52-4925-90D6-97DE88C18D0F}"/>
              </a:ext>
            </a:extLst>
          </p:cNvPr>
          <p:cNvGrpSpPr/>
          <p:nvPr/>
        </p:nvGrpSpPr>
        <p:grpSpPr>
          <a:xfrm>
            <a:off x="3753548" y="1544758"/>
            <a:ext cx="5032885" cy="1505939"/>
            <a:chOff x="5334000" y="1184769"/>
            <a:chExt cx="7549327" cy="2258908"/>
          </a:xfrm>
        </p:grpSpPr>
        <p:pic>
          <p:nvPicPr>
            <p:cNvPr id="3" name="Picture 3">
              <a:extLst>
                <a:ext uri="{FF2B5EF4-FFF2-40B4-BE49-F238E27FC236}">
                  <a16:creationId xmlns="" xmlns:a16="http://schemas.microsoft.com/office/drawing/2014/main" id="{04F35402-B158-4CB4-955C-262306F7601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11784" t="14673" r="2087" b="50882"/>
            <a:stretch>
              <a:fillRect/>
            </a:stretch>
          </p:blipFill>
          <p:spPr>
            <a:xfrm>
              <a:off x="5334000" y="1562100"/>
              <a:ext cx="7549327" cy="1881577"/>
            </a:xfrm>
            <a:prstGeom prst="rect">
              <a:avLst/>
            </a:prstGeom>
          </p:spPr>
        </p:pic>
        <p:pic>
          <p:nvPicPr>
            <p:cNvPr id="4" name="Picture 4">
              <a:extLst>
                <a:ext uri="{FF2B5EF4-FFF2-40B4-BE49-F238E27FC236}">
                  <a16:creationId xmlns="" xmlns:a16="http://schemas.microsoft.com/office/drawing/2014/main" id="{94849638-8748-4E26-BC3F-E87853777BF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1699596">
              <a:off x="5679838" y="1184769"/>
              <a:ext cx="862925" cy="812718"/>
            </a:xfrm>
            <a:prstGeom prst="rect">
              <a:avLst/>
            </a:prstGeom>
          </p:spPr>
        </p:pic>
        <p:pic>
          <p:nvPicPr>
            <p:cNvPr id="5" name="Picture 20">
              <a:extLst>
                <a:ext uri="{FF2B5EF4-FFF2-40B4-BE49-F238E27FC236}">
                  <a16:creationId xmlns="" xmlns:a16="http://schemas.microsoft.com/office/drawing/2014/main" id="{F88279F3-5612-496D-AA65-1831984741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 rot="1546427">
              <a:off x="11487060" y="1655053"/>
              <a:ext cx="813183" cy="680117"/>
            </a:xfrm>
            <a:prstGeom prst="rect">
              <a:avLst/>
            </a:prstGeom>
          </p:spPr>
        </p:pic>
        <p:sp>
          <p:nvSpPr>
            <p:cNvPr id="6" name="Hộp Văn bản 104">
              <a:extLst>
                <a:ext uri="{FF2B5EF4-FFF2-40B4-BE49-F238E27FC236}">
                  <a16:creationId xmlns="" xmlns:a16="http://schemas.microsoft.com/office/drawing/2014/main" id="{38A9789F-6C0A-4D9A-A652-6865E933F5D1}"/>
                </a:ext>
              </a:extLst>
            </p:cNvPr>
            <p:cNvSpPr txBox="1"/>
            <p:nvPr/>
          </p:nvSpPr>
          <p:spPr>
            <a:xfrm>
              <a:off x="6657409" y="1672275"/>
              <a:ext cx="4856959" cy="13436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000" b="1" dirty="0" smtClean="0">
                  <a:latin typeface="+mj-lt"/>
                  <a:cs typeface="Arial" panose="020B0604020202020204" pitchFamily="34" charset="0"/>
                </a:rPr>
                <a:t>NHẮN NHỦ</a:t>
              </a:r>
              <a:endParaRPr lang="en-US" sz="4000" b="1" dirty="0">
                <a:latin typeface="+mj-lt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6894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Mẫu HĐTN 3 (1).potx" id="{8F17C469-3FC4-4ED4-BDE0-03ED01E445B5}" vid="{B53DFCDC-7B09-48D9-AF25-AE21147D3C7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Mẫu HĐTN 3</Template>
  <TotalTime>752</TotalTime>
  <Words>231</Words>
  <Application>Microsoft Office PowerPoint</Application>
  <PresentationFormat>Custom</PresentationFormat>
  <Paragraphs>13</Paragraphs>
  <Slides>8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33</cp:revision>
  <dcterms:created xsi:type="dcterms:W3CDTF">2023-03-28T03:35:09Z</dcterms:created>
  <dcterms:modified xsi:type="dcterms:W3CDTF">2024-04-09T16:38:53Z</dcterms:modified>
</cp:coreProperties>
</file>