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67" r:id="rId5"/>
    <p:sldId id="258" r:id="rId6"/>
    <p:sldId id="260" r:id="rId7"/>
    <p:sldId id="262" r:id="rId8"/>
    <p:sldId id="293" r:id="rId9"/>
    <p:sldId id="261" r:id="rId10"/>
    <p:sldId id="265" r:id="rId11"/>
    <p:sldId id="268" r:id="rId12"/>
    <p:sldId id="279" r:id="rId13"/>
    <p:sldId id="280" r:id="rId14"/>
    <p:sldId id="281" r:id="rId15"/>
    <p:sldId id="282" r:id="rId16"/>
    <p:sldId id="284" r:id="rId17"/>
    <p:sldId id="277" r:id="rId18"/>
    <p:sldId id="294" r:id="rId19"/>
    <p:sldId id="278" r:id="rId20"/>
    <p:sldId id="285" r:id="rId21"/>
    <p:sldId id="286" r:id="rId22"/>
    <p:sldId id="287" r:id="rId23"/>
    <p:sldId id="288" r:id="rId24"/>
    <p:sldId id="289" r:id="rId25"/>
    <p:sldId id="290" r:id="rId26"/>
    <p:sldId id="291" r:id="rId27"/>
    <p:sldId id="292" r:id="rId28"/>
    <p:sldId id="2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707"/>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57" autoAdjust="0"/>
    <p:restoredTop sz="94660"/>
  </p:normalViewPr>
  <p:slideViewPr>
    <p:cSldViewPr snapToGrid="0">
      <p:cViewPr varScale="1">
        <p:scale>
          <a:sx n="68" d="100"/>
          <a:sy n="68" d="100"/>
        </p:scale>
        <p:origin x="340"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80618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93467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stretch>
            <a:fillRect/>
          </a:stretch>
        </p:blipFill>
        <p:spPr>
          <a:xfrm>
            <a:off x="-182477" y="-90897"/>
            <a:ext cx="12740237" cy="7095201"/>
          </a:xfrm>
          <a:prstGeom prst="rect">
            <a:avLst/>
          </a:prstGeom>
        </p:spPr>
      </p:pic>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62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Tree>
    <p:extLst>
      <p:ext uri="{BB962C8B-B14F-4D97-AF65-F5344CB8AC3E}">
        <p14:creationId xmlns:p14="http://schemas.microsoft.com/office/powerpoint/2010/main" val="3374142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Tree>
    <p:extLst>
      <p:ext uri="{BB962C8B-B14F-4D97-AF65-F5344CB8AC3E}">
        <p14:creationId xmlns:p14="http://schemas.microsoft.com/office/powerpoint/2010/main" val="2080544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03887A-5588-4C23-AFDC-6F0C19FDD61F}"/>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6" name="Footer Placeholder 5">
            <a:extLst>
              <a:ext uri="{FF2B5EF4-FFF2-40B4-BE49-F238E27FC236}">
                <a16:creationId xmlns:a16="http://schemas.microsoft.com/office/drawing/2014/main" id="{D456D9D5-5507-472C-B469-8E96B6677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E36FB-734F-48B8-94EA-0D32A5328312}"/>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8" name="Picture 7">
            <a:extLst>
              <a:ext uri="{FF2B5EF4-FFF2-40B4-BE49-F238E27FC236}">
                <a16:creationId xmlns:a16="http://schemas.microsoft.com/office/drawing/2014/main" id="{EC6CAD9A-9198-48E7-921A-19152ACC00E9}"/>
              </a:ext>
            </a:extLst>
          </p:cNvPr>
          <p:cNvPicPr>
            <a:picLocks noChangeAspect="1"/>
          </p:cNvPicPr>
          <p:nvPr userDrawn="1"/>
        </p:nvPicPr>
        <p:blipFill>
          <a:blip r:embed="rId2"/>
          <a:stretch>
            <a:fillRect/>
          </a:stretch>
        </p:blipFill>
        <p:spPr>
          <a:xfrm>
            <a:off x="0" y="0"/>
            <a:ext cx="12188828" cy="6858000"/>
          </a:xfrm>
          <a:prstGeom prst="rect">
            <a:avLst/>
          </a:prstGeom>
        </p:spPr>
      </p:pic>
    </p:spTree>
    <p:extLst>
      <p:ext uri="{BB962C8B-B14F-4D97-AF65-F5344CB8AC3E}">
        <p14:creationId xmlns:p14="http://schemas.microsoft.com/office/powerpoint/2010/main" val="414082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812773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859194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245924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87308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8437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4166664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119888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86F059-8F46-408C-A9EF-9A901473685E}"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4094386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86F059-8F46-408C-A9EF-9A901473685E}"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551056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6F059-8F46-408C-A9EF-9A901473685E}"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1168028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86F059-8F46-408C-A9EF-9A901473685E}"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2645072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86F059-8F46-408C-A9EF-9A901473685E}" type="datetimeFigureOut">
              <a:rPr lang="en-US" smtClean="0"/>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2805889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86F059-8F46-408C-A9EF-9A901473685E}" type="datetimeFigureOut">
              <a:rPr lang="en-US" smtClean="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1330169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6F059-8F46-408C-A9EF-9A901473685E}" type="datetimeFigureOut">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18370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14157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686F059-8F46-408C-A9EF-9A901473685E}"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878827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686F059-8F46-408C-A9EF-9A901473685E}"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2874334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86F059-8F46-408C-A9EF-9A901473685E}"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382566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86F059-8F46-408C-A9EF-9A901473685E}"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1713083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232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4084949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877548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451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61908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0835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03887A-5588-4C23-AFDC-6F0C19FDD61F}"/>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6" name="Footer Placeholder 5">
            <a:extLst>
              <a:ext uri="{FF2B5EF4-FFF2-40B4-BE49-F238E27FC236}">
                <a16:creationId xmlns:a16="http://schemas.microsoft.com/office/drawing/2014/main" id="{D456D9D5-5507-472C-B469-8E96B6677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E36FB-734F-48B8-94EA-0D32A5328312}"/>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486750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09025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941664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314823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674117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8990372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87195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63631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90331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71092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11/18/2025</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43242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282413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686F059-8F46-408C-A9EF-9A901473685E}" type="datetimeFigureOut">
              <a:rPr lang="en-US" smtClean="0"/>
              <a:t>11/18/2025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4EF31D9-6223-4E4A-8405-17DC04055368}" type="slidenum">
              <a:rPr lang="en-US" smtClean="0"/>
              <a:t>‹#›</a:t>
            </a:fld>
            <a:endParaRPr lang="en-US"/>
          </a:p>
        </p:txBody>
      </p:sp>
    </p:spTree>
    <p:extLst>
      <p:ext uri="{BB962C8B-B14F-4D97-AF65-F5344CB8AC3E}">
        <p14:creationId xmlns:p14="http://schemas.microsoft.com/office/powerpoint/2010/main" val="175624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11/18/2025</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4976143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image" Target="../media/image18.gif"/><Relationship Id="rId1" Type="http://schemas.openxmlformats.org/officeDocument/2006/relationships/slideLayout" Target="../slideLayouts/slideLayout29.xml"/><Relationship Id="rId6" Type="http://schemas.openxmlformats.org/officeDocument/2006/relationships/slide" Target="slide21.xml"/><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gif"/><Relationship Id="rId4" Type="http://schemas.openxmlformats.org/officeDocument/2006/relationships/slide" Target="slide24.xm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24.xml"/><Relationship Id="rId7" Type="http://schemas.openxmlformats.org/officeDocument/2006/relationships/slide" Target="slide23.xml"/><Relationship Id="rId12" Type="http://schemas.openxmlformats.org/officeDocument/2006/relationships/image" Target="../media/image24.png"/><Relationship Id="rId2" Type="http://schemas.openxmlformats.org/officeDocument/2006/relationships/image" Target="../media/image18.gif"/><Relationship Id="rId1" Type="http://schemas.openxmlformats.org/officeDocument/2006/relationships/slideLayout" Target="../slideLayouts/slideLayout29.xml"/><Relationship Id="rId6" Type="http://schemas.openxmlformats.org/officeDocument/2006/relationships/slide" Target="slide22.xml"/><Relationship Id="rId11" Type="http://schemas.openxmlformats.org/officeDocument/2006/relationships/slide" Target="slide14.xml"/><Relationship Id="rId5" Type="http://schemas.openxmlformats.org/officeDocument/2006/relationships/slide" Target="slide21.xml"/><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gif"/></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24.xml"/><Relationship Id="rId7" Type="http://schemas.openxmlformats.org/officeDocument/2006/relationships/slide" Target="slide23.xml"/><Relationship Id="rId12" Type="http://schemas.openxmlformats.org/officeDocument/2006/relationships/image" Target="../media/image24.png"/><Relationship Id="rId2" Type="http://schemas.openxmlformats.org/officeDocument/2006/relationships/image" Target="../media/image18.gif"/><Relationship Id="rId1" Type="http://schemas.openxmlformats.org/officeDocument/2006/relationships/slideLayout" Target="../slideLayouts/slideLayout29.xml"/><Relationship Id="rId6" Type="http://schemas.openxmlformats.org/officeDocument/2006/relationships/slide" Target="slide22.xml"/><Relationship Id="rId11" Type="http://schemas.openxmlformats.org/officeDocument/2006/relationships/slide" Target="slide14.xml"/><Relationship Id="rId5" Type="http://schemas.openxmlformats.org/officeDocument/2006/relationships/slide" Target="slide21.xml"/><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gif"/></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24.xml"/><Relationship Id="rId7" Type="http://schemas.openxmlformats.org/officeDocument/2006/relationships/slide" Target="slide23.xml"/><Relationship Id="rId12" Type="http://schemas.openxmlformats.org/officeDocument/2006/relationships/image" Target="../media/image24.png"/><Relationship Id="rId2" Type="http://schemas.openxmlformats.org/officeDocument/2006/relationships/image" Target="../media/image18.gif"/><Relationship Id="rId1" Type="http://schemas.openxmlformats.org/officeDocument/2006/relationships/slideLayout" Target="../slideLayouts/slideLayout29.xml"/><Relationship Id="rId6" Type="http://schemas.openxmlformats.org/officeDocument/2006/relationships/slide" Target="slide22.xml"/><Relationship Id="rId11" Type="http://schemas.openxmlformats.org/officeDocument/2006/relationships/slide" Target="slide14.xml"/><Relationship Id="rId5" Type="http://schemas.openxmlformats.org/officeDocument/2006/relationships/slide" Target="slide21.xml"/><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gif"/></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24.xml"/><Relationship Id="rId7" Type="http://schemas.openxmlformats.org/officeDocument/2006/relationships/slide" Target="slide23.xml"/><Relationship Id="rId12" Type="http://schemas.openxmlformats.org/officeDocument/2006/relationships/image" Target="../media/image24.png"/><Relationship Id="rId2" Type="http://schemas.openxmlformats.org/officeDocument/2006/relationships/image" Target="../media/image18.gif"/><Relationship Id="rId1" Type="http://schemas.openxmlformats.org/officeDocument/2006/relationships/slideLayout" Target="../slideLayouts/slideLayout29.xml"/><Relationship Id="rId6" Type="http://schemas.openxmlformats.org/officeDocument/2006/relationships/slide" Target="slide22.xml"/><Relationship Id="rId11" Type="http://schemas.openxmlformats.org/officeDocument/2006/relationships/slide" Target="slide14.xml"/><Relationship Id="rId5" Type="http://schemas.openxmlformats.org/officeDocument/2006/relationships/slide" Target="slide21.xml"/><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gif"/></Relationships>
</file>

<file path=ppt/slides/_rels/slide2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29.xml"/><Relationship Id="rId7" Type="http://schemas.openxmlformats.org/officeDocument/2006/relationships/image" Target="../media/image2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png"/><Relationship Id="rId11" Type="http://schemas.openxmlformats.org/officeDocument/2006/relationships/image" Target="../media/image30.png"/><Relationship Id="rId5" Type="http://schemas.openxmlformats.org/officeDocument/2006/relationships/image" Target="../media/image27.jpg"/><Relationship Id="rId10" Type="http://schemas.openxmlformats.org/officeDocument/2006/relationships/slide" Target="slide17.xml"/><Relationship Id="rId4" Type="http://schemas.openxmlformats.org/officeDocument/2006/relationships/audio" Target="../media/audio1.wav"/><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29.xml"/><Relationship Id="rId7" Type="http://schemas.openxmlformats.org/officeDocument/2006/relationships/image" Target="../media/image2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png"/><Relationship Id="rId5" Type="http://schemas.openxmlformats.org/officeDocument/2006/relationships/image" Target="../media/image27.jpg"/><Relationship Id="rId10" Type="http://schemas.openxmlformats.org/officeDocument/2006/relationships/slide" Target="slide18.xml"/><Relationship Id="rId4" Type="http://schemas.openxmlformats.org/officeDocument/2006/relationships/audio" Target="../media/audio1.wav"/><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29.xml"/><Relationship Id="rId7" Type="http://schemas.openxmlformats.org/officeDocument/2006/relationships/image" Target="../media/image2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png"/><Relationship Id="rId5" Type="http://schemas.openxmlformats.org/officeDocument/2006/relationships/image" Target="../media/image27.jpg"/><Relationship Id="rId10" Type="http://schemas.openxmlformats.org/officeDocument/2006/relationships/slide" Target="slide19.xml"/><Relationship Id="rId4" Type="http://schemas.openxmlformats.org/officeDocument/2006/relationships/audio" Target="../media/audio1.wav"/><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29.xml"/><Relationship Id="rId7" Type="http://schemas.openxmlformats.org/officeDocument/2006/relationships/image" Target="../media/image2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png"/><Relationship Id="rId5" Type="http://schemas.openxmlformats.org/officeDocument/2006/relationships/image" Target="../media/image27.jpg"/><Relationship Id="rId10" Type="http://schemas.openxmlformats.org/officeDocument/2006/relationships/slide" Target="slide20.xml"/><Relationship Id="rId4" Type="http://schemas.openxmlformats.org/officeDocument/2006/relationships/audio" Target="../media/audio1.wav"/><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8644C23-6EAC-490C-A720-65A1C3E914A9}"/>
              </a:ext>
            </a:extLst>
          </p:cNvPr>
          <p:cNvSpPr/>
          <p:nvPr/>
        </p:nvSpPr>
        <p:spPr>
          <a:xfrm>
            <a:off x="2169034" y="1987905"/>
            <a:ext cx="7348251" cy="2104222"/>
          </a:xfrm>
          <a:prstGeom prst="roundRect">
            <a:avLst/>
          </a:prstGeom>
          <a:solidFill>
            <a:srgbClr val="FF8119"/>
          </a:solidFill>
          <a:ln w="5715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Quicksand" pitchFamily="2" charset="0"/>
              <a:ea typeface="+mn-ea"/>
              <a:cs typeface="+mn-cs"/>
            </a:endParaRPr>
          </a:p>
        </p:txBody>
      </p:sp>
      <p:sp>
        <p:nvSpPr>
          <p:cNvPr id="7" name="Rectangle 6">
            <a:extLst>
              <a:ext uri="{FF2B5EF4-FFF2-40B4-BE49-F238E27FC236}">
                <a16:creationId xmlns:a16="http://schemas.microsoft.com/office/drawing/2014/main" id="{EAAC7166-F503-422D-BDE1-A83D50999971}"/>
              </a:ext>
            </a:extLst>
          </p:cNvPr>
          <p:cNvSpPr/>
          <p:nvPr/>
        </p:nvSpPr>
        <p:spPr>
          <a:xfrm>
            <a:off x="8738592" y="181195"/>
            <a:ext cx="274261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TIẾNG VIỆT 2</a:t>
            </a:r>
          </a:p>
        </p:txBody>
      </p:sp>
      <p:sp>
        <p:nvSpPr>
          <p:cNvPr id="8" name="Rectangle 7">
            <a:extLst>
              <a:ext uri="{FF2B5EF4-FFF2-40B4-BE49-F238E27FC236}">
                <a16:creationId xmlns:a16="http://schemas.microsoft.com/office/drawing/2014/main" id="{43101047-25E6-45B1-9FAC-C1D2B827DC01}"/>
              </a:ext>
            </a:extLst>
          </p:cNvPr>
          <p:cNvSpPr/>
          <p:nvPr/>
        </p:nvSpPr>
        <p:spPr>
          <a:xfrm>
            <a:off x="10348808" y="628964"/>
            <a:ext cx="8931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Tập</a:t>
            </a:r>
            <a:r>
              <a:rPr kumimoji="0" lang="en-US" sz="2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1</a:t>
            </a: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802BEED-2441-4963-9516-594E747C2A63}"/>
              </a:ext>
            </a:extLst>
          </p:cNvPr>
          <p:cNvSpPr/>
          <p:nvPr/>
        </p:nvSpPr>
        <p:spPr>
          <a:xfrm>
            <a:off x="4881565" y="2439851"/>
            <a:ext cx="2428871"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u="sng">
                <a:solidFill>
                  <a:schemeClr val="bg1"/>
                </a:solidFill>
                <a:latin typeface="Times New Roman" panose="02020603050405020304" pitchFamily="18" charset="0"/>
                <a:cs typeface="Times New Roman" panose="02020603050405020304" pitchFamily="18" charset="0"/>
              </a:rPr>
              <a:t>  Bài </a:t>
            </a:r>
            <a:r>
              <a:rPr lang="en-US" sz="3600" u="sng" dirty="0" err="1">
                <a:solidFill>
                  <a:schemeClr val="bg1"/>
                </a:solidFill>
                <a:latin typeface="Times New Roman" panose="02020603050405020304" pitchFamily="18" charset="0"/>
                <a:cs typeface="Times New Roman" panose="02020603050405020304" pitchFamily="18" charset="0"/>
              </a:rPr>
              <a:t>đọc</a:t>
            </a:r>
            <a:r>
              <a:rPr lang="en-US" sz="3600" u="sng" dirty="0">
                <a:solidFill>
                  <a:schemeClr val="bg1"/>
                </a:solidFill>
                <a:latin typeface="Times New Roman" panose="02020603050405020304" pitchFamily="18" charset="0"/>
                <a:cs typeface="Times New Roman" panose="02020603050405020304" pitchFamily="18" charset="0"/>
              </a:rPr>
              <a:t> 2</a:t>
            </a:r>
            <a:r>
              <a:rPr lang="en-US" sz="3600">
                <a:solidFill>
                  <a:schemeClr val="bg1"/>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chemeClr val="bg1"/>
                </a:solidFill>
                <a:latin typeface="Times New Roman" panose="02020603050405020304" pitchFamily="18" charset="0"/>
                <a:cs typeface="Times New Roman" panose="02020603050405020304" pitchFamily="18" charset="0"/>
              </a:rPr>
              <a:t>Ươm </a:t>
            </a:r>
            <a:r>
              <a:rPr lang="en-US" sz="3600" b="1" dirty="0" err="1">
                <a:solidFill>
                  <a:schemeClr val="bg1"/>
                </a:solidFill>
                <a:latin typeface="Times New Roman" panose="02020603050405020304" pitchFamily="18" charset="0"/>
                <a:cs typeface="Times New Roman" panose="02020603050405020304" pitchFamily="18" charset="0"/>
              </a:rPr>
              <a:t>mầm</a:t>
            </a:r>
            <a:endPar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B391750-0CD7-4E97-9E83-A3D6F2F08934}"/>
              </a:ext>
            </a:extLst>
          </p:cNvPr>
          <p:cNvPicPr>
            <a:picLocks noChangeAspect="1"/>
          </p:cNvPicPr>
          <p:nvPr/>
        </p:nvPicPr>
        <p:blipFill rotWithShape="1">
          <a:blip r:embed="rId2">
            <a:extLst>
              <a:ext uri="{28A0092B-C50C-407E-A947-70E740481C1C}">
                <a14:useLocalDpi xmlns:a14="http://schemas.microsoft.com/office/drawing/2010/main" val="0"/>
              </a:ext>
            </a:extLst>
          </a:blip>
          <a:srcRect l="5146"/>
          <a:stretch/>
        </p:blipFill>
        <p:spPr>
          <a:xfrm>
            <a:off x="-166262" y="4384932"/>
            <a:ext cx="6886398" cy="2808035"/>
          </a:xfrm>
          <a:prstGeom prst="rect">
            <a:avLst/>
          </a:prstGeom>
        </p:spPr>
      </p:pic>
    </p:spTree>
    <p:extLst>
      <p:ext uri="{BB962C8B-B14F-4D97-AF65-F5344CB8AC3E}">
        <p14:creationId xmlns:p14="http://schemas.microsoft.com/office/powerpoint/2010/main" val="52700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barn(inVertical)">
                                      <p:cBhvr>
                                        <p:cTn id="13" dur="500"/>
                                        <p:tgtEl>
                                          <p:spTgt spid="9">
                                            <p:txEl>
                                              <p:pRg st="1" end="1"/>
                                            </p:txEl>
                                          </p:spTgt>
                                        </p:tgtEl>
                                      </p:cBhvr>
                                    </p:animEffect>
                                  </p:childTnLst>
                                </p:cTn>
                              </p:par>
                              <p:par>
                                <p:cTn id="14" presetID="15"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ABB6F-A987-4FF4-AC83-76A02F9A6505}"/>
              </a:ext>
            </a:extLst>
          </p:cNvPr>
          <p:cNvSpPr/>
          <p:nvPr/>
        </p:nvSpPr>
        <p:spPr>
          <a:xfrm>
            <a:off x="1493067" y="1679383"/>
            <a:ext cx="10431744" cy="584775"/>
          </a:xfrm>
          <a:prstGeom prst="rect">
            <a:avLst/>
          </a:prstGeom>
        </p:spPr>
        <p:txBody>
          <a:bodyPr wrap="square">
            <a:spAutoFit/>
          </a:bodyPr>
          <a:lstStyle/>
          <a:p>
            <a:r>
              <a:rPr lang="en-US" sz="3200" b="1" dirty="0">
                <a:solidFill>
                  <a:srgbClr val="0000FF"/>
                </a:solidFill>
                <a:latin typeface="Times New Roman" pitchFamily="18" charset="0"/>
                <a:cs typeface="Times New Roman" pitchFamily="18" charset="0"/>
              </a:rPr>
              <a:t>2. </a:t>
            </a:r>
            <a:r>
              <a:rPr lang="vi-VN" sz="3200" b="1" dirty="0">
                <a:solidFill>
                  <a:srgbClr val="0000FF"/>
                </a:solidFill>
                <a:latin typeface="Times New Roman" pitchFamily="18" charset="0"/>
                <a:cs typeface="Times New Roman" pitchFamily="18" charset="0"/>
              </a:rPr>
              <a:t>Rô-linh đã làm gì để nhớ và kể chuyện cho em gái nghe?</a:t>
            </a:r>
          </a:p>
        </p:txBody>
      </p:sp>
      <p:sp>
        <p:nvSpPr>
          <p:cNvPr id="5" name="Rectangle 4">
            <a:extLst>
              <a:ext uri="{FF2B5EF4-FFF2-40B4-BE49-F238E27FC236}">
                <a16:creationId xmlns:a16="http://schemas.microsoft.com/office/drawing/2014/main" id="{1B36485F-78A3-474B-AEEA-A5404C0A3B25}"/>
              </a:ext>
            </a:extLst>
          </p:cNvPr>
          <p:cNvSpPr/>
          <p:nvPr/>
        </p:nvSpPr>
        <p:spPr>
          <a:xfrm>
            <a:off x="1981336" y="4260240"/>
            <a:ext cx="9778584" cy="1077218"/>
          </a:xfrm>
          <a:prstGeom prst="rect">
            <a:avLst/>
          </a:prstGeom>
        </p:spPr>
        <p:txBody>
          <a:bodyPr wrap="square">
            <a:spAutoFit/>
          </a:bodyPr>
          <a:lstStyle/>
          <a:p>
            <a:r>
              <a:rPr lang="en-US" sz="3200" b="1" dirty="0">
                <a:solidFill>
                  <a:srgbClr val="0000FF"/>
                </a:solidFill>
                <a:latin typeface="Times New Roman" pitchFamily="18" charset="0"/>
                <a:cs typeface="Times New Roman" pitchFamily="18" charset="0"/>
              </a:rPr>
              <a:t>3. </a:t>
            </a:r>
            <a:r>
              <a:rPr lang="vi-VN" sz="3200" b="1" dirty="0">
                <a:solidFill>
                  <a:srgbClr val="0000FF"/>
                </a:solidFill>
                <a:latin typeface="Times New Roman" pitchFamily="18" charset="0"/>
                <a:cs typeface="Times New Roman" pitchFamily="18" charset="0"/>
              </a:rPr>
              <a:t>Ở trường phổ thông, Rô-linh là một học sinh như thế nào?</a:t>
            </a:r>
            <a:endParaRPr lang="vi-VN" sz="3200" b="1" dirty="0">
              <a:solidFill>
                <a:srgbClr val="0000FF"/>
              </a:solidFill>
            </a:endParaRPr>
          </a:p>
        </p:txBody>
      </p:sp>
      <p:sp>
        <p:nvSpPr>
          <p:cNvPr id="6" name="Rectangle 5">
            <a:extLst>
              <a:ext uri="{FF2B5EF4-FFF2-40B4-BE49-F238E27FC236}">
                <a16:creationId xmlns:a16="http://schemas.microsoft.com/office/drawing/2014/main" id="{95A3691F-1FF2-475F-BB41-CE98DF90E7A6}"/>
              </a:ext>
            </a:extLst>
          </p:cNvPr>
          <p:cNvSpPr/>
          <p:nvPr/>
        </p:nvSpPr>
        <p:spPr>
          <a:xfrm>
            <a:off x="1082794" y="2899940"/>
            <a:ext cx="11575666" cy="1077218"/>
          </a:xfrm>
          <a:prstGeom prst="rect">
            <a:avLst/>
          </a:prstGeom>
        </p:spPr>
        <p:txBody>
          <a:bodyPr wrap="square">
            <a:spAutoFit/>
          </a:bodyPr>
          <a:lstStyle/>
          <a:p>
            <a:pPr indent="465138"/>
            <a:r>
              <a:rPr lang="vi-VN" sz="3200" dirty="0">
                <a:latin typeface="Times New Roman" pitchFamily="18" charset="0"/>
                <a:cs typeface="Times New Roman" pitchFamily="18" charset="0"/>
              </a:rPr>
              <a:t>Để nhớ và kể chuyện cho em gái nghe, Rô-linh đã ghi lại những câu chuyện của mình lên giấy.</a:t>
            </a:r>
          </a:p>
        </p:txBody>
      </p:sp>
      <p:sp>
        <p:nvSpPr>
          <p:cNvPr id="7" name="Rectangle 6">
            <a:extLst>
              <a:ext uri="{FF2B5EF4-FFF2-40B4-BE49-F238E27FC236}">
                <a16:creationId xmlns:a16="http://schemas.microsoft.com/office/drawing/2014/main" id="{131C1C74-48DF-4A18-A8B4-3503B50E102F}"/>
              </a:ext>
            </a:extLst>
          </p:cNvPr>
          <p:cNvSpPr/>
          <p:nvPr/>
        </p:nvSpPr>
        <p:spPr>
          <a:xfrm>
            <a:off x="1082795" y="5553455"/>
            <a:ext cx="11575666" cy="1077218"/>
          </a:xfrm>
          <a:prstGeom prst="rect">
            <a:avLst/>
          </a:prstGeom>
        </p:spPr>
        <p:txBody>
          <a:bodyPr wrap="square">
            <a:spAutoFit/>
          </a:bodyPr>
          <a:lstStyle/>
          <a:p>
            <a:pPr indent="465138"/>
            <a:r>
              <a:rPr lang="vi-VN" sz="3200" dirty="0">
                <a:latin typeface="Times New Roman" pitchFamily="18" charset="0"/>
                <a:cs typeface="Times New Roman" pitchFamily="18" charset="0"/>
              </a:rPr>
              <a:t>Ở trường phổ thông, Rô-linh được đánh giá là một trong những học sinh tài năng nhất.</a:t>
            </a:r>
          </a:p>
        </p:txBody>
      </p:sp>
      <p:sp>
        <p:nvSpPr>
          <p:cNvPr id="8" name="Rounded Rectangle 13">
            <a:extLst>
              <a:ext uri="{FF2B5EF4-FFF2-40B4-BE49-F238E27FC236}">
                <a16:creationId xmlns:a16="http://schemas.microsoft.com/office/drawing/2014/main" id="{9961F294-B358-4BB1-9112-784922C79F08}"/>
              </a:ext>
            </a:extLst>
          </p:cNvPr>
          <p:cNvSpPr/>
          <p:nvPr/>
        </p:nvSpPr>
        <p:spPr>
          <a:xfrm>
            <a:off x="336790" y="614261"/>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ĐỌC HIỂU</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9" name="Picture 8">
            <a:extLst>
              <a:ext uri="{FF2B5EF4-FFF2-40B4-BE49-F238E27FC236}">
                <a16:creationId xmlns:a16="http://schemas.microsoft.com/office/drawing/2014/main" id="{2DF56815-933E-4E13-A2D2-D5EE2AB7A6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695" y="1468601"/>
            <a:ext cx="1492009" cy="1492009"/>
          </a:xfrm>
          <a:prstGeom prst="rect">
            <a:avLst/>
          </a:prstGeom>
        </p:spPr>
      </p:pic>
      <p:pic>
        <p:nvPicPr>
          <p:cNvPr id="10" name="Picture 9">
            <a:extLst>
              <a:ext uri="{FF2B5EF4-FFF2-40B4-BE49-F238E27FC236}">
                <a16:creationId xmlns:a16="http://schemas.microsoft.com/office/drawing/2014/main" id="{7AE091D5-0CFD-43D1-9149-9DE3E9A42C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790" y="4052844"/>
            <a:ext cx="1492009" cy="1492009"/>
          </a:xfrm>
          <a:prstGeom prst="rect">
            <a:avLst/>
          </a:prstGeom>
        </p:spPr>
      </p:pic>
    </p:spTree>
    <p:extLst>
      <p:ext uri="{BB962C8B-B14F-4D97-AF65-F5344CB8AC3E}">
        <p14:creationId xmlns:p14="http://schemas.microsoft.com/office/powerpoint/2010/main" val="401773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3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3">
            <a:extLst>
              <a:ext uri="{FF2B5EF4-FFF2-40B4-BE49-F238E27FC236}">
                <a16:creationId xmlns:a16="http://schemas.microsoft.com/office/drawing/2014/main" id="{F947DB73-5869-4133-BA01-C1D5593F5CF2}"/>
              </a:ext>
            </a:extLst>
          </p:cNvPr>
          <p:cNvSpPr/>
          <p:nvPr/>
        </p:nvSpPr>
        <p:spPr>
          <a:xfrm>
            <a:off x="336790" y="614261"/>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BD46826D-14A5-4715-B803-425B97B7417C}"/>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752240" y="2721890"/>
            <a:ext cx="1611085" cy="1077414"/>
          </a:xfrm>
          <a:prstGeom prst="rect">
            <a:avLst/>
          </a:prstGeom>
        </p:spPr>
      </p:pic>
      <p:sp>
        <p:nvSpPr>
          <p:cNvPr id="6" name="Wave 5">
            <a:extLst>
              <a:ext uri="{FF2B5EF4-FFF2-40B4-BE49-F238E27FC236}">
                <a16:creationId xmlns:a16="http://schemas.microsoft.com/office/drawing/2014/main" id="{01FE40A6-1EC5-495E-9EBC-6BEA0F014BB5}"/>
              </a:ext>
            </a:extLst>
          </p:cNvPr>
          <p:cNvSpPr/>
          <p:nvPr/>
        </p:nvSpPr>
        <p:spPr>
          <a:xfrm>
            <a:off x="5176127" y="2841361"/>
            <a:ext cx="4957536" cy="972457"/>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A. Chị kể chuyện hay quá!</a:t>
            </a:r>
          </a:p>
        </p:txBody>
      </p:sp>
      <p:sp>
        <p:nvSpPr>
          <p:cNvPr id="7" name="Freeform 7">
            <a:extLst>
              <a:ext uri="{FF2B5EF4-FFF2-40B4-BE49-F238E27FC236}">
                <a16:creationId xmlns:a16="http://schemas.microsoft.com/office/drawing/2014/main" id="{1AA51E1E-E946-45F4-A2F1-ADF1D3D329F3}"/>
              </a:ext>
            </a:extLst>
          </p:cNvPr>
          <p:cNvSpPr/>
          <p:nvPr/>
        </p:nvSpPr>
        <p:spPr>
          <a:xfrm>
            <a:off x="4334298" y="3299791"/>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pic>
        <p:nvPicPr>
          <p:cNvPr id="8" name="Picture 7">
            <a:extLst>
              <a:ext uri="{FF2B5EF4-FFF2-40B4-BE49-F238E27FC236}">
                <a16:creationId xmlns:a16="http://schemas.microsoft.com/office/drawing/2014/main" id="{3FF2819B-F21E-4279-861F-E1E988D9BA82}"/>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a:off x="8594242" y="4179216"/>
            <a:ext cx="1611085" cy="1077414"/>
          </a:xfrm>
          <a:prstGeom prst="rect">
            <a:avLst/>
          </a:prstGeom>
        </p:spPr>
      </p:pic>
      <p:sp>
        <p:nvSpPr>
          <p:cNvPr id="9" name="Wave 8">
            <a:extLst>
              <a:ext uri="{FF2B5EF4-FFF2-40B4-BE49-F238E27FC236}">
                <a16:creationId xmlns:a16="http://schemas.microsoft.com/office/drawing/2014/main" id="{ABA78688-6550-4354-87A2-8E232697A38C}"/>
              </a:ext>
            </a:extLst>
          </p:cNvPr>
          <p:cNvSpPr/>
          <p:nvPr/>
        </p:nvSpPr>
        <p:spPr>
          <a:xfrm flipH="1">
            <a:off x="2752240" y="4270203"/>
            <a:ext cx="5029202" cy="972457"/>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B. Sao chị kể chuyện hay thế!</a:t>
            </a:r>
          </a:p>
        </p:txBody>
      </p:sp>
      <p:sp>
        <p:nvSpPr>
          <p:cNvPr id="10" name="Freeform 10">
            <a:extLst>
              <a:ext uri="{FF2B5EF4-FFF2-40B4-BE49-F238E27FC236}">
                <a16:creationId xmlns:a16="http://schemas.microsoft.com/office/drawing/2014/main" id="{E454D01E-2CA8-4FD6-BF5F-04D97F85EA2A}"/>
              </a:ext>
            </a:extLst>
          </p:cNvPr>
          <p:cNvSpPr/>
          <p:nvPr/>
        </p:nvSpPr>
        <p:spPr>
          <a:xfrm flipH="1">
            <a:off x="7781442" y="4696376"/>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pic>
        <p:nvPicPr>
          <p:cNvPr id="11" name="Picture 10">
            <a:extLst>
              <a:ext uri="{FF2B5EF4-FFF2-40B4-BE49-F238E27FC236}">
                <a16:creationId xmlns:a16="http://schemas.microsoft.com/office/drawing/2014/main" id="{E32C7DAE-4979-4EA1-BF7F-2755D31B0337}"/>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280049" y="5450254"/>
            <a:ext cx="1611085" cy="1077414"/>
          </a:xfrm>
          <a:prstGeom prst="rect">
            <a:avLst/>
          </a:prstGeom>
        </p:spPr>
      </p:pic>
      <p:sp>
        <p:nvSpPr>
          <p:cNvPr id="12" name="Wave 11">
            <a:extLst>
              <a:ext uri="{FF2B5EF4-FFF2-40B4-BE49-F238E27FC236}">
                <a16:creationId xmlns:a16="http://schemas.microsoft.com/office/drawing/2014/main" id="{898C2636-73DF-49AF-91D3-2CB66B66C568}"/>
              </a:ext>
            </a:extLst>
          </p:cNvPr>
          <p:cNvSpPr/>
          <p:nvPr/>
        </p:nvSpPr>
        <p:spPr>
          <a:xfrm>
            <a:off x="4703936" y="5569725"/>
            <a:ext cx="4957536" cy="972457"/>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C. Chuyện chị kể thú vị quá</a:t>
            </a:r>
            <a:r>
              <a:rPr lang="en-US" sz="2800" dirty="0">
                <a:solidFill>
                  <a:schemeClr val="tx1"/>
                </a:solidFill>
                <a:latin typeface="Times New Roman" pitchFamily="18" charset="0"/>
                <a:cs typeface="Times New Roman" pitchFamily="18" charset="0"/>
              </a:rPr>
              <a:t>!</a:t>
            </a:r>
            <a:endParaRPr lang="vi-VN" sz="2800" dirty="0">
              <a:solidFill>
                <a:schemeClr val="tx1"/>
              </a:solidFill>
              <a:latin typeface="Times New Roman" pitchFamily="18" charset="0"/>
              <a:cs typeface="Times New Roman" pitchFamily="18" charset="0"/>
            </a:endParaRPr>
          </a:p>
        </p:txBody>
      </p:sp>
      <p:sp>
        <p:nvSpPr>
          <p:cNvPr id="13" name="Freeform 13">
            <a:extLst>
              <a:ext uri="{FF2B5EF4-FFF2-40B4-BE49-F238E27FC236}">
                <a16:creationId xmlns:a16="http://schemas.microsoft.com/office/drawing/2014/main" id="{A3916F93-2929-4F63-9F1F-7EA6438FF2FD}"/>
              </a:ext>
            </a:extLst>
          </p:cNvPr>
          <p:cNvSpPr/>
          <p:nvPr/>
        </p:nvSpPr>
        <p:spPr>
          <a:xfrm>
            <a:off x="3862107" y="6028155"/>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sp>
        <p:nvSpPr>
          <p:cNvPr id="14" name="Rectangle 13">
            <a:extLst>
              <a:ext uri="{FF2B5EF4-FFF2-40B4-BE49-F238E27FC236}">
                <a16:creationId xmlns:a16="http://schemas.microsoft.com/office/drawing/2014/main" id="{A333104F-1684-4ACA-876A-D25C7D004955}"/>
              </a:ext>
            </a:extLst>
          </p:cNvPr>
          <p:cNvSpPr/>
          <p:nvPr/>
        </p:nvSpPr>
        <p:spPr>
          <a:xfrm>
            <a:off x="1666182" y="1085986"/>
            <a:ext cx="10189028" cy="646331"/>
          </a:xfrm>
          <a:prstGeom prst="rect">
            <a:avLst/>
          </a:prstGeom>
        </p:spPr>
        <p:txBody>
          <a:bodyPr wrap="square">
            <a:spAutoFit/>
          </a:bodyPr>
          <a:lstStyle/>
          <a:p>
            <a:pPr algn="ctr">
              <a:spcBef>
                <a:spcPts val="600"/>
              </a:spcBef>
            </a:pPr>
            <a:r>
              <a:rPr lang="vi-VN" sz="3600" b="1" u="sng" dirty="0">
                <a:solidFill>
                  <a:srgbClr val="0000FF"/>
                </a:solidFill>
                <a:latin typeface="Times New Roman" pitchFamily="18" charset="0"/>
                <a:cs typeface="Times New Roman" pitchFamily="18" charset="0"/>
              </a:rPr>
              <a:t>Chọn ý em </a:t>
            </a:r>
            <a:r>
              <a:rPr lang="vi-VN" sz="3600" b="1" u="sng">
                <a:solidFill>
                  <a:srgbClr val="0000FF"/>
                </a:solidFill>
                <a:latin typeface="Times New Roman" pitchFamily="18" charset="0"/>
                <a:cs typeface="Times New Roman" pitchFamily="18" charset="0"/>
              </a:rPr>
              <a:t>thích:</a:t>
            </a:r>
            <a:endParaRPr lang="vi-VN" sz="3600" b="1" u="sng" dirty="0">
              <a:solidFill>
                <a:srgbClr val="0000FF"/>
              </a:solidFill>
              <a:latin typeface="Times New Roman" pitchFamily="18" charset="0"/>
              <a:cs typeface="Times New Roman" pitchFamily="18" charset="0"/>
            </a:endParaRPr>
          </a:p>
        </p:txBody>
      </p:sp>
      <p:pic>
        <p:nvPicPr>
          <p:cNvPr id="15" name="Picture 14">
            <a:extLst>
              <a:ext uri="{FF2B5EF4-FFF2-40B4-BE49-F238E27FC236}">
                <a16:creationId xmlns:a16="http://schemas.microsoft.com/office/drawing/2014/main" id="{EC90854E-CB1A-40B3-9C7B-3A626CFBA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016" y="339981"/>
            <a:ext cx="1492009" cy="1492009"/>
          </a:xfrm>
          <a:prstGeom prst="rect">
            <a:avLst/>
          </a:prstGeom>
        </p:spPr>
      </p:pic>
      <p:sp>
        <p:nvSpPr>
          <p:cNvPr id="16" name="Rectangle 15">
            <a:extLst>
              <a:ext uri="{FF2B5EF4-FFF2-40B4-BE49-F238E27FC236}">
                <a16:creationId xmlns:a16="http://schemas.microsoft.com/office/drawing/2014/main" id="{BAE8DC09-2F86-446B-A2C3-B46188629195}"/>
              </a:ext>
            </a:extLst>
          </p:cNvPr>
          <p:cNvSpPr/>
          <p:nvPr/>
        </p:nvSpPr>
        <p:spPr>
          <a:xfrm>
            <a:off x="514260" y="1703225"/>
            <a:ext cx="11567811" cy="1077218"/>
          </a:xfrm>
          <a:prstGeom prst="rect">
            <a:avLst/>
          </a:prstGeom>
        </p:spPr>
        <p:txBody>
          <a:bodyPr wrap="square">
            <a:spAutoFit/>
          </a:bodyPr>
          <a:lstStyle/>
          <a:p>
            <a:pPr>
              <a:spcBef>
                <a:spcPts val="600"/>
              </a:spcBef>
            </a:pPr>
            <a:r>
              <a:rPr lang="vi-VN" sz="3200" b="1">
                <a:solidFill>
                  <a:srgbClr val="FF0000"/>
                </a:solidFill>
                <a:latin typeface="Times New Roman" pitchFamily="18" charset="0"/>
                <a:cs typeface="Times New Roman" pitchFamily="18" charset="0"/>
              </a:rPr>
              <a:t>1</a:t>
            </a:r>
            <a:r>
              <a:rPr lang="vi-VN" sz="3200" b="1" dirty="0">
                <a:solidFill>
                  <a:srgbClr val="FF0000"/>
                </a:solidFill>
                <a:latin typeface="Times New Roman" pitchFamily="18" charset="0"/>
                <a:cs typeface="Times New Roman" pitchFamily="18" charset="0"/>
              </a:rPr>
              <a:t>. Nếu em là cô bé Di, em sẽ nói thế nào để khen chị kể chuyện hay?</a:t>
            </a:r>
          </a:p>
        </p:txBody>
      </p:sp>
    </p:spTree>
    <p:extLst>
      <p:ext uri="{BB962C8B-B14F-4D97-AF65-F5344CB8AC3E}">
        <p14:creationId xmlns:p14="http://schemas.microsoft.com/office/powerpoint/2010/main" val="51923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7"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7" presetClass="entr" presetSubtype="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EB8629-EFFB-4722-A9D7-E707BC6D7FBB}"/>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467427" y="2017492"/>
            <a:ext cx="1611085" cy="1077414"/>
          </a:xfrm>
          <a:prstGeom prst="rect">
            <a:avLst/>
          </a:prstGeom>
        </p:spPr>
      </p:pic>
      <p:sp>
        <p:nvSpPr>
          <p:cNvPr id="5" name="Wave 4">
            <a:extLst>
              <a:ext uri="{FF2B5EF4-FFF2-40B4-BE49-F238E27FC236}">
                <a16:creationId xmlns:a16="http://schemas.microsoft.com/office/drawing/2014/main" id="{950EA203-E758-47BA-AADA-327BA0189753}"/>
              </a:ext>
            </a:extLst>
          </p:cNvPr>
          <p:cNvSpPr/>
          <p:nvPr/>
        </p:nvSpPr>
        <p:spPr>
          <a:xfrm>
            <a:off x="4891314" y="2136963"/>
            <a:ext cx="4157436" cy="957943"/>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A. Cảm ơn em.</a:t>
            </a:r>
          </a:p>
        </p:txBody>
      </p:sp>
      <p:sp>
        <p:nvSpPr>
          <p:cNvPr id="6" name="Freeform 3">
            <a:extLst>
              <a:ext uri="{FF2B5EF4-FFF2-40B4-BE49-F238E27FC236}">
                <a16:creationId xmlns:a16="http://schemas.microsoft.com/office/drawing/2014/main" id="{9696E082-E5EE-461C-B0CF-99256CAD006F}"/>
              </a:ext>
            </a:extLst>
          </p:cNvPr>
          <p:cNvSpPr/>
          <p:nvPr/>
        </p:nvSpPr>
        <p:spPr>
          <a:xfrm>
            <a:off x="4049485" y="2595393"/>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pic>
        <p:nvPicPr>
          <p:cNvPr id="7" name="Picture 6">
            <a:extLst>
              <a:ext uri="{FF2B5EF4-FFF2-40B4-BE49-F238E27FC236}">
                <a16:creationId xmlns:a16="http://schemas.microsoft.com/office/drawing/2014/main" id="{822C9FC7-494D-403C-8854-D58B67C70449}"/>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a:off x="8309429" y="3479067"/>
            <a:ext cx="1611085" cy="1077414"/>
          </a:xfrm>
          <a:prstGeom prst="rect">
            <a:avLst/>
          </a:prstGeom>
        </p:spPr>
      </p:pic>
      <p:sp>
        <p:nvSpPr>
          <p:cNvPr id="8" name="Wave 7">
            <a:extLst>
              <a:ext uri="{FF2B5EF4-FFF2-40B4-BE49-F238E27FC236}">
                <a16:creationId xmlns:a16="http://schemas.microsoft.com/office/drawing/2014/main" id="{2C44C439-565E-4FF8-BEA1-CEA961A05DD9}"/>
              </a:ext>
            </a:extLst>
          </p:cNvPr>
          <p:cNvSpPr/>
          <p:nvPr/>
        </p:nvSpPr>
        <p:spPr>
          <a:xfrm flipH="1">
            <a:off x="3339193" y="3574823"/>
            <a:ext cx="4157436" cy="957943"/>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B. Có gì đâu!</a:t>
            </a:r>
          </a:p>
        </p:txBody>
      </p:sp>
      <p:sp>
        <p:nvSpPr>
          <p:cNvPr id="9" name="Freeform 6">
            <a:extLst>
              <a:ext uri="{FF2B5EF4-FFF2-40B4-BE49-F238E27FC236}">
                <a16:creationId xmlns:a16="http://schemas.microsoft.com/office/drawing/2014/main" id="{8FA25802-4EDE-498C-8CF3-1246E661619E}"/>
              </a:ext>
            </a:extLst>
          </p:cNvPr>
          <p:cNvSpPr/>
          <p:nvPr/>
        </p:nvSpPr>
        <p:spPr>
          <a:xfrm flipH="1">
            <a:off x="7496629" y="3996227"/>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pic>
        <p:nvPicPr>
          <p:cNvPr id="10" name="Picture 9">
            <a:extLst>
              <a:ext uri="{FF2B5EF4-FFF2-40B4-BE49-F238E27FC236}">
                <a16:creationId xmlns:a16="http://schemas.microsoft.com/office/drawing/2014/main" id="{5D85E35D-B69B-49F2-9839-86A080FC4F7C}"/>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010227" y="4811486"/>
            <a:ext cx="1611085" cy="1077414"/>
          </a:xfrm>
          <a:prstGeom prst="rect">
            <a:avLst/>
          </a:prstGeom>
        </p:spPr>
      </p:pic>
      <p:sp>
        <p:nvSpPr>
          <p:cNvPr id="11" name="Wave 10">
            <a:extLst>
              <a:ext uri="{FF2B5EF4-FFF2-40B4-BE49-F238E27FC236}">
                <a16:creationId xmlns:a16="http://schemas.microsoft.com/office/drawing/2014/main" id="{7D92BD3C-D7BB-4F93-8CF3-9FB030534E07}"/>
              </a:ext>
            </a:extLst>
          </p:cNvPr>
          <p:cNvSpPr/>
          <p:nvPr/>
        </p:nvSpPr>
        <p:spPr>
          <a:xfrm>
            <a:off x="4434114" y="4930957"/>
            <a:ext cx="5421086" cy="957943"/>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C. Chuyện em kể cũng hay mà</a:t>
            </a:r>
          </a:p>
        </p:txBody>
      </p:sp>
      <p:sp>
        <p:nvSpPr>
          <p:cNvPr id="12" name="Freeform 9">
            <a:extLst>
              <a:ext uri="{FF2B5EF4-FFF2-40B4-BE49-F238E27FC236}">
                <a16:creationId xmlns:a16="http://schemas.microsoft.com/office/drawing/2014/main" id="{2FA9A090-4A71-4969-B6D6-3CA32145867C}"/>
              </a:ext>
            </a:extLst>
          </p:cNvPr>
          <p:cNvSpPr/>
          <p:nvPr/>
        </p:nvSpPr>
        <p:spPr>
          <a:xfrm>
            <a:off x="3592285" y="5389387"/>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sp>
        <p:nvSpPr>
          <p:cNvPr id="13" name="Rectangle 12">
            <a:extLst>
              <a:ext uri="{FF2B5EF4-FFF2-40B4-BE49-F238E27FC236}">
                <a16:creationId xmlns:a16="http://schemas.microsoft.com/office/drawing/2014/main" id="{C70C96A0-0602-4AF0-BE61-C66CA6396614}"/>
              </a:ext>
            </a:extLst>
          </p:cNvPr>
          <p:cNvSpPr/>
          <p:nvPr/>
        </p:nvSpPr>
        <p:spPr>
          <a:xfrm>
            <a:off x="1268074" y="592114"/>
            <a:ext cx="10717763" cy="1200329"/>
          </a:xfrm>
          <a:prstGeom prst="rect">
            <a:avLst/>
          </a:prstGeom>
        </p:spPr>
        <p:txBody>
          <a:bodyPr wrap="square">
            <a:spAutoFit/>
          </a:bodyPr>
          <a:lstStyle/>
          <a:p>
            <a:pPr algn="ctr">
              <a:spcBef>
                <a:spcPts val="600"/>
              </a:spcBef>
            </a:pPr>
            <a:r>
              <a:rPr lang="vi-VN" sz="3600" b="1" u="sng" dirty="0">
                <a:solidFill>
                  <a:srgbClr val="0000FF"/>
                </a:solidFill>
                <a:latin typeface="Times New Roman" pitchFamily="18" charset="0"/>
                <a:cs typeface="Times New Roman" pitchFamily="18" charset="0"/>
              </a:rPr>
              <a:t>Chọn ý em thích:</a:t>
            </a:r>
          </a:p>
          <a:p>
            <a:pPr algn="ct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Nếu là người chị, em sẽ đáp lại lời khen thế nào?</a:t>
            </a:r>
          </a:p>
        </p:txBody>
      </p:sp>
      <p:pic>
        <p:nvPicPr>
          <p:cNvPr id="14" name="Picture 13">
            <a:extLst>
              <a:ext uri="{FF2B5EF4-FFF2-40B4-BE49-F238E27FC236}">
                <a16:creationId xmlns:a16="http://schemas.microsoft.com/office/drawing/2014/main" id="{F72FED1C-88A3-4416-ACB4-C3B4E9D95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163" y="539905"/>
            <a:ext cx="1492009" cy="1492009"/>
          </a:xfrm>
          <a:prstGeom prst="rect">
            <a:avLst/>
          </a:prstGeom>
        </p:spPr>
      </p:pic>
      <p:sp>
        <p:nvSpPr>
          <p:cNvPr id="15" name="Rounded Rectangle 13">
            <a:extLst>
              <a:ext uri="{FF2B5EF4-FFF2-40B4-BE49-F238E27FC236}">
                <a16:creationId xmlns:a16="http://schemas.microsoft.com/office/drawing/2014/main" id="{8EE79C33-0AED-4CE3-8D10-96CCE5778AAC}"/>
              </a:ext>
            </a:extLst>
          </p:cNvPr>
          <p:cNvSpPr/>
          <p:nvPr/>
        </p:nvSpPr>
        <p:spPr>
          <a:xfrm>
            <a:off x="1550994" y="234029"/>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6462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B7C35F-AA63-4F7D-8965-0EE3C0790F19}"/>
              </a:ext>
            </a:extLst>
          </p:cNvPr>
          <p:cNvSpPr/>
          <p:nvPr/>
        </p:nvSpPr>
        <p:spPr>
          <a:xfrm>
            <a:off x="920914" y="3201429"/>
            <a:ext cx="9343963" cy="1938992"/>
          </a:xfrm>
          <a:prstGeom prst="rect">
            <a:avLst/>
          </a:prstGeom>
        </p:spPr>
        <p:txBody>
          <a:bodyPr wrap="square">
            <a:spAutoFit/>
          </a:bodyPr>
          <a:lstStyle/>
          <a:p>
            <a:pPr>
              <a:spcBef>
                <a:spcPts val="600"/>
              </a:spcBef>
              <a:spcAft>
                <a:spcPts val="600"/>
              </a:spcAft>
            </a:pPr>
            <a:r>
              <a:rPr lang="vi-VN" sz="4000" dirty="0">
                <a:latin typeface="Times New Roman" pitchFamily="18" charset="0"/>
                <a:cs typeface="Times New Roman" pitchFamily="18" charset="0"/>
              </a:rPr>
              <a:t>Bộ truyện </a:t>
            </a:r>
            <a:r>
              <a:rPr lang="vi-VN" sz="4000" i="1" dirty="0">
                <a:latin typeface="Times New Roman" pitchFamily="18" charset="0"/>
                <a:cs typeface="Times New Roman" pitchFamily="18" charset="0"/>
              </a:rPr>
              <a:t>Ha-ri Pót-tơ </a:t>
            </a:r>
            <a:r>
              <a:rPr lang="vi-VN" sz="4000" dirty="0">
                <a:latin typeface="Times New Roman" pitchFamily="18" charset="0"/>
                <a:cs typeface="Times New Roman" pitchFamily="18" charset="0"/>
              </a:rPr>
              <a:t>của nhà văn Rô-linh được dịch ra nhiều thứ </a:t>
            </a:r>
            <a:r>
              <a:rPr lang="vi-VN" sz="4000">
                <a:latin typeface="Times New Roman" pitchFamily="18" charset="0"/>
                <a:cs typeface="Times New Roman" pitchFamily="18" charset="0"/>
              </a:rPr>
              <a:t>tiếng </a:t>
            </a:r>
            <a:r>
              <a:rPr lang="en-US" sz="4000">
                <a:latin typeface="Times New Roman" pitchFamily="18" charset="0"/>
                <a:cs typeface="Times New Roman" pitchFamily="18" charset="0"/>
              </a:rPr>
              <a:t> </a:t>
            </a:r>
            <a:r>
              <a:rPr lang="vi-VN" sz="4000">
                <a:latin typeface="Times New Roman" pitchFamily="18" charset="0"/>
                <a:cs typeface="Times New Roman" pitchFamily="18" charset="0"/>
              </a:rPr>
              <a:t>được </a:t>
            </a:r>
            <a:r>
              <a:rPr lang="vi-VN" sz="4000" dirty="0">
                <a:latin typeface="Times New Roman" pitchFamily="18" charset="0"/>
                <a:cs typeface="Times New Roman" pitchFamily="18" charset="0"/>
              </a:rPr>
              <a:t>dựng thành </a:t>
            </a:r>
            <a:r>
              <a:rPr lang="vi-VN" sz="4000">
                <a:latin typeface="Times New Roman" pitchFamily="18" charset="0"/>
                <a:cs typeface="Times New Roman" pitchFamily="18" charset="0"/>
              </a:rPr>
              <a:t>phim </a:t>
            </a:r>
            <a:r>
              <a:rPr lang="en-US" sz="4000">
                <a:latin typeface="Times New Roman" pitchFamily="18" charset="0"/>
                <a:cs typeface="Times New Roman" pitchFamily="18" charset="0"/>
              </a:rPr>
              <a:t> </a:t>
            </a:r>
            <a:r>
              <a:rPr lang="vi-VN" sz="4000">
                <a:latin typeface="Times New Roman" pitchFamily="18" charset="0"/>
                <a:cs typeface="Times New Roman" pitchFamily="18" charset="0"/>
              </a:rPr>
              <a:t>được tr</a:t>
            </a:r>
            <a:r>
              <a:rPr lang="en-US" sz="4000">
                <a:latin typeface="Times New Roman" pitchFamily="18" charset="0"/>
                <a:cs typeface="Times New Roman" pitchFamily="18" charset="0"/>
              </a:rPr>
              <a:t>ẻ</a:t>
            </a:r>
            <a:r>
              <a:rPr lang="vi-VN" sz="4000">
                <a:latin typeface="Times New Roman" pitchFamily="18" charset="0"/>
                <a:cs typeface="Times New Roman" pitchFamily="18" charset="0"/>
              </a:rPr>
              <a:t> </a:t>
            </a:r>
            <a:r>
              <a:rPr lang="vi-VN" sz="4000" dirty="0">
                <a:latin typeface="Times New Roman" pitchFamily="18" charset="0"/>
                <a:cs typeface="Times New Roman" pitchFamily="18" charset="0"/>
              </a:rPr>
              <a:t>em khắp nơi yêu thích.</a:t>
            </a:r>
            <a:endParaRPr lang="en-US" sz="4000" dirty="0">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A054B5B0-A4B1-4D1B-AC05-8FE7C5BAD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239" y="1203512"/>
            <a:ext cx="1492009" cy="1492009"/>
          </a:xfrm>
          <a:prstGeom prst="rect">
            <a:avLst/>
          </a:prstGeom>
        </p:spPr>
      </p:pic>
      <p:sp>
        <p:nvSpPr>
          <p:cNvPr id="7" name="Rectangle 6">
            <a:extLst>
              <a:ext uri="{FF2B5EF4-FFF2-40B4-BE49-F238E27FC236}">
                <a16:creationId xmlns:a16="http://schemas.microsoft.com/office/drawing/2014/main" id="{6CDD81CA-B1B6-4056-9D46-79EE348E595E}"/>
              </a:ext>
            </a:extLst>
          </p:cNvPr>
          <p:cNvSpPr/>
          <p:nvPr/>
        </p:nvSpPr>
        <p:spPr>
          <a:xfrm>
            <a:off x="1997258" y="1403378"/>
            <a:ext cx="9386089" cy="1200329"/>
          </a:xfrm>
          <a:prstGeom prst="rect">
            <a:avLst/>
          </a:prstGeom>
        </p:spPr>
        <p:txBody>
          <a:bodyPr wrap="square">
            <a:spAutoFit/>
          </a:bodyPr>
          <a:lstStyle/>
          <a:p>
            <a:pPr>
              <a:spcBef>
                <a:spcPts val="600"/>
              </a:spcBef>
              <a:spcAft>
                <a:spcPts val="600"/>
              </a:spcAft>
            </a:pPr>
            <a:r>
              <a:rPr lang="vi-VN" sz="3600" b="1" dirty="0">
                <a:solidFill>
                  <a:srgbClr val="0000FF"/>
                </a:solidFill>
                <a:latin typeface="Times New Roman" pitchFamily="18" charset="0"/>
                <a:cs typeface="Times New Roman" pitchFamily="18" charset="0"/>
              </a:rPr>
              <a:t>3. Em cần thêm dấu phẩy vào chỗ nào trong câu sau?</a:t>
            </a:r>
          </a:p>
        </p:txBody>
      </p:sp>
      <p:sp>
        <p:nvSpPr>
          <p:cNvPr id="8" name="Rounded Rectangle 8">
            <a:extLst>
              <a:ext uri="{FF2B5EF4-FFF2-40B4-BE49-F238E27FC236}">
                <a16:creationId xmlns:a16="http://schemas.microsoft.com/office/drawing/2014/main" id="{99804129-2CF7-4208-A642-6B0EEDA6DBDF}"/>
              </a:ext>
            </a:extLst>
          </p:cNvPr>
          <p:cNvSpPr/>
          <p:nvPr/>
        </p:nvSpPr>
        <p:spPr>
          <a:xfrm>
            <a:off x="373224" y="986971"/>
            <a:ext cx="11395989" cy="4704702"/>
          </a:xfrm>
          <a:prstGeom prst="roundRect">
            <a:avLst/>
          </a:prstGeom>
          <a:no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796C755-52A3-4F94-A463-BA6D055B5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8274" y="2585011"/>
            <a:ext cx="1508622" cy="1508622"/>
          </a:xfrm>
          <a:prstGeom prst="rect">
            <a:avLst/>
          </a:prstGeom>
        </p:spPr>
      </p:pic>
      <p:sp>
        <p:nvSpPr>
          <p:cNvPr id="10" name="TextBox 9">
            <a:extLst>
              <a:ext uri="{FF2B5EF4-FFF2-40B4-BE49-F238E27FC236}">
                <a16:creationId xmlns:a16="http://schemas.microsoft.com/office/drawing/2014/main" id="{9CD19090-E7C9-4FE9-8710-C54CCBB71A63}"/>
              </a:ext>
            </a:extLst>
          </p:cNvPr>
          <p:cNvSpPr txBox="1"/>
          <p:nvPr/>
        </p:nvSpPr>
        <p:spPr>
          <a:xfrm>
            <a:off x="6650020" y="3755426"/>
            <a:ext cx="508000" cy="830997"/>
          </a:xfrm>
          <a:prstGeom prst="rect">
            <a:avLst/>
          </a:prstGeom>
          <a:noFill/>
        </p:spPr>
        <p:txBody>
          <a:bodyPr wrap="square" rtlCol="0">
            <a:spAutoFit/>
          </a:bodyPr>
          <a:lstStyle/>
          <a:p>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1" name="TextBox 10">
            <a:extLst>
              <a:ext uri="{FF2B5EF4-FFF2-40B4-BE49-F238E27FC236}">
                <a16:creationId xmlns:a16="http://schemas.microsoft.com/office/drawing/2014/main" id="{852213F3-54DC-4F75-B058-AFC8EAC641C6}"/>
              </a:ext>
            </a:extLst>
          </p:cNvPr>
          <p:cNvSpPr txBox="1"/>
          <p:nvPr/>
        </p:nvSpPr>
        <p:spPr>
          <a:xfrm>
            <a:off x="3187527" y="4230876"/>
            <a:ext cx="508000" cy="923330"/>
          </a:xfrm>
          <a:prstGeom prst="rect">
            <a:avLst/>
          </a:prstGeom>
          <a:noFill/>
        </p:spPr>
        <p:txBody>
          <a:bodyPr wrap="square" rtlCol="0">
            <a:spAutoFit/>
          </a:bodyPr>
          <a:lstStyle/>
          <a:p>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2" name="Rounded Rectangle 13">
            <a:extLst>
              <a:ext uri="{FF2B5EF4-FFF2-40B4-BE49-F238E27FC236}">
                <a16:creationId xmlns:a16="http://schemas.microsoft.com/office/drawing/2014/main" id="{FA796703-D189-49A0-A7DF-12EF0E28E971}"/>
              </a:ext>
            </a:extLst>
          </p:cNvPr>
          <p:cNvSpPr/>
          <p:nvPr/>
        </p:nvSpPr>
        <p:spPr>
          <a:xfrm>
            <a:off x="822497" y="192910"/>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770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9344" y="5054600"/>
            <a:ext cx="9803581" cy="1764457"/>
          </a:xfrm>
          <a:prstGeom prst="rect">
            <a:avLst/>
          </a:prstGeom>
          <a:noFill/>
        </p:spPr>
        <p:txBody>
          <a:bodyPr wrap="none" lIns="121920" tIns="60960" rIns="121920" bIns="60960">
            <a:spAutoFit/>
          </a:bodyPr>
          <a:lstStyle/>
          <a:p>
            <a:pPr algn="ctr" defTabSz="1219170"/>
            <a:r>
              <a:rPr lang="vi-VN" sz="10666"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Arial" panose="020B0604020202020204" pitchFamily="34" charset="0"/>
              </a:rPr>
              <a:t>PH</a:t>
            </a:r>
            <a:r>
              <a:rPr lang="vi-VN"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rPr>
              <a:t>       </a:t>
            </a:r>
            <a:r>
              <a:rPr lang="vi-VN" sz="9600" b="1" spc="267" dirty="0">
                <a:ln w="29210">
                  <a:solidFill>
                    <a:srgbClr val="9BBB59">
                      <a:tint val="10000"/>
                    </a:srgbClr>
                  </a:solidFill>
                </a:ln>
                <a:solidFill>
                  <a:srgbClr val="9BBB59">
                    <a:satMod val="200000"/>
                    <a:alpha val="50000"/>
                  </a:srgbClr>
                </a:solidFill>
                <a:effectLst>
                  <a:innerShdw blurRad="50800" dist="50800" dir="8100000">
                    <a:srgbClr val="7D7D7D">
                      <a:alpha val="73000"/>
                    </a:srgbClr>
                  </a:innerShdw>
                </a:effectLst>
                <a:latin typeface="Arial" panose="020B0604020202020204" pitchFamily="34" charset="0"/>
              </a:rPr>
              <a:t>THUYỀN</a:t>
            </a:r>
            <a:endParaRPr lang="en-US" sz="9600" b="1" spc="267" dirty="0">
              <a:ln w="29210">
                <a:solidFill>
                  <a:srgbClr val="9BBB59">
                    <a:tint val="10000"/>
                  </a:srgbClr>
                </a:solidFill>
              </a:ln>
              <a:solidFill>
                <a:srgbClr val="9BBB59">
                  <a:satMod val="200000"/>
                  <a:alpha val="50000"/>
                </a:srgbClr>
              </a:solidFill>
              <a:effectLst>
                <a:innerShdw blurRad="50800" dist="50800" dir="8100000">
                  <a:srgbClr val="7D7D7D">
                    <a:alpha val="73000"/>
                  </a:srgbClr>
                </a:innerShdw>
              </a:effectLst>
              <a:latin typeface="Calibri"/>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7411" t="6252" r="1942" b="5055"/>
          <a:stretch/>
        </p:blipFill>
        <p:spPr>
          <a:xfrm>
            <a:off x="3362186" y="5378093"/>
            <a:ext cx="1142215" cy="1117599"/>
          </a:xfrm>
          <a:prstGeom prst="rect">
            <a:avLst/>
          </a:prstGeom>
        </p:spPr>
      </p:pic>
      <p:sp>
        <p:nvSpPr>
          <p:cNvPr id="4" name="Rectangle 3"/>
          <p:cNvSpPr/>
          <p:nvPr/>
        </p:nvSpPr>
        <p:spPr>
          <a:xfrm>
            <a:off x="2146351" y="-127000"/>
            <a:ext cx="8058803" cy="1815882"/>
          </a:xfrm>
          <a:prstGeom prst="rect">
            <a:avLst/>
          </a:prstGeom>
        </p:spPr>
        <p:txBody>
          <a:bodyPr wrap="square">
            <a:spAutoFit/>
          </a:bodyPr>
          <a:lstStyle/>
          <a:p>
            <a:pPr algn="ctr" defTabSz="1219170"/>
            <a:endParaRPr lang="vi-VN" sz="32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Arial" panose="020B0604020202020204" pitchFamily="34" charset="0"/>
            </a:endParaRPr>
          </a:p>
          <a:p>
            <a:pPr algn="ctr" defTabSz="1219170"/>
            <a:r>
              <a:rPr lang="vi-VN" sz="80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Arial" panose="020B0604020202020204" pitchFamily="34" charset="0"/>
              </a:rPr>
              <a:t>HÀNH</a:t>
            </a:r>
            <a:r>
              <a:rPr lang="vi-VN"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rPr>
              <a:t> </a:t>
            </a:r>
            <a:r>
              <a:rPr lang="vi-VN"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rPr>
              <a:t>TRÌNH</a:t>
            </a:r>
            <a:r>
              <a:rPr lang="vi-VN"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rPr>
              <a:t> </a:t>
            </a: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50000" t="19714" r="31461" b="60573"/>
          <a:stretch/>
        </p:blipFill>
        <p:spPr>
          <a:xfrm>
            <a:off x="4209196" y="1605181"/>
            <a:ext cx="3530427" cy="3754220"/>
          </a:xfrm>
          <a:prstGeom prst="rect">
            <a:avLst/>
          </a:prstGeom>
        </p:spPr>
      </p:pic>
      <p:sp>
        <p:nvSpPr>
          <p:cNvPr id="5" name="Oval 4"/>
          <p:cNvSpPr/>
          <p:nvPr/>
        </p:nvSpPr>
        <p:spPr>
          <a:xfrm flipV="1">
            <a:off x="4676087" y="1821258"/>
            <a:ext cx="2971396" cy="2928540"/>
          </a:xfrm>
          <a:prstGeom prst="ellipse">
            <a:avLst/>
          </a:prstGeom>
          <a:noFill/>
          <a:ln w="38100">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400">
              <a:solidFill>
                <a:prstClr val="white"/>
              </a:solidFill>
              <a:latin typeface="Arial" panose="020B0604020202020204" pitchFamily="34" charset="0"/>
            </a:endParaRPr>
          </a:p>
        </p:txBody>
      </p:sp>
      <p:pic>
        <p:nvPicPr>
          <p:cNvPr id="6" name="Nhạc nề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1719660"/>
            <a:ext cx="812800" cy="812800"/>
          </a:xfrm>
          <a:prstGeom prst="rect">
            <a:avLst/>
          </a:prstGeom>
        </p:spPr>
      </p:pic>
    </p:spTree>
    <p:extLst>
      <p:ext uri="{BB962C8B-B14F-4D97-AF65-F5344CB8AC3E}">
        <p14:creationId xmlns:p14="http://schemas.microsoft.com/office/powerpoint/2010/main" val="5299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indefinite"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4000"/>
                                        <p:tgtEl>
                                          <p:spTgt spid="5"/>
                                        </p:tgtEl>
                                      </p:cBhvr>
                                    </p:animEffect>
                                  </p:childTnLst>
                                </p:cTn>
                              </p:par>
                              <p:par>
                                <p:cTn id="8" presetID="8" presetClass="emph" presetSubtype="0" repeatCount="indefinite" fill="hold" nodeType="withEffect">
                                  <p:stCondLst>
                                    <p:cond delay="0"/>
                                  </p:stCondLst>
                                  <p:childTnLst>
                                    <p:animRot by="21600000">
                                      <p:cBhvr>
                                        <p:cTn id="9" dur="2000" fill="hold"/>
                                        <p:tgtEl>
                                          <p:spTgt spid="2"/>
                                        </p:tgtEl>
                                        <p:attrNameLst>
                                          <p:attrName>r</p:attrName>
                                        </p:attrNameLst>
                                      </p:cBhvr>
                                    </p:animRot>
                                  </p:childTnLst>
                                </p:cTn>
                              </p:par>
                              <p:par>
                                <p:cTn id="10" presetID="1" presetClass="mediacall" presetSubtype="0" fill="hold" nodeType="withEffect">
                                  <p:stCondLst>
                                    <p:cond delay="0"/>
                                  </p:stCondLst>
                                  <p:childTnLst>
                                    <p:cmd type="call" cmd="playFrom(0.0)">
                                      <p:cBhvr>
                                        <p:cTn id="1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10">
                <p:cTn id="12" fill="hold" display="0">
                  <p:stCondLst>
                    <p:cond delay="indefinite"/>
                  </p:stCondLst>
                  <p:endCondLst>
                    <p:cond evt="onStopAudio" delay="0">
                      <p:tgtEl>
                        <p:sldTgt/>
                      </p:tgtEl>
                    </p:cond>
                  </p:endCondLst>
                </p:cTn>
                <p:tgtEl>
                  <p:spTgt spid="6"/>
                </p:tgtEl>
              </p:cMediaNode>
            </p:audio>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739CFF-05F0-4372-BB65-A448012D7071}"/>
              </a:ext>
            </a:extLst>
          </p:cNvPr>
          <p:cNvSpPr txBox="1"/>
          <p:nvPr/>
        </p:nvSpPr>
        <p:spPr>
          <a:xfrm>
            <a:off x="1025236" y="665018"/>
            <a:ext cx="10640291" cy="255454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CÁCH CHƠI: Nhấp vào hành tinh đầu tiên, click chuột ra câu hỏi và đáp án. Sau đó, chọn đáp án đúng. Click chuột vào mũi tên màu đỏ để tiếp tục chọn hành tinh. Cứ như thế cho đến hết. Đối với câu hỏi cuối cùng, click chuột để sang trang kết thúc không nhấp vào mũi tên đỏ.</a:t>
            </a:r>
          </a:p>
        </p:txBody>
      </p:sp>
    </p:spTree>
    <p:extLst>
      <p:ext uri="{BB962C8B-B14F-4D97-AF65-F5344CB8AC3E}">
        <p14:creationId xmlns:p14="http://schemas.microsoft.com/office/powerpoint/2010/main" val="184235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Oval 39">
            <a:hlinkClick r:id="rId3" action="ppaction://hlinksldjump"/>
          </p:cNvPr>
          <p:cNvSpPr/>
          <p:nvPr/>
        </p:nvSpPr>
        <p:spPr>
          <a:xfrm>
            <a:off x="4902200" y="833765"/>
            <a:ext cx="2311400" cy="225100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1219170"/>
            <a:endParaRPr lang="vi-VN" sz="2400">
              <a:solidFill>
                <a:prstClr val="black"/>
              </a:solidFill>
              <a:latin typeface="Arial" panose="020B0604020202020204" pitchFamily="34" charset="0"/>
            </a:endParaRPr>
          </a:p>
        </p:txBody>
      </p:sp>
      <p:pic>
        <p:nvPicPr>
          <p:cNvPr id="2" name="Trái đất">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6"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7"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8"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1610257">
            <a:off x="446399" y="5598596"/>
            <a:ext cx="836981" cy="818944"/>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6092043">
            <a:off x="1800927" y="3407004"/>
            <a:ext cx="836981" cy="818944"/>
          </a:xfrm>
          <a:prstGeom prst="rect">
            <a:avLst/>
          </a:prstGeom>
        </p:spPr>
      </p:pic>
      <p:pic>
        <p:nvPicPr>
          <p:cNvPr id="28" name="Picture 27"/>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3607826">
            <a:off x="5530087" y="3898917"/>
            <a:ext cx="836981" cy="818944"/>
          </a:xfrm>
          <a:prstGeom prst="rect">
            <a:avLst/>
          </a:prstGeom>
        </p:spPr>
      </p:pic>
      <p:pic>
        <p:nvPicPr>
          <p:cNvPr id="31" name="Picture 30"/>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2885137">
            <a:off x="8290564" y="2703975"/>
            <a:ext cx="836981" cy="818944"/>
          </a:xfrm>
          <a:prstGeom prst="rect">
            <a:avLst/>
          </a:prstGeom>
        </p:spPr>
      </p:pic>
      <p:pic>
        <p:nvPicPr>
          <p:cNvPr id="34" name="Picture 33"/>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a:off x="10808358" y="643369"/>
            <a:ext cx="836981" cy="818944"/>
          </a:xfrm>
          <a:prstGeom prst="rect">
            <a:avLst/>
          </a:prstGeom>
        </p:spPr>
      </p:pic>
      <p:pic>
        <p:nvPicPr>
          <p:cNvPr id="35" name="Picture 34">
            <a:extLst>
              <a:ext uri="{FF2B5EF4-FFF2-40B4-BE49-F238E27FC236}">
                <a16:creationId xmlns:a16="http://schemas.microsoft.com/office/drawing/2014/main"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02389" y="1110337"/>
            <a:ext cx="495300" cy="438151"/>
          </a:xfrm>
          <a:prstGeom prst="rect">
            <a:avLst/>
          </a:prstGeom>
        </p:spPr>
      </p:pic>
      <p:pic>
        <p:nvPicPr>
          <p:cNvPr id="36" name="Picture 35">
            <a:extLst>
              <a:ext uri="{FF2B5EF4-FFF2-40B4-BE49-F238E27FC236}">
                <a16:creationId xmlns:a16="http://schemas.microsoft.com/office/drawing/2014/main"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97687" y="1284150"/>
            <a:ext cx="495300" cy="438151"/>
          </a:xfrm>
          <a:prstGeom prst="rect">
            <a:avLst/>
          </a:prstGeom>
        </p:spPr>
      </p:pic>
      <p:pic>
        <p:nvPicPr>
          <p:cNvPr id="37" name="Picture 36">
            <a:extLst>
              <a:ext uri="{FF2B5EF4-FFF2-40B4-BE49-F238E27FC236}">
                <a16:creationId xmlns:a16="http://schemas.microsoft.com/office/drawing/2014/main"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0707" y="643370"/>
            <a:ext cx="495300" cy="438151"/>
          </a:xfrm>
          <a:prstGeom prst="rect">
            <a:avLst/>
          </a:prstGeom>
        </p:spPr>
      </p:pic>
      <p:pic>
        <p:nvPicPr>
          <p:cNvPr id="38" name="Picture 37">
            <a:extLst>
              <a:ext uri="{FF2B5EF4-FFF2-40B4-BE49-F238E27FC236}">
                <a16:creationId xmlns:a16="http://schemas.microsoft.com/office/drawing/2014/main"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97689" y="833766"/>
            <a:ext cx="495300" cy="438151"/>
          </a:xfrm>
          <a:prstGeom prst="rect">
            <a:avLst/>
          </a:prstGeom>
        </p:spPr>
      </p:pic>
      <p:pic>
        <p:nvPicPr>
          <p:cNvPr id="39" name="Picture 38">
            <a:hlinkClick r:id="rId3"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10988" t="20000" r="8025" b="29630"/>
          <a:stretch/>
        </p:blipFill>
        <p:spPr>
          <a:xfrm>
            <a:off x="5489889" y="1462314"/>
            <a:ext cx="1320800" cy="988364"/>
          </a:xfrm>
          <a:prstGeom prst="rect">
            <a:avLst/>
          </a:prstGeom>
        </p:spPr>
      </p:pic>
    </p:spTree>
    <p:extLst>
      <p:ext uri="{BB962C8B-B14F-4D97-AF65-F5344CB8AC3E}">
        <p14:creationId xmlns:p14="http://schemas.microsoft.com/office/powerpoint/2010/main" val="27508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2.99969E-6 L 0.08333 -0.30522 " pathEditMode="relative" rAng="0" ptsTypes="AA">
                                      <p:cBhvr>
                                        <p:cTn id="11" dur="3000" fill="hold"/>
                                        <p:tgtEl>
                                          <p:spTgt spid="3"/>
                                        </p:tgtEl>
                                        <p:attrNameLst>
                                          <p:attrName>ppt_x</p:attrName>
                                          <p:attrName>ppt_y</p:attrName>
                                        </p:attrNameLst>
                                      </p:cBhvr>
                                      <p:rCtr x="4167" y="-15261"/>
                                    </p:animMotion>
                                  </p:childTnLst>
                                </p:cTn>
                              </p:par>
                              <p:par>
                                <p:cTn id="12" presetID="22" presetClass="exit" presetSubtype="8" fill="hold" nodeType="withEffect">
                                  <p:stCondLst>
                                    <p:cond delay="0"/>
                                  </p:stCondLst>
                                  <p:childTnLst>
                                    <p:animEffect transition="out" filter="wipe(left)">
                                      <p:cBhvr>
                                        <p:cTn id="13" dur="3000"/>
                                        <p:tgtEl>
                                          <p:spTgt spid="7"/>
                                        </p:tgtEl>
                                      </p:cBhvr>
                                    </p:animEffect>
                                    <p:set>
                                      <p:cBhvr>
                                        <p:cTn id="14" dur="1" fill="hold">
                                          <p:stCondLst>
                                            <p:cond delay="2999"/>
                                          </p:stCondLst>
                                        </p:cTn>
                                        <p:tgtEl>
                                          <p:spTgt spid="7"/>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 9.73123E-7 L 0.29306 0.07692 " pathEditMode="relative" rAng="0" ptsTypes="AA">
                                      <p:cBhvr>
                                        <p:cTn id="24" dur="5000" fill="hold"/>
                                        <p:tgtEl>
                                          <p:spTgt spid="25"/>
                                        </p:tgtEl>
                                        <p:attrNameLst>
                                          <p:attrName>ppt_x</p:attrName>
                                          <p:attrName>ppt_y</p:attrName>
                                        </p:attrNameLst>
                                      </p:cBhvr>
                                      <p:rCtr x="14653" y="3831"/>
                                    </p:animMotion>
                                  </p:childTnLst>
                                </p:cTn>
                              </p:par>
                              <p:par>
                                <p:cTn id="25" presetID="22" presetClass="exit" presetSubtype="8" fill="hold" nodeType="withEffect">
                                  <p:stCondLst>
                                    <p:cond delay="0"/>
                                  </p:stCondLst>
                                  <p:childTnLst>
                                    <p:animEffect transition="out" filter="wipe(left)">
                                      <p:cBhvr>
                                        <p:cTn id="26" dur="4000"/>
                                        <p:tgtEl>
                                          <p:spTgt spid="9"/>
                                        </p:tgtEl>
                                      </p:cBhvr>
                                    </p:animEffect>
                                    <p:set>
                                      <p:cBhvr>
                                        <p:cTn id="27" dur="1" fill="hold">
                                          <p:stCondLst>
                                            <p:cond delay="3999"/>
                                          </p:stCondLst>
                                        </p:cTn>
                                        <p:tgtEl>
                                          <p:spTgt spid="9"/>
                                        </p:tgtEl>
                                        <p:attrNameLst>
                                          <p:attrName>style.visibility</p:attrName>
                                        </p:attrNameLst>
                                      </p:cBhvr>
                                      <p:to>
                                        <p:strVal val="hidden"/>
                                      </p:to>
                                    </p:set>
                                  </p:childTnLst>
                                </p:cTn>
                              </p:par>
                            </p:childTnLst>
                          </p:cTn>
                        </p:par>
                        <p:par>
                          <p:cTn id="28" fill="hold">
                            <p:stCondLst>
                              <p:cond delay="5000"/>
                            </p:stCondLst>
                            <p:childTnLst>
                              <p:par>
                                <p:cTn id="29" presetID="1" presetClass="exit" presetSubtype="0" fill="hold" nodeType="after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0 -3.33333E-6 L 0.21667 -0.17777 " pathEditMode="relative" rAng="0" ptsTypes="AA">
                                      <p:cBhvr>
                                        <p:cTn id="37" dur="4000" fill="hold"/>
                                        <p:tgtEl>
                                          <p:spTgt spid="28"/>
                                        </p:tgtEl>
                                        <p:attrNameLst>
                                          <p:attrName>ppt_x</p:attrName>
                                          <p:attrName>ppt_y</p:attrName>
                                        </p:attrNameLst>
                                      </p:cBhvr>
                                      <p:rCtr x="10833" y="-8889"/>
                                    </p:animMotion>
                                  </p:childTnLst>
                                </p:cTn>
                              </p:par>
                              <p:par>
                                <p:cTn id="38" presetID="22" presetClass="exit" presetSubtype="8" fill="hold" nodeType="withEffect">
                                  <p:stCondLst>
                                    <p:cond delay="0"/>
                                  </p:stCondLst>
                                  <p:childTnLst>
                                    <p:animEffect transition="out" filter="wipe(left)">
                                      <p:cBhvr>
                                        <p:cTn id="39" dur="4000"/>
                                        <p:tgtEl>
                                          <p:spTgt spid="12"/>
                                        </p:tgtEl>
                                      </p:cBhvr>
                                    </p:animEffect>
                                    <p:set>
                                      <p:cBhvr>
                                        <p:cTn id="40" dur="1" fill="hold">
                                          <p:stCondLst>
                                            <p:cond delay="3999"/>
                                          </p:stCondLst>
                                        </p:cTn>
                                        <p:tgtEl>
                                          <p:spTgt spid="12"/>
                                        </p:tgtEl>
                                        <p:attrNameLst>
                                          <p:attrName>style.visibility</p:attrName>
                                        </p:attrNameLst>
                                      </p:cBhvr>
                                      <p:to>
                                        <p:strVal val="hidden"/>
                                      </p:to>
                                    </p:set>
                                  </p:childTnLst>
                                </p:cTn>
                              </p:par>
                            </p:childTnLst>
                          </p:cTn>
                        </p:par>
                        <p:par>
                          <p:cTn id="41" fill="hold">
                            <p:stCondLst>
                              <p:cond delay="4000"/>
                            </p:stCondLst>
                            <p:childTnLst>
                              <p:par>
                                <p:cTn id="42" presetID="1" presetClass="exit" presetSubtype="0" fill="hold" nodeType="afterEffect">
                                  <p:stCondLst>
                                    <p:cond delay="0"/>
                                  </p:stCondLst>
                                  <p:childTnLst>
                                    <p:set>
                                      <p:cBhvr>
                                        <p:cTn id="43" dur="1" fill="hold">
                                          <p:stCondLst>
                                            <p:cond delay="0"/>
                                          </p:stCondLst>
                                        </p:cTn>
                                        <p:tgtEl>
                                          <p:spTgt spid="28"/>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2"/>
                    </p:tgtEl>
                  </p:cond>
                </p:stCondLst>
                <p:endSync evt="end" delay="0">
                  <p:rtn val="all"/>
                </p:endSync>
                <p:childTnLst>
                  <p:par>
                    <p:cTn id="47" fill="hold">
                      <p:stCondLst>
                        <p:cond delay="0"/>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3.88889E-6 0.00186 L 0.20243 -0.3074 " pathEditMode="relative" rAng="0" ptsTypes="AA">
                                      <p:cBhvr>
                                        <p:cTn id="50" dur="5000" fill="hold"/>
                                        <p:tgtEl>
                                          <p:spTgt spid="31"/>
                                        </p:tgtEl>
                                        <p:attrNameLst>
                                          <p:attrName>ppt_x</p:attrName>
                                          <p:attrName>ppt_y</p:attrName>
                                        </p:attrNameLst>
                                      </p:cBhvr>
                                      <p:rCtr x="10122" y="-15463"/>
                                    </p:animMotion>
                                  </p:childTnLst>
                                </p:cTn>
                              </p:par>
                              <p:par>
                                <p:cTn id="51" presetID="22" presetClass="exit" presetSubtype="8" fill="hold" nodeType="withEffect">
                                  <p:stCondLst>
                                    <p:cond delay="0"/>
                                  </p:stCondLst>
                                  <p:childTnLst>
                                    <p:animEffect transition="out" filter="wipe(left)">
                                      <p:cBhvr>
                                        <p:cTn id="52" dur="4000"/>
                                        <p:tgtEl>
                                          <p:spTgt spid="20"/>
                                        </p:tgtEl>
                                      </p:cBhvr>
                                    </p:animEffect>
                                    <p:set>
                                      <p:cBhvr>
                                        <p:cTn id="53" dur="1" fill="hold">
                                          <p:stCondLst>
                                            <p:cond delay="3999"/>
                                          </p:stCondLst>
                                        </p:cTn>
                                        <p:tgtEl>
                                          <p:spTgt spid="20"/>
                                        </p:tgtEl>
                                        <p:attrNameLst>
                                          <p:attrName>style.visibility</p:attrName>
                                        </p:attrNameLst>
                                      </p:cBhvr>
                                      <p:to>
                                        <p:strVal val="hidden"/>
                                      </p:to>
                                    </p:set>
                                  </p:childTnLst>
                                </p:cTn>
                              </p:par>
                            </p:childTnLst>
                          </p:cTn>
                        </p:par>
                        <p:par>
                          <p:cTn id="54" fill="hold">
                            <p:stCondLst>
                              <p:cond delay="5000"/>
                            </p:stCondLst>
                            <p:childTnLst>
                              <p:par>
                                <p:cTn id="55" presetID="1" presetClass="exit" presetSubtype="0" fill="hold" nodeType="afterEffect">
                                  <p:stCondLst>
                                    <p:cond delay="0"/>
                                  </p:stCondLst>
                                  <p:childTnLst>
                                    <p:set>
                                      <p:cBhvr>
                                        <p:cTn id="56" dur="1" fill="hold">
                                          <p:stCondLst>
                                            <p:cond delay="0"/>
                                          </p:stCondLst>
                                        </p:cTn>
                                        <p:tgtEl>
                                          <p:spTgt spid="31"/>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par>
                          <p:cTn id="67" fill="hold">
                            <p:stCondLst>
                              <p:cond delay="5000"/>
                            </p:stCondLst>
                            <p:childTnLst>
                              <p:par>
                                <p:cTn id="68" presetID="42" presetClass="entr" presetSubtype="0"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1000"/>
                                        <p:tgtEl>
                                          <p:spTgt spid="40"/>
                                        </p:tgtEl>
                                      </p:cBhvr>
                                    </p:animEffect>
                                    <p:anim calcmode="lin" valueType="num">
                                      <p:cBhvr>
                                        <p:cTn id="76" dur="1000" fill="hold"/>
                                        <p:tgtEl>
                                          <p:spTgt spid="40"/>
                                        </p:tgtEl>
                                        <p:attrNameLst>
                                          <p:attrName>ppt_x</p:attrName>
                                        </p:attrNameLst>
                                      </p:cBhvr>
                                      <p:tavLst>
                                        <p:tav tm="0">
                                          <p:val>
                                            <p:strVal val="#ppt_x"/>
                                          </p:val>
                                        </p:tav>
                                        <p:tav tm="100000">
                                          <p:val>
                                            <p:strVal val="#ppt_x"/>
                                          </p:val>
                                        </p:tav>
                                      </p:tavLst>
                                    </p:anim>
                                    <p:anim calcmode="lin" valueType="num">
                                      <p:cBhvr>
                                        <p:cTn id="7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1610257">
            <a:off x="446399" y="5598596"/>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789916" y="3678162"/>
            <a:ext cx="1069253" cy="1780604"/>
          </a:xfrm>
          <a:prstGeom prst="rect">
            <a:avLst/>
          </a:prstGeom>
          <a:noFill/>
          <a:ln>
            <a:noFill/>
          </a:ln>
        </p:spPr>
      </p:pic>
      <p:pic>
        <p:nvPicPr>
          <p:cNvPr id="5122"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39" name="Picture 38">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spTree>
    <p:extLst>
      <p:ext uri="{BB962C8B-B14F-4D97-AF65-F5344CB8AC3E}">
        <p14:creationId xmlns:p14="http://schemas.microsoft.com/office/powerpoint/2010/main" val="244932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3.33333E-6 4.07407E-6 L 0.0375 -0.15371 " pathEditMode="relative" rAng="0" ptsTypes="AA">
                                      <p:cBhvr>
                                        <p:cTn id="8" dur="3000" fill="hold"/>
                                        <p:tgtEl>
                                          <p:spTgt spid="3"/>
                                        </p:tgtEl>
                                        <p:attrNameLst>
                                          <p:attrName>ppt_x</p:attrName>
                                          <p:attrName>ppt_y</p:attrName>
                                        </p:attrNameLst>
                                      </p:cBhvr>
                                      <p:rCtr x="1875" y="-7685"/>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par>
                                <p:cTn id="14" presetID="1" presetClass="exit" presetSubtype="0" fill="hold" nodeType="withEffect">
                                  <p:stCondLst>
                                    <p:cond delay="1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4002"/>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1000"/>
                                        <p:tgtEl>
                                          <p:spTgt spid="5122"/>
                                        </p:tgtEl>
                                      </p:cBhvr>
                                    </p:animEffect>
                                    <p:anim calcmode="lin" valueType="num">
                                      <p:cBhvr>
                                        <p:cTn id="25" dur="1000" fill="hold"/>
                                        <p:tgtEl>
                                          <p:spTgt spid="5122"/>
                                        </p:tgtEl>
                                        <p:attrNameLst>
                                          <p:attrName>ppt_x</p:attrName>
                                        </p:attrNameLst>
                                      </p:cBhvr>
                                      <p:tavLst>
                                        <p:tav tm="0">
                                          <p:val>
                                            <p:strVal val="#ppt_x"/>
                                          </p:val>
                                        </p:tav>
                                        <p:tav tm="100000">
                                          <p:val>
                                            <p:strVal val="#ppt_x"/>
                                          </p:val>
                                        </p:tav>
                                      </p:tavLst>
                                    </p:anim>
                                    <p:anim calcmode="lin" valueType="num">
                                      <p:cBhvr>
                                        <p:cTn id="2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6330626">
            <a:off x="1800583" y="3374896"/>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3352800" y="2651361"/>
            <a:ext cx="1069253" cy="1780604"/>
          </a:xfrm>
          <a:prstGeom prst="rect">
            <a:avLst/>
          </a:prstGeom>
          <a:noFill/>
          <a:ln>
            <a:noFill/>
          </a:ln>
        </p:spPr>
      </p:pic>
      <p:pic>
        <p:nvPicPr>
          <p:cNvPr id="23"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23">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spTree>
    <p:extLst>
      <p:ext uri="{BB962C8B-B14F-4D97-AF65-F5344CB8AC3E}">
        <p14:creationId xmlns:p14="http://schemas.microsoft.com/office/powerpoint/2010/main" val="267191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4.44444E-6 -3.20988E-6 L 0.14306 0.03735 " pathEditMode="relative" rAng="0" ptsTypes="AA">
                                      <p:cBhvr>
                                        <p:cTn id="8" dur="3000" fill="hold"/>
                                        <p:tgtEl>
                                          <p:spTgt spid="3"/>
                                        </p:tgtEl>
                                        <p:attrNameLst>
                                          <p:attrName>ppt_x</p:attrName>
                                          <p:attrName>ppt_y</p:attrName>
                                        </p:attrNameLst>
                                      </p:cBhvr>
                                      <p:rCtr x="7153" y="1852"/>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par>
                                <p:cTn id="14" presetID="1" presetClass="exit" presetSubtype="0" fill="hold" nodeType="withEffect">
                                  <p:stCondLst>
                                    <p:cond delay="1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4002"/>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3748163">
            <a:off x="5756007" y="3765495"/>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6893647" y="2231589"/>
            <a:ext cx="1069253" cy="1780604"/>
          </a:xfrm>
          <a:prstGeom prst="rect">
            <a:avLst/>
          </a:prstGeom>
          <a:noFill/>
          <a:ln>
            <a:noFill/>
          </a:ln>
        </p:spPr>
      </p:pic>
      <p:pic>
        <p:nvPicPr>
          <p:cNvPr id="14"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spTree>
    <p:extLst>
      <p:ext uri="{BB962C8B-B14F-4D97-AF65-F5344CB8AC3E}">
        <p14:creationId xmlns:p14="http://schemas.microsoft.com/office/powerpoint/2010/main" val="249487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3.61111E-6 -1.97531E-6 L 0.11025 -0.09383 " pathEditMode="relative" rAng="0" ptsTypes="AA">
                                      <p:cBhvr>
                                        <p:cTn id="8" dur="3000" fill="hold"/>
                                        <p:tgtEl>
                                          <p:spTgt spid="3"/>
                                        </p:tgtEl>
                                        <p:attrNameLst>
                                          <p:attrName>ppt_x</p:attrName>
                                          <p:attrName>ppt_y</p:attrName>
                                        </p:attrNameLst>
                                      </p:cBhvr>
                                      <p:rCtr x="5503" y="-4691"/>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par>
                                <p:cTn id="14" presetID="1" presetClass="exit" presetSubtype="0" fill="hold" nodeType="withEffect">
                                  <p:stCondLst>
                                    <p:cond delay="1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4002"/>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804F158-630B-4644-940C-E1F993E71A98}"/>
              </a:ext>
            </a:extLst>
          </p:cNvPr>
          <p:cNvPicPr>
            <a:picLocks noChangeAspect="1"/>
          </p:cNvPicPr>
          <p:nvPr/>
        </p:nvPicPr>
        <p:blipFill>
          <a:blip r:embed="rId2"/>
          <a:stretch>
            <a:fillRect/>
          </a:stretch>
        </p:blipFill>
        <p:spPr>
          <a:xfrm>
            <a:off x="0" y="41795"/>
            <a:ext cx="12195965" cy="6858000"/>
          </a:xfrm>
          <a:prstGeom prst="rect">
            <a:avLst/>
          </a:prstGeom>
        </p:spPr>
      </p:pic>
      <p:sp>
        <p:nvSpPr>
          <p:cNvPr id="13" name="Rectangle 12">
            <a:extLst>
              <a:ext uri="{FF2B5EF4-FFF2-40B4-BE49-F238E27FC236}">
                <a16:creationId xmlns:a16="http://schemas.microsoft.com/office/drawing/2014/main" id="{33525ABE-4C46-40F9-B26B-2237646D6B4D}"/>
              </a:ext>
            </a:extLst>
          </p:cNvPr>
          <p:cNvSpPr/>
          <p:nvPr/>
        </p:nvSpPr>
        <p:spPr>
          <a:xfrm>
            <a:off x="4812913" y="86920"/>
            <a:ext cx="2761868" cy="779700"/>
          </a:xfrm>
          <a:prstGeom prst="rect">
            <a:avLst/>
          </a:prstGeom>
        </p:spPr>
        <p:txBody>
          <a:bodyPr wrap="none" lIns="121917" tIns="60958" rIns="121917" bIns="60958">
            <a:spAutoFit/>
          </a:bodyPr>
          <a:lstStyle/>
          <a:p>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Ư</a:t>
            </a:r>
            <a:r>
              <a:rPr lang="en-US" sz="43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ơm</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3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mầm</a:t>
            </a:r>
            <a:endParaRPr lang="vi-VN" sz="4300" b="1" dirty="0">
              <a:solidFill>
                <a:srgbClr val="FF0000"/>
              </a:solidFill>
              <a:effectLst>
                <a:outerShdw blurRad="38100" dist="38100" dir="2700000" algn="tl">
                  <a:srgbClr val="000000">
                    <a:alpha val="43137"/>
                  </a:srgbClr>
                </a:outerShdw>
              </a:effectLst>
            </a:endParaRPr>
          </a:p>
        </p:txBody>
      </p:sp>
      <p:sp>
        <p:nvSpPr>
          <p:cNvPr id="14" name="Rectangle 13">
            <a:extLst>
              <a:ext uri="{FF2B5EF4-FFF2-40B4-BE49-F238E27FC236}">
                <a16:creationId xmlns:a16="http://schemas.microsoft.com/office/drawing/2014/main" id="{CB9B8883-49D7-41C2-95BE-2E25C882C6B6}"/>
              </a:ext>
            </a:extLst>
          </p:cNvPr>
          <p:cNvSpPr/>
          <p:nvPr/>
        </p:nvSpPr>
        <p:spPr>
          <a:xfrm>
            <a:off x="517457" y="803269"/>
            <a:ext cx="11352780" cy="5642566"/>
          </a:xfrm>
          <a:prstGeom prst="rect">
            <a:avLst/>
          </a:prstGeom>
        </p:spPr>
        <p:txBody>
          <a:bodyPr wrap="square" lIns="121917" tIns="60958" rIns="121917" bIns="60958">
            <a:spAutoFit/>
          </a:bodyPr>
          <a:lstStyle/>
          <a:p>
            <a:pPr algn="just">
              <a:spcBef>
                <a:spcPts val="800"/>
              </a:spcBef>
              <a:spcAft>
                <a:spcPts val="600"/>
              </a:spcAft>
            </a:pPr>
            <a:r>
              <a:rPr lang="vi-VN" sz="2400" dirty="0">
                <a:latin typeface="Times New Roman" pitchFamily="18" charset="0"/>
                <a:cs typeface="Times New Roman" pitchFamily="18" charset="0"/>
              </a:rPr>
              <a:t>     1. Rô-linh là nhà văn nổi tiếng thế giới. Trẻ em khắp nơi đều biết nhân vật Ha-ri Pót-tơ của bà.</a:t>
            </a:r>
          </a:p>
          <a:p>
            <a:pPr algn="just">
              <a:spcBef>
                <a:spcPts val="800"/>
              </a:spcBef>
              <a:spcAft>
                <a:spcPts val="600"/>
              </a:spcAft>
            </a:pPr>
            <a:r>
              <a:rPr lang="vi-VN" sz="2400" dirty="0">
                <a:latin typeface="Times New Roman" pitchFamily="18" charset="0"/>
                <a:cs typeface="Times New Roman" pitchFamily="18" charset="0"/>
              </a:rPr>
              <a:t>     2. Tài năng của Rô-linh đã ươm mầm từ những câu chuyện mà bà và cô em gái tên là Di tự nghĩ ra và kể cho nhau nghe suốt thời thơ ấu. Di rất thích nghe chị kể chuyện và thường nài nỉ chị kể đi kể lại. Một trong những câu chuyện hai chị em yêu thích là chuyện Di bị ngã xuống hang thỏ và được gia đình thỏ cho ăn dâu tây.</a:t>
            </a:r>
          </a:p>
          <a:p>
            <a:pPr algn="just">
              <a:spcBef>
                <a:spcPts val="800"/>
              </a:spcBef>
              <a:spcAft>
                <a:spcPts val="600"/>
              </a:spcAft>
            </a:pPr>
            <a:r>
              <a:rPr lang="vi-VN" sz="2400" dirty="0">
                <a:latin typeface="Times New Roman" pitchFamily="18" charset="0"/>
                <a:cs typeface="Times New Roman" pitchFamily="18" charset="0"/>
              </a:rPr>
              <a:t>     3. Để nhớ và kể lại cho em, cô chị bắt đầu ghi lại những câu chuyện của mình. Câu chuyện đầu tiên cô viết lên giấy là chuyện về một chú thỏ bị lên sởi. Chú thỏ ốm được bạn bè đến thăm, trong đó có một con ong khổng lồ tên là Cô Ong.</a:t>
            </a:r>
          </a:p>
          <a:p>
            <a:pPr algn="just">
              <a:spcBef>
                <a:spcPts val="800"/>
              </a:spcBef>
              <a:spcAft>
                <a:spcPts val="600"/>
              </a:spcAft>
            </a:pPr>
            <a:r>
              <a:rPr lang="vi-VN" sz="2400" dirty="0">
                <a:latin typeface="Times New Roman" pitchFamily="18" charset="0"/>
                <a:cs typeface="Times New Roman" pitchFamily="18" charset="0"/>
              </a:rPr>
              <a:t>     4. Trong suốt những năm học phổ thông, Rô-linh luôn được đánh giá là một trong những học sinh tài năng nhất. Cô thường được giao phụ trách việc tổ chức các buổi sinh hoạt toàn trường.</a:t>
            </a:r>
          </a:p>
          <a:p>
            <a:pPr algn="r">
              <a:spcBef>
                <a:spcPts val="800"/>
              </a:spcBef>
              <a:spcAft>
                <a:spcPts val="600"/>
              </a:spcAft>
            </a:pPr>
            <a:endParaRPr lang="vi-VN" sz="2400"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6D02B249-2A85-448F-B4B0-1C43F99F6D95}"/>
              </a:ext>
            </a:extLst>
          </p:cNvPr>
          <p:cNvSpPr txBox="1"/>
          <p:nvPr/>
        </p:nvSpPr>
        <p:spPr>
          <a:xfrm>
            <a:off x="2695073" y="5889262"/>
            <a:ext cx="8590286" cy="1010533"/>
          </a:xfrm>
          <a:prstGeom prst="rect">
            <a:avLst/>
          </a:prstGeom>
          <a:noFill/>
        </p:spPr>
        <p:txBody>
          <a:bodyPr wrap="square" rtlCol="0">
            <a:spAutoFit/>
          </a:bodyPr>
          <a:lstStyle/>
          <a:p>
            <a:pPr algn="r">
              <a:spcBef>
                <a:spcPts val="800"/>
              </a:spcBef>
              <a:spcAft>
                <a:spcPts val="600"/>
              </a:spcAft>
            </a:pPr>
            <a:r>
              <a:rPr lang="vi-VN" sz="2400">
                <a:latin typeface="Times New Roman" pitchFamily="18" charset="0"/>
                <a:cs typeface="Times New Roman" pitchFamily="18" charset="0"/>
              </a:rPr>
              <a:t>Theo Sách </a:t>
            </a:r>
            <a:r>
              <a:rPr lang="vi-VN" sz="2400" i="1">
                <a:latin typeface="Times New Roman" pitchFamily="18" charset="0"/>
                <a:cs typeface="Times New Roman" pitchFamily="18" charset="0"/>
              </a:rPr>
              <a:t>Thời thơ ấu của các đại văn hào </a:t>
            </a:r>
            <a:endParaRPr lang="en-US" sz="2400" i="1">
              <a:latin typeface="Times New Roman" pitchFamily="18" charset="0"/>
              <a:cs typeface="Times New Roman" pitchFamily="18" charset="0"/>
            </a:endParaRPr>
          </a:p>
          <a:p>
            <a:pPr algn="r">
              <a:spcBef>
                <a:spcPts val="800"/>
              </a:spcBef>
              <a:spcAft>
                <a:spcPts val="600"/>
              </a:spcAft>
            </a:pPr>
            <a:r>
              <a:rPr lang="vi-VN" sz="2400">
                <a:latin typeface="Times New Roman" pitchFamily="18" charset="0"/>
                <a:cs typeface="Times New Roman" pitchFamily="18" charset="0"/>
              </a:rPr>
              <a:t>(Nguyễn Hương dịch</a:t>
            </a:r>
            <a:r>
              <a:rPr lang="en-US" sz="2400">
                <a:latin typeface="Times New Roman" pitchFamily="18" charset="0"/>
                <a:cs typeface="Times New Roman" pitchFamily="18" charset="0"/>
              </a:rPr>
              <a:t>)</a:t>
            </a:r>
            <a:endParaRPr lang="en-US" sz="2000"/>
          </a:p>
        </p:txBody>
      </p:sp>
    </p:spTree>
    <p:extLst>
      <p:ext uri="{BB962C8B-B14F-4D97-AF65-F5344CB8AC3E}">
        <p14:creationId xmlns:p14="http://schemas.microsoft.com/office/powerpoint/2010/main" val="118493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Vertical)">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3440018">
            <a:off x="8381692" y="2695381"/>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9493234" y="622855"/>
            <a:ext cx="1069253" cy="1780604"/>
          </a:xfrm>
          <a:prstGeom prst="rect">
            <a:avLst/>
          </a:prstGeom>
          <a:noFill/>
          <a:ln>
            <a:noFill/>
          </a:ln>
        </p:spPr>
      </p:pic>
      <p:pic>
        <p:nvPicPr>
          <p:cNvPr id="14"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spTree>
    <p:extLst>
      <p:ext uri="{BB962C8B-B14F-4D97-AF65-F5344CB8AC3E}">
        <p14:creationId xmlns:p14="http://schemas.microsoft.com/office/powerpoint/2010/main" val="140282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0.00503 8.64198E-7 L 0.1066 -0.17469 " pathEditMode="relative" rAng="0" ptsTypes="AA">
                                      <p:cBhvr>
                                        <p:cTn id="8" dur="3000" fill="hold"/>
                                        <p:tgtEl>
                                          <p:spTgt spid="3"/>
                                        </p:tgtEl>
                                        <p:attrNameLst>
                                          <p:attrName>ppt_x</p:attrName>
                                          <p:attrName>ppt_y</p:attrName>
                                        </p:attrNameLst>
                                      </p:cBhvr>
                                      <p:rCtr x="5573" y="-8735"/>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childTnLst>
                          </p:cTn>
                        </p:par>
                        <p:par>
                          <p:cTn id="14" fill="hold">
                            <p:stCondLst>
                              <p:cond delay="4002"/>
                            </p:stCondLst>
                            <p:childTnLst>
                              <p:par>
                                <p:cTn id="15" presetID="1" presetClass="exit" presetSubtype="0" fill="hold" nodeType="after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par>
                          <p:cTn id="17" fill="hold">
                            <p:stCondLst>
                              <p:cond delay="4002"/>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2" name="Rectangle 1"/>
          <p:cNvSpPr/>
          <p:nvPr/>
        </p:nvSpPr>
        <p:spPr>
          <a:xfrm>
            <a:off x="228144" y="229183"/>
            <a:ext cx="11963856" cy="1077218"/>
          </a:xfrm>
          <a:prstGeom prst="rect">
            <a:avLst/>
          </a:prstGeom>
        </p:spPr>
        <p:txBody>
          <a:bodyPr wrap="square">
            <a:spAutoFit/>
          </a:bodyPr>
          <a:lstStyle/>
          <a:p>
            <a:pPr algn="ctr" defTabSz="1219170"/>
            <a:r>
              <a:rPr lang="vi-VN" sz="3200" b="1" dirty="0">
                <a:solidFill>
                  <a:prstClr val="white"/>
                </a:solidFill>
                <a:latin typeface="Times New Roman" panose="02020603050405020304" pitchFamily="18" charset="0"/>
                <a:cs typeface="Times New Roman" pitchFamily="18" charset="0"/>
              </a:rPr>
              <a:t>Trong bài ‘‘Ươm mầm’’.</a:t>
            </a:r>
          </a:p>
          <a:p>
            <a:pPr algn="ctr" defTabSz="1219170"/>
            <a:r>
              <a:rPr lang="vi-VN" sz="3200" b="1" dirty="0">
                <a:solidFill>
                  <a:prstClr val="white"/>
                </a:solidFill>
                <a:latin typeface="Times New Roman" panose="02020603050405020304" pitchFamily="18" charset="0"/>
                <a:cs typeface="Times New Roman" pitchFamily="18" charset="0"/>
              </a:rPr>
              <a:t>Tài năng của Rô-linh được ươm mầm từ đâu? Chọn ý đúng</a:t>
            </a: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5365262" y="2311400"/>
            <a:ext cx="1689621" cy="2118907"/>
          </a:xfrm>
          <a:prstGeom prst="rect">
            <a:avLst/>
          </a:prstGeom>
        </p:spPr>
      </p:pic>
      <p:sp>
        <p:nvSpPr>
          <p:cNvPr id="5" name="Freeform 4"/>
          <p:cNvSpPr/>
          <p:nvPr/>
        </p:nvSpPr>
        <p:spPr>
          <a:xfrm>
            <a:off x="5946526" y="43827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6" name="Rectangle 5"/>
          <p:cNvSpPr/>
          <p:nvPr/>
        </p:nvSpPr>
        <p:spPr>
          <a:xfrm>
            <a:off x="5053129" y="49218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B. Từ những bộ phim Rô-linh và em gái</a:t>
            </a:r>
            <a:r>
              <a:rPr lang="en-US" sz="2400" dirty="0">
                <a:solidFill>
                  <a:prstClr val="black"/>
                </a:solidFill>
                <a:latin typeface="Times New Roman" panose="02020603050405020304" pitchFamily="18" charset="0"/>
                <a:cs typeface="Times New Roman" pitchFamily="18" charset="0"/>
              </a:rPr>
              <a:t> </a:t>
            </a:r>
            <a:r>
              <a:rPr lang="vi-VN" sz="2400" dirty="0">
                <a:solidFill>
                  <a:prstClr val="black"/>
                </a:solidFill>
                <a:latin typeface="Times New Roman" panose="02020603050405020304" pitchFamily="18" charset="0"/>
                <a:cs typeface="Times New Roman" pitchFamily="18" charset="0"/>
              </a:rPr>
              <a:t>tự nghĩ ra</a:t>
            </a:r>
          </a:p>
          <a:p>
            <a:pPr algn="ctr" defTabSz="1219170"/>
            <a:r>
              <a:rPr lang="vi-VN" sz="2400" dirty="0">
                <a:solidFill>
                  <a:prstClr val="black"/>
                </a:solidFill>
                <a:latin typeface="Times New Roman" panose="02020603050405020304" pitchFamily="18" charset="0"/>
                <a:cs typeface="Times New Roman" pitchFamily="18" charset="0"/>
              </a:rPr>
              <a:t> </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248324" y="2311400"/>
            <a:ext cx="1689621" cy="2118907"/>
          </a:xfrm>
          <a:prstGeom prst="rect">
            <a:avLst/>
          </a:prstGeom>
        </p:spPr>
      </p:pic>
      <p:sp>
        <p:nvSpPr>
          <p:cNvPr id="9" name="Freeform 8"/>
          <p:cNvSpPr/>
          <p:nvPr/>
        </p:nvSpPr>
        <p:spPr>
          <a:xfrm>
            <a:off x="9829589" y="43827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0" name="Rectangle 9"/>
          <p:cNvSpPr/>
          <p:nvPr/>
        </p:nvSpPr>
        <p:spPr>
          <a:xfrm>
            <a:off x="8936191" y="49218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black"/>
              </a:solidFill>
              <a:latin typeface="Times New Roman" panose="02020603050405020304" pitchFamily="18" charset="0"/>
              <a:cs typeface="Times New Roman" pitchFamily="18" charset="0"/>
            </a:endParaRPr>
          </a:p>
          <a:p>
            <a:pPr algn="ctr" defTabSz="1219170"/>
            <a:r>
              <a:rPr lang="vi-VN" sz="2400">
                <a:solidFill>
                  <a:prstClr val="black"/>
                </a:solidFill>
                <a:latin typeface="Times New Roman" panose="02020603050405020304" pitchFamily="18" charset="0"/>
                <a:cs typeface="Times New Roman" pitchFamily="18" charset="0"/>
              </a:rPr>
              <a:t>C</a:t>
            </a:r>
            <a:r>
              <a:rPr lang="vi-VN" sz="2400" dirty="0">
                <a:solidFill>
                  <a:prstClr val="black"/>
                </a:solidFill>
                <a:latin typeface="Times New Roman" panose="02020603050405020304" pitchFamily="18" charset="0"/>
                <a:cs typeface="Times New Roman" pitchFamily="18" charset="0"/>
              </a:rPr>
              <a:t>. Từ những câu chuyện Rô-linh và em gái</a:t>
            </a:r>
            <a:r>
              <a:rPr lang="en-US" sz="2400" dirty="0">
                <a:solidFill>
                  <a:prstClr val="black"/>
                </a:solidFill>
                <a:latin typeface="Times New Roman" panose="02020603050405020304" pitchFamily="18" charset="0"/>
                <a:cs typeface="Times New Roman" pitchFamily="18" charset="0"/>
              </a:rPr>
              <a:t> </a:t>
            </a:r>
            <a:r>
              <a:rPr lang="vi-VN" sz="2400" dirty="0">
                <a:solidFill>
                  <a:prstClr val="black"/>
                </a:solidFill>
                <a:latin typeface="Times New Roman" panose="02020603050405020304" pitchFamily="18" charset="0"/>
                <a:cs typeface="Times New Roman" pitchFamily="18" charset="0"/>
              </a:rPr>
              <a:t>được xem</a:t>
            </a:r>
          </a:p>
          <a:p>
            <a:pPr algn="ctr" defTabSz="1219170"/>
            <a:endParaRPr lang="vi-VN" sz="2400" dirty="0">
              <a:solidFill>
                <a:prstClr val="black"/>
              </a:solidFill>
              <a:latin typeface="Times New Roman" panose="02020603050405020304" pitchFamily="18" charset="0"/>
              <a:cs typeface="Times New Roman" pitchFamily="18" charset="0"/>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1531334" y="2311400"/>
            <a:ext cx="1689621" cy="2118907"/>
          </a:xfrm>
          <a:prstGeom prst="rect">
            <a:avLst/>
          </a:prstGeom>
        </p:spPr>
      </p:pic>
      <p:sp>
        <p:nvSpPr>
          <p:cNvPr id="13" name="Freeform 12"/>
          <p:cNvSpPr/>
          <p:nvPr/>
        </p:nvSpPr>
        <p:spPr>
          <a:xfrm>
            <a:off x="2112598" y="43827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4" name="Rectangle 13"/>
          <p:cNvSpPr/>
          <p:nvPr/>
        </p:nvSpPr>
        <p:spPr>
          <a:xfrm>
            <a:off x="1219201" y="49218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A. Từ những câu chuyện Rô-linh được nghe từ bà kể.</a:t>
            </a:r>
          </a:p>
        </p:txBody>
      </p:sp>
      <p:pic>
        <p:nvPicPr>
          <p:cNvPr id="15"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21" name="Picture 20">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272561"/>
            <a:ext cx="1320800" cy="988364"/>
          </a:xfrm>
          <a:prstGeom prst="rect">
            <a:avLst/>
          </a:prstGeom>
        </p:spPr>
      </p:pic>
      <p:pic>
        <p:nvPicPr>
          <p:cNvPr id="16" name="Picture 15">
            <a:hlinkClick r:id="rId10" action="ppaction://hlinksldjump"/>
          </p:cNvPr>
          <p:cNvPicPr>
            <a:picLocks noChangeAspect="1"/>
          </p:cNvPicPr>
          <p:nvPr/>
        </p:nvPicPr>
        <p:blipFill rotWithShape="1">
          <a:blip r:embed="rId11" cstate="print">
            <a:biLevel thresh="75000"/>
            <a:extLst>
              <a:ext uri="{28A0092B-C50C-407E-A947-70E740481C1C}">
                <a14:useLocalDpi xmlns:a14="http://schemas.microsoft.com/office/drawing/2010/main" val="0"/>
              </a:ext>
            </a:extLst>
          </a:blip>
          <a:srcRect l="10988" t="20000" r="8025" b="29630"/>
          <a:stretch/>
        </p:blipFill>
        <p:spPr>
          <a:xfrm flipH="1">
            <a:off x="5625129" y="1393818"/>
            <a:ext cx="996712" cy="745847"/>
          </a:xfrm>
          <a:prstGeom prst="rect">
            <a:avLst/>
          </a:prstGeom>
        </p:spPr>
      </p:pic>
    </p:spTree>
    <p:extLst>
      <p:ext uri="{BB962C8B-B14F-4D97-AF65-F5344CB8AC3E}">
        <p14:creationId xmlns:p14="http://schemas.microsoft.com/office/powerpoint/2010/main" val="33944981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6"/>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6"/>
                                        </p:tgtEl>
                                        <p:attrNameLst>
                                          <p:attrName>fillcolor</p:attrName>
                                        </p:attrNameLst>
                                      </p:cBhvr>
                                      <p:to>
                                        <a:srgbClr val="66FFFF"/>
                                      </p:to>
                                    </p:animClr>
                                    <p:set>
                                      <p:cBhvr>
                                        <p:cTn id="60" dur="2000" fill="hold"/>
                                        <p:tgtEl>
                                          <p:spTgt spid="6"/>
                                        </p:tgtEl>
                                        <p:attrNameLst>
                                          <p:attrName>fill.type</p:attrName>
                                        </p:attrNameLst>
                                      </p:cBhvr>
                                      <p:to>
                                        <p:strVal val="solid"/>
                                      </p:to>
                                    </p:set>
                                    <p:set>
                                      <p:cBhvr>
                                        <p:cTn id="61" dur="2000" fill="hold"/>
                                        <p:tgtEl>
                                          <p:spTgt spid="6"/>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3224" fill="hold"/>
                                        <p:tgtEl>
                                          <p:spTgt spid="15"/>
                                        </p:tgtEl>
                                      </p:cBhvr>
                                    </p:cmd>
                                  </p:childTnLst>
                                </p:cTn>
                              </p:par>
                              <p:par>
                                <p:cTn id="64" presetID="32" presetClass="emph" presetSubtype="0" repeatCount="2000" fill="hold" nodeType="withEffect">
                                  <p:stCondLst>
                                    <p:cond delay="2000"/>
                                  </p:stCondLst>
                                  <p:childTnLst>
                                    <p:animRot by="120000">
                                      <p:cBhvr>
                                        <p:cTn id="65" dur="100" fill="hold">
                                          <p:stCondLst>
                                            <p:cond delay="0"/>
                                          </p:stCondLst>
                                        </p:cTn>
                                        <p:tgtEl>
                                          <p:spTgt spid="12"/>
                                        </p:tgtEl>
                                        <p:attrNameLst>
                                          <p:attrName>r</p:attrName>
                                        </p:attrNameLst>
                                      </p:cBhvr>
                                    </p:animRot>
                                    <p:animRot by="-240000">
                                      <p:cBhvr>
                                        <p:cTn id="66" dur="200" fill="hold">
                                          <p:stCondLst>
                                            <p:cond delay="200"/>
                                          </p:stCondLst>
                                        </p:cTn>
                                        <p:tgtEl>
                                          <p:spTgt spid="12"/>
                                        </p:tgtEl>
                                        <p:attrNameLst>
                                          <p:attrName>r</p:attrName>
                                        </p:attrNameLst>
                                      </p:cBhvr>
                                    </p:animRot>
                                    <p:animRot by="240000">
                                      <p:cBhvr>
                                        <p:cTn id="67" dur="200" fill="hold">
                                          <p:stCondLst>
                                            <p:cond delay="400"/>
                                          </p:stCondLst>
                                        </p:cTn>
                                        <p:tgtEl>
                                          <p:spTgt spid="12"/>
                                        </p:tgtEl>
                                        <p:attrNameLst>
                                          <p:attrName>r</p:attrName>
                                        </p:attrNameLst>
                                      </p:cBhvr>
                                    </p:animRot>
                                    <p:animRot by="-240000">
                                      <p:cBhvr>
                                        <p:cTn id="68" dur="200" fill="hold">
                                          <p:stCondLst>
                                            <p:cond delay="600"/>
                                          </p:stCondLst>
                                        </p:cTn>
                                        <p:tgtEl>
                                          <p:spTgt spid="12"/>
                                        </p:tgtEl>
                                        <p:attrNameLst>
                                          <p:attrName>r</p:attrName>
                                        </p:attrNameLst>
                                      </p:cBhvr>
                                    </p:animRot>
                                    <p:animRot by="120000">
                                      <p:cBhvr>
                                        <p:cTn id="69" dur="200" fill="hold">
                                          <p:stCondLst>
                                            <p:cond delay="800"/>
                                          </p:stCondLst>
                                        </p:cTn>
                                        <p:tgtEl>
                                          <p:spTgt spid="12"/>
                                        </p:tgtEl>
                                        <p:attrNameLst>
                                          <p:attrName>r</p:attrName>
                                        </p:attrNameLst>
                                      </p:cBhvr>
                                    </p:animRot>
                                  </p:childTnLst>
                                </p:cTn>
                              </p:par>
                              <p:par>
                                <p:cTn id="70" presetID="32" presetClass="emph" presetSubtype="0" repeatCount="2000" fill="hold" grpId="1" nodeType="withEffect">
                                  <p:stCondLst>
                                    <p:cond delay="2000"/>
                                  </p:stCondLst>
                                  <p:childTnLst>
                                    <p:animRot by="120000">
                                      <p:cBhvr>
                                        <p:cTn id="71" dur="100" fill="hold">
                                          <p:stCondLst>
                                            <p:cond delay="0"/>
                                          </p:stCondLst>
                                        </p:cTn>
                                        <p:tgtEl>
                                          <p:spTgt spid="13"/>
                                        </p:tgtEl>
                                        <p:attrNameLst>
                                          <p:attrName>r</p:attrName>
                                        </p:attrNameLst>
                                      </p:cBhvr>
                                    </p:animRot>
                                    <p:animRot by="-240000">
                                      <p:cBhvr>
                                        <p:cTn id="72" dur="200" fill="hold">
                                          <p:stCondLst>
                                            <p:cond delay="200"/>
                                          </p:stCondLst>
                                        </p:cTn>
                                        <p:tgtEl>
                                          <p:spTgt spid="13"/>
                                        </p:tgtEl>
                                        <p:attrNameLst>
                                          <p:attrName>r</p:attrName>
                                        </p:attrNameLst>
                                      </p:cBhvr>
                                    </p:animRot>
                                    <p:animRot by="240000">
                                      <p:cBhvr>
                                        <p:cTn id="73" dur="200" fill="hold">
                                          <p:stCondLst>
                                            <p:cond delay="400"/>
                                          </p:stCondLst>
                                        </p:cTn>
                                        <p:tgtEl>
                                          <p:spTgt spid="13"/>
                                        </p:tgtEl>
                                        <p:attrNameLst>
                                          <p:attrName>r</p:attrName>
                                        </p:attrNameLst>
                                      </p:cBhvr>
                                    </p:animRot>
                                    <p:animRot by="-240000">
                                      <p:cBhvr>
                                        <p:cTn id="74" dur="200" fill="hold">
                                          <p:stCondLst>
                                            <p:cond delay="600"/>
                                          </p:stCondLst>
                                        </p:cTn>
                                        <p:tgtEl>
                                          <p:spTgt spid="13"/>
                                        </p:tgtEl>
                                        <p:attrNameLst>
                                          <p:attrName>r</p:attrName>
                                        </p:attrNameLst>
                                      </p:cBhvr>
                                    </p:animRot>
                                    <p:animRot by="120000">
                                      <p:cBhvr>
                                        <p:cTn id="75" dur="200" fill="hold">
                                          <p:stCondLst>
                                            <p:cond delay="800"/>
                                          </p:stCondLst>
                                        </p:cTn>
                                        <p:tgtEl>
                                          <p:spTgt spid="13"/>
                                        </p:tgtEl>
                                        <p:attrNameLst>
                                          <p:attrName>r</p:attrName>
                                        </p:attrNameLst>
                                      </p:cBhvr>
                                    </p:animRot>
                                  </p:childTnLst>
                                </p:cTn>
                              </p:par>
                              <p:par>
                                <p:cTn id="76" presetID="32" presetClass="emph" presetSubtype="0" repeatCount="2000" fill="hold" grpId="1" nodeType="withEffect">
                                  <p:stCondLst>
                                    <p:cond delay="2000"/>
                                  </p:stCondLst>
                                  <p:childTnLst>
                                    <p:animRot by="120000">
                                      <p:cBhvr>
                                        <p:cTn id="77" dur="100" fill="hold">
                                          <p:stCondLst>
                                            <p:cond delay="0"/>
                                          </p:stCondLst>
                                        </p:cTn>
                                        <p:tgtEl>
                                          <p:spTgt spid="14"/>
                                        </p:tgtEl>
                                        <p:attrNameLst>
                                          <p:attrName>r</p:attrName>
                                        </p:attrNameLst>
                                      </p:cBhvr>
                                    </p:animRot>
                                    <p:animRot by="-240000">
                                      <p:cBhvr>
                                        <p:cTn id="78" dur="200" fill="hold">
                                          <p:stCondLst>
                                            <p:cond delay="200"/>
                                          </p:stCondLst>
                                        </p:cTn>
                                        <p:tgtEl>
                                          <p:spTgt spid="14"/>
                                        </p:tgtEl>
                                        <p:attrNameLst>
                                          <p:attrName>r</p:attrName>
                                        </p:attrNameLst>
                                      </p:cBhvr>
                                    </p:animRot>
                                    <p:animRot by="240000">
                                      <p:cBhvr>
                                        <p:cTn id="79" dur="200" fill="hold">
                                          <p:stCondLst>
                                            <p:cond delay="400"/>
                                          </p:stCondLst>
                                        </p:cTn>
                                        <p:tgtEl>
                                          <p:spTgt spid="14"/>
                                        </p:tgtEl>
                                        <p:attrNameLst>
                                          <p:attrName>r</p:attrName>
                                        </p:attrNameLst>
                                      </p:cBhvr>
                                    </p:animRot>
                                    <p:animRot by="-240000">
                                      <p:cBhvr>
                                        <p:cTn id="80" dur="200" fill="hold">
                                          <p:stCondLst>
                                            <p:cond delay="600"/>
                                          </p:stCondLst>
                                        </p:cTn>
                                        <p:tgtEl>
                                          <p:spTgt spid="14"/>
                                        </p:tgtEl>
                                        <p:attrNameLst>
                                          <p:attrName>r</p:attrName>
                                        </p:attrNameLst>
                                      </p:cBhvr>
                                    </p:animRot>
                                    <p:animRot by="120000">
                                      <p:cBhvr>
                                        <p:cTn id="81" dur="200" fill="hold">
                                          <p:stCondLst>
                                            <p:cond delay="800"/>
                                          </p:stCondLst>
                                        </p:cTn>
                                        <p:tgtEl>
                                          <p:spTgt spid="14"/>
                                        </p:tgtEl>
                                        <p:attrNameLst>
                                          <p:attrName>r</p:attrName>
                                        </p:attrNameLst>
                                      </p:cBhvr>
                                    </p:animRot>
                                  </p:childTnLst>
                                </p:cTn>
                              </p:par>
                              <p:par>
                                <p:cTn id="82" presetID="32" presetClass="emph" presetSubtype="0" repeatCount="2000" fill="hold" nodeType="withEffect">
                                  <p:stCondLst>
                                    <p:cond delay="2000"/>
                                  </p:stCondLst>
                                  <p:childTnLst>
                                    <p:animRot by="120000">
                                      <p:cBhvr>
                                        <p:cTn id="83" dur="100" fill="hold">
                                          <p:stCondLst>
                                            <p:cond delay="0"/>
                                          </p:stCondLst>
                                        </p:cTn>
                                        <p:tgtEl>
                                          <p:spTgt spid="4"/>
                                        </p:tgtEl>
                                        <p:attrNameLst>
                                          <p:attrName>r</p:attrName>
                                        </p:attrNameLst>
                                      </p:cBhvr>
                                    </p:animRot>
                                    <p:animRot by="-240000">
                                      <p:cBhvr>
                                        <p:cTn id="84" dur="200" fill="hold">
                                          <p:stCondLst>
                                            <p:cond delay="200"/>
                                          </p:stCondLst>
                                        </p:cTn>
                                        <p:tgtEl>
                                          <p:spTgt spid="4"/>
                                        </p:tgtEl>
                                        <p:attrNameLst>
                                          <p:attrName>r</p:attrName>
                                        </p:attrNameLst>
                                      </p:cBhvr>
                                    </p:animRot>
                                    <p:animRot by="240000">
                                      <p:cBhvr>
                                        <p:cTn id="85" dur="200" fill="hold">
                                          <p:stCondLst>
                                            <p:cond delay="400"/>
                                          </p:stCondLst>
                                        </p:cTn>
                                        <p:tgtEl>
                                          <p:spTgt spid="4"/>
                                        </p:tgtEl>
                                        <p:attrNameLst>
                                          <p:attrName>r</p:attrName>
                                        </p:attrNameLst>
                                      </p:cBhvr>
                                    </p:animRot>
                                    <p:animRot by="-240000">
                                      <p:cBhvr>
                                        <p:cTn id="86" dur="200" fill="hold">
                                          <p:stCondLst>
                                            <p:cond delay="600"/>
                                          </p:stCondLst>
                                        </p:cTn>
                                        <p:tgtEl>
                                          <p:spTgt spid="4"/>
                                        </p:tgtEl>
                                        <p:attrNameLst>
                                          <p:attrName>r</p:attrName>
                                        </p:attrNameLst>
                                      </p:cBhvr>
                                    </p:animRot>
                                    <p:animRot by="120000">
                                      <p:cBhvr>
                                        <p:cTn id="87" dur="200" fill="hold">
                                          <p:stCondLst>
                                            <p:cond delay="800"/>
                                          </p:stCondLst>
                                        </p:cTn>
                                        <p:tgtEl>
                                          <p:spTgt spid="4"/>
                                        </p:tgtEl>
                                        <p:attrNameLst>
                                          <p:attrName>r</p:attrName>
                                        </p:attrNameLst>
                                      </p:cBhvr>
                                    </p:animRot>
                                  </p:childTnLst>
                                </p:cTn>
                              </p:par>
                              <p:par>
                                <p:cTn id="88" presetID="32" presetClass="emph" presetSubtype="0" repeatCount="2000" fill="hold" grpId="1" nodeType="withEffect">
                                  <p:stCondLst>
                                    <p:cond delay="2000"/>
                                  </p:stCondLst>
                                  <p:childTnLst>
                                    <p:animRot by="120000">
                                      <p:cBhvr>
                                        <p:cTn id="89" dur="100" fill="hold">
                                          <p:stCondLst>
                                            <p:cond delay="0"/>
                                          </p:stCondLst>
                                        </p:cTn>
                                        <p:tgtEl>
                                          <p:spTgt spid="5"/>
                                        </p:tgtEl>
                                        <p:attrNameLst>
                                          <p:attrName>r</p:attrName>
                                        </p:attrNameLst>
                                      </p:cBhvr>
                                    </p:animRot>
                                    <p:animRot by="-240000">
                                      <p:cBhvr>
                                        <p:cTn id="90" dur="200" fill="hold">
                                          <p:stCondLst>
                                            <p:cond delay="200"/>
                                          </p:stCondLst>
                                        </p:cTn>
                                        <p:tgtEl>
                                          <p:spTgt spid="5"/>
                                        </p:tgtEl>
                                        <p:attrNameLst>
                                          <p:attrName>r</p:attrName>
                                        </p:attrNameLst>
                                      </p:cBhvr>
                                    </p:animRot>
                                    <p:animRot by="240000">
                                      <p:cBhvr>
                                        <p:cTn id="91" dur="200" fill="hold">
                                          <p:stCondLst>
                                            <p:cond delay="400"/>
                                          </p:stCondLst>
                                        </p:cTn>
                                        <p:tgtEl>
                                          <p:spTgt spid="5"/>
                                        </p:tgtEl>
                                        <p:attrNameLst>
                                          <p:attrName>r</p:attrName>
                                        </p:attrNameLst>
                                      </p:cBhvr>
                                    </p:animRot>
                                    <p:animRot by="-240000">
                                      <p:cBhvr>
                                        <p:cTn id="92" dur="200" fill="hold">
                                          <p:stCondLst>
                                            <p:cond delay="600"/>
                                          </p:stCondLst>
                                        </p:cTn>
                                        <p:tgtEl>
                                          <p:spTgt spid="5"/>
                                        </p:tgtEl>
                                        <p:attrNameLst>
                                          <p:attrName>r</p:attrName>
                                        </p:attrNameLst>
                                      </p:cBhvr>
                                    </p:animRot>
                                    <p:animRot by="120000">
                                      <p:cBhvr>
                                        <p:cTn id="93" dur="200" fill="hold">
                                          <p:stCondLst>
                                            <p:cond delay="800"/>
                                          </p:stCondLst>
                                        </p:cTn>
                                        <p:tgtEl>
                                          <p:spTgt spid="5"/>
                                        </p:tgtEl>
                                        <p:attrNameLst>
                                          <p:attrName>r</p:attrName>
                                        </p:attrNameLst>
                                      </p:cBhvr>
                                    </p:animRot>
                                  </p:childTnLst>
                                </p:cTn>
                              </p:par>
                              <p:par>
                                <p:cTn id="94" presetID="32" presetClass="emph" presetSubtype="0" repeatCount="2000" fill="hold" grpId="1" nodeType="withEffect">
                                  <p:stCondLst>
                                    <p:cond delay="2000"/>
                                  </p:stCondLst>
                                  <p:childTnLst>
                                    <p:animRot by="120000">
                                      <p:cBhvr>
                                        <p:cTn id="95" dur="100" fill="hold">
                                          <p:stCondLst>
                                            <p:cond delay="0"/>
                                          </p:stCondLst>
                                        </p:cTn>
                                        <p:tgtEl>
                                          <p:spTgt spid="6"/>
                                        </p:tgtEl>
                                        <p:attrNameLst>
                                          <p:attrName>r</p:attrName>
                                        </p:attrNameLst>
                                      </p:cBhvr>
                                    </p:animRot>
                                    <p:animRot by="-240000">
                                      <p:cBhvr>
                                        <p:cTn id="96" dur="200" fill="hold">
                                          <p:stCondLst>
                                            <p:cond delay="200"/>
                                          </p:stCondLst>
                                        </p:cTn>
                                        <p:tgtEl>
                                          <p:spTgt spid="6"/>
                                        </p:tgtEl>
                                        <p:attrNameLst>
                                          <p:attrName>r</p:attrName>
                                        </p:attrNameLst>
                                      </p:cBhvr>
                                    </p:animRot>
                                    <p:animRot by="240000">
                                      <p:cBhvr>
                                        <p:cTn id="97" dur="200" fill="hold">
                                          <p:stCondLst>
                                            <p:cond delay="400"/>
                                          </p:stCondLst>
                                        </p:cTn>
                                        <p:tgtEl>
                                          <p:spTgt spid="6"/>
                                        </p:tgtEl>
                                        <p:attrNameLst>
                                          <p:attrName>r</p:attrName>
                                        </p:attrNameLst>
                                      </p:cBhvr>
                                    </p:animRot>
                                    <p:animRot by="-240000">
                                      <p:cBhvr>
                                        <p:cTn id="98" dur="200" fill="hold">
                                          <p:stCondLst>
                                            <p:cond delay="600"/>
                                          </p:stCondLst>
                                        </p:cTn>
                                        <p:tgtEl>
                                          <p:spTgt spid="6"/>
                                        </p:tgtEl>
                                        <p:attrNameLst>
                                          <p:attrName>r</p:attrName>
                                        </p:attrNameLst>
                                      </p:cBhvr>
                                    </p:animRot>
                                    <p:animRot by="120000">
                                      <p:cBhvr>
                                        <p:cTn id="99" dur="200" fill="hold">
                                          <p:stCondLst>
                                            <p:cond delay="800"/>
                                          </p:stCondLst>
                                        </p:cTn>
                                        <p:tgtEl>
                                          <p:spTgt spid="6"/>
                                        </p:tgtEl>
                                        <p:attrNameLst>
                                          <p:attrName>r</p:attrName>
                                        </p:attrNameLst>
                                      </p:cBhvr>
                                    </p:animRot>
                                  </p:childTnLst>
                                </p:cTn>
                              </p:par>
                              <p:par>
                                <p:cTn id="100" presetID="32" presetClass="emph" presetSubtype="0" repeatCount="2000" fill="hold" nodeType="withEffect">
                                  <p:stCondLst>
                                    <p:cond delay="2000"/>
                                  </p:stCondLst>
                                  <p:childTnLst>
                                    <p:animRot by="120000">
                                      <p:cBhvr>
                                        <p:cTn id="101" dur="100" fill="hold">
                                          <p:stCondLst>
                                            <p:cond delay="0"/>
                                          </p:stCondLst>
                                        </p:cTn>
                                        <p:tgtEl>
                                          <p:spTgt spid="8"/>
                                        </p:tgtEl>
                                        <p:attrNameLst>
                                          <p:attrName>r</p:attrName>
                                        </p:attrNameLst>
                                      </p:cBhvr>
                                    </p:animRot>
                                    <p:animRot by="-240000">
                                      <p:cBhvr>
                                        <p:cTn id="102" dur="200" fill="hold">
                                          <p:stCondLst>
                                            <p:cond delay="200"/>
                                          </p:stCondLst>
                                        </p:cTn>
                                        <p:tgtEl>
                                          <p:spTgt spid="8"/>
                                        </p:tgtEl>
                                        <p:attrNameLst>
                                          <p:attrName>r</p:attrName>
                                        </p:attrNameLst>
                                      </p:cBhvr>
                                    </p:animRot>
                                    <p:animRot by="240000">
                                      <p:cBhvr>
                                        <p:cTn id="103" dur="200" fill="hold">
                                          <p:stCondLst>
                                            <p:cond delay="400"/>
                                          </p:stCondLst>
                                        </p:cTn>
                                        <p:tgtEl>
                                          <p:spTgt spid="8"/>
                                        </p:tgtEl>
                                        <p:attrNameLst>
                                          <p:attrName>r</p:attrName>
                                        </p:attrNameLst>
                                      </p:cBhvr>
                                    </p:animRot>
                                    <p:animRot by="-240000">
                                      <p:cBhvr>
                                        <p:cTn id="104" dur="200" fill="hold">
                                          <p:stCondLst>
                                            <p:cond delay="600"/>
                                          </p:stCondLst>
                                        </p:cTn>
                                        <p:tgtEl>
                                          <p:spTgt spid="8"/>
                                        </p:tgtEl>
                                        <p:attrNameLst>
                                          <p:attrName>r</p:attrName>
                                        </p:attrNameLst>
                                      </p:cBhvr>
                                    </p:animRot>
                                    <p:animRot by="120000">
                                      <p:cBhvr>
                                        <p:cTn id="105" dur="200" fill="hold">
                                          <p:stCondLst>
                                            <p:cond delay="800"/>
                                          </p:stCondLst>
                                        </p:cTn>
                                        <p:tgtEl>
                                          <p:spTgt spid="8"/>
                                        </p:tgtEl>
                                        <p:attrNameLst>
                                          <p:attrName>r</p:attrName>
                                        </p:attrNameLst>
                                      </p:cBhvr>
                                    </p:animRot>
                                  </p:childTnLst>
                                </p:cTn>
                              </p:par>
                              <p:par>
                                <p:cTn id="106" presetID="32" presetClass="emph" presetSubtype="0" repeatCount="2000" fill="hold" grpId="1" nodeType="withEffect">
                                  <p:stCondLst>
                                    <p:cond delay="2000"/>
                                  </p:stCondLst>
                                  <p:childTnLst>
                                    <p:animRot by="120000">
                                      <p:cBhvr>
                                        <p:cTn id="107" dur="100" fill="hold">
                                          <p:stCondLst>
                                            <p:cond delay="0"/>
                                          </p:stCondLst>
                                        </p:cTn>
                                        <p:tgtEl>
                                          <p:spTgt spid="9"/>
                                        </p:tgtEl>
                                        <p:attrNameLst>
                                          <p:attrName>r</p:attrName>
                                        </p:attrNameLst>
                                      </p:cBhvr>
                                    </p:animRot>
                                    <p:animRot by="-240000">
                                      <p:cBhvr>
                                        <p:cTn id="108" dur="200" fill="hold">
                                          <p:stCondLst>
                                            <p:cond delay="200"/>
                                          </p:stCondLst>
                                        </p:cTn>
                                        <p:tgtEl>
                                          <p:spTgt spid="9"/>
                                        </p:tgtEl>
                                        <p:attrNameLst>
                                          <p:attrName>r</p:attrName>
                                        </p:attrNameLst>
                                      </p:cBhvr>
                                    </p:animRot>
                                    <p:animRot by="240000">
                                      <p:cBhvr>
                                        <p:cTn id="109" dur="200" fill="hold">
                                          <p:stCondLst>
                                            <p:cond delay="400"/>
                                          </p:stCondLst>
                                        </p:cTn>
                                        <p:tgtEl>
                                          <p:spTgt spid="9"/>
                                        </p:tgtEl>
                                        <p:attrNameLst>
                                          <p:attrName>r</p:attrName>
                                        </p:attrNameLst>
                                      </p:cBhvr>
                                    </p:animRot>
                                    <p:animRot by="-240000">
                                      <p:cBhvr>
                                        <p:cTn id="110" dur="200" fill="hold">
                                          <p:stCondLst>
                                            <p:cond delay="600"/>
                                          </p:stCondLst>
                                        </p:cTn>
                                        <p:tgtEl>
                                          <p:spTgt spid="9"/>
                                        </p:tgtEl>
                                        <p:attrNameLst>
                                          <p:attrName>r</p:attrName>
                                        </p:attrNameLst>
                                      </p:cBhvr>
                                    </p:animRot>
                                    <p:animRot by="120000">
                                      <p:cBhvr>
                                        <p:cTn id="111" dur="200" fill="hold">
                                          <p:stCondLst>
                                            <p:cond delay="800"/>
                                          </p:stCondLst>
                                        </p:cTn>
                                        <p:tgtEl>
                                          <p:spTgt spid="9"/>
                                        </p:tgtEl>
                                        <p:attrNameLst>
                                          <p:attrName>r</p:attrName>
                                        </p:attrNameLst>
                                      </p:cBhvr>
                                    </p:animRot>
                                  </p:childTnLst>
                                </p:cTn>
                              </p:par>
                              <p:par>
                                <p:cTn id="112" presetID="32" presetClass="emph" presetSubtype="0" repeatCount="2000" fill="hold" grpId="1" nodeType="withEffect">
                                  <p:stCondLst>
                                    <p:cond delay="2000"/>
                                  </p:stCondLst>
                                  <p:childTnLst>
                                    <p:animRot by="120000">
                                      <p:cBhvr>
                                        <p:cTn id="113" dur="100" fill="hold">
                                          <p:stCondLst>
                                            <p:cond delay="0"/>
                                          </p:stCondLst>
                                        </p:cTn>
                                        <p:tgtEl>
                                          <p:spTgt spid="10"/>
                                        </p:tgtEl>
                                        <p:attrNameLst>
                                          <p:attrName>r</p:attrName>
                                        </p:attrNameLst>
                                      </p:cBhvr>
                                    </p:animRot>
                                    <p:animRot by="-240000">
                                      <p:cBhvr>
                                        <p:cTn id="114" dur="200" fill="hold">
                                          <p:stCondLst>
                                            <p:cond delay="200"/>
                                          </p:stCondLst>
                                        </p:cTn>
                                        <p:tgtEl>
                                          <p:spTgt spid="10"/>
                                        </p:tgtEl>
                                        <p:attrNameLst>
                                          <p:attrName>r</p:attrName>
                                        </p:attrNameLst>
                                      </p:cBhvr>
                                    </p:animRot>
                                    <p:animRot by="240000">
                                      <p:cBhvr>
                                        <p:cTn id="115" dur="200" fill="hold">
                                          <p:stCondLst>
                                            <p:cond delay="400"/>
                                          </p:stCondLst>
                                        </p:cTn>
                                        <p:tgtEl>
                                          <p:spTgt spid="10"/>
                                        </p:tgtEl>
                                        <p:attrNameLst>
                                          <p:attrName>r</p:attrName>
                                        </p:attrNameLst>
                                      </p:cBhvr>
                                    </p:animRot>
                                    <p:animRot by="-240000">
                                      <p:cBhvr>
                                        <p:cTn id="116" dur="200" fill="hold">
                                          <p:stCondLst>
                                            <p:cond delay="600"/>
                                          </p:stCondLst>
                                        </p:cTn>
                                        <p:tgtEl>
                                          <p:spTgt spid="10"/>
                                        </p:tgtEl>
                                        <p:attrNameLst>
                                          <p:attrName>r</p:attrName>
                                        </p:attrNameLst>
                                      </p:cBhvr>
                                    </p:animRot>
                                    <p:animRot by="120000">
                                      <p:cBhvr>
                                        <p:cTn id="117" dur="200" fill="hold">
                                          <p:stCondLst>
                                            <p:cond delay="800"/>
                                          </p:stCondLst>
                                        </p:cTn>
                                        <p:tgtEl>
                                          <p:spTgt spid="10"/>
                                        </p:tgtEl>
                                        <p:attrNameLst>
                                          <p:attrName>r</p:attrName>
                                        </p:attrNameLst>
                                      </p:cBhvr>
                                    </p:animRot>
                                  </p:childTnLst>
                                </p:cTn>
                              </p:par>
                              <p:par>
                                <p:cTn id="118" presetID="42" presetClass="exit" presetSubtype="0" fill="hold" grpId="2" nodeType="withEffect">
                                  <p:stCondLst>
                                    <p:cond delay="2000"/>
                                  </p:stCondLst>
                                  <p:childTnLst>
                                    <p:animEffect transition="out" filter="fade">
                                      <p:cBhvr>
                                        <p:cTn id="119" dur="1000"/>
                                        <p:tgtEl>
                                          <p:spTgt spid="5"/>
                                        </p:tgtEl>
                                      </p:cBhvr>
                                    </p:animEffect>
                                    <p:anim calcmode="lin" valueType="num">
                                      <p:cBhvr>
                                        <p:cTn id="120" dur="1000"/>
                                        <p:tgtEl>
                                          <p:spTgt spid="5"/>
                                        </p:tgtEl>
                                        <p:attrNameLst>
                                          <p:attrName>ppt_x</p:attrName>
                                        </p:attrNameLst>
                                      </p:cBhvr>
                                      <p:tavLst>
                                        <p:tav tm="0">
                                          <p:val>
                                            <p:strVal val="ppt_x"/>
                                          </p:val>
                                        </p:tav>
                                        <p:tav tm="100000">
                                          <p:val>
                                            <p:strVal val="ppt_x"/>
                                          </p:val>
                                        </p:tav>
                                      </p:tavLst>
                                    </p:anim>
                                    <p:anim calcmode="lin" valueType="num">
                                      <p:cBhvr>
                                        <p:cTn id="121" dur="1000"/>
                                        <p:tgtEl>
                                          <p:spTgt spid="5"/>
                                        </p:tgtEl>
                                        <p:attrNameLst>
                                          <p:attrName>ppt_y</p:attrName>
                                        </p:attrNameLst>
                                      </p:cBhvr>
                                      <p:tavLst>
                                        <p:tav tm="0">
                                          <p:val>
                                            <p:strVal val="ppt_y"/>
                                          </p:val>
                                        </p:tav>
                                        <p:tav tm="100000">
                                          <p:val>
                                            <p:strVal val="ppt_y+.1"/>
                                          </p:val>
                                        </p:tav>
                                      </p:tavLst>
                                    </p:anim>
                                    <p:set>
                                      <p:cBhvr>
                                        <p:cTn id="122" dur="1" fill="hold">
                                          <p:stCondLst>
                                            <p:cond delay="999"/>
                                          </p:stCondLst>
                                        </p:cTn>
                                        <p:tgtEl>
                                          <p:spTgt spid="5"/>
                                        </p:tgtEl>
                                        <p:attrNameLst>
                                          <p:attrName>style.visibility</p:attrName>
                                        </p:attrNameLst>
                                      </p:cBhvr>
                                      <p:to>
                                        <p:strVal val="hidden"/>
                                      </p:to>
                                    </p:set>
                                  </p:childTnLst>
                                </p:cTn>
                              </p:par>
                              <p:par>
                                <p:cTn id="123" presetID="42" presetClass="exit" presetSubtype="0" fill="hold" grpId="2" nodeType="withEffect">
                                  <p:stCondLst>
                                    <p:cond delay="2000"/>
                                  </p:stCondLst>
                                  <p:childTnLst>
                                    <p:animEffect transition="out" filter="fade">
                                      <p:cBhvr>
                                        <p:cTn id="124" dur="1000"/>
                                        <p:tgtEl>
                                          <p:spTgt spid="6"/>
                                        </p:tgtEl>
                                      </p:cBhvr>
                                    </p:animEffect>
                                    <p:anim calcmode="lin" valueType="num">
                                      <p:cBhvr>
                                        <p:cTn id="125" dur="1000"/>
                                        <p:tgtEl>
                                          <p:spTgt spid="6"/>
                                        </p:tgtEl>
                                        <p:attrNameLst>
                                          <p:attrName>ppt_x</p:attrName>
                                        </p:attrNameLst>
                                      </p:cBhvr>
                                      <p:tavLst>
                                        <p:tav tm="0">
                                          <p:val>
                                            <p:strVal val="ppt_x"/>
                                          </p:val>
                                        </p:tav>
                                        <p:tav tm="100000">
                                          <p:val>
                                            <p:strVal val="ppt_x"/>
                                          </p:val>
                                        </p:tav>
                                      </p:tavLst>
                                    </p:anim>
                                    <p:anim calcmode="lin" valueType="num">
                                      <p:cBhvr>
                                        <p:cTn id="126" dur="1000"/>
                                        <p:tgtEl>
                                          <p:spTgt spid="6"/>
                                        </p:tgtEl>
                                        <p:attrNameLst>
                                          <p:attrName>ppt_y</p:attrName>
                                        </p:attrNameLst>
                                      </p:cBhvr>
                                      <p:tavLst>
                                        <p:tav tm="0">
                                          <p:val>
                                            <p:strVal val="ppt_y"/>
                                          </p:val>
                                        </p:tav>
                                        <p:tav tm="100000">
                                          <p:val>
                                            <p:strVal val="ppt_y+.1"/>
                                          </p:val>
                                        </p:tav>
                                      </p:tavLst>
                                    </p:anim>
                                    <p:set>
                                      <p:cBhvr>
                                        <p:cTn id="127" dur="1" fill="hold">
                                          <p:stCondLst>
                                            <p:cond delay="999"/>
                                          </p:stCondLst>
                                        </p:cTn>
                                        <p:tgtEl>
                                          <p:spTgt spid="6"/>
                                        </p:tgtEl>
                                        <p:attrNameLst>
                                          <p:attrName>style.visibility</p:attrName>
                                        </p:attrNameLst>
                                      </p:cBhvr>
                                      <p:to>
                                        <p:strVal val="hidden"/>
                                      </p:to>
                                    </p:set>
                                  </p:childTnLst>
                                </p:cTn>
                              </p:par>
                              <p:par>
                                <p:cTn id="128" presetID="64" presetClass="path" presetSubtype="0" accel="50000" decel="50000" fill="hold" nodeType="withEffect">
                                  <p:stCondLst>
                                    <p:cond delay="2000"/>
                                  </p:stCondLst>
                                  <p:childTnLst>
                                    <p:animMotion origin="layout" path="M 5E-6 1.97531E-6 L 5E-6 -0.80617 " pathEditMode="relative" rAng="0" ptsTypes="AA">
                                      <p:cBhvr>
                                        <p:cTn id="129" dur="2000" fill="hold"/>
                                        <p:tgtEl>
                                          <p:spTgt spid="4"/>
                                        </p:tgtEl>
                                        <p:attrNameLst>
                                          <p:attrName>ppt_x</p:attrName>
                                          <p:attrName>ppt_y</p:attrName>
                                        </p:attrNameLst>
                                      </p:cBhvr>
                                      <p:rCtr x="0" y="-40309"/>
                                    </p:animMotion>
                                  </p:childTnLst>
                                </p:cTn>
                              </p:par>
                              <p:par>
                                <p:cTn id="130" presetID="16" presetClass="entr" presetSubtype="21" fill="hold" nodeType="withEffect">
                                  <p:stCondLst>
                                    <p:cond delay="2000"/>
                                  </p:stCondLst>
                                  <p:childTnLst>
                                    <p:set>
                                      <p:cBhvr>
                                        <p:cTn id="131" dur="1" fill="hold">
                                          <p:stCondLst>
                                            <p:cond delay="0"/>
                                          </p:stCondLst>
                                        </p:cTn>
                                        <p:tgtEl>
                                          <p:spTgt spid="21"/>
                                        </p:tgtEl>
                                        <p:attrNameLst>
                                          <p:attrName>style.visibility</p:attrName>
                                        </p:attrNameLst>
                                      </p:cBhvr>
                                      <p:to>
                                        <p:strVal val="visible"/>
                                      </p:to>
                                    </p:set>
                                    <p:animEffect transition="in" filter="barn(inVertical)">
                                      <p:cBhvr>
                                        <p:cTn id="132" dur="500"/>
                                        <p:tgtEl>
                                          <p:spTgt spid="21"/>
                                        </p:tgtEl>
                                      </p:cBhvr>
                                    </p:animEffect>
                                  </p:childTnLst>
                                </p:cTn>
                              </p:par>
                            </p:childTnLst>
                          </p:cTn>
                        </p:par>
                      </p:childTnLst>
                    </p:cTn>
                  </p:par>
                </p:childTnLst>
              </p:cTn>
              <p:nextCondLst>
                <p:cond evt="onClick" delay="0">
                  <p:tgtEl>
                    <p:spTgt spid="6"/>
                  </p:tgtEl>
                </p:cond>
              </p:nextCondLst>
            </p:seq>
            <p:audio>
              <p:cMediaNode vol="80000">
                <p:cTn id="133" fill="hold" display="0">
                  <p:stCondLst>
                    <p:cond delay="indefinite"/>
                  </p:stCondLst>
                  <p:endCondLst>
                    <p:cond evt="onStopAudio" delay="0">
                      <p:tgtEl>
                        <p:sldTgt/>
                      </p:tgtEl>
                    </p:cond>
                  </p:endCondLst>
                </p:cTn>
                <p:tgtEl>
                  <p:spTgt spid="15"/>
                </p:tgtEl>
              </p:cMediaNode>
            </p:audio>
            <p:seq concurrent="1" nextAc="seek">
              <p:cTn id="134" restart="whenNotActive" fill="hold" evtFilter="cancelBubble" nodeType="interactiveSeq">
                <p:stCondLst>
                  <p:cond evt="onClick" delay="0">
                    <p:tgtEl>
                      <p:spTgt spid="10"/>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grpId="3" nodeType="clickEffect">
                                  <p:stCondLst>
                                    <p:cond delay="0"/>
                                  </p:stCondLst>
                                  <p:childTnLst>
                                    <p:animRot by="120000">
                                      <p:cBhvr>
                                        <p:cTn id="138" dur="100" fill="hold">
                                          <p:stCondLst>
                                            <p:cond delay="0"/>
                                          </p:stCondLst>
                                        </p:cTn>
                                        <p:tgtEl>
                                          <p:spTgt spid="5"/>
                                        </p:tgtEl>
                                        <p:attrNameLst>
                                          <p:attrName>r</p:attrName>
                                        </p:attrNameLst>
                                      </p:cBhvr>
                                    </p:animRot>
                                    <p:animRot by="-240000">
                                      <p:cBhvr>
                                        <p:cTn id="139" dur="200" fill="hold">
                                          <p:stCondLst>
                                            <p:cond delay="200"/>
                                          </p:stCondLst>
                                        </p:cTn>
                                        <p:tgtEl>
                                          <p:spTgt spid="5"/>
                                        </p:tgtEl>
                                        <p:attrNameLst>
                                          <p:attrName>r</p:attrName>
                                        </p:attrNameLst>
                                      </p:cBhvr>
                                    </p:animRot>
                                    <p:animRot by="240000">
                                      <p:cBhvr>
                                        <p:cTn id="140" dur="200" fill="hold">
                                          <p:stCondLst>
                                            <p:cond delay="400"/>
                                          </p:stCondLst>
                                        </p:cTn>
                                        <p:tgtEl>
                                          <p:spTgt spid="5"/>
                                        </p:tgtEl>
                                        <p:attrNameLst>
                                          <p:attrName>r</p:attrName>
                                        </p:attrNameLst>
                                      </p:cBhvr>
                                    </p:animRot>
                                    <p:animRot by="-240000">
                                      <p:cBhvr>
                                        <p:cTn id="141" dur="200" fill="hold">
                                          <p:stCondLst>
                                            <p:cond delay="600"/>
                                          </p:stCondLst>
                                        </p:cTn>
                                        <p:tgtEl>
                                          <p:spTgt spid="5"/>
                                        </p:tgtEl>
                                        <p:attrNameLst>
                                          <p:attrName>r</p:attrName>
                                        </p:attrNameLst>
                                      </p:cBhvr>
                                    </p:animRot>
                                    <p:animRot by="120000">
                                      <p:cBhvr>
                                        <p:cTn id="142" dur="200" fill="hold">
                                          <p:stCondLst>
                                            <p:cond delay="800"/>
                                          </p:stCondLst>
                                        </p:cTn>
                                        <p:tgtEl>
                                          <p:spTgt spid="5"/>
                                        </p:tgtEl>
                                        <p:attrNameLst>
                                          <p:attrName>r</p:attrName>
                                        </p:attrNameLst>
                                      </p:cBhvr>
                                    </p:animRot>
                                  </p:childTnLst>
                                </p:cTn>
                              </p:par>
                              <p:par>
                                <p:cTn id="143" presetID="32" presetClass="emph" presetSubtype="0" fill="hold" nodeType="withEffect">
                                  <p:stCondLst>
                                    <p:cond delay="0"/>
                                  </p:stCondLst>
                                  <p:childTnLst>
                                    <p:animRot by="120000">
                                      <p:cBhvr>
                                        <p:cTn id="144" dur="100" fill="hold">
                                          <p:stCondLst>
                                            <p:cond delay="0"/>
                                          </p:stCondLst>
                                        </p:cTn>
                                        <p:tgtEl>
                                          <p:spTgt spid="12"/>
                                        </p:tgtEl>
                                        <p:attrNameLst>
                                          <p:attrName>r</p:attrName>
                                        </p:attrNameLst>
                                      </p:cBhvr>
                                    </p:animRot>
                                    <p:animRot by="-240000">
                                      <p:cBhvr>
                                        <p:cTn id="145" dur="200" fill="hold">
                                          <p:stCondLst>
                                            <p:cond delay="200"/>
                                          </p:stCondLst>
                                        </p:cTn>
                                        <p:tgtEl>
                                          <p:spTgt spid="12"/>
                                        </p:tgtEl>
                                        <p:attrNameLst>
                                          <p:attrName>r</p:attrName>
                                        </p:attrNameLst>
                                      </p:cBhvr>
                                    </p:animRot>
                                    <p:animRot by="240000">
                                      <p:cBhvr>
                                        <p:cTn id="146" dur="200" fill="hold">
                                          <p:stCondLst>
                                            <p:cond delay="400"/>
                                          </p:stCondLst>
                                        </p:cTn>
                                        <p:tgtEl>
                                          <p:spTgt spid="12"/>
                                        </p:tgtEl>
                                        <p:attrNameLst>
                                          <p:attrName>r</p:attrName>
                                        </p:attrNameLst>
                                      </p:cBhvr>
                                    </p:animRot>
                                    <p:animRot by="-240000">
                                      <p:cBhvr>
                                        <p:cTn id="147" dur="200" fill="hold">
                                          <p:stCondLst>
                                            <p:cond delay="600"/>
                                          </p:stCondLst>
                                        </p:cTn>
                                        <p:tgtEl>
                                          <p:spTgt spid="12"/>
                                        </p:tgtEl>
                                        <p:attrNameLst>
                                          <p:attrName>r</p:attrName>
                                        </p:attrNameLst>
                                      </p:cBhvr>
                                    </p:animRot>
                                    <p:animRot by="120000">
                                      <p:cBhvr>
                                        <p:cTn id="148" dur="200" fill="hold">
                                          <p:stCondLst>
                                            <p:cond delay="800"/>
                                          </p:stCondLst>
                                        </p:cTn>
                                        <p:tgtEl>
                                          <p:spTgt spid="12"/>
                                        </p:tgtEl>
                                        <p:attrNameLst>
                                          <p:attrName>r</p:attrName>
                                        </p:attrNameLst>
                                      </p:cBhvr>
                                    </p:animRot>
                                  </p:childTnLst>
                                </p:cTn>
                              </p:par>
                              <p:par>
                                <p:cTn id="149" presetID="32" presetClass="emph" presetSubtype="0" fill="hold" grpId="2" nodeType="withEffect">
                                  <p:stCondLst>
                                    <p:cond delay="0"/>
                                  </p:stCondLst>
                                  <p:childTnLst>
                                    <p:animRot by="120000">
                                      <p:cBhvr>
                                        <p:cTn id="150" dur="100" fill="hold">
                                          <p:stCondLst>
                                            <p:cond delay="0"/>
                                          </p:stCondLst>
                                        </p:cTn>
                                        <p:tgtEl>
                                          <p:spTgt spid="13"/>
                                        </p:tgtEl>
                                        <p:attrNameLst>
                                          <p:attrName>r</p:attrName>
                                        </p:attrNameLst>
                                      </p:cBhvr>
                                    </p:animRot>
                                    <p:animRot by="-240000">
                                      <p:cBhvr>
                                        <p:cTn id="151" dur="200" fill="hold">
                                          <p:stCondLst>
                                            <p:cond delay="200"/>
                                          </p:stCondLst>
                                        </p:cTn>
                                        <p:tgtEl>
                                          <p:spTgt spid="13"/>
                                        </p:tgtEl>
                                        <p:attrNameLst>
                                          <p:attrName>r</p:attrName>
                                        </p:attrNameLst>
                                      </p:cBhvr>
                                    </p:animRot>
                                    <p:animRot by="240000">
                                      <p:cBhvr>
                                        <p:cTn id="152" dur="200" fill="hold">
                                          <p:stCondLst>
                                            <p:cond delay="400"/>
                                          </p:stCondLst>
                                        </p:cTn>
                                        <p:tgtEl>
                                          <p:spTgt spid="13"/>
                                        </p:tgtEl>
                                        <p:attrNameLst>
                                          <p:attrName>r</p:attrName>
                                        </p:attrNameLst>
                                      </p:cBhvr>
                                    </p:animRot>
                                    <p:animRot by="-240000">
                                      <p:cBhvr>
                                        <p:cTn id="153" dur="200" fill="hold">
                                          <p:stCondLst>
                                            <p:cond delay="600"/>
                                          </p:stCondLst>
                                        </p:cTn>
                                        <p:tgtEl>
                                          <p:spTgt spid="13"/>
                                        </p:tgtEl>
                                        <p:attrNameLst>
                                          <p:attrName>r</p:attrName>
                                        </p:attrNameLst>
                                      </p:cBhvr>
                                    </p:animRot>
                                    <p:animRot by="120000">
                                      <p:cBhvr>
                                        <p:cTn id="154" dur="200" fill="hold">
                                          <p:stCondLst>
                                            <p:cond delay="800"/>
                                          </p:stCondLst>
                                        </p:cTn>
                                        <p:tgtEl>
                                          <p:spTgt spid="13"/>
                                        </p:tgtEl>
                                        <p:attrNameLst>
                                          <p:attrName>r</p:attrName>
                                        </p:attrNameLst>
                                      </p:cBhvr>
                                    </p:animRot>
                                  </p:childTnLst>
                                </p:cTn>
                              </p:par>
                              <p:par>
                                <p:cTn id="155" presetID="32" presetClass="emph" presetSubtype="0" fill="hold" grpId="2" nodeType="withEffect">
                                  <p:stCondLst>
                                    <p:cond delay="0"/>
                                  </p:stCondLst>
                                  <p:childTnLst>
                                    <p:animRot by="120000">
                                      <p:cBhvr>
                                        <p:cTn id="156" dur="100" fill="hold">
                                          <p:stCondLst>
                                            <p:cond delay="0"/>
                                          </p:stCondLst>
                                        </p:cTn>
                                        <p:tgtEl>
                                          <p:spTgt spid="14"/>
                                        </p:tgtEl>
                                        <p:attrNameLst>
                                          <p:attrName>r</p:attrName>
                                        </p:attrNameLst>
                                      </p:cBhvr>
                                    </p:animRot>
                                    <p:animRot by="-240000">
                                      <p:cBhvr>
                                        <p:cTn id="157" dur="200" fill="hold">
                                          <p:stCondLst>
                                            <p:cond delay="200"/>
                                          </p:stCondLst>
                                        </p:cTn>
                                        <p:tgtEl>
                                          <p:spTgt spid="14"/>
                                        </p:tgtEl>
                                        <p:attrNameLst>
                                          <p:attrName>r</p:attrName>
                                        </p:attrNameLst>
                                      </p:cBhvr>
                                    </p:animRot>
                                    <p:animRot by="240000">
                                      <p:cBhvr>
                                        <p:cTn id="158" dur="200" fill="hold">
                                          <p:stCondLst>
                                            <p:cond delay="400"/>
                                          </p:stCondLst>
                                        </p:cTn>
                                        <p:tgtEl>
                                          <p:spTgt spid="14"/>
                                        </p:tgtEl>
                                        <p:attrNameLst>
                                          <p:attrName>r</p:attrName>
                                        </p:attrNameLst>
                                      </p:cBhvr>
                                    </p:animRot>
                                    <p:animRot by="-240000">
                                      <p:cBhvr>
                                        <p:cTn id="159" dur="200" fill="hold">
                                          <p:stCondLst>
                                            <p:cond delay="600"/>
                                          </p:stCondLst>
                                        </p:cTn>
                                        <p:tgtEl>
                                          <p:spTgt spid="14"/>
                                        </p:tgtEl>
                                        <p:attrNameLst>
                                          <p:attrName>r</p:attrName>
                                        </p:attrNameLst>
                                      </p:cBhvr>
                                    </p:animRot>
                                    <p:animRot by="120000">
                                      <p:cBhvr>
                                        <p:cTn id="160" dur="200" fill="hold">
                                          <p:stCondLst>
                                            <p:cond delay="800"/>
                                          </p:stCondLst>
                                        </p:cTn>
                                        <p:tgtEl>
                                          <p:spTgt spid="14"/>
                                        </p:tgtEl>
                                        <p:attrNameLst>
                                          <p:attrName>r</p:attrName>
                                        </p:attrNameLst>
                                      </p:cBhvr>
                                    </p:animRot>
                                  </p:childTnLst>
                                </p:cTn>
                              </p:par>
                              <p:par>
                                <p:cTn id="161" presetID="32" presetClass="emph" presetSubtype="0" fill="hold" nodeType="withEffect">
                                  <p:stCondLst>
                                    <p:cond delay="0"/>
                                  </p:stCondLst>
                                  <p:childTnLst>
                                    <p:animRot by="120000">
                                      <p:cBhvr>
                                        <p:cTn id="162" dur="100" fill="hold">
                                          <p:stCondLst>
                                            <p:cond delay="0"/>
                                          </p:stCondLst>
                                        </p:cTn>
                                        <p:tgtEl>
                                          <p:spTgt spid="4"/>
                                        </p:tgtEl>
                                        <p:attrNameLst>
                                          <p:attrName>r</p:attrName>
                                        </p:attrNameLst>
                                      </p:cBhvr>
                                    </p:animRot>
                                    <p:animRot by="-240000">
                                      <p:cBhvr>
                                        <p:cTn id="163" dur="200" fill="hold">
                                          <p:stCondLst>
                                            <p:cond delay="200"/>
                                          </p:stCondLst>
                                        </p:cTn>
                                        <p:tgtEl>
                                          <p:spTgt spid="4"/>
                                        </p:tgtEl>
                                        <p:attrNameLst>
                                          <p:attrName>r</p:attrName>
                                        </p:attrNameLst>
                                      </p:cBhvr>
                                    </p:animRot>
                                    <p:animRot by="240000">
                                      <p:cBhvr>
                                        <p:cTn id="164" dur="200" fill="hold">
                                          <p:stCondLst>
                                            <p:cond delay="400"/>
                                          </p:stCondLst>
                                        </p:cTn>
                                        <p:tgtEl>
                                          <p:spTgt spid="4"/>
                                        </p:tgtEl>
                                        <p:attrNameLst>
                                          <p:attrName>r</p:attrName>
                                        </p:attrNameLst>
                                      </p:cBhvr>
                                    </p:animRot>
                                    <p:animRot by="-240000">
                                      <p:cBhvr>
                                        <p:cTn id="165" dur="200" fill="hold">
                                          <p:stCondLst>
                                            <p:cond delay="600"/>
                                          </p:stCondLst>
                                        </p:cTn>
                                        <p:tgtEl>
                                          <p:spTgt spid="4"/>
                                        </p:tgtEl>
                                        <p:attrNameLst>
                                          <p:attrName>r</p:attrName>
                                        </p:attrNameLst>
                                      </p:cBhvr>
                                    </p:animRot>
                                    <p:animRot by="120000">
                                      <p:cBhvr>
                                        <p:cTn id="166" dur="200" fill="hold">
                                          <p:stCondLst>
                                            <p:cond delay="800"/>
                                          </p:stCondLst>
                                        </p:cTn>
                                        <p:tgtEl>
                                          <p:spTgt spid="4"/>
                                        </p:tgtEl>
                                        <p:attrNameLst>
                                          <p:attrName>r</p:attrName>
                                        </p:attrNameLst>
                                      </p:cBhvr>
                                    </p:animRot>
                                  </p:childTnLst>
                                </p:cTn>
                              </p:par>
                              <p:par>
                                <p:cTn id="167" presetID="32" presetClass="emph" presetSubtype="0" fill="hold" grpId="3" nodeType="withEffect">
                                  <p:stCondLst>
                                    <p:cond delay="0"/>
                                  </p:stCondLst>
                                  <p:childTnLst>
                                    <p:animRot by="120000">
                                      <p:cBhvr>
                                        <p:cTn id="168" dur="100" fill="hold">
                                          <p:stCondLst>
                                            <p:cond delay="0"/>
                                          </p:stCondLst>
                                        </p:cTn>
                                        <p:tgtEl>
                                          <p:spTgt spid="6"/>
                                        </p:tgtEl>
                                        <p:attrNameLst>
                                          <p:attrName>r</p:attrName>
                                        </p:attrNameLst>
                                      </p:cBhvr>
                                    </p:animRot>
                                    <p:animRot by="-240000">
                                      <p:cBhvr>
                                        <p:cTn id="169" dur="200" fill="hold">
                                          <p:stCondLst>
                                            <p:cond delay="200"/>
                                          </p:stCondLst>
                                        </p:cTn>
                                        <p:tgtEl>
                                          <p:spTgt spid="6"/>
                                        </p:tgtEl>
                                        <p:attrNameLst>
                                          <p:attrName>r</p:attrName>
                                        </p:attrNameLst>
                                      </p:cBhvr>
                                    </p:animRot>
                                    <p:animRot by="240000">
                                      <p:cBhvr>
                                        <p:cTn id="170" dur="200" fill="hold">
                                          <p:stCondLst>
                                            <p:cond delay="400"/>
                                          </p:stCondLst>
                                        </p:cTn>
                                        <p:tgtEl>
                                          <p:spTgt spid="6"/>
                                        </p:tgtEl>
                                        <p:attrNameLst>
                                          <p:attrName>r</p:attrName>
                                        </p:attrNameLst>
                                      </p:cBhvr>
                                    </p:animRot>
                                    <p:animRot by="-240000">
                                      <p:cBhvr>
                                        <p:cTn id="171" dur="200" fill="hold">
                                          <p:stCondLst>
                                            <p:cond delay="600"/>
                                          </p:stCondLst>
                                        </p:cTn>
                                        <p:tgtEl>
                                          <p:spTgt spid="6"/>
                                        </p:tgtEl>
                                        <p:attrNameLst>
                                          <p:attrName>r</p:attrName>
                                        </p:attrNameLst>
                                      </p:cBhvr>
                                    </p:animRot>
                                    <p:animRot by="120000">
                                      <p:cBhvr>
                                        <p:cTn id="172" dur="200" fill="hold">
                                          <p:stCondLst>
                                            <p:cond delay="800"/>
                                          </p:stCondLst>
                                        </p:cTn>
                                        <p:tgtEl>
                                          <p:spTgt spid="6"/>
                                        </p:tgtEl>
                                        <p:attrNameLst>
                                          <p:attrName>r</p:attrName>
                                        </p:attrNameLst>
                                      </p:cBhvr>
                                    </p:animRot>
                                  </p:childTnLst>
                                </p:cTn>
                              </p:par>
                              <p:par>
                                <p:cTn id="173" presetID="32" presetClass="emph" presetSubtype="0" fill="hold" nodeType="withEffect">
                                  <p:stCondLst>
                                    <p:cond delay="0"/>
                                  </p:stCondLst>
                                  <p:childTnLst>
                                    <p:animRot by="120000">
                                      <p:cBhvr>
                                        <p:cTn id="174" dur="100" fill="hold">
                                          <p:stCondLst>
                                            <p:cond delay="0"/>
                                          </p:stCondLst>
                                        </p:cTn>
                                        <p:tgtEl>
                                          <p:spTgt spid="8"/>
                                        </p:tgtEl>
                                        <p:attrNameLst>
                                          <p:attrName>r</p:attrName>
                                        </p:attrNameLst>
                                      </p:cBhvr>
                                    </p:animRot>
                                    <p:animRot by="-240000">
                                      <p:cBhvr>
                                        <p:cTn id="175" dur="200" fill="hold">
                                          <p:stCondLst>
                                            <p:cond delay="200"/>
                                          </p:stCondLst>
                                        </p:cTn>
                                        <p:tgtEl>
                                          <p:spTgt spid="8"/>
                                        </p:tgtEl>
                                        <p:attrNameLst>
                                          <p:attrName>r</p:attrName>
                                        </p:attrNameLst>
                                      </p:cBhvr>
                                    </p:animRot>
                                    <p:animRot by="240000">
                                      <p:cBhvr>
                                        <p:cTn id="176" dur="200" fill="hold">
                                          <p:stCondLst>
                                            <p:cond delay="400"/>
                                          </p:stCondLst>
                                        </p:cTn>
                                        <p:tgtEl>
                                          <p:spTgt spid="8"/>
                                        </p:tgtEl>
                                        <p:attrNameLst>
                                          <p:attrName>r</p:attrName>
                                        </p:attrNameLst>
                                      </p:cBhvr>
                                    </p:animRot>
                                    <p:animRot by="-240000">
                                      <p:cBhvr>
                                        <p:cTn id="177" dur="200" fill="hold">
                                          <p:stCondLst>
                                            <p:cond delay="600"/>
                                          </p:stCondLst>
                                        </p:cTn>
                                        <p:tgtEl>
                                          <p:spTgt spid="8"/>
                                        </p:tgtEl>
                                        <p:attrNameLst>
                                          <p:attrName>r</p:attrName>
                                        </p:attrNameLst>
                                      </p:cBhvr>
                                    </p:animRot>
                                    <p:animRot by="120000">
                                      <p:cBhvr>
                                        <p:cTn id="178" dur="200" fill="hold">
                                          <p:stCondLst>
                                            <p:cond delay="800"/>
                                          </p:stCondLst>
                                        </p:cTn>
                                        <p:tgtEl>
                                          <p:spTgt spid="8"/>
                                        </p:tgtEl>
                                        <p:attrNameLst>
                                          <p:attrName>r</p:attrName>
                                        </p:attrNameLst>
                                      </p:cBhvr>
                                    </p:animRot>
                                  </p:childTnLst>
                                </p:cTn>
                              </p:par>
                              <p:par>
                                <p:cTn id="179" presetID="32" presetClass="emph" presetSubtype="0" fill="hold" grpId="2" nodeType="withEffect">
                                  <p:stCondLst>
                                    <p:cond delay="0"/>
                                  </p:stCondLst>
                                  <p:childTnLst>
                                    <p:animRot by="120000">
                                      <p:cBhvr>
                                        <p:cTn id="180" dur="100" fill="hold">
                                          <p:stCondLst>
                                            <p:cond delay="0"/>
                                          </p:stCondLst>
                                        </p:cTn>
                                        <p:tgtEl>
                                          <p:spTgt spid="9"/>
                                        </p:tgtEl>
                                        <p:attrNameLst>
                                          <p:attrName>r</p:attrName>
                                        </p:attrNameLst>
                                      </p:cBhvr>
                                    </p:animRot>
                                    <p:animRot by="-240000">
                                      <p:cBhvr>
                                        <p:cTn id="181" dur="200" fill="hold">
                                          <p:stCondLst>
                                            <p:cond delay="200"/>
                                          </p:stCondLst>
                                        </p:cTn>
                                        <p:tgtEl>
                                          <p:spTgt spid="9"/>
                                        </p:tgtEl>
                                        <p:attrNameLst>
                                          <p:attrName>r</p:attrName>
                                        </p:attrNameLst>
                                      </p:cBhvr>
                                    </p:animRot>
                                    <p:animRot by="240000">
                                      <p:cBhvr>
                                        <p:cTn id="182" dur="200" fill="hold">
                                          <p:stCondLst>
                                            <p:cond delay="400"/>
                                          </p:stCondLst>
                                        </p:cTn>
                                        <p:tgtEl>
                                          <p:spTgt spid="9"/>
                                        </p:tgtEl>
                                        <p:attrNameLst>
                                          <p:attrName>r</p:attrName>
                                        </p:attrNameLst>
                                      </p:cBhvr>
                                    </p:animRot>
                                    <p:animRot by="-240000">
                                      <p:cBhvr>
                                        <p:cTn id="183" dur="200" fill="hold">
                                          <p:stCondLst>
                                            <p:cond delay="600"/>
                                          </p:stCondLst>
                                        </p:cTn>
                                        <p:tgtEl>
                                          <p:spTgt spid="9"/>
                                        </p:tgtEl>
                                        <p:attrNameLst>
                                          <p:attrName>r</p:attrName>
                                        </p:attrNameLst>
                                      </p:cBhvr>
                                    </p:animRot>
                                    <p:animRot by="120000">
                                      <p:cBhvr>
                                        <p:cTn id="184" dur="200" fill="hold">
                                          <p:stCondLst>
                                            <p:cond delay="800"/>
                                          </p:stCondLst>
                                        </p:cTn>
                                        <p:tgtEl>
                                          <p:spTgt spid="9"/>
                                        </p:tgtEl>
                                        <p:attrNameLst>
                                          <p:attrName>r</p:attrName>
                                        </p:attrNameLst>
                                      </p:cBhvr>
                                    </p:animRot>
                                  </p:childTnLst>
                                </p:cTn>
                              </p:par>
                              <p:par>
                                <p:cTn id="185" presetID="32" presetClass="emph" presetSubtype="0" fill="hold" grpId="2" nodeType="withEffect">
                                  <p:stCondLst>
                                    <p:cond delay="0"/>
                                  </p:stCondLst>
                                  <p:childTnLst>
                                    <p:animRot by="120000">
                                      <p:cBhvr>
                                        <p:cTn id="186" dur="100" fill="hold">
                                          <p:stCondLst>
                                            <p:cond delay="0"/>
                                          </p:stCondLst>
                                        </p:cTn>
                                        <p:tgtEl>
                                          <p:spTgt spid="10"/>
                                        </p:tgtEl>
                                        <p:attrNameLst>
                                          <p:attrName>r</p:attrName>
                                        </p:attrNameLst>
                                      </p:cBhvr>
                                    </p:animRot>
                                    <p:animRot by="-240000">
                                      <p:cBhvr>
                                        <p:cTn id="187" dur="200" fill="hold">
                                          <p:stCondLst>
                                            <p:cond delay="200"/>
                                          </p:stCondLst>
                                        </p:cTn>
                                        <p:tgtEl>
                                          <p:spTgt spid="10"/>
                                        </p:tgtEl>
                                        <p:attrNameLst>
                                          <p:attrName>r</p:attrName>
                                        </p:attrNameLst>
                                      </p:cBhvr>
                                    </p:animRot>
                                    <p:animRot by="240000">
                                      <p:cBhvr>
                                        <p:cTn id="188" dur="200" fill="hold">
                                          <p:stCondLst>
                                            <p:cond delay="400"/>
                                          </p:stCondLst>
                                        </p:cTn>
                                        <p:tgtEl>
                                          <p:spTgt spid="10"/>
                                        </p:tgtEl>
                                        <p:attrNameLst>
                                          <p:attrName>r</p:attrName>
                                        </p:attrNameLst>
                                      </p:cBhvr>
                                    </p:animRot>
                                    <p:animRot by="-240000">
                                      <p:cBhvr>
                                        <p:cTn id="189" dur="200" fill="hold">
                                          <p:stCondLst>
                                            <p:cond delay="600"/>
                                          </p:stCondLst>
                                        </p:cTn>
                                        <p:tgtEl>
                                          <p:spTgt spid="10"/>
                                        </p:tgtEl>
                                        <p:attrNameLst>
                                          <p:attrName>r</p:attrName>
                                        </p:attrNameLst>
                                      </p:cBhvr>
                                    </p:animRot>
                                    <p:animRot by="120000">
                                      <p:cBhvr>
                                        <p:cTn id="190" dur="200" fill="hold">
                                          <p:stCondLst>
                                            <p:cond delay="800"/>
                                          </p:stCondLst>
                                        </p:cTn>
                                        <p:tgtEl>
                                          <p:spTgt spid="10"/>
                                        </p:tgtEl>
                                        <p:attrNameLst>
                                          <p:attrName>r</p:attrName>
                                        </p:attrNameLst>
                                      </p:cBhvr>
                                    </p:animRot>
                                  </p:childTnLst>
                                </p:cTn>
                              </p:par>
                              <p:par>
                                <p:cTn id="191" presetID="1" presetClass="emph" presetSubtype="2" fill="hold" nodeType="withEffect">
                                  <p:stCondLst>
                                    <p:cond delay="500"/>
                                  </p:stCondLst>
                                  <p:childTnLst>
                                    <p:animClr clrSpc="rgb" dir="cw">
                                      <p:cBhvr>
                                        <p:cTn id="192" dur="2000" fill="hold"/>
                                        <p:tgtEl>
                                          <p:spTgt spid="10"/>
                                        </p:tgtEl>
                                        <p:attrNameLst>
                                          <p:attrName>fillcolor</p:attrName>
                                        </p:attrNameLst>
                                      </p:cBhvr>
                                      <p:to>
                                        <a:srgbClr val="FF0000"/>
                                      </p:to>
                                    </p:animClr>
                                    <p:set>
                                      <p:cBhvr>
                                        <p:cTn id="193" dur="2000" fill="hold"/>
                                        <p:tgtEl>
                                          <p:spTgt spid="10"/>
                                        </p:tgtEl>
                                        <p:attrNameLst>
                                          <p:attrName>fill.type</p:attrName>
                                        </p:attrNameLst>
                                      </p:cBhvr>
                                      <p:to>
                                        <p:strVal val="solid"/>
                                      </p:to>
                                    </p:set>
                                    <p:set>
                                      <p:cBhvr>
                                        <p:cTn id="194" dur="2000" fill="hold"/>
                                        <p:tgtEl>
                                          <p:spTgt spid="10"/>
                                        </p:tgtEl>
                                        <p:attrNameLst>
                                          <p:attrName>fill.on</p:attrName>
                                        </p:attrNameLst>
                                      </p:cBhvr>
                                      <p:to>
                                        <p:strVal val="true"/>
                                      </p:to>
                                    </p:set>
                                  </p:childTnLst>
                                  <p:subTnLst>
                                    <p:audio>
                                      <p:cMediaNode>
                                        <p:cTn display="0" masterRel="sameClick">
                                          <p:stCondLst>
                                            <p:cond evt="begin" delay="0">
                                              <p:tn val="191"/>
                                            </p:cond>
                                          </p:stCondLst>
                                          <p:endCondLst>
                                            <p:cond evt="onStopAudio" delay="0">
                                              <p:tgtEl>
                                                <p:sldTgt/>
                                              </p:tgtEl>
                                            </p:cond>
                                          </p:endCondLst>
                                        </p:cTn>
                                        <p:tgtEl>
                                          <p:sndTgt r:embed="rId4" name="sai 50 (1).wav"/>
                                        </p:tgtEl>
                                      </p:cMediaNode>
                                    </p:audio>
                                  </p:subTnLst>
                                </p:cTn>
                              </p:par>
                              <p:par>
                                <p:cTn id="195" presetID="1" presetClass="emph" presetSubtype="2" fill="hold" nodeType="withEffect">
                                  <p:stCondLst>
                                    <p:cond delay="0"/>
                                  </p:stCondLst>
                                  <p:childTnLst>
                                    <p:animClr clrSpc="rgb" dir="cw">
                                      <p:cBhvr>
                                        <p:cTn id="196" dur="2000" fill="hold"/>
                                        <p:tgtEl>
                                          <p:spTgt spid="6"/>
                                        </p:tgtEl>
                                        <p:attrNameLst>
                                          <p:attrName>fillcolor</p:attrName>
                                        </p:attrNameLst>
                                      </p:cBhvr>
                                      <p:to>
                                        <a:srgbClr val="66FFFF"/>
                                      </p:to>
                                    </p:animClr>
                                    <p:set>
                                      <p:cBhvr>
                                        <p:cTn id="197" dur="2000" fill="hold"/>
                                        <p:tgtEl>
                                          <p:spTgt spid="6"/>
                                        </p:tgtEl>
                                        <p:attrNameLst>
                                          <p:attrName>fill.type</p:attrName>
                                        </p:attrNameLst>
                                      </p:cBhvr>
                                      <p:to>
                                        <p:strVal val="solid"/>
                                      </p:to>
                                    </p:set>
                                    <p:set>
                                      <p:cBhvr>
                                        <p:cTn id="198" dur="2000" fill="hold"/>
                                        <p:tgtEl>
                                          <p:spTgt spid="6"/>
                                        </p:tgtEl>
                                        <p:attrNameLst>
                                          <p:attrName>fill.on</p:attrName>
                                        </p:attrNameLst>
                                      </p:cBhvr>
                                      <p:to>
                                        <p:strVal val="true"/>
                                      </p:to>
                                    </p:set>
                                  </p:childTnLst>
                                </p:cTn>
                              </p:par>
                              <p:par>
                                <p:cTn id="199" presetID="42" presetClass="entr" presetSubtype="0" fill="hold" nodeType="withEffect">
                                  <p:stCondLst>
                                    <p:cond delay="0"/>
                                  </p:stCondLst>
                                  <p:childTnLst>
                                    <p:set>
                                      <p:cBhvr>
                                        <p:cTn id="200" dur="1" fill="hold">
                                          <p:stCondLst>
                                            <p:cond delay="0"/>
                                          </p:stCondLst>
                                        </p:cTn>
                                        <p:tgtEl>
                                          <p:spTgt spid="16"/>
                                        </p:tgtEl>
                                        <p:attrNameLst>
                                          <p:attrName>style.visibility</p:attrName>
                                        </p:attrNameLst>
                                      </p:cBhvr>
                                      <p:to>
                                        <p:strVal val="visible"/>
                                      </p:to>
                                    </p:set>
                                    <p:animEffect transition="in" filter="fade">
                                      <p:cBhvr>
                                        <p:cTn id="201" dur="1000"/>
                                        <p:tgtEl>
                                          <p:spTgt spid="16"/>
                                        </p:tgtEl>
                                      </p:cBhvr>
                                    </p:animEffect>
                                    <p:anim calcmode="lin" valueType="num">
                                      <p:cBhvr>
                                        <p:cTn id="202" dur="1000" fill="hold"/>
                                        <p:tgtEl>
                                          <p:spTgt spid="16"/>
                                        </p:tgtEl>
                                        <p:attrNameLst>
                                          <p:attrName>ppt_x</p:attrName>
                                        </p:attrNameLst>
                                      </p:cBhvr>
                                      <p:tavLst>
                                        <p:tav tm="0">
                                          <p:val>
                                            <p:strVal val="#ppt_x"/>
                                          </p:val>
                                        </p:tav>
                                        <p:tav tm="100000">
                                          <p:val>
                                            <p:strVal val="#ppt_x"/>
                                          </p:val>
                                        </p:tav>
                                      </p:tavLst>
                                    </p:anim>
                                    <p:anim calcmode="lin" valueType="num">
                                      <p:cBhvr>
                                        <p:cTn id="20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204" restart="whenNotActive" fill="hold" evtFilter="cancelBubble" nodeType="interactiveSeq">
                <p:stCondLst>
                  <p:cond evt="onClick" delay="0">
                    <p:tgtEl>
                      <p:spTgt spid="14"/>
                    </p:tgtEl>
                  </p:cond>
                </p:stCondLst>
                <p:endSync evt="end" delay="0">
                  <p:rtn val="all"/>
                </p:endSync>
                <p:childTnLst>
                  <p:par>
                    <p:cTn id="205" fill="hold">
                      <p:stCondLst>
                        <p:cond delay="0"/>
                      </p:stCondLst>
                      <p:childTnLst>
                        <p:par>
                          <p:cTn id="206" fill="hold">
                            <p:stCondLst>
                              <p:cond delay="0"/>
                            </p:stCondLst>
                            <p:childTnLst>
                              <p:par>
                                <p:cTn id="207" presetID="32" presetClass="emph" presetSubtype="0" fill="hold" nodeType="clickEffect">
                                  <p:stCondLst>
                                    <p:cond delay="0"/>
                                  </p:stCondLst>
                                  <p:childTnLst>
                                    <p:animRot by="120000">
                                      <p:cBhvr>
                                        <p:cTn id="208" dur="100" fill="hold">
                                          <p:stCondLst>
                                            <p:cond delay="0"/>
                                          </p:stCondLst>
                                        </p:cTn>
                                        <p:tgtEl>
                                          <p:spTgt spid="12"/>
                                        </p:tgtEl>
                                        <p:attrNameLst>
                                          <p:attrName>r</p:attrName>
                                        </p:attrNameLst>
                                      </p:cBhvr>
                                    </p:animRot>
                                    <p:animRot by="-240000">
                                      <p:cBhvr>
                                        <p:cTn id="209" dur="200" fill="hold">
                                          <p:stCondLst>
                                            <p:cond delay="200"/>
                                          </p:stCondLst>
                                        </p:cTn>
                                        <p:tgtEl>
                                          <p:spTgt spid="12"/>
                                        </p:tgtEl>
                                        <p:attrNameLst>
                                          <p:attrName>r</p:attrName>
                                        </p:attrNameLst>
                                      </p:cBhvr>
                                    </p:animRot>
                                    <p:animRot by="240000">
                                      <p:cBhvr>
                                        <p:cTn id="210" dur="200" fill="hold">
                                          <p:stCondLst>
                                            <p:cond delay="400"/>
                                          </p:stCondLst>
                                        </p:cTn>
                                        <p:tgtEl>
                                          <p:spTgt spid="12"/>
                                        </p:tgtEl>
                                        <p:attrNameLst>
                                          <p:attrName>r</p:attrName>
                                        </p:attrNameLst>
                                      </p:cBhvr>
                                    </p:animRot>
                                    <p:animRot by="-240000">
                                      <p:cBhvr>
                                        <p:cTn id="211" dur="200" fill="hold">
                                          <p:stCondLst>
                                            <p:cond delay="600"/>
                                          </p:stCondLst>
                                        </p:cTn>
                                        <p:tgtEl>
                                          <p:spTgt spid="12"/>
                                        </p:tgtEl>
                                        <p:attrNameLst>
                                          <p:attrName>r</p:attrName>
                                        </p:attrNameLst>
                                      </p:cBhvr>
                                    </p:animRot>
                                    <p:animRot by="120000">
                                      <p:cBhvr>
                                        <p:cTn id="212" dur="200" fill="hold">
                                          <p:stCondLst>
                                            <p:cond delay="800"/>
                                          </p:stCondLst>
                                        </p:cTn>
                                        <p:tgtEl>
                                          <p:spTgt spid="12"/>
                                        </p:tgtEl>
                                        <p:attrNameLst>
                                          <p:attrName>r</p:attrName>
                                        </p:attrNameLst>
                                      </p:cBhvr>
                                    </p:animRot>
                                  </p:childTnLst>
                                </p:cTn>
                              </p:par>
                              <p:par>
                                <p:cTn id="213" presetID="32" presetClass="emph" presetSubtype="0" fill="hold" grpId="3" nodeType="withEffect">
                                  <p:stCondLst>
                                    <p:cond delay="0"/>
                                  </p:stCondLst>
                                  <p:childTnLst>
                                    <p:animRot by="120000">
                                      <p:cBhvr>
                                        <p:cTn id="214" dur="100" fill="hold">
                                          <p:stCondLst>
                                            <p:cond delay="0"/>
                                          </p:stCondLst>
                                        </p:cTn>
                                        <p:tgtEl>
                                          <p:spTgt spid="13"/>
                                        </p:tgtEl>
                                        <p:attrNameLst>
                                          <p:attrName>r</p:attrName>
                                        </p:attrNameLst>
                                      </p:cBhvr>
                                    </p:animRot>
                                    <p:animRot by="-240000">
                                      <p:cBhvr>
                                        <p:cTn id="215" dur="200" fill="hold">
                                          <p:stCondLst>
                                            <p:cond delay="200"/>
                                          </p:stCondLst>
                                        </p:cTn>
                                        <p:tgtEl>
                                          <p:spTgt spid="13"/>
                                        </p:tgtEl>
                                        <p:attrNameLst>
                                          <p:attrName>r</p:attrName>
                                        </p:attrNameLst>
                                      </p:cBhvr>
                                    </p:animRot>
                                    <p:animRot by="240000">
                                      <p:cBhvr>
                                        <p:cTn id="216" dur="200" fill="hold">
                                          <p:stCondLst>
                                            <p:cond delay="400"/>
                                          </p:stCondLst>
                                        </p:cTn>
                                        <p:tgtEl>
                                          <p:spTgt spid="13"/>
                                        </p:tgtEl>
                                        <p:attrNameLst>
                                          <p:attrName>r</p:attrName>
                                        </p:attrNameLst>
                                      </p:cBhvr>
                                    </p:animRot>
                                    <p:animRot by="-240000">
                                      <p:cBhvr>
                                        <p:cTn id="217" dur="200" fill="hold">
                                          <p:stCondLst>
                                            <p:cond delay="600"/>
                                          </p:stCondLst>
                                        </p:cTn>
                                        <p:tgtEl>
                                          <p:spTgt spid="13"/>
                                        </p:tgtEl>
                                        <p:attrNameLst>
                                          <p:attrName>r</p:attrName>
                                        </p:attrNameLst>
                                      </p:cBhvr>
                                    </p:animRot>
                                    <p:animRot by="120000">
                                      <p:cBhvr>
                                        <p:cTn id="218" dur="200" fill="hold">
                                          <p:stCondLst>
                                            <p:cond delay="800"/>
                                          </p:stCondLst>
                                        </p:cTn>
                                        <p:tgtEl>
                                          <p:spTgt spid="13"/>
                                        </p:tgtEl>
                                        <p:attrNameLst>
                                          <p:attrName>r</p:attrName>
                                        </p:attrNameLst>
                                      </p:cBhvr>
                                    </p:animRot>
                                  </p:childTnLst>
                                </p:cTn>
                              </p:par>
                              <p:par>
                                <p:cTn id="219" presetID="32" presetClass="emph" presetSubtype="0" fill="hold" grpId="3" nodeType="withEffect">
                                  <p:stCondLst>
                                    <p:cond delay="0"/>
                                  </p:stCondLst>
                                  <p:childTnLst>
                                    <p:animRot by="120000">
                                      <p:cBhvr>
                                        <p:cTn id="220" dur="100" fill="hold">
                                          <p:stCondLst>
                                            <p:cond delay="0"/>
                                          </p:stCondLst>
                                        </p:cTn>
                                        <p:tgtEl>
                                          <p:spTgt spid="14"/>
                                        </p:tgtEl>
                                        <p:attrNameLst>
                                          <p:attrName>r</p:attrName>
                                        </p:attrNameLst>
                                      </p:cBhvr>
                                    </p:animRot>
                                    <p:animRot by="-240000">
                                      <p:cBhvr>
                                        <p:cTn id="221" dur="200" fill="hold">
                                          <p:stCondLst>
                                            <p:cond delay="200"/>
                                          </p:stCondLst>
                                        </p:cTn>
                                        <p:tgtEl>
                                          <p:spTgt spid="14"/>
                                        </p:tgtEl>
                                        <p:attrNameLst>
                                          <p:attrName>r</p:attrName>
                                        </p:attrNameLst>
                                      </p:cBhvr>
                                    </p:animRot>
                                    <p:animRot by="240000">
                                      <p:cBhvr>
                                        <p:cTn id="222" dur="200" fill="hold">
                                          <p:stCondLst>
                                            <p:cond delay="400"/>
                                          </p:stCondLst>
                                        </p:cTn>
                                        <p:tgtEl>
                                          <p:spTgt spid="14"/>
                                        </p:tgtEl>
                                        <p:attrNameLst>
                                          <p:attrName>r</p:attrName>
                                        </p:attrNameLst>
                                      </p:cBhvr>
                                    </p:animRot>
                                    <p:animRot by="-240000">
                                      <p:cBhvr>
                                        <p:cTn id="223" dur="200" fill="hold">
                                          <p:stCondLst>
                                            <p:cond delay="600"/>
                                          </p:stCondLst>
                                        </p:cTn>
                                        <p:tgtEl>
                                          <p:spTgt spid="14"/>
                                        </p:tgtEl>
                                        <p:attrNameLst>
                                          <p:attrName>r</p:attrName>
                                        </p:attrNameLst>
                                      </p:cBhvr>
                                    </p:animRot>
                                    <p:animRot by="120000">
                                      <p:cBhvr>
                                        <p:cTn id="224" dur="200" fill="hold">
                                          <p:stCondLst>
                                            <p:cond delay="800"/>
                                          </p:stCondLst>
                                        </p:cTn>
                                        <p:tgtEl>
                                          <p:spTgt spid="14"/>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4"/>
                                        </p:tgtEl>
                                        <p:attrNameLst>
                                          <p:attrName>r</p:attrName>
                                        </p:attrNameLst>
                                      </p:cBhvr>
                                    </p:animRot>
                                    <p:animRot by="-240000">
                                      <p:cBhvr>
                                        <p:cTn id="227" dur="200" fill="hold">
                                          <p:stCondLst>
                                            <p:cond delay="200"/>
                                          </p:stCondLst>
                                        </p:cTn>
                                        <p:tgtEl>
                                          <p:spTgt spid="4"/>
                                        </p:tgtEl>
                                        <p:attrNameLst>
                                          <p:attrName>r</p:attrName>
                                        </p:attrNameLst>
                                      </p:cBhvr>
                                    </p:animRot>
                                    <p:animRot by="240000">
                                      <p:cBhvr>
                                        <p:cTn id="228" dur="200" fill="hold">
                                          <p:stCondLst>
                                            <p:cond delay="400"/>
                                          </p:stCondLst>
                                        </p:cTn>
                                        <p:tgtEl>
                                          <p:spTgt spid="4"/>
                                        </p:tgtEl>
                                        <p:attrNameLst>
                                          <p:attrName>r</p:attrName>
                                        </p:attrNameLst>
                                      </p:cBhvr>
                                    </p:animRot>
                                    <p:animRot by="-240000">
                                      <p:cBhvr>
                                        <p:cTn id="229" dur="200" fill="hold">
                                          <p:stCondLst>
                                            <p:cond delay="600"/>
                                          </p:stCondLst>
                                        </p:cTn>
                                        <p:tgtEl>
                                          <p:spTgt spid="4"/>
                                        </p:tgtEl>
                                        <p:attrNameLst>
                                          <p:attrName>r</p:attrName>
                                        </p:attrNameLst>
                                      </p:cBhvr>
                                    </p:animRot>
                                    <p:animRot by="120000">
                                      <p:cBhvr>
                                        <p:cTn id="230" dur="200" fill="hold">
                                          <p:stCondLst>
                                            <p:cond delay="800"/>
                                          </p:stCondLst>
                                        </p:cTn>
                                        <p:tgtEl>
                                          <p:spTgt spid="4"/>
                                        </p:tgtEl>
                                        <p:attrNameLst>
                                          <p:attrName>r</p:attrName>
                                        </p:attrNameLst>
                                      </p:cBhvr>
                                    </p:animRot>
                                  </p:childTnLst>
                                </p:cTn>
                              </p:par>
                              <p:par>
                                <p:cTn id="231" presetID="32" presetClass="emph" presetSubtype="0" fill="hold" grpId="4" nodeType="withEffect">
                                  <p:stCondLst>
                                    <p:cond delay="0"/>
                                  </p:stCondLst>
                                  <p:childTnLst>
                                    <p:animRot by="120000">
                                      <p:cBhvr>
                                        <p:cTn id="232" dur="100" fill="hold">
                                          <p:stCondLst>
                                            <p:cond delay="0"/>
                                          </p:stCondLst>
                                        </p:cTn>
                                        <p:tgtEl>
                                          <p:spTgt spid="5"/>
                                        </p:tgtEl>
                                        <p:attrNameLst>
                                          <p:attrName>r</p:attrName>
                                        </p:attrNameLst>
                                      </p:cBhvr>
                                    </p:animRot>
                                    <p:animRot by="-240000">
                                      <p:cBhvr>
                                        <p:cTn id="233" dur="200" fill="hold">
                                          <p:stCondLst>
                                            <p:cond delay="200"/>
                                          </p:stCondLst>
                                        </p:cTn>
                                        <p:tgtEl>
                                          <p:spTgt spid="5"/>
                                        </p:tgtEl>
                                        <p:attrNameLst>
                                          <p:attrName>r</p:attrName>
                                        </p:attrNameLst>
                                      </p:cBhvr>
                                    </p:animRot>
                                    <p:animRot by="240000">
                                      <p:cBhvr>
                                        <p:cTn id="234" dur="200" fill="hold">
                                          <p:stCondLst>
                                            <p:cond delay="400"/>
                                          </p:stCondLst>
                                        </p:cTn>
                                        <p:tgtEl>
                                          <p:spTgt spid="5"/>
                                        </p:tgtEl>
                                        <p:attrNameLst>
                                          <p:attrName>r</p:attrName>
                                        </p:attrNameLst>
                                      </p:cBhvr>
                                    </p:animRot>
                                    <p:animRot by="-240000">
                                      <p:cBhvr>
                                        <p:cTn id="235" dur="200" fill="hold">
                                          <p:stCondLst>
                                            <p:cond delay="600"/>
                                          </p:stCondLst>
                                        </p:cTn>
                                        <p:tgtEl>
                                          <p:spTgt spid="5"/>
                                        </p:tgtEl>
                                        <p:attrNameLst>
                                          <p:attrName>r</p:attrName>
                                        </p:attrNameLst>
                                      </p:cBhvr>
                                    </p:animRot>
                                    <p:animRot by="120000">
                                      <p:cBhvr>
                                        <p:cTn id="236" dur="200" fill="hold">
                                          <p:stCondLst>
                                            <p:cond delay="800"/>
                                          </p:stCondLst>
                                        </p:cTn>
                                        <p:tgtEl>
                                          <p:spTgt spid="5"/>
                                        </p:tgtEl>
                                        <p:attrNameLst>
                                          <p:attrName>r</p:attrName>
                                        </p:attrNameLst>
                                      </p:cBhvr>
                                    </p:animRot>
                                  </p:childTnLst>
                                </p:cTn>
                              </p:par>
                              <p:par>
                                <p:cTn id="237" presetID="32" presetClass="emph" presetSubtype="0" fill="hold" grpId="4" nodeType="withEffect">
                                  <p:stCondLst>
                                    <p:cond delay="0"/>
                                  </p:stCondLst>
                                  <p:childTnLst>
                                    <p:animRot by="120000">
                                      <p:cBhvr>
                                        <p:cTn id="238" dur="100" fill="hold">
                                          <p:stCondLst>
                                            <p:cond delay="0"/>
                                          </p:stCondLst>
                                        </p:cTn>
                                        <p:tgtEl>
                                          <p:spTgt spid="6"/>
                                        </p:tgtEl>
                                        <p:attrNameLst>
                                          <p:attrName>r</p:attrName>
                                        </p:attrNameLst>
                                      </p:cBhvr>
                                    </p:animRot>
                                    <p:animRot by="-240000">
                                      <p:cBhvr>
                                        <p:cTn id="239" dur="200" fill="hold">
                                          <p:stCondLst>
                                            <p:cond delay="200"/>
                                          </p:stCondLst>
                                        </p:cTn>
                                        <p:tgtEl>
                                          <p:spTgt spid="6"/>
                                        </p:tgtEl>
                                        <p:attrNameLst>
                                          <p:attrName>r</p:attrName>
                                        </p:attrNameLst>
                                      </p:cBhvr>
                                    </p:animRot>
                                    <p:animRot by="240000">
                                      <p:cBhvr>
                                        <p:cTn id="240" dur="200" fill="hold">
                                          <p:stCondLst>
                                            <p:cond delay="400"/>
                                          </p:stCondLst>
                                        </p:cTn>
                                        <p:tgtEl>
                                          <p:spTgt spid="6"/>
                                        </p:tgtEl>
                                        <p:attrNameLst>
                                          <p:attrName>r</p:attrName>
                                        </p:attrNameLst>
                                      </p:cBhvr>
                                    </p:animRot>
                                    <p:animRot by="-240000">
                                      <p:cBhvr>
                                        <p:cTn id="241" dur="200" fill="hold">
                                          <p:stCondLst>
                                            <p:cond delay="600"/>
                                          </p:stCondLst>
                                        </p:cTn>
                                        <p:tgtEl>
                                          <p:spTgt spid="6"/>
                                        </p:tgtEl>
                                        <p:attrNameLst>
                                          <p:attrName>r</p:attrName>
                                        </p:attrNameLst>
                                      </p:cBhvr>
                                    </p:animRot>
                                    <p:animRot by="120000">
                                      <p:cBhvr>
                                        <p:cTn id="242" dur="200" fill="hold">
                                          <p:stCondLst>
                                            <p:cond delay="800"/>
                                          </p:stCondLst>
                                        </p:cTn>
                                        <p:tgtEl>
                                          <p:spTgt spid="6"/>
                                        </p:tgtEl>
                                        <p:attrNameLst>
                                          <p:attrName>r</p:attrName>
                                        </p:attrNameLst>
                                      </p:cBhvr>
                                    </p:animRot>
                                  </p:childTnLst>
                                </p:cTn>
                              </p:par>
                              <p:par>
                                <p:cTn id="243" presetID="32" presetClass="emph" presetSubtype="0" fill="hold" nodeType="withEffect">
                                  <p:stCondLst>
                                    <p:cond delay="0"/>
                                  </p:stCondLst>
                                  <p:childTnLst>
                                    <p:animRot by="120000">
                                      <p:cBhvr>
                                        <p:cTn id="244" dur="100" fill="hold">
                                          <p:stCondLst>
                                            <p:cond delay="0"/>
                                          </p:stCondLst>
                                        </p:cTn>
                                        <p:tgtEl>
                                          <p:spTgt spid="8"/>
                                        </p:tgtEl>
                                        <p:attrNameLst>
                                          <p:attrName>r</p:attrName>
                                        </p:attrNameLst>
                                      </p:cBhvr>
                                    </p:animRot>
                                    <p:animRot by="-240000">
                                      <p:cBhvr>
                                        <p:cTn id="245" dur="200" fill="hold">
                                          <p:stCondLst>
                                            <p:cond delay="200"/>
                                          </p:stCondLst>
                                        </p:cTn>
                                        <p:tgtEl>
                                          <p:spTgt spid="8"/>
                                        </p:tgtEl>
                                        <p:attrNameLst>
                                          <p:attrName>r</p:attrName>
                                        </p:attrNameLst>
                                      </p:cBhvr>
                                    </p:animRot>
                                    <p:animRot by="240000">
                                      <p:cBhvr>
                                        <p:cTn id="246" dur="200" fill="hold">
                                          <p:stCondLst>
                                            <p:cond delay="400"/>
                                          </p:stCondLst>
                                        </p:cTn>
                                        <p:tgtEl>
                                          <p:spTgt spid="8"/>
                                        </p:tgtEl>
                                        <p:attrNameLst>
                                          <p:attrName>r</p:attrName>
                                        </p:attrNameLst>
                                      </p:cBhvr>
                                    </p:animRot>
                                    <p:animRot by="-240000">
                                      <p:cBhvr>
                                        <p:cTn id="247" dur="200" fill="hold">
                                          <p:stCondLst>
                                            <p:cond delay="600"/>
                                          </p:stCondLst>
                                        </p:cTn>
                                        <p:tgtEl>
                                          <p:spTgt spid="8"/>
                                        </p:tgtEl>
                                        <p:attrNameLst>
                                          <p:attrName>r</p:attrName>
                                        </p:attrNameLst>
                                      </p:cBhvr>
                                    </p:animRot>
                                    <p:animRot by="120000">
                                      <p:cBhvr>
                                        <p:cTn id="248" dur="200" fill="hold">
                                          <p:stCondLst>
                                            <p:cond delay="800"/>
                                          </p:stCondLst>
                                        </p:cTn>
                                        <p:tgtEl>
                                          <p:spTgt spid="8"/>
                                        </p:tgtEl>
                                        <p:attrNameLst>
                                          <p:attrName>r</p:attrName>
                                        </p:attrNameLst>
                                      </p:cBhvr>
                                    </p:animRot>
                                  </p:childTnLst>
                                </p:cTn>
                              </p:par>
                              <p:par>
                                <p:cTn id="249" presetID="32" presetClass="emph" presetSubtype="0" fill="hold" grpId="3" nodeType="withEffect">
                                  <p:stCondLst>
                                    <p:cond delay="0"/>
                                  </p:stCondLst>
                                  <p:childTnLst>
                                    <p:animRot by="120000">
                                      <p:cBhvr>
                                        <p:cTn id="250" dur="100" fill="hold">
                                          <p:stCondLst>
                                            <p:cond delay="0"/>
                                          </p:stCondLst>
                                        </p:cTn>
                                        <p:tgtEl>
                                          <p:spTgt spid="9"/>
                                        </p:tgtEl>
                                        <p:attrNameLst>
                                          <p:attrName>r</p:attrName>
                                        </p:attrNameLst>
                                      </p:cBhvr>
                                    </p:animRot>
                                    <p:animRot by="-240000">
                                      <p:cBhvr>
                                        <p:cTn id="251" dur="200" fill="hold">
                                          <p:stCondLst>
                                            <p:cond delay="200"/>
                                          </p:stCondLst>
                                        </p:cTn>
                                        <p:tgtEl>
                                          <p:spTgt spid="9"/>
                                        </p:tgtEl>
                                        <p:attrNameLst>
                                          <p:attrName>r</p:attrName>
                                        </p:attrNameLst>
                                      </p:cBhvr>
                                    </p:animRot>
                                    <p:animRot by="240000">
                                      <p:cBhvr>
                                        <p:cTn id="252" dur="200" fill="hold">
                                          <p:stCondLst>
                                            <p:cond delay="400"/>
                                          </p:stCondLst>
                                        </p:cTn>
                                        <p:tgtEl>
                                          <p:spTgt spid="9"/>
                                        </p:tgtEl>
                                        <p:attrNameLst>
                                          <p:attrName>r</p:attrName>
                                        </p:attrNameLst>
                                      </p:cBhvr>
                                    </p:animRot>
                                    <p:animRot by="-240000">
                                      <p:cBhvr>
                                        <p:cTn id="253" dur="200" fill="hold">
                                          <p:stCondLst>
                                            <p:cond delay="600"/>
                                          </p:stCondLst>
                                        </p:cTn>
                                        <p:tgtEl>
                                          <p:spTgt spid="9"/>
                                        </p:tgtEl>
                                        <p:attrNameLst>
                                          <p:attrName>r</p:attrName>
                                        </p:attrNameLst>
                                      </p:cBhvr>
                                    </p:animRot>
                                    <p:animRot by="120000">
                                      <p:cBhvr>
                                        <p:cTn id="254" dur="200" fill="hold">
                                          <p:stCondLst>
                                            <p:cond delay="800"/>
                                          </p:stCondLst>
                                        </p:cTn>
                                        <p:tgtEl>
                                          <p:spTgt spid="9"/>
                                        </p:tgtEl>
                                        <p:attrNameLst>
                                          <p:attrName>r</p:attrName>
                                        </p:attrNameLst>
                                      </p:cBhvr>
                                    </p:animRot>
                                  </p:childTnLst>
                                </p:cTn>
                              </p:par>
                              <p:par>
                                <p:cTn id="255" presetID="32" presetClass="emph" presetSubtype="0" fill="hold" grpId="3" nodeType="withEffect">
                                  <p:stCondLst>
                                    <p:cond delay="0"/>
                                  </p:stCondLst>
                                  <p:childTnLst>
                                    <p:animRot by="120000">
                                      <p:cBhvr>
                                        <p:cTn id="256" dur="100" fill="hold">
                                          <p:stCondLst>
                                            <p:cond delay="0"/>
                                          </p:stCondLst>
                                        </p:cTn>
                                        <p:tgtEl>
                                          <p:spTgt spid="10"/>
                                        </p:tgtEl>
                                        <p:attrNameLst>
                                          <p:attrName>r</p:attrName>
                                        </p:attrNameLst>
                                      </p:cBhvr>
                                    </p:animRot>
                                    <p:animRot by="-240000">
                                      <p:cBhvr>
                                        <p:cTn id="257" dur="200" fill="hold">
                                          <p:stCondLst>
                                            <p:cond delay="200"/>
                                          </p:stCondLst>
                                        </p:cTn>
                                        <p:tgtEl>
                                          <p:spTgt spid="10"/>
                                        </p:tgtEl>
                                        <p:attrNameLst>
                                          <p:attrName>r</p:attrName>
                                        </p:attrNameLst>
                                      </p:cBhvr>
                                    </p:animRot>
                                    <p:animRot by="240000">
                                      <p:cBhvr>
                                        <p:cTn id="258" dur="200" fill="hold">
                                          <p:stCondLst>
                                            <p:cond delay="400"/>
                                          </p:stCondLst>
                                        </p:cTn>
                                        <p:tgtEl>
                                          <p:spTgt spid="10"/>
                                        </p:tgtEl>
                                        <p:attrNameLst>
                                          <p:attrName>r</p:attrName>
                                        </p:attrNameLst>
                                      </p:cBhvr>
                                    </p:animRot>
                                    <p:animRot by="-240000">
                                      <p:cBhvr>
                                        <p:cTn id="259" dur="200" fill="hold">
                                          <p:stCondLst>
                                            <p:cond delay="600"/>
                                          </p:stCondLst>
                                        </p:cTn>
                                        <p:tgtEl>
                                          <p:spTgt spid="10"/>
                                        </p:tgtEl>
                                        <p:attrNameLst>
                                          <p:attrName>r</p:attrName>
                                        </p:attrNameLst>
                                      </p:cBhvr>
                                    </p:animRot>
                                    <p:animRot by="120000">
                                      <p:cBhvr>
                                        <p:cTn id="260" dur="200" fill="hold">
                                          <p:stCondLst>
                                            <p:cond delay="800"/>
                                          </p:stCondLst>
                                        </p:cTn>
                                        <p:tgtEl>
                                          <p:spTgt spid="10"/>
                                        </p:tgtEl>
                                        <p:attrNameLst>
                                          <p:attrName>r</p:attrName>
                                        </p:attrNameLst>
                                      </p:cBhvr>
                                    </p:animRot>
                                  </p:childTnLst>
                                </p:cTn>
                              </p:par>
                              <p:par>
                                <p:cTn id="261" presetID="1" presetClass="emph" presetSubtype="2" fill="hold" nodeType="withEffect">
                                  <p:stCondLst>
                                    <p:cond delay="500"/>
                                  </p:stCondLst>
                                  <p:childTnLst>
                                    <p:animClr clrSpc="rgb" dir="cw">
                                      <p:cBhvr>
                                        <p:cTn id="262" dur="2000" fill="hold"/>
                                        <p:tgtEl>
                                          <p:spTgt spid="14"/>
                                        </p:tgtEl>
                                        <p:attrNameLst>
                                          <p:attrName>fillcolor</p:attrName>
                                        </p:attrNameLst>
                                      </p:cBhvr>
                                      <p:to>
                                        <a:srgbClr val="FF0000"/>
                                      </p:to>
                                    </p:animClr>
                                    <p:set>
                                      <p:cBhvr>
                                        <p:cTn id="263" dur="2000" fill="hold"/>
                                        <p:tgtEl>
                                          <p:spTgt spid="14"/>
                                        </p:tgtEl>
                                        <p:attrNameLst>
                                          <p:attrName>fill.type</p:attrName>
                                        </p:attrNameLst>
                                      </p:cBhvr>
                                      <p:to>
                                        <p:strVal val="solid"/>
                                      </p:to>
                                    </p:set>
                                    <p:set>
                                      <p:cBhvr>
                                        <p:cTn id="264" dur="2000" fill="hold"/>
                                        <p:tgtEl>
                                          <p:spTgt spid="14"/>
                                        </p:tgtEl>
                                        <p:attrNameLst>
                                          <p:attrName>fill.on</p:attrName>
                                        </p:attrNameLst>
                                      </p:cBhvr>
                                      <p:to>
                                        <p:strVal val="true"/>
                                      </p:to>
                                    </p:set>
                                  </p:childTnLst>
                                  <p:subTnLst>
                                    <p:audio>
                                      <p:cMediaNode>
                                        <p:cTn display="0" masterRel="sameClick">
                                          <p:stCondLst>
                                            <p:cond evt="begin" delay="0">
                                              <p:tn val="261"/>
                                            </p:cond>
                                          </p:stCondLst>
                                          <p:endCondLst>
                                            <p:cond evt="onStopAudio" delay="0">
                                              <p:tgtEl>
                                                <p:sldTgt/>
                                              </p:tgtEl>
                                            </p:cond>
                                          </p:endCondLst>
                                        </p:cTn>
                                        <p:tgtEl>
                                          <p:sndTgt r:embed="rId4" name="sai 50 (1).wav"/>
                                        </p:tgtEl>
                                      </p:cMediaNode>
                                    </p:audio>
                                  </p:subTnLst>
                                </p:cTn>
                              </p:par>
                              <p:par>
                                <p:cTn id="265" presetID="1" presetClass="emph" presetSubtype="2" fill="hold" nodeType="withEffect">
                                  <p:stCondLst>
                                    <p:cond delay="500"/>
                                  </p:stCondLst>
                                  <p:childTnLst>
                                    <p:animClr clrSpc="rgb" dir="cw">
                                      <p:cBhvr>
                                        <p:cTn id="266" dur="2000" fill="hold"/>
                                        <p:tgtEl>
                                          <p:spTgt spid="6"/>
                                        </p:tgtEl>
                                        <p:attrNameLst>
                                          <p:attrName>fillcolor</p:attrName>
                                        </p:attrNameLst>
                                      </p:cBhvr>
                                      <p:to>
                                        <a:srgbClr val="66FFFF"/>
                                      </p:to>
                                    </p:animClr>
                                    <p:set>
                                      <p:cBhvr>
                                        <p:cTn id="267" dur="2000" fill="hold"/>
                                        <p:tgtEl>
                                          <p:spTgt spid="6"/>
                                        </p:tgtEl>
                                        <p:attrNameLst>
                                          <p:attrName>fill.type</p:attrName>
                                        </p:attrNameLst>
                                      </p:cBhvr>
                                      <p:to>
                                        <p:strVal val="solid"/>
                                      </p:to>
                                    </p:set>
                                    <p:set>
                                      <p:cBhvr>
                                        <p:cTn id="268" dur="2000" fill="hold"/>
                                        <p:tgtEl>
                                          <p:spTgt spid="6"/>
                                        </p:tgtEl>
                                        <p:attrNameLst>
                                          <p:attrName>fill.on</p:attrName>
                                        </p:attrNameLst>
                                      </p:cBhvr>
                                      <p:to>
                                        <p:strVal val="true"/>
                                      </p:to>
                                    </p:set>
                                  </p:childTnLst>
                                </p:cTn>
                              </p:par>
                              <p:par>
                                <p:cTn id="269" presetID="47" presetClass="entr" presetSubtype="0" fill="hold" nodeType="withEffect">
                                  <p:stCondLst>
                                    <p:cond delay="500"/>
                                  </p:stCondLst>
                                  <p:childTnLst>
                                    <p:set>
                                      <p:cBhvr>
                                        <p:cTn id="270" dur="1" fill="hold">
                                          <p:stCondLst>
                                            <p:cond delay="0"/>
                                          </p:stCondLst>
                                        </p:cTn>
                                        <p:tgtEl>
                                          <p:spTgt spid="16"/>
                                        </p:tgtEl>
                                        <p:attrNameLst>
                                          <p:attrName>style.visibility</p:attrName>
                                        </p:attrNameLst>
                                      </p:cBhvr>
                                      <p:to>
                                        <p:strVal val="visible"/>
                                      </p:to>
                                    </p:set>
                                    <p:animEffect transition="in" filter="fade">
                                      <p:cBhvr>
                                        <p:cTn id="271" dur="1000"/>
                                        <p:tgtEl>
                                          <p:spTgt spid="16"/>
                                        </p:tgtEl>
                                      </p:cBhvr>
                                    </p:animEffect>
                                    <p:anim calcmode="lin" valueType="num">
                                      <p:cBhvr>
                                        <p:cTn id="272" dur="1000" fill="hold"/>
                                        <p:tgtEl>
                                          <p:spTgt spid="16"/>
                                        </p:tgtEl>
                                        <p:attrNameLst>
                                          <p:attrName>ppt_x</p:attrName>
                                        </p:attrNameLst>
                                      </p:cBhvr>
                                      <p:tavLst>
                                        <p:tav tm="0">
                                          <p:val>
                                            <p:strVal val="#ppt_x"/>
                                          </p:val>
                                        </p:tav>
                                        <p:tav tm="100000">
                                          <p:val>
                                            <p:strVal val="#ppt_x"/>
                                          </p:val>
                                        </p:tav>
                                      </p:tavLst>
                                    </p:anim>
                                    <p:anim calcmode="lin" valueType="num">
                                      <p:cBhvr>
                                        <p:cTn id="2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 grpId="0"/>
      <p:bldP spid="5" grpId="0" animBg="1"/>
      <p:bldP spid="5" grpId="1" animBg="1"/>
      <p:bldP spid="5" grpId="2" animBg="1"/>
      <p:bldP spid="5" grpId="3" animBg="1"/>
      <p:bldP spid="5" grpId="4" animBg="1"/>
      <p:bldP spid="6" grpId="0" animBg="1"/>
      <p:bldP spid="6" grpId="1" animBg="1"/>
      <p:bldP spid="6" grpId="2" animBg="1"/>
      <p:bldP spid="6" grpId="3" animBg="1"/>
      <p:bldP spid="6" grpId="4" animBg="1"/>
      <p:bldP spid="9" grpId="0" animBg="1"/>
      <p:bldP spid="9" grpId="1" animBg="1"/>
      <p:bldP spid="9" grpId="2" animBg="1"/>
      <p:bldP spid="9" grpId="3" animBg="1"/>
      <p:bldP spid="10" grpId="0" animBg="1"/>
      <p:bldP spid="10" grpId="1" animBg="1"/>
      <p:bldP spid="10" grpId="2" animBg="1"/>
      <p:bldP spid="10" grpId="3" animBg="1"/>
      <p:bldP spid="13" grpId="0" animBg="1"/>
      <p:bldP spid="13" grpId="1" animBg="1"/>
      <p:bldP spid="13" grpId="2" animBg="1"/>
      <p:bldP spid="13" grpId="3" animBg="1"/>
      <p:bldP spid="14" grpId="0" animBg="1"/>
      <p:bldP spid="14" grpId="1" animBg="1"/>
      <p:bldP spid="14" grpId="2" animBg="1"/>
      <p:bldP spid="14" grpId="3"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2" name="Rectangle 1"/>
          <p:cNvSpPr/>
          <p:nvPr/>
        </p:nvSpPr>
        <p:spPr>
          <a:xfrm>
            <a:off x="245077" y="110650"/>
            <a:ext cx="11963856" cy="1446358"/>
          </a:xfrm>
          <a:prstGeom prst="rect">
            <a:avLst/>
          </a:prstGeom>
        </p:spPr>
        <p:txBody>
          <a:bodyPr wrap="square">
            <a:spAutoFit/>
          </a:bodyPr>
          <a:lstStyle/>
          <a:p>
            <a:pPr algn="ctr" defTabSz="1219170"/>
            <a:r>
              <a:rPr lang="vi-VN" sz="2933" b="1" dirty="0">
                <a:solidFill>
                  <a:prstClr val="white"/>
                </a:solidFill>
                <a:latin typeface="Times New Roman" panose="02020603050405020304" pitchFamily="18" charset="0"/>
                <a:cs typeface="Times New Roman" pitchFamily="18" charset="0"/>
              </a:rPr>
              <a:t>Trong bài ‘‘Ươm mầm’’.</a:t>
            </a:r>
          </a:p>
          <a:p>
            <a:pPr algn="ctr" defTabSz="1219170"/>
            <a:r>
              <a:rPr lang="vi-VN" sz="2933"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Rô-linh đã làm gì để nhớ và kể chuyện cho em gái nghe</a:t>
            </a:r>
            <a:r>
              <a:rPr lang="vi-VN" sz="2933" b="1" dirty="0">
                <a:solidFill>
                  <a:prstClr val="white"/>
                </a:solidFill>
                <a:latin typeface="Times New Roman" panose="02020603050405020304" pitchFamily="18" charset="0"/>
                <a:cs typeface="Times New Roman" pitchFamily="18" charset="0"/>
              </a:rPr>
              <a:t>? </a:t>
            </a:r>
          </a:p>
          <a:p>
            <a:pPr algn="ctr" defTabSz="1219170"/>
            <a:r>
              <a:rPr lang="vi-VN" sz="2933" b="1" dirty="0">
                <a:solidFill>
                  <a:prstClr val="white"/>
                </a:solidFill>
                <a:latin typeface="Times New Roman" panose="02020603050405020304" pitchFamily="18" charset="0"/>
                <a:cs typeface="Times New Roman" pitchFamily="18" charset="0"/>
              </a:rPr>
              <a:t>Chọn ý đúng</a:t>
            </a: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1100" y="2514600"/>
            <a:ext cx="1689621" cy="2118907"/>
          </a:xfrm>
          <a:prstGeom prst="rect">
            <a:avLst/>
          </a:prstGeom>
        </p:spPr>
      </p:pic>
      <p:sp>
        <p:nvSpPr>
          <p:cNvPr id="5" name="Freeform 4"/>
          <p:cNvSpPr/>
          <p:nvPr/>
        </p:nvSpPr>
        <p:spPr>
          <a:xfrm>
            <a:off x="1262365"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6" name="Rectangle 5"/>
          <p:cNvSpPr/>
          <p:nvPr/>
        </p:nvSpPr>
        <p:spPr>
          <a:xfrm>
            <a:off x="368967"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267" dirty="0">
              <a:solidFill>
                <a:prstClr val="black"/>
              </a:solidFill>
              <a:latin typeface="Times New Roman" panose="02020603050405020304" pitchFamily="18" charset="0"/>
              <a:cs typeface="Times New Roman" pitchFamily="18" charset="0"/>
            </a:endParaRPr>
          </a:p>
          <a:p>
            <a:pPr algn="ctr" defTabSz="1219170"/>
            <a:r>
              <a:rPr lang="vi-VN" sz="2267" dirty="0">
                <a:solidFill>
                  <a:prstClr val="black"/>
                </a:solidFill>
                <a:latin typeface="Times New Roman" panose="02020603050405020304" pitchFamily="18" charset="0"/>
                <a:cs typeface="Times New Roman" pitchFamily="18" charset="0"/>
              </a:rPr>
              <a:t>A. Rô-linh đã ghi lại những câu chuyện của mình lên giấy.</a:t>
            </a:r>
          </a:p>
          <a:p>
            <a:pPr algn="ctr" defTabSz="1219170"/>
            <a:endParaRPr lang="vi-VN" sz="2267" dirty="0">
              <a:solidFill>
                <a:prstClr val="black"/>
              </a:solidFill>
              <a:latin typeface="Times New Roman" panose="02020603050405020304" pitchFamily="18" charset="0"/>
              <a:cs typeface="Times New Roman" pitchFamily="18" charset="0"/>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99235" y="2467011"/>
            <a:ext cx="1689621" cy="2118907"/>
          </a:xfrm>
          <a:prstGeom prst="rect">
            <a:avLst/>
          </a:prstGeom>
        </p:spPr>
      </p:pic>
      <p:sp>
        <p:nvSpPr>
          <p:cNvPr id="9" name="Freeform 8"/>
          <p:cNvSpPr/>
          <p:nvPr/>
        </p:nvSpPr>
        <p:spPr>
          <a:xfrm>
            <a:off x="7480500" y="4538329"/>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0" name="Rectangle 9"/>
          <p:cNvSpPr/>
          <p:nvPr/>
        </p:nvSpPr>
        <p:spPr>
          <a:xfrm>
            <a:off x="6587102" y="5077496"/>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267" dirty="0">
                <a:solidFill>
                  <a:prstClr val="black"/>
                </a:solidFill>
                <a:latin typeface="Times New Roman" panose="02020603050405020304" pitchFamily="18" charset="0"/>
                <a:cs typeface="Times New Roman" pitchFamily="18" charset="0"/>
              </a:rPr>
              <a:t>C. Rô-linh đã ghi lại những câu chuyện của mình lên đất.</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3891047" y="2467011"/>
            <a:ext cx="1689621" cy="2118907"/>
          </a:xfrm>
          <a:prstGeom prst="rect">
            <a:avLst/>
          </a:prstGeom>
        </p:spPr>
      </p:pic>
      <p:sp>
        <p:nvSpPr>
          <p:cNvPr id="13" name="Freeform 12"/>
          <p:cNvSpPr/>
          <p:nvPr/>
        </p:nvSpPr>
        <p:spPr>
          <a:xfrm>
            <a:off x="4472312" y="4538329"/>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4" name="Rectangle 13"/>
          <p:cNvSpPr/>
          <p:nvPr/>
        </p:nvSpPr>
        <p:spPr>
          <a:xfrm>
            <a:off x="3578914" y="5077496"/>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267" dirty="0">
                <a:solidFill>
                  <a:prstClr val="black"/>
                </a:solidFill>
                <a:latin typeface="Times New Roman" panose="02020603050405020304" pitchFamily="18" charset="0"/>
                <a:cs typeface="Times New Roman" pitchFamily="18" charset="0"/>
              </a:rPr>
              <a:t>B. Rô-linh đã ghi lại những câu chuyện của mình lên tường.</a:t>
            </a:r>
          </a:p>
        </p:txBody>
      </p:sp>
      <p:pic>
        <p:nvPicPr>
          <p:cNvPr id="15"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885447" y="2407025"/>
            <a:ext cx="1689621" cy="2118907"/>
          </a:xfrm>
          <a:prstGeom prst="rect">
            <a:avLst/>
          </a:prstGeom>
        </p:spPr>
      </p:pic>
      <p:sp>
        <p:nvSpPr>
          <p:cNvPr id="20" name="Freeform 19"/>
          <p:cNvSpPr/>
          <p:nvPr/>
        </p:nvSpPr>
        <p:spPr>
          <a:xfrm>
            <a:off x="10466712" y="4478344"/>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1" name="Rectangle 20"/>
          <p:cNvSpPr/>
          <p:nvPr/>
        </p:nvSpPr>
        <p:spPr>
          <a:xfrm>
            <a:off x="9573314" y="5017511"/>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400" dirty="0">
                <a:solidFill>
                  <a:prstClr val="black"/>
                </a:solidFill>
                <a:latin typeface="Times New Roman" panose="02020603050405020304" pitchFamily="18" charset="0"/>
                <a:cs typeface="Times New Roman" pitchFamily="18" charset="0"/>
              </a:rPr>
              <a:t>D</a:t>
            </a:r>
            <a:r>
              <a:rPr lang="vi-VN" sz="2400" dirty="0">
                <a:solidFill>
                  <a:prstClr val="black"/>
                </a:solidFill>
                <a:latin typeface="Times New Roman" panose="02020603050405020304" pitchFamily="18" charset="0"/>
                <a:cs typeface="Times New Roman" pitchFamily="18" charset="0"/>
              </a:rPr>
              <a:t>. Rô-linh không làm gì cả.</a:t>
            </a:r>
          </a:p>
        </p:txBody>
      </p:sp>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729437"/>
            <a:ext cx="1320800" cy="988364"/>
          </a:xfrm>
          <a:prstGeom prst="rect">
            <a:avLst/>
          </a:prstGeom>
        </p:spPr>
      </p:pic>
      <p:pic>
        <p:nvPicPr>
          <p:cNvPr id="18" name="Picture 17">
            <a:hlinkClick r:id="rId10" action="ppaction://hlinksldjump"/>
          </p:cNvPr>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10988" t="20000" r="8025" b="29630"/>
          <a:stretch/>
        </p:blipFill>
        <p:spPr>
          <a:xfrm flipH="1">
            <a:off x="5478746" y="1654837"/>
            <a:ext cx="1420489" cy="1062963"/>
          </a:xfrm>
          <a:prstGeom prst="rect">
            <a:avLst/>
          </a:prstGeom>
        </p:spPr>
      </p:pic>
    </p:spTree>
    <p:extLst>
      <p:ext uri="{BB962C8B-B14F-4D97-AF65-F5344CB8AC3E}">
        <p14:creationId xmlns:p14="http://schemas.microsoft.com/office/powerpoint/2010/main" val="19297426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6"/>
                                        </p:tgtEl>
                                        <p:attrNameLst>
                                          <p:attrName>fillcolor</p:attrName>
                                        </p:attrNameLst>
                                      </p:cBhvr>
                                      <p:to>
                                        <a:srgbClr val="66FFFF"/>
                                      </p:to>
                                    </p:animClr>
                                    <p:set>
                                      <p:cBhvr>
                                        <p:cTn id="75" dur="2000" fill="hold"/>
                                        <p:tgtEl>
                                          <p:spTgt spid="6"/>
                                        </p:tgtEl>
                                        <p:attrNameLst>
                                          <p:attrName>fill.type</p:attrName>
                                        </p:attrNameLst>
                                      </p:cBhvr>
                                      <p:to>
                                        <p:strVal val="solid"/>
                                      </p:to>
                                    </p:set>
                                    <p:set>
                                      <p:cBhvr>
                                        <p:cTn id="76" dur="2000" fill="hold"/>
                                        <p:tgtEl>
                                          <p:spTgt spid="6"/>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3224" fill="hold"/>
                                        <p:tgtEl>
                                          <p:spTgt spid="15"/>
                                        </p:tgtEl>
                                      </p:cBhvr>
                                    </p:cmd>
                                  </p:childTnLst>
                                </p:cTn>
                              </p:par>
                              <p:par>
                                <p:cTn id="79" presetID="32" presetClass="emph" presetSubtype="0" repeatCount="2000" fill="hold" nodeType="withEffect">
                                  <p:stCondLst>
                                    <p:cond delay="2000"/>
                                  </p:stCondLst>
                                  <p:childTnLst>
                                    <p:animRot by="120000">
                                      <p:cBhvr>
                                        <p:cTn id="80" dur="100" fill="hold">
                                          <p:stCondLst>
                                            <p:cond delay="0"/>
                                          </p:stCondLst>
                                        </p:cTn>
                                        <p:tgtEl>
                                          <p:spTgt spid="12"/>
                                        </p:tgtEl>
                                        <p:attrNameLst>
                                          <p:attrName>r</p:attrName>
                                        </p:attrNameLst>
                                      </p:cBhvr>
                                    </p:animRot>
                                    <p:animRot by="-240000">
                                      <p:cBhvr>
                                        <p:cTn id="81" dur="200" fill="hold">
                                          <p:stCondLst>
                                            <p:cond delay="200"/>
                                          </p:stCondLst>
                                        </p:cTn>
                                        <p:tgtEl>
                                          <p:spTgt spid="12"/>
                                        </p:tgtEl>
                                        <p:attrNameLst>
                                          <p:attrName>r</p:attrName>
                                        </p:attrNameLst>
                                      </p:cBhvr>
                                    </p:animRot>
                                    <p:animRot by="240000">
                                      <p:cBhvr>
                                        <p:cTn id="82" dur="200" fill="hold">
                                          <p:stCondLst>
                                            <p:cond delay="400"/>
                                          </p:stCondLst>
                                        </p:cTn>
                                        <p:tgtEl>
                                          <p:spTgt spid="12"/>
                                        </p:tgtEl>
                                        <p:attrNameLst>
                                          <p:attrName>r</p:attrName>
                                        </p:attrNameLst>
                                      </p:cBhvr>
                                    </p:animRot>
                                    <p:animRot by="-240000">
                                      <p:cBhvr>
                                        <p:cTn id="83" dur="200" fill="hold">
                                          <p:stCondLst>
                                            <p:cond delay="600"/>
                                          </p:stCondLst>
                                        </p:cTn>
                                        <p:tgtEl>
                                          <p:spTgt spid="12"/>
                                        </p:tgtEl>
                                        <p:attrNameLst>
                                          <p:attrName>r</p:attrName>
                                        </p:attrNameLst>
                                      </p:cBhvr>
                                    </p:animRot>
                                    <p:animRot by="120000">
                                      <p:cBhvr>
                                        <p:cTn id="84" dur="200" fill="hold">
                                          <p:stCondLst>
                                            <p:cond delay="800"/>
                                          </p:stCondLst>
                                        </p:cTn>
                                        <p:tgtEl>
                                          <p:spTgt spid="12"/>
                                        </p:tgtEl>
                                        <p:attrNameLst>
                                          <p:attrName>r</p:attrName>
                                        </p:attrNameLst>
                                      </p:cBhvr>
                                    </p:animRot>
                                  </p:childTnLst>
                                </p:cTn>
                              </p:par>
                              <p:par>
                                <p:cTn id="85" presetID="32" presetClass="emph" presetSubtype="0" repeatCount="2000" fill="hold" grpId="1" nodeType="withEffect">
                                  <p:stCondLst>
                                    <p:cond delay="2000"/>
                                  </p:stCondLst>
                                  <p:childTnLst>
                                    <p:animRot by="120000">
                                      <p:cBhvr>
                                        <p:cTn id="86" dur="100" fill="hold">
                                          <p:stCondLst>
                                            <p:cond delay="0"/>
                                          </p:stCondLst>
                                        </p:cTn>
                                        <p:tgtEl>
                                          <p:spTgt spid="13"/>
                                        </p:tgtEl>
                                        <p:attrNameLst>
                                          <p:attrName>r</p:attrName>
                                        </p:attrNameLst>
                                      </p:cBhvr>
                                    </p:animRot>
                                    <p:animRot by="-240000">
                                      <p:cBhvr>
                                        <p:cTn id="87" dur="200" fill="hold">
                                          <p:stCondLst>
                                            <p:cond delay="200"/>
                                          </p:stCondLst>
                                        </p:cTn>
                                        <p:tgtEl>
                                          <p:spTgt spid="13"/>
                                        </p:tgtEl>
                                        <p:attrNameLst>
                                          <p:attrName>r</p:attrName>
                                        </p:attrNameLst>
                                      </p:cBhvr>
                                    </p:animRot>
                                    <p:animRot by="240000">
                                      <p:cBhvr>
                                        <p:cTn id="88" dur="200" fill="hold">
                                          <p:stCondLst>
                                            <p:cond delay="400"/>
                                          </p:stCondLst>
                                        </p:cTn>
                                        <p:tgtEl>
                                          <p:spTgt spid="13"/>
                                        </p:tgtEl>
                                        <p:attrNameLst>
                                          <p:attrName>r</p:attrName>
                                        </p:attrNameLst>
                                      </p:cBhvr>
                                    </p:animRot>
                                    <p:animRot by="-240000">
                                      <p:cBhvr>
                                        <p:cTn id="89" dur="200" fill="hold">
                                          <p:stCondLst>
                                            <p:cond delay="600"/>
                                          </p:stCondLst>
                                        </p:cTn>
                                        <p:tgtEl>
                                          <p:spTgt spid="13"/>
                                        </p:tgtEl>
                                        <p:attrNameLst>
                                          <p:attrName>r</p:attrName>
                                        </p:attrNameLst>
                                      </p:cBhvr>
                                    </p:animRot>
                                    <p:animRot by="120000">
                                      <p:cBhvr>
                                        <p:cTn id="90" dur="200" fill="hold">
                                          <p:stCondLst>
                                            <p:cond delay="800"/>
                                          </p:stCondLst>
                                        </p:cTn>
                                        <p:tgtEl>
                                          <p:spTgt spid="13"/>
                                        </p:tgtEl>
                                        <p:attrNameLst>
                                          <p:attrName>r</p:attrName>
                                        </p:attrNameLst>
                                      </p:cBhvr>
                                    </p:animRot>
                                  </p:childTnLst>
                                </p:cTn>
                              </p:par>
                              <p:par>
                                <p:cTn id="91" presetID="32" presetClass="emph" presetSubtype="0" repeatCount="2000" fill="hold" grpId="1" nodeType="withEffect">
                                  <p:stCondLst>
                                    <p:cond delay="2000"/>
                                  </p:stCondLst>
                                  <p:childTnLst>
                                    <p:animRot by="120000">
                                      <p:cBhvr>
                                        <p:cTn id="92" dur="100" fill="hold">
                                          <p:stCondLst>
                                            <p:cond delay="0"/>
                                          </p:stCondLst>
                                        </p:cTn>
                                        <p:tgtEl>
                                          <p:spTgt spid="14"/>
                                        </p:tgtEl>
                                        <p:attrNameLst>
                                          <p:attrName>r</p:attrName>
                                        </p:attrNameLst>
                                      </p:cBhvr>
                                    </p:animRot>
                                    <p:animRot by="-240000">
                                      <p:cBhvr>
                                        <p:cTn id="93" dur="200" fill="hold">
                                          <p:stCondLst>
                                            <p:cond delay="200"/>
                                          </p:stCondLst>
                                        </p:cTn>
                                        <p:tgtEl>
                                          <p:spTgt spid="14"/>
                                        </p:tgtEl>
                                        <p:attrNameLst>
                                          <p:attrName>r</p:attrName>
                                        </p:attrNameLst>
                                      </p:cBhvr>
                                    </p:animRot>
                                    <p:animRot by="240000">
                                      <p:cBhvr>
                                        <p:cTn id="94" dur="200" fill="hold">
                                          <p:stCondLst>
                                            <p:cond delay="400"/>
                                          </p:stCondLst>
                                        </p:cTn>
                                        <p:tgtEl>
                                          <p:spTgt spid="14"/>
                                        </p:tgtEl>
                                        <p:attrNameLst>
                                          <p:attrName>r</p:attrName>
                                        </p:attrNameLst>
                                      </p:cBhvr>
                                    </p:animRot>
                                    <p:animRot by="-240000">
                                      <p:cBhvr>
                                        <p:cTn id="95" dur="200" fill="hold">
                                          <p:stCondLst>
                                            <p:cond delay="600"/>
                                          </p:stCondLst>
                                        </p:cTn>
                                        <p:tgtEl>
                                          <p:spTgt spid="14"/>
                                        </p:tgtEl>
                                        <p:attrNameLst>
                                          <p:attrName>r</p:attrName>
                                        </p:attrNameLst>
                                      </p:cBhvr>
                                    </p:animRot>
                                    <p:animRot by="120000">
                                      <p:cBhvr>
                                        <p:cTn id="96" dur="200" fill="hold">
                                          <p:stCondLst>
                                            <p:cond delay="800"/>
                                          </p:stCondLst>
                                        </p:cTn>
                                        <p:tgtEl>
                                          <p:spTgt spid="14"/>
                                        </p:tgtEl>
                                        <p:attrNameLst>
                                          <p:attrName>r</p:attrName>
                                        </p:attrNameLst>
                                      </p:cBhvr>
                                    </p:animRot>
                                  </p:childTnLst>
                                </p:cTn>
                              </p:par>
                              <p:par>
                                <p:cTn id="97" presetID="32" presetClass="emph" presetSubtype="0" repeatCount="2000" fill="hold" nodeType="withEffect">
                                  <p:stCondLst>
                                    <p:cond delay="2000"/>
                                  </p:stCondLst>
                                  <p:childTnLst>
                                    <p:animRot by="120000">
                                      <p:cBhvr>
                                        <p:cTn id="98" dur="100" fill="hold">
                                          <p:stCondLst>
                                            <p:cond delay="0"/>
                                          </p:stCondLst>
                                        </p:cTn>
                                        <p:tgtEl>
                                          <p:spTgt spid="4"/>
                                        </p:tgtEl>
                                        <p:attrNameLst>
                                          <p:attrName>r</p:attrName>
                                        </p:attrNameLst>
                                      </p:cBhvr>
                                    </p:animRot>
                                    <p:animRot by="-240000">
                                      <p:cBhvr>
                                        <p:cTn id="99" dur="200" fill="hold">
                                          <p:stCondLst>
                                            <p:cond delay="200"/>
                                          </p:stCondLst>
                                        </p:cTn>
                                        <p:tgtEl>
                                          <p:spTgt spid="4"/>
                                        </p:tgtEl>
                                        <p:attrNameLst>
                                          <p:attrName>r</p:attrName>
                                        </p:attrNameLst>
                                      </p:cBhvr>
                                    </p:animRot>
                                    <p:animRot by="240000">
                                      <p:cBhvr>
                                        <p:cTn id="100" dur="200" fill="hold">
                                          <p:stCondLst>
                                            <p:cond delay="400"/>
                                          </p:stCondLst>
                                        </p:cTn>
                                        <p:tgtEl>
                                          <p:spTgt spid="4"/>
                                        </p:tgtEl>
                                        <p:attrNameLst>
                                          <p:attrName>r</p:attrName>
                                        </p:attrNameLst>
                                      </p:cBhvr>
                                    </p:animRot>
                                    <p:animRot by="-240000">
                                      <p:cBhvr>
                                        <p:cTn id="101" dur="200" fill="hold">
                                          <p:stCondLst>
                                            <p:cond delay="600"/>
                                          </p:stCondLst>
                                        </p:cTn>
                                        <p:tgtEl>
                                          <p:spTgt spid="4"/>
                                        </p:tgtEl>
                                        <p:attrNameLst>
                                          <p:attrName>r</p:attrName>
                                        </p:attrNameLst>
                                      </p:cBhvr>
                                    </p:animRot>
                                    <p:animRot by="120000">
                                      <p:cBhvr>
                                        <p:cTn id="102" dur="200" fill="hold">
                                          <p:stCondLst>
                                            <p:cond delay="800"/>
                                          </p:stCondLst>
                                        </p:cTn>
                                        <p:tgtEl>
                                          <p:spTgt spid="4"/>
                                        </p:tgtEl>
                                        <p:attrNameLst>
                                          <p:attrName>r</p:attrName>
                                        </p:attrNameLst>
                                      </p:cBhvr>
                                    </p:animRot>
                                  </p:childTnLst>
                                </p:cTn>
                              </p:par>
                              <p:par>
                                <p:cTn id="103" presetID="32" presetClass="emph" presetSubtype="0" repeatCount="2000" fill="hold" grpId="1" nodeType="withEffect">
                                  <p:stCondLst>
                                    <p:cond delay="2000"/>
                                  </p:stCondLst>
                                  <p:childTnLst>
                                    <p:animRot by="120000">
                                      <p:cBhvr>
                                        <p:cTn id="104" dur="100" fill="hold">
                                          <p:stCondLst>
                                            <p:cond delay="0"/>
                                          </p:stCondLst>
                                        </p:cTn>
                                        <p:tgtEl>
                                          <p:spTgt spid="5"/>
                                        </p:tgtEl>
                                        <p:attrNameLst>
                                          <p:attrName>r</p:attrName>
                                        </p:attrNameLst>
                                      </p:cBhvr>
                                    </p:animRot>
                                    <p:animRot by="-240000">
                                      <p:cBhvr>
                                        <p:cTn id="105" dur="200" fill="hold">
                                          <p:stCondLst>
                                            <p:cond delay="200"/>
                                          </p:stCondLst>
                                        </p:cTn>
                                        <p:tgtEl>
                                          <p:spTgt spid="5"/>
                                        </p:tgtEl>
                                        <p:attrNameLst>
                                          <p:attrName>r</p:attrName>
                                        </p:attrNameLst>
                                      </p:cBhvr>
                                    </p:animRot>
                                    <p:animRot by="240000">
                                      <p:cBhvr>
                                        <p:cTn id="106" dur="200" fill="hold">
                                          <p:stCondLst>
                                            <p:cond delay="400"/>
                                          </p:stCondLst>
                                        </p:cTn>
                                        <p:tgtEl>
                                          <p:spTgt spid="5"/>
                                        </p:tgtEl>
                                        <p:attrNameLst>
                                          <p:attrName>r</p:attrName>
                                        </p:attrNameLst>
                                      </p:cBhvr>
                                    </p:animRot>
                                    <p:animRot by="-240000">
                                      <p:cBhvr>
                                        <p:cTn id="107" dur="200" fill="hold">
                                          <p:stCondLst>
                                            <p:cond delay="600"/>
                                          </p:stCondLst>
                                        </p:cTn>
                                        <p:tgtEl>
                                          <p:spTgt spid="5"/>
                                        </p:tgtEl>
                                        <p:attrNameLst>
                                          <p:attrName>r</p:attrName>
                                        </p:attrNameLst>
                                      </p:cBhvr>
                                    </p:animRot>
                                    <p:animRot by="120000">
                                      <p:cBhvr>
                                        <p:cTn id="108" dur="200" fill="hold">
                                          <p:stCondLst>
                                            <p:cond delay="800"/>
                                          </p:stCondLst>
                                        </p:cTn>
                                        <p:tgtEl>
                                          <p:spTgt spid="5"/>
                                        </p:tgtEl>
                                        <p:attrNameLst>
                                          <p:attrName>r</p:attrName>
                                        </p:attrNameLst>
                                      </p:cBhvr>
                                    </p:animRot>
                                  </p:childTnLst>
                                </p:cTn>
                              </p:par>
                              <p:par>
                                <p:cTn id="109" presetID="32" presetClass="emph" presetSubtype="0" repeatCount="2000" fill="hold" grpId="1" nodeType="withEffect">
                                  <p:stCondLst>
                                    <p:cond delay="2000"/>
                                  </p:stCondLst>
                                  <p:childTnLst>
                                    <p:animRot by="120000">
                                      <p:cBhvr>
                                        <p:cTn id="110" dur="100" fill="hold">
                                          <p:stCondLst>
                                            <p:cond delay="0"/>
                                          </p:stCondLst>
                                        </p:cTn>
                                        <p:tgtEl>
                                          <p:spTgt spid="6"/>
                                        </p:tgtEl>
                                        <p:attrNameLst>
                                          <p:attrName>r</p:attrName>
                                        </p:attrNameLst>
                                      </p:cBhvr>
                                    </p:animRot>
                                    <p:animRot by="-240000">
                                      <p:cBhvr>
                                        <p:cTn id="111" dur="200" fill="hold">
                                          <p:stCondLst>
                                            <p:cond delay="200"/>
                                          </p:stCondLst>
                                        </p:cTn>
                                        <p:tgtEl>
                                          <p:spTgt spid="6"/>
                                        </p:tgtEl>
                                        <p:attrNameLst>
                                          <p:attrName>r</p:attrName>
                                        </p:attrNameLst>
                                      </p:cBhvr>
                                    </p:animRot>
                                    <p:animRot by="240000">
                                      <p:cBhvr>
                                        <p:cTn id="112" dur="200" fill="hold">
                                          <p:stCondLst>
                                            <p:cond delay="400"/>
                                          </p:stCondLst>
                                        </p:cTn>
                                        <p:tgtEl>
                                          <p:spTgt spid="6"/>
                                        </p:tgtEl>
                                        <p:attrNameLst>
                                          <p:attrName>r</p:attrName>
                                        </p:attrNameLst>
                                      </p:cBhvr>
                                    </p:animRot>
                                    <p:animRot by="-240000">
                                      <p:cBhvr>
                                        <p:cTn id="113" dur="200" fill="hold">
                                          <p:stCondLst>
                                            <p:cond delay="600"/>
                                          </p:stCondLst>
                                        </p:cTn>
                                        <p:tgtEl>
                                          <p:spTgt spid="6"/>
                                        </p:tgtEl>
                                        <p:attrNameLst>
                                          <p:attrName>r</p:attrName>
                                        </p:attrNameLst>
                                      </p:cBhvr>
                                    </p:animRot>
                                    <p:animRot by="120000">
                                      <p:cBhvr>
                                        <p:cTn id="114" dur="200" fill="hold">
                                          <p:stCondLst>
                                            <p:cond delay="800"/>
                                          </p:stCondLst>
                                        </p:cTn>
                                        <p:tgtEl>
                                          <p:spTgt spid="6"/>
                                        </p:tgtEl>
                                        <p:attrNameLst>
                                          <p:attrName>r</p:attrName>
                                        </p:attrNameLst>
                                      </p:cBhvr>
                                    </p:animRot>
                                  </p:childTnLst>
                                </p:cTn>
                              </p:par>
                              <p:par>
                                <p:cTn id="115" presetID="32" presetClass="emph" presetSubtype="0" repeatCount="2000" fill="hold" nodeType="withEffect">
                                  <p:stCondLst>
                                    <p:cond delay="2000"/>
                                  </p:stCondLst>
                                  <p:childTnLst>
                                    <p:animRot by="120000">
                                      <p:cBhvr>
                                        <p:cTn id="116" dur="100" fill="hold">
                                          <p:stCondLst>
                                            <p:cond delay="0"/>
                                          </p:stCondLst>
                                        </p:cTn>
                                        <p:tgtEl>
                                          <p:spTgt spid="8"/>
                                        </p:tgtEl>
                                        <p:attrNameLst>
                                          <p:attrName>r</p:attrName>
                                        </p:attrNameLst>
                                      </p:cBhvr>
                                    </p:animRot>
                                    <p:animRot by="-240000">
                                      <p:cBhvr>
                                        <p:cTn id="117" dur="200" fill="hold">
                                          <p:stCondLst>
                                            <p:cond delay="200"/>
                                          </p:stCondLst>
                                        </p:cTn>
                                        <p:tgtEl>
                                          <p:spTgt spid="8"/>
                                        </p:tgtEl>
                                        <p:attrNameLst>
                                          <p:attrName>r</p:attrName>
                                        </p:attrNameLst>
                                      </p:cBhvr>
                                    </p:animRot>
                                    <p:animRot by="240000">
                                      <p:cBhvr>
                                        <p:cTn id="118" dur="200" fill="hold">
                                          <p:stCondLst>
                                            <p:cond delay="400"/>
                                          </p:stCondLst>
                                        </p:cTn>
                                        <p:tgtEl>
                                          <p:spTgt spid="8"/>
                                        </p:tgtEl>
                                        <p:attrNameLst>
                                          <p:attrName>r</p:attrName>
                                        </p:attrNameLst>
                                      </p:cBhvr>
                                    </p:animRot>
                                    <p:animRot by="-240000">
                                      <p:cBhvr>
                                        <p:cTn id="119" dur="200" fill="hold">
                                          <p:stCondLst>
                                            <p:cond delay="600"/>
                                          </p:stCondLst>
                                        </p:cTn>
                                        <p:tgtEl>
                                          <p:spTgt spid="8"/>
                                        </p:tgtEl>
                                        <p:attrNameLst>
                                          <p:attrName>r</p:attrName>
                                        </p:attrNameLst>
                                      </p:cBhvr>
                                    </p:animRot>
                                    <p:animRot by="120000">
                                      <p:cBhvr>
                                        <p:cTn id="120" dur="200" fill="hold">
                                          <p:stCondLst>
                                            <p:cond delay="800"/>
                                          </p:stCondLst>
                                        </p:cTn>
                                        <p:tgtEl>
                                          <p:spTgt spid="8"/>
                                        </p:tgtEl>
                                        <p:attrNameLst>
                                          <p:attrName>r</p:attrName>
                                        </p:attrNameLst>
                                      </p:cBhvr>
                                    </p:animRot>
                                  </p:childTnLst>
                                </p:cTn>
                              </p:par>
                              <p:par>
                                <p:cTn id="121" presetID="32" presetClass="emph" presetSubtype="0" repeatCount="2000" fill="hold" grpId="1" nodeType="withEffect">
                                  <p:stCondLst>
                                    <p:cond delay="2000"/>
                                  </p:stCondLst>
                                  <p:childTnLst>
                                    <p:animRot by="120000">
                                      <p:cBhvr>
                                        <p:cTn id="122" dur="100" fill="hold">
                                          <p:stCondLst>
                                            <p:cond delay="0"/>
                                          </p:stCondLst>
                                        </p:cTn>
                                        <p:tgtEl>
                                          <p:spTgt spid="9"/>
                                        </p:tgtEl>
                                        <p:attrNameLst>
                                          <p:attrName>r</p:attrName>
                                        </p:attrNameLst>
                                      </p:cBhvr>
                                    </p:animRot>
                                    <p:animRot by="-240000">
                                      <p:cBhvr>
                                        <p:cTn id="123" dur="200" fill="hold">
                                          <p:stCondLst>
                                            <p:cond delay="200"/>
                                          </p:stCondLst>
                                        </p:cTn>
                                        <p:tgtEl>
                                          <p:spTgt spid="9"/>
                                        </p:tgtEl>
                                        <p:attrNameLst>
                                          <p:attrName>r</p:attrName>
                                        </p:attrNameLst>
                                      </p:cBhvr>
                                    </p:animRot>
                                    <p:animRot by="240000">
                                      <p:cBhvr>
                                        <p:cTn id="124" dur="200" fill="hold">
                                          <p:stCondLst>
                                            <p:cond delay="400"/>
                                          </p:stCondLst>
                                        </p:cTn>
                                        <p:tgtEl>
                                          <p:spTgt spid="9"/>
                                        </p:tgtEl>
                                        <p:attrNameLst>
                                          <p:attrName>r</p:attrName>
                                        </p:attrNameLst>
                                      </p:cBhvr>
                                    </p:animRot>
                                    <p:animRot by="-240000">
                                      <p:cBhvr>
                                        <p:cTn id="125" dur="200" fill="hold">
                                          <p:stCondLst>
                                            <p:cond delay="600"/>
                                          </p:stCondLst>
                                        </p:cTn>
                                        <p:tgtEl>
                                          <p:spTgt spid="9"/>
                                        </p:tgtEl>
                                        <p:attrNameLst>
                                          <p:attrName>r</p:attrName>
                                        </p:attrNameLst>
                                      </p:cBhvr>
                                    </p:animRot>
                                    <p:animRot by="120000">
                                      <p:cBhvr>
                                        <p:cTn id="126" dur="200" fill="hold">
                                          <p:stCondLst>
                                            <p:cond delay="800"/>
                                          </p:stCondLst>
                                        </p:cTn>
                                        <p:tgtEl>
                                          <p:spTgt spid="9"/>
                                        </p:tgtEl>
                                        <p:attrNameLst>
                                          <p:attrName>r</p:attrName>
                                        </p:attrNameLst>
                                      </p:cBhvr>
                                    </p:animRot>
                                  </p:childTnLst>
                                </p:cTn>
                              </p:par>
                              <p:par>
                                <p:cTn id="127" presetID="32" presetClass="emph" presetSubtype="0" repeatCount="2000" fill="hold" grpId="1" nodeType="withEffect">
                                  <p:stCondLst>
                                    <p:cond delay="2000"/>
                                  </p:stCondLst>
                                  <p:childTnLst>
                                    <p:animRot by="120000">
                                      <p:cBhvr>
                                        <p:cTn id="128" dur="100" fill="hold">
                                          <p:stCondLst>
                                            <p:cond delay="0"/>
                                          </p:stCondLst>
                                        </p:cTn>
                                        <p:tgtEl>
                                          <p:spTgt spid="10"/>
                                        </p:tgtEl>
                                        <p:attrNameLst>
                                          <p:attrName>r</p:attrName>
                                        </p:attrNameLst>
                                      </p:cBhvr>
                                    </p:animRot>
                                    <p:animRot by="-240000">
                                      <p:cBhvr>
                                        <p:cTn id="129" dur="200" fill="hold">
                                          <p:stCondLst>
                                            <p:cond delay="200"/>
                                          </p:stCondLst>
                                        </p:cTn>
                                        <p:tgtEl>
                                          <p:spTgt spid="10"/>
                                        </p:tgtEl>
                                        <p:attrNameLst>
                                          <p:attrName>r</p:attrName>
                                        </p:attrNameLst>
                                      </p:cBhvr>
                                    </p:animRot>
                                    <p:animRot by="240000">
                                      <p:cBhvr>
                                        <p:cTn id="130" dur="200" fill="hold">
                                          <p:stCondLst>
                                            <p:cond delay="400"/>
                                          </p:stCondLst>
                                        </p:cTn>
                                        <p:tgtEl>
                                          <p:spTgt spid="10"/>
                                        </p:tgtEl>
                                        <p:attrNameLst>
                                          <p:attrName>r</p:attrName>
                                        </p:attrNameLst>
                                      </p:cBhvr>
                                    </p:animRot>
                                    <p:animRot by="-240000">
                                      <p:cBhvr>
                                        <p:cTn id="131" dur="200" fill="hold">
                                          <p:stCondLst>
                                            <p:cond delay="600"/>
                                          </p:stCondLst>
                                        </p:cTn>
                                        <p:tgtEl>
                                          <p:spTgt spid="10"/>
                                        </p:tgtEl>
                                        <p:attrNameLst>
                                          <p:attrName>r</p:attrName>
                                        </p:attrNameLst>
                                      </p:cBhvr>
                                    </p:animRot>
                                    <p:animRot by="120000">
                                      <p:cBhvr>
                                        <p:cTn id="132" dur="200" fill="hold">
                                          <p:stCondLst>
                                            <p:cond delay="800"/>
                                          </p:stCondLst>
                                        </p:cTn>
                                        <p:tgtEl>
                                          <p:spTgt spid="10"/>
                                        </p:tgtEl>
                                        <p:attrNameLst>
                                          <p:attrName>r</p:attrName>
                                        </p:attrNameLst>
                                      </p:cBhvr>
                                    </p:animRot>
                                  </p:childTnLst>
                                </p:cTn>
                              </p:par>
                              <p:par>
                                <p:cTn id="133" presetID="32" presetClass="emph" presetSubtype="0" repeatCount="2000" fill="hold" grpId="3" nodeType="withEffect">
                                  <p:stCondLst>
                                    <p:cond delay="2000"/>
                                  </p:stCondLst>
                                  <p:childTnLst>
                                    <p:animRot by="120000">
                                      <p:cBhvr>
                                        <p:cTn id="134" dur="100" fill="hold">
                                          <p:stCondLst>
                                            <p:cond delay="0"/>
                                          </p:stCondLst>
                                        </p:cTn>
                                        <p:tgtEl>
                                          <p:spTgt spid="20"/>
                                        </p:tgtEl>
                                        <p:attrNameLst>
                                          <p:attrName>r</p:attrName>
                                        </p:attrNameLst>
                                      </p:cBhvr>
                                    </p:animRot>
                                    <p:animRot by="-240000">
                                      <p:cBhvr>
                                        <p:cTn id="135" dur="200" fill="hold">
                                          <p:stCondLst>
                                            <p:cond delay="200"/>
                                          </p:stCondLst>
                                        </p:cTn>
                                        <p:tgtEl>
                                          <p:spTgt spid="20"/>
                                        </p:tgtEl>
                                        <p:attrNameLst>
                                          <p:attrName>r</p:attrName>
                                        </p:attrNameLst>
                                      </p:cBhvr>
                                    </p:animRot>
                                    <p:animRot by="240000">
                                      <p:cBhvr>
                                        <p:cTn id="136" dur="200" fill="hold">
                                          <p:stCondLst>
                                            <p:cond delay="400"/>
                                          </p:stCondLst>
                                        </p:cTn>
                                        <p:tgtEl>
                                          <p:spTgt spid="20"/>
                                        </p:tgtEl>
                                        <p:attrNameLst>
                                          <p:attrName>r</p:attrName>
                                        </p:attrNameLst>
                                      </p:cBhvr>
                                    </p:animRot>
                                    <p:animRot by="-240000">
                                      <p:cBhvr>
                                        <p:cTn id="137" dur="200" fill="hold">
                                          <p:stCondLst>
                                            <p:cond delay="600"/>
                                          </p:stCondLst>
                                        </p:cTn>
                                        <p:tgtEl>
                                          <p:spTgt spid="20"/>
                                        </p:tgtEl>
                                        <p:attrNameLst>
                                          <p:attrName>r</p:attrName>
                                        </p:attrNameLst>
                                      </p:cBhvr>
                                    </p:animRot>
                                    <p:animRot by="120000">
                                      <p:cBhvr>
                                        <p:cTn id="138" dur="200" fill="hold">
                                          <p:stCondLst>
                                            <p:cond delay="800"/>
                                          </p:stCondLst>
                                        </p:cTn>
                                        <p:tgtEl>
                                          <p:spTgt spid="20"/>
                                        </p:tgtEl>
                                        <p:attrNameLst>
                                          <p:attrName>r</p:attrName>
                                        </p:attrNameLst>
                                      </p:cBhvr>
                                    </p:animRot>
                                  </p:childTnLst>
                                </p:cTn>
                              </p:par>
                              <p:par>
                                <p:cTn id="139" presetID="32" presetClass="emph" presetSubtype="0" repeatCount="2000" fill="hold" grpId="3" nodeType="withEffect">
                                  <p:stCondLst>
                                    <p:cond delay="2000"/>
                                  </p:stCondLst>
                                  <p:childTnLst>
                                    <p:animRot by="120000">
                                      <p:cBhvr>
                                        <p:cTn id="140" dur="100" fill="hold">
                                          <p:stCondLst>
                                            <p:cond delay="0"/>
                                          </p:stCondLst>
                                        </p:cTn>
                                        <p:tgtEl>
                                          <p:spTgt spid="21"/>
                                        </p:tgtEl>
                                        <p:attrNameLst>
                                          <p:attrName>r</p:attrName>
                                        </p:attrNameLst>
                                      </p:cBhvr>
                                    </p:animRot>
                                    <p:animRot by="-240000">
                                      <p:cBhvr>
                                        <p:cTn id="141" dur="200" fill="hold">
                                          <p:stCondLst>
                                            <p:cond delay="200"/>
                                          </p:stCondLst>
                                        </p:cTn>
                                        <p:tgtEl>
                                          <p:spTgt spid="21"/>
                                        </p:tgtEl>
                                        <p:attrNameLst>
                                          <p:attrName>r</p:attrName>
                                        </p:attrNameLst>
                                      </p:cBhvr>
                                    </p:animRot>
                                    <p:animRot by="240000">
                                      <p:cBhvr>
                                        <p:cTn id="142" dur="200" fill="hold">
                                          <p:stCondLst>
                                            <p:cond delay="400"/>
                                          </p:stCondLst>
                                        </p:cTn>
                                        <p:tgtEl>
                                          <p:spTgt spid="21"/>
                                        </p:tgtEl>
                                        <p:attrNameLst>
                                          <p:attrName>r</p:attrName>
                                        </p:attrNameLst>
                                      </p:cBhvr>
                                    </p:animRot>
                                    <p:animRot by="-240000">
                                      <p:cBhvr>
                                        <p:cTn id="143" dur="200" fill="hold">
                                          <p:stCondLst>
                                            <p:cond delay="600"/>
                                          </p:stCondLst>
                                        </p:cTn>
                                        <p:tgtEl>
                                          <p:spTgt spid="21"/>
                                        </p:tgtEl>
                                        <p:attrNameLst>
                                          <p:attrName>r</p:attrName>
                                        </p:attrNameLst>
                                      </p:cBhvr>
                                    </p:animRot>
                                    <p:animRot by="120000">
                                      <p:cBhvr>
                                        <p:cTn id="144" dur="200" fill="hold">
                                          <p:stCondLst>
                                            <p:cond delay="800"/>
                                          </p:stCondLst>
                                        </p:cTn>
                                        <p:tgtEl>
                                          <p:spTgt spid="21"/>
                                        </p:tgtEl>
                                        <p:attrNameLst>
                                          <p:attrName>r</p:attrName>
                                        </p:attrNameLst>
                                      </p:cBhvr>
                                    </p:animRot>
                                  </p:childTnLst>
                                </p:cTn>
                              </p:par>
                              <p:par>
                                <p:cTn id="145" presetID="32" presetClass="emph" presetSubtype="0" repeatCount="2000" fill="hold" nodeType="withEffect">
                                  <p:stCondLst>
                                    <p:cond delay="2000"/>
                                  </p:stCondLst>
                                  <p:childTnLst>
                                    <p:animRot by="120000">
                                      <p:cBhvr>
                                        <p:cTn id="146" dur="100" fill="hold">
                                          <p:stCondLst>
                                            <p:cond delay="0"/>
                                          </p:stCondLst>
                                        </p:cTn>
                                        <p:tgtEl>
                                          <p:spTgt spid="19"/>
                                        </p:tgtEl>
                                        <p:attrNameLst>
                                          <p:attrName>r</p:attrName>
                                        </p:attrNameLst>
                                      </p:cBhvr>
                                    </p:animRot>
                                    <p:animRot by="-240000">
                                      <p:cBhvr>
                                        <p:cTn id="147" dur="200" fill="hold">
                                          <p:stCondLst>
                                            <p:cond delay="200"/>
                                          </p:stCondLst>
                                        </p:cTn>
                                        <p:tgtEl>
                                          <p:spTgt spid="19"/>
                                        </p:tgtEl>
                                        <p:attrNameLst>
                                          <p:attrName>r</p:attrName>
                                        </p:attrNameLst>
                                      </p:cBhvr>
                                    </p:animRot>
                                    <p:animRot by="240000">
                                      <p:cBhvr>
                                        <p:cTn id="148" dur="200" fill="hold">
                                          <p:stCondLst>
                                            <p:cond delay="400"/>
                                          </p:stCondLst>
                                        </p:cTn>
                                        <p:tgtEl>
                                          <p:spTgt spid="19"/>
                                        </p:tgtEl>
                                        <p:attrNameLst>
                                          <p:attrName>r</p:attrName>
                                        </p:attrNameLst>
                                      </p:cBhvr>
                                    </p:animRot>
                                    <p:animRot by="-240000">
                                      <p:cBhvr>
                                        <p:cTn id="149" dur="200" fill="hold">
                                          <p:stCondLst>
                                            <p:cond delay="600"/>
                                          </p:stCondLst>
                                        </p:cTn>
                                        <p:tgtEl>
                                          <p:spTgt spid="19"/>
                                        </p:tgtEl>
                                        <p:attrNameLst>
                                          <p:attrName>r</p:attrName>
                                        </p:attrNameLst>
                                      </p:cBhvr>
                                    </p:animRot>
                                    <p:animRot by="120000">
                                      <p:cBhvr>
                                        <p:cTn id="150" dur="200" fill="hold">
                                          <p:stCondLst>
                                            <p:cond delay="800"/>
                                          </p:stCondLst>
                                        </p:cTn>
                                        <p:tgtEl>
                                          <p:spTgt spid="19"/>
                                        </p:tgtEl>
                                        <p:attrNameLst>
                                          <p:attrName>r</p:attrName>
                                        </p:attrNameLst>
                                      </p:cBhvr>
                                    </p:animRot>
                                  </p:childTnLst>
                                </p:cTn>
                              </p:par>
                              <p:par>
                                <p:cTn id="151" presetID="32" presetClass="emph" presetSubtype="0" repeatCount="2000" fill="hold" grpId="1" nodeType="withEffect">
                                  <p:stCondLst>
                                    <p:cond delay="2000"/>
                                  </p:stCondLst>
                                  <p:childTnLst>
                                    <p:animRot by="120000">
                                      <p:cBhvr>
                                        <p:cTn id="152" dur="100" fill="hold">
                                          <p:stCondLst>
                                            <p:cond delay="0"/>
                                          </p:stCondLst>
                                        </p:cTn>
                                        <p:tgtEl>
                                          <p:spTgt spid="20"/>
                                        </p:tgtEl>
                                        <p:attrNameLst>
                                          <p:attrName>r</p:attrName>
                                        </p:attrNameLst>
                                      </p:cBhvr>
                                    </p:animRot>
                                    <p:animRot by="-240000">
                                      <p:cBhvr>
                                        <p:cTn id="153" dur="200" fill="hold">
                                          <p:stCondLst>
                                            <p:cond delay="200"/>
                                          </p:stCondLst>
                                        </p:cTn>
                                        <p:tgtEl>
                                          <p:spTgt spid="20"/>
                                        </p:tgtEl>
                                        <p:attrNameLst>
                                          <p:attrName>r</p:attrName>
                                        </p:attrNameLst>
                                      </p:cBhvr>
                                    </p:animRot>
                                    <p:animRot by="240000">
                                      <p:cBhvr>
                                        <p:cTn id="154" dur="200" fill="hold">
                                          <p:stCondLst>
                                            <p:cond delay="400"/>
                                          </p:stCondLst>
                                        </p:cTn>
                                        <p:tgtEl>
                                          <p:spTgt spid="20"/>
                                        </p:tgtEl>
                                        <p:attrNameLst>
                                          <p:attrName>r</p:attrName>
                                        </p:attrNameLst>
                                      </p:cBhvr>
                                    </p:animRot>
                                    <p:animRot by="-240000">
                                      <p:cBhvr>
                                        <p:cTn id="155" dur="200" fill="hold">
                                          <p:stCondLst>
                                            <p:cond delay="600"/>
                                          </p:stCondLst>
                                        </p:cTn>
                                        <p:tgtEl>
                                          <p:spTgt spid="20"/>
                                        </p:tgtEl>
                                        <p:attrNameLst>
                                          <p:attrName>r</p:attrName>
                                        </p:attrNameLst>
                                      </p:cBhvr>
                                    </p:animRot>
                                    <p:animRot by="120000">
                                      <p:cBhvr>
                                        <p:cTn id="156" dur="200" fill="hold">
                                          <p:stCondLst>
                                            <p:cond delay="800"/>
                                          </p:stCondLst>
                                        </p:cTn>
                                        <p:tgtEl>
                                          <p:spTgt spid="20"/>
                                        </p:tgtEl>
                                        <p:attrNameLst>
                                          <p:attrName>r</p:attrName>
                                        </p:attrNameLst>
                                      </p:cBhvr>
                                    </p:animRot>
                                  </p:childTnLst>
                                </p:cTn>
                              </p:par>
                              <p:par>
                                <p:cTn id="157" presetID="32" presetClass="emph" presetSubtype="0" repeatCount="2000" fill="hold" grpId="1" nodeType="withEffect">
                                  <p:stCondLst>
                                    <p:cond delay="2000"/>
                                  </p:stCondLst>
                                  <p:childTnLst>
                                    <p:animRot by="120000">
                                      <p:cBhvr>
                                        <p:cTn id="158" dur="100" fill="hold">
                                          <p:stCondLst>
                                            <p:cond delay="0"/>
                                          </p:stCondLst>
                                        </p:cTn>
                                        <p:tgtEl>
                                          <p:spTgt spid="21"/>
                                        </p:tgtEl>
                                        <p:attrNameLst>
                                          <p:attrName>r</p:attrName>
                                        </p:attrNameLst>
                                      </p:cBhvr>
                                    </p:animRot>
                                    <p:animRot by="-240000">
                                      <p:cBhvr>
                                        <p:cTn id="159" dur="200" fill="hold">
                                          <p:stCondLst>
                                            <p:cond delay="200"/>
                                          </p:stCondLst>
                                        </p:cTn>
                                        <p:tgtEl>
                                          <p:spTgt spid="21"/>
                                        </p:tgtEl>
                                        <p:attrNameLst>
                                          <p:attrName>r</p:attrName>
                                        </p:attrNameLst>
                                      </p:cBhvr>
                                    </p:animRot>
                                    <p:animRot by="240000">
                                      <p:cBhvr>
                                        <p:cTn id="160" dur="200" fill="hold">
                                          <p:stCondLst>
                                            <p:cond delay="400"/>
                                          </p:stCondLst>
                                        </p:cTn>
                                        <p:tgtEl>
                                          <p:spTgt spid="21"/>
                                        </p:tgtEl>
                                        <p:attrNameLst>
                                          <p:attrName>r</p:attrName>
                                        </p:attrNameLst>
                                      </p:cBhvr>
                                    </p:animRot>
                                    <p:animRot by="-240000">
                                      <p:cBhvr>
                                        <p:cTn id="161" dur="200" fill="hold">
                                          <p:stCondLst>
                                            <p:cond delay="600"/>
                                          </p:stCondLst>
                                        </p:cTn>
                                        <p:tgtEl>
                                          <p:spTgt spid="21"/>
                                        </p:tgtEl>
                                        <p:attrNameLst>
                                          <p:attrName>r</p:attrName>
                                        </p:attrNameLst>
                                      </p:cBhvr>
                                    </p:animRot>
                                    <p:animRot by="120000">
                                      <p:cBhvr>
                                        <p:cTn id="162" dur="200" fill="hold">
                                          <p:stCondLst>
                                            <p:cond delay="800"/>
                                          </p:stCondLst>
                                        </p:cTn>
                                        <p:tgtEl>
                                          <p:spTgt spid="21"/>
                                        </p:tgtEl>
                                        <p:attrNameLst>
                                          <p:attrName>r</p:attrName>
                                        </p:attrNameLst>
                                      </p:cBhvr>
                                    </p:animRot>
                                  </p:childTnLst>
                                </p:cTn>
                              </p:par>
                              <p:par>
                                <p:cTn id="163" presetID="42" presetClass="exit" presetSubtype="0" fill="hold" grpId="2" nodeType="withEffect">
                                  <p:stCondLst>
                                    <p:cond delay="2000"/>
                                  </p:stCondLst>
                                  <p:childTnLst>
                                    <p:animEffect transition="out" filter="fade">
                                      <p:cBhvr>
                                        <p:cTn id="164" dur="1000"/>
                                        <p:tgtEl>
                                          <p:spTgt spid="5"/>
                                        </p:tgtEl>
                                      </p:cBhvr>
                                    </p:animEffect>
                                    <p:anim calcmode="lin" valueType="num">
                                      <p:cBhvr>
                                        <p:cTn id="165" dur="1000"/>
                                        <p:tgtEl>
                                          <p:spTgt spid="5"/>
                                        </p:tgtEl>
                                        <p:attrNameLst>
                                          <p:attrName>ppt_x</p:attrName>
                                        </p:attrNameLst>
                                      </p:cBhvr>
                                      <p:tavLst>
                                        <p:tav tm="0">
                                          <p:val>
                                            <p:strVal val="ppt_x"/>
                                          </p:val>
                                        </p:tav>
                                        <p:tav tm="100000">
                                          <p:val>
                                            <p:strVal val="ppt_x"/>
                                          </p:val>
                                        </p:tav>
                                      </p:tavLst>
                                    </p:anim>
                                    <p:anim calcmode="lin" valueType="num">
                                      <p:cBhvr>
                                        <p:cTn id="166" dur="1000"/>
                                        <p:tgtEl>
                                          <p:spTgt spid="5"/>
                                        </p:tgtEl>
                                        <p:attrNameLst>
                                          <p:attrName>ppt_y</p:attrName>
                                        </p:attrNameLst>
                                      </p:cBhvr>
                                      <p:tavLst>
                                        <p:tav tm="0">
                                          <p:val>
                                            <p:strVal val="ppt_y"/>
                                          </p:val>
                                        </p:tav>
                                        <p:tav tm="100000">
                                          <p:val>
                                            <p:strVal val="ppt_y+.1"/>
                                          </p:val>
                                        </p:tav>
                                      </p:tavLst>
                                    </p:anim>
                                    <p:set>
                                      <p:cBhvr>
                                        <p:cTn id="167" dur="1" fill="hold">
                                          <p:stCondLst>
                                            <p:cond delay="999"/>
                                          </p:stCondLst>
                                        </p:cTn>
                                        <p:tgtEl>
                                          <p:spTgt spid="5"/>
                                        </p:tgtEl>
                                        <p:attrNameLst>
                                          <p:attrName>style.visibility</p:attrName>
                                        </p:attrNameLst>
                                      </p:cBhvr>
                                      <p:to>
                                        <p:strVal val="hidden"/>
                                      </p:to>
                                    </p:set>
                                  </p:childTnLst>
                                </p:cTn>
                              </p:par>
                              <p:par>
                                <p:cTn id="168" presetID="42" presetClass="exit" presetSubtype="0" fill="hold" grpId="2" nodeType="withEffect">
                                  <p:stCondLst>
                                    <p:cond delay="2000"/>
                                  </p:stCondLst>
                                  <p:childTnLst>
                                    <p:animEffect transition="out" filter="fade">
                                      <p:cBhvr>
                                        <p:cTn id="169" dur="1000"/>
                                        <p:tgtEl>
                                          <p:spTgt spid="6"/>
                                        </p:tgtEl>
                                      </p:cBhvr>
                                    </p:animEffect>
                                    <p:anim calcmode="lin" valueType="num">
                                      <p:cBhvr>
                                        <p:cTn id="170" dur="1000"/>
                                        <p:tgtEl>
                                          <p:spTgt spid="6"/>
                                        </p:tgtEl>
                                        <p:attrNameLst>
                                          <p:attrName>ppt_x</p:attrName>
                                        </p:attrNameLst>
                                      </p:cBhvr>
                                      <p:tavLst>
                                        <p:tav tm="0">
                                          <p:val>
                                            <p:strVal val="ppt_x"/>
                                          </p:val>
                                        </p:tav>
                                        <p:tav tm="100000">
                                          <p:val>
                                            <p:strVal val="ppt_x"/>
                                          </p:val>
                                        </p:tav>
                                      </p:tavLst>
                                    </p:anim>
                                    <p:anim calcmode="lin" valueType="num">
                                      <p:cBhvr>
                                        <p:cTn id="171" dur="1000"/>
                                        <p:tgtEl>
                                          <p:spTgt spid="6"/>
                                        </p:tgtEl>
                                        <p:attrNameLst>
                                          <p:attrName>ppt_y</p:attrName>
                                        </p:attrNameLst>
                                      </p:cBhvr>
                                      <p:tavLst>
                                        <p:tav tm="0">
                                          <p:val>
                                            <p:strVal val="ppt_y"/>
                                          </p:val>
                                        </p:tav>
                                        <p:tav tm="100000">
                                          <p:val>
                                            <p:strVal val="ppt_y+.1"/>
                                          </p:val>
                                        </p:tav>
                                      </p:tavLst>
                                    </p:anim>
                                    <p:set>
                                      <p:cBhvr>
                                        <p:cTn id="172" dur="1" fill="hold">
                                          <p:stCondLst>
                                            <p:cond delay="999"/>
                                          </p:stCondLst>
                                        </p:cTn>
                                        <p:tgtEl>
                                          <p:spTgt spid="6"/>
                                        </p:tgtEl>
                                        <p:attrNameLst>
                                          <p:attrName>style.visibility</p:attrName>
                                        </p:attrNameLst>
                                      </p:cBhvr>
                                      <p:to>
                                        <p:strVal val="hidden"/>
                                      </p:to>
                                    </p:set>
                                  </p:childTnLst>
                                </p:cTn>
                              </p:par>
                              <p:par>
                                <p:cTn id="173" presetID="64" presetClass="path" presetSubtype="0" accel="50000" decel="50000" fill="hold" nodeType="withEffect">
                                  <p:stCondLst>
                                    <p:cond delay="2000"/>
                                  </p:stCondLst>
                                  <p:childTnLst>
                                    <p:animMotion origin="layout" path="M -3.61111E-6 2.34568E-6 L -0.00017 -0.77655 " pathEditMode="relative" rAng="0" ptsTypes="AA">
                                      <p:cBhvr>
                                        <p:cTn id="174" dur="2000" fill="hold"/>
                                        <p:tgtEl>
                                          <p:spTgt spid="4"/>
                                        </p:tgtEl>
                                        <p:attrNameLst>
                                          <p:attrName>ppt_x</p:attrName>
                                          <p:attrName>ppt_y</p:attrName>
                                        </p:attrNameLst>
                                      </p:cBhvr>
                                      <p:rCtr x="-17" y="-38827"/>
                                    </p:animMotion>
                                  </p:childTnLst>
                                </p:cTn>
                              </p:par>
                              <p:par>
                                <p:cTn id="175" presetID="16" presetClass="entr" presetSubtype="21" fill="hold" nodeType="withEffect">
                                  <p:stCondLst>
                                    <p:cond delay="2000"/>
                                  </p:stCondLst>
                                  <p:childTnLst>
                                    <p:set>
                                      <p:cBhvr>
                                        <p:cTn id="176" dur="1" fill="hold">
                                          <p:stCondLst>
                                            <p:cond delay="0"/>
                                          </p:stCondLst>
                                        </p:cTn>
                                        <p:tgtEl>
                                          <p:spTgt spid="17"/>
                                        </p:tgtEl>
                                        <p:attrNameLst>
                                          <p:attrName>style.visibility</p:attrName>
                                        </p:attrNameLst>
                                      </p:cBhvr>
                                      <p:to>
                                        <p:strVal val="visible"/>
                                      </p:to>
                                    </p:set>
                                    <p:animEffect transition="in" filter="barn(inVertical)">
                                      <p:cBhvr>
                                        <p:cTn id="177" dur="500"/>
                                        <p:tgtEl>
                                          <p:spTgt spid="17"/>
                                        </p:tgtEl>
                                      </p:cBhvr>
                                    </p:animEffect>
                                  </p:childTnLst>
                                </p:cTn>
                              </p:par>
                            </p:childTnLst>
                          </p:cTn>
                        </p:par>
                      </p:childTnLst>
                    </p:cTn>
                  </p:par>
                </p:childTnLst>
              </p:cTn>
              <p:nextCondLst>
                <p:cond evt="onClick" delay="0">
                  <p:tgtEl>
                    <p:spTgt spid="6"/>
                  </p:tgtEl>
                </p:cond>
              </p:nextCondLst>
            </p:seq>
            <p:audio>
              <p:cMediaNode vol="80000">
                <p:cTn id="178" fill="hold" display="0">
                  <p:stCondLst>
                    <p:cond delay="indefinite"/>
                  </p:stCondLst>
                  <p:endCondLst>
                    <p:cond evt="onStopAudio" delay="0">
                      <p:tgtEl>
                        <p:sldTgt/>
                      </p:tgtEl>
                    </p:cond>
                  </p:endCondLst>
                </p:cTn>
                <p:tgtEl>
                  <p:spTgt spid="15"/>
                </p:tgtEl>
              </p:cMediaNode>
            </p:audio>
            <p:seq concurrent="1" nextAc="seek">
              <p:cTn id="179" restart="whenNotActive" fill="hold" evtFilter="cancelBubble" nodeType="interactiveSeq">
                <p:stCondLst>
                  <p:cond evt="onClick" delay="0">
                    <p:tgtEl>
                      <p:spTgt spid="10"/>
                    </p:tgtEl>
                  </p:cond>
                </p:stCondLst>
                <p:endSync evt="end" delay="0">
                  <p:rtn val="all"/>
                </p:endSync>
                <p:childTnLst>
                  <p:par>
                    <p:cTn id="180" fill="hold">
                      <p:stCondLst>
                        <p:cond delay="0"/>
                      </p:stCondLst>
                      <p:childTnLst>
                        <p:par>
                          <p:cTn id="181" fill="hold">
                            <p:stCondLst>
                              <p:cond delay="0"/>
                            </p:stCondLst>
                            <p:childTnLst>
                              <p:par>
                                <p:cTn id="182" presetID="32" presetClass="emph" presetSubtype="0" fill="hold" grpId="3" nodeType="clickEffect">
                                  <p:stCondLst>
                                    <p:cond delay="0"/>
                                  </p:stCondLst>
                                  <p:childTnLst>
                                    <p:animRot by="120000">
                                      <p:cBhvr>
                                        <p:cTn id="183" dur="100" fill="hold">
                                          <p:stCondLst>
                                            <p:cond delay="0"/>
                                          </p:stCondLst>
                                        </p:cTn>
                                        <p:tgtEl>
                                          <p:spTgt spid="5"/>
                                        </p:tgtEl>
                                        <p:attrNameLst>
                                          <p:attrName>r</p:attrName>
                                        </p:attrNameLst>
                                      </p:cBhvr>
                                    </p:animRot>
                                    <p:animRot by="-240000">
                                      <p:cBhvr>
                                        <p:cTn id="184" dur="200" fill="hold">
                                          <p:stCondLst>
                                            <p:cond delay="200"/>
                                          </p:stCondLst>
                                        </p:cTn>
                                        <p:tgtEl>
                                          <p:spTgt spid="5"/>
                                        </p:tgtEl>
                                        <p:attrNameLst>
                                          <p:attrName>r</p:attrName>
                                        </p:attrNameLst>
                                      </p:cBhvr>
                                    </p:animRot>
                                    <p:animRot by="240000">
                                      <p:cBhvr>
                                        <p:cTn id="185" dur="200" fill="hold">
                                          <p:stCondLst>
                                            <p:cond delay="400"/>
                                          </p:stCondLst>
                                        </p:cTn>
                                        <p:tgtEl>
                                          <p:spTgt spid="5"/>
                                        </p:tgtEl>
                                        <p:attrNameLst>
                                          <p:attrName>r</p:attrName>
                                        </p:attrNameLst>
                                      </p:cBhvr>
                                    </p:animRot>
                                    <p:animRot by="-240000">
                                      <p:cBhvr>
                                        <p:cTn id="186" dur="200" fill="hold">
                                          <p:stCondLst>
                                            <p:cond delay="600"/>
                                          </p:stCondLst>
                                        </p:cTn>
                                        <p:tgtEl>
                                          <p:spTgt spid="5"/>
                                        </p:tgtEl>
                                        <p:attrNameLst>
                                          <p:attrName>r</p:attrName>
                                        </p:attrNameLst>
                                      </p:cBhvr>
                                    </p:animRot>
                                    <p:animRot by="120000">
                                      <p:cBhvr>
                                        <p:cTn id="187" dur="200" fill="hold">
                                          <p:stCondLst>
                                            <p:cond delay="800"/>
                                          </p:stCondLst>
                                        </p:cTn>
                                        <p:tgtEl>
                                          <p:spTgt spid="5"/>
                                        </p:tgtEl>
                                        <p:attrNameLst>
                                          <p:attrName>r</p:attrName>
                                        </p:attrNameLst>
                                      </p:cBhvr>
                                    </p:animRot>
                                  </p:childTnLst>
                                </p:cTn>
                              </p:par>
                              <p:par>
                                <p:cTn id="188" presetID="32" presetClass="emph" presetSubtype="0" fill="hold" nodeType="withEffect">
                                  <p:stCondLst>
                                    <p:cond delay="0"/>
                                  </p:stCondLst>
                                  <p:childTnLst>
                                    <p:animRot by="120000">
                                      <p:cBhvr>
                                        <p:cTn id="189" dur="100" fill="hold">
                                          <p:stCondLst>
                                            <p:cond delay="0"/>
                                          </p:stCondLst>
                                        </p:cTn>
                                        <p:tgtEl>
                                          <p:spTgt spid="12"/>
                                        </p:tgtEl>
                                        <p:attrNameLst>
                                          <p:attrName>r</p:attrName>
                                        </p:attrNameLst>
                                      </p:cBhvr>
                                    </p:animRot>
                                    <p:animRot by="-240000">
                                      <p:cBhvr>
                                        <p:cTn id="190" dur="200" fill="hold">
                                          <p:stCondLst>
                                            <p:cond delay="200"/>
                                          </p:stCondLst>
                                        </p:cTn>
                                        <p:tgtEl>
                                          <p:spTgt spid="12"/>
                                        </p:tgtEl>
                                        <p:attrNameLst>
                                          <p:attrName>r</p:attrName>
                                        </p:attrNameLst>
                                      </p:cBhvr>
                                    </p:animRot>
                                    <p:animRot by="240000">
                                      <p:cBhvr>
                                        <p:cTn id="191" dur="200" fill="hold">
                                          <p:stCondLst>
                                            <p:cond delay="400"/>
                                          </p:stCondLst>
                                        </p:cTn>
                                        <p:tgtEl>
                                          <p:spTgt spid="12"/>
                                        </p:tgtEl>
                                        <p:attrNameLst>
                                          <p:attrName>r</p:attrName>
                                        </p:attrNameLst>
                                      </p:cBhvr>
                                    </p:animRot>
                                    <p:animRot by="-240000">
                                      <p:cBhvr>
                                        <p:cTn id="192" dur="200" fill="hold">
                                          <p:stCondLst>
                                            <p:cond delay="600"/>
                                          </p:stCondLst>
                                        </p:cTn>
                                        <p:tgtEl>
                                          <p:spTgt spid="12"/>
                                        </p:tgtEl>
                                        <p:attrNameLst>
                                          <p:attrName>r</p:attrName>
                                        </p:attrNameLst>
                                      </p:cBhvr>
                                    </p:animRot>
                                    <p:animRot by="120000">
                                      <p:cBhvr>
                                        <p:cTn id="193" dur="200" fill="hold">
                                          <p:stCondLst>
                                            <p:cond delay="800"/>
                                          </p:stCondLst>
                                        </p:cTn>
                                        <p:tgtEl>
                                          <p:spTgt spid="12"/>
                                        </p:tgtEl>
                                        <p:attrNameLst>
                                          <p:attrName>r</p:attrName>
                                        </p:attrNameLst>
                                      </p:cBhvr>
                                    </p:animRot>
                                  </p:childTnLst>
                                </p:cTn>
                              </p:par>
                              <p:par>
                                <p:cTn id="194" presetID="32" presetClass="emph" presetSubtype="0" fill="hold" grpId="2" nodeType="withEffect">
                                  <p:stCondLst>
                                    <p:cond delay="0"/>
                                  </p:stCondLst>
                                  <p:childTnLst>
                                    <p:animRot by="120000">
                                      <p:cBhvr>
                                        <p:cTn id="195" dur="100" fill="hold">
                                          <p:stCondLst>
                                            <p:cond delay="0"/>
                                          </p:stCondLst>
                                        </p:cTn>
                                        <p:tgtEl>
                                          <p:spTgt spid="13"/>
                                        </p:tgtEl>
                                        <p:attrNameLst>
                                          <p:attrName>r</p:attrName>
                                        </p:attrNameLst>
                                      </p:cBhvr>
                                    </p:animRot>
                                    <p:animRot by="-240000">
                                      <p:cBhvr>
                                        <p:cTn id="196" dur="200" fill="hold">
                                          <p:stCondLst>
                                            <p:cond delay="200"/>
                                          </p:stCondLst>
                                        </p:cTn>
                                        <p:tgtEl>
                                          <p:spTgt spid="13"/>
                                        </p:tgtEl>
                                        <p:attrNameLst>
                                          <p:attrName>r</p:attrName>
                                        </p:attrNameLst>
                                      </p:cBhvr>
                                    </p:animRot>
                                    <p:animRot by="240000">
                                      <p:cBhvr>
                                        <p:cTn id="197" dur="200" fill="hold">
                                          <p:stCondLst>
                                            <p:cond delay="400"/>
                                          </p:stCondLst>
                                        </p:cTn>
                                        <p:tgtEl>
                                          <p:spTgt spid="13"/>
                                        </p:tgtEl>
                                        <p:attrNameLst>
                                          <p:attrName>r</p:attrName>
                                        </p:attrNameLst>
                                      </p:cBhvr>
                                    </p:animRot>
                                    <p:animRot by="-240000">
                                      <p:cBhvr>
                                        <p:cTn id="198" dur="200" fill="hold">
                                          <p:stCondLst>
                                            <p:cond delay="600"/>
                                          </p:stCondLst>
                                        </p:cTn>
                                        <p:tgtEl>
                                          <p:spTgt spid="13"/>
                                        </p:tgtEl>
                                        <p:attrNameLst>
                                          <p:attrName>r</p:attrName>
                                        </p:attrNameLst>
                                      </p:cBhvr>
                                    </p:animRot>
                                    <p:animRot by="120000">
                                      <p:cBhvr>
                                        <p:cTn id="199" dur="200" fill="hold">
                                          <p:stCondLst>
                                            <p:cond delay="800"/>
                                          </p:stCondLst>
                                        </p:cTn>
                                        <p:tgtEl>
                                          <p:spTgt spid="13"/>
                                        </p:tgtEl>
                                        <p:attrNameLst>
                                          <p:attrName>r</p:attrName>
                                        </p:attrNameLst>
                                      </p:cBhvr>
                                    </p:animRot>
                                  </p:childTnLst>
                                </p:cTn>
                              </p:par>
                              <p:par>
                                <p:cTn id="200" presetID="32" presetClass="emph" presetSubtype="0" fill="hold" grpId="2" nodeType="withEffect">
                                  <p:stCondLst>
                                    <p:cond delay="0"/>
                                  </p:stCondLst>
                                  <p:childTnLst>
                                    <p:animRot by="120000">
                                      <p:cBhvr>
                                        <p:cTn id="201" dur="100" fill="hold">
                                          <p:stCondLst>
                                            <p:cond delay="0"/>
                                          </p:stCondLst>
                                        </p:cTn>
                                        <p:tgtEl>
                                          <p:spTgt spid="14"/>
                                        </p:tgtEl>
                                        <p:attrNameLst>
                                          <p:attrName>r</p:attrName>
                                        </p:attrNameLst>
                                      </p:cBhvr>
                                    </p:animRot>
                                    <p:animRot by="-240000">
                                      <p:cBhvr>
                                        <p:cTn id="202" dur="200" fill="hold">
                                          <p:stCondLst>
                                            <p:cond delay="200"/>
                                          </p:stCondLst>
                                        </p:cTn>
                                        <p:tgtEl>
                                          <p:spTgt spid="14"/>
                                        </p:tgtEl>
                                        <p:attrNameLst>
                                          <p:attrName>r</p:attrName>
                                        </p:attrNameLst>
                                      </p:cBhvr>
                                    </p:animRot>
                                    <p:animRot by="240000">
                                      <p:cBhvr>
                                        <p:cTn id="203" dur="200" fill="hold">
                                          <p:stCondLst>
                                            <p:cond delay="400"/>
                                          </p:stCondLst>
                                        </p:cTn>
                                        <p:tgtEl>
                                          <p:spTgt spid="14"/>
                                        </p:tgtEl>
                                        <p:attrNameLst>
                                          <p:attrName>r</p:attrName>
                                        </p:attrNameLst>
                                      </p:cBhvr>
                                    </p:animRot>
                                    <p:animRot by="-240000">
                                      <p:cBhvr>
                                        <p:cTn id="204" dur="200" fill="hold">
                                          <p:stCondLst>
                                            <p:cond delay="600"/>
                                          </p:stCondLst>
                                        </p:cTn>
                                        <p:tgtEl>
                                          <p:spTgt spid="14"/>
                                        </p:tgtEl>
                                        <p:attrNameLst>
                                          <p:attrName>r</p:attrName>
                                        </p:attrNameLst>
                                      </p:cBhvr>
                                    </p:animRot>
                                    <p:animRot by="120000">
                                      <p:cBhvr>
                                        <p:cTn id="205" dur="200" fill="hold">
                                          <p:stCondLst>
                                            <p:cond delay="800"/>
                                          </p:stCondLst>
                                        </p:cTn>
                                        <p:tgtEl>
                                          <p:spTgt spid="14"/>
                                        </p:tgtEl>
                                        <p:attrNameLst>
                                          <p:attrName>r</p:attrName>
                                        </p:attrNameLst>
                                      </p:cBhvr>
                                    </p:animRot>
                                  </p:childTnLst>
                                </p:cTn>
                              </p:par>
                              <p:par>
                                <p:cTn id="206" presetID="32" presetClass="emph" presetSubtype="0" repeatCount="2000" fill="hold" nodeType="withEffect">
                                  <p:stCondLst>
                                    <p:cond delay="0"/>
                                  </p:stCondLst>
                                  <p:childTnLst>
                                    <p:animRot by="120000">
                                      <p:cBhvr>
                                        <p:cTn id="207" dur="100" fill="hold">
                                          <p:stCondLst>
                                            <p:cond delay="0"/>
                                          </p:stCondLst>
                                        </p:cTn>
                                        <p:tgtEl>
                                          <p:spTgt spid="19"/>
                                        </p:tgtEl>
                                        <p:attrNameLst>
                                          <p:attrName>r</p:attrName>
                                        </p:attrNameLst>
                                      </p:cBhvr>
                                    </p:animRot>
                                    <p:animRot by="-240000">
                                      <p:cBhvr>
                                        <p:cTn id="208" dur="200" fill="hold">
                                          <p:stCondLst>
                                            <p:cond delay="200"/>
                                          </p:stCondLst>
                                        </p:cTn>
                                        <p:tgtEl>
                                          <p:spTgt spid="19"/>
                                        </p:tgtEl>
                                        <p:attrNameLst>
                                          <p:attrName>r</p:attrName>
                                        </p:attrNameLst>
                                      </p:cBhvr>
                                    </p:animRot>
                                    <p:animRot by="240000">
                                      <p:cBhvr>
                                        <p:cTn id="209" dur="200" fill="hold">
                                          <p:stCondLst>
                                            <p:cond delay="400"/>
                                          </p:stCondLst>
                                        </p:cTn>
                                        <p:tgtEl>
                                          <p:spTgt spid="19"/>
                                        </p:tgtEl>
                                        <p:attrNameLst>
                                          <p:attrName>r</p:attrName>
                                        </p:attrNameLst>
                                      </p:cBhvr>
                                    </p:animRot>
                                    <p:animRot by="-240000">
                                      <p:cBhvr>
                                        <p:cTn id="210" dur="200" fill="hold">
                                          <p:stCondLst>
                                            <p:cond delay="600"/>
                                          </p:stCondLst>
                                        </p:cTn>
                                        <p:tgtEl>
                                          <p:spTgt spid="19"/>
                                        </p:tgtEl>
                                        <p:attrNameLst>
                                          <p:attrName>r</p:attrName>
                                        </p:attrNameLst>
                                      </p:cBhvr>
                                    </p:animRot>
                                    <p:animRot by="120000">
                                      <p:cBhvr>
                                        <p:cTn id="211" dur="200" fill="hold">
                                          <p:stCondLst>
                                            <p:cond delay="800"/>
                                          </p:stCondLst>
                                        </p:cTn>
                                        <p:tgtEl>
                                          <p:spTgt spid="19"/>
                                        </p:tgtEl>
                                        <p:attrNameLst>
                                          <p:attrName>r</p:attrName>
                                        </p:attrNameLst>
                                      </p:cBhvr>
                                    </p:animRot>
                                  </p:childTnLst>
                                </p:cTn>
                              </p:par>
                              <p:par>
                                <p:cTn id="212" presetID="32" presetClass="emph" presetSubtype="0" fill="hold" nodeType="withEffect">
                                  <p:stCondLst>
                                    <p:cond delay="0"/>
                                  </p:stCondLst>
                                  <p:childTnLst>
                                    <p:animRot by="120000">
                                      <p:cBhvr>
                                        <p:cTn id="213" dur="100" fill="hold">
                                          <p:stCondLst>
                                            <p:cond delay="0"/>
                                          </p:stCondLst>
                                        </p:cTn>
                                        <p:tgtEl>
                                          <p:spTgt spid="4"/>
                                        </p:tgtEl>
                                        <p:attrNameLst>
                                          <p:attrName>r</p:attrName>
                                        </p:attrNameLst>
                                      </p:cBhvr>
                                    </p:animRot>
                                    <p:animRot by="-240000">
                                      <p:cBhvr>
                                        <p:cTn id="214" dur="200" fill="hold">
                                          <p:stCondLst>
                                            <p:cond delay="200"/>
                                          </p:stCondLst>
                                        </p:cTn>
                                        <p:tgtEl>
                                          <p:spTgt spid="4"/>
                                        </p:tgtEl>
                                        <p:attrNameLst>
                                          <p:attrName>r</p:attrName>
                                        </p:attrNameLst>
                                      </p:cBhvr>
                                    </p:animRot>
                                    <p:animRot by="240000">
                                      <p:cBhvr>
                                        <p:cTn id="215" dur="200" fill="hold">
                                          <p:stCondLst>
                                            <p:cond delay="400"/>
                                          </p:stCondLst>
                                        </p:cTn>
                                        <p:tgtEl>
                                          <p:spTgt spid="4"/>
                                        </p:tgtEl>
                                        <p:attrNameLst>
                                          <p:attrName>r</p:attrName>
                                        </p:attrNameLst>
                                      </p:cBhvr>
                                    </p:animRot>
                                    <p:animRot by="-240000">
                                      <p:cBhvr>
                                        <p:cTn id="216" dur="200" fill="hold">
                                          <p:stCondLst>
                                            <p:cond delay="600"/>
                                          </p:stCondLst>
                                        </p:cTn>
                                        <p:tgtEl>
                                          <p:spTgt spid="4"/>
                                        </p:tgtEl>
                                        <p:attrNameLst>
                                          <p:attrName>r</p:attrName>
                                        </p:attrNameLst>
                                      </p:cBhvr>
                                    </p:animRot>
                                    <p:animRot by="120000">
                                      <p:cBhvr>
                                        <p:cTn id="217" dur="200" fill="hold">
                                          <p:stCondLst>
                                            <p:cond delay="800"/>
                                          </p:stCondLst>
                                        </p:cTn>
                                        <p:tgtEl>
                                          <p:spTgt spid="4"/>
                                        </p:tgtEl>
                                        <p:attrNameLst>
                                          <p:attrName>r</p:attrName>
                                        </p:attrNameLst>
                                      </p:cBhvr>
                                    </p:animRot>
                                  </p:childTnLst>
                                </p:cTn>
                              </p:par>
                              <p:par>
                                <p:cTn id="218" presetID="32" presetClass="emph" presetSubtype="0" fill="hold" grpId="3" nodeType="withEffect">
                                  <p:stCondLst>
                                    <p:cond delay="0"/>
                                  </p:stCondLst>
                                  <p:childTnLst>
                                    <p:animRot by="120000">
                                      <p:cBhvr>
                                        <p:cTn id="219" dur="100" fill="hold">
                                          <p:stCondLst>
                                            <p:cond delay="0"/>
                                          </p:stCondLst>
                                        </p:cTn>
                                        <p:tgtEl>
                                          <p:spTgt spid="6"/>
                                        </p:tgtEl>
                                        <p:attrNameLst>
                                          <p:attrName>r</p:attrName>
                                        </p:attrNameLst>
                                      </p:cBhvr>
                                    </p:animRot>
                                    <p:animRot by="-240000">
                                      <p:cBhvr>
                                        <p:cTn id="220" dur="200" fill="hold">
                                          <p:stCondLst>
                                            <p:cond delay="200"/>
                                          </p:stCondLst>
                                        </p:cTn>
                                        <p:tgtEl>
                                          <p:spTgt spid="6"/>
                                        </p:tgtEl>
                                        <p:attrNameLst>
                                          <p:attrName>r</p:attrName>
                                        </p:attrNameLst>
                                      </p:cBhvr>
                                    </p:animRot>
                                    <p:animRot by="240000">
                                      <p:cBhvr>
                                        <p:cTn id="221" dur="200" fill="hold">
                                          <p:stCondLst>
                                            <p:cond delay="400"/>
                                          </p:stCondLst>
                                        </p:cTn>
                                        <p:tgtEl>
                                          <p:spTgt spid="6"/>
                                        </p:tgtEl>
                                        <p:attrNameLst>
                                          <p:attrName>r</p:attrName>
                                        </p:attrNameLst>
                                      </p:cBhvr>
                                    </p:animRot>
                                    <p:animRot by="-240000">
                                      <p:cBhvr>
                                        <p:cTn id="222" dur="200" fill="hold">
                                          <p:stCondLst>
                                            <p:cond delay="600"/>
                                          </p:stCondLst>
                                        </p:cTn>
                                        <p:tgtEl>
                                          <p:spTgt spid="6"/>
                                        </p:tgtEl>
                                        <p:attrNameLst>
                                          <p:attrName>r</p:attrName>
                                        </p:attrNameLst>
                                      </p:cBhvr>
                                    </p:animRot>
                                    <p:animRot by="120000">
                                      <p:cBhvr>
                                        <p:cTn id="223" dur="200" fill="hold">
                                          <p:stCondLst>
                                            <p:cond delay="800"/>
                                          </p:stCondLst>
                                        </p:cTn>
                                        <p:tgtEl>
                                          <p:spTgt spid="6"/>
                                        </p:tgtEl>
                                        <p:attrNameLst>
                                          <p:attrName>r</p:attrName>
                                        </p:attrNameLst>
                                      </p:cBhvr>
                                    </p:animRot>
                                  </p:childTnLst>
                                </p:cTn>
                              </p:par>
                              <p:par>
                                <p:cTn id="224" presetID="32" presetClass="emph" presetSubtype="0" fill="hold" nodeType="withEffect">
                                  <p:stCondLst>
                                    <p:cond delay="0"/>
                                  </p:stCondLst>
                                  <p:childTnLst>
                                    <p:animRot by="120000">
                                      <p:cBhvr>
                                        <p:cTn id="225" dur="100" fill="hold">
                                          <p:stCondLst>
                                            <p:cond delay="0"/>
                                          </p:stCondLst>
                                        </p:cTn>
                                        <p:tgtEl>
                                          <p:spTgt spid="8"/>
                                        </p:tgtEl>
                                        <p:attrNameLst>
                                          <p:attrName>r</p:attrName>
                                        </p:attrNameLst>
                                      </p:cBhvr>
                                    </p:animRot>
                                    <p:animRot by="-240000">
                                      <p:cBhvr>
                                        <p:cTn id="226" dur="200" fill="hold">
                                          <p:stCondLst>
                                            <p:cond delay="200"/>
                                          </p:stCondLst>
                                        </p:cTn>
                                        <p:tgtEl>
                                          <p:spTgt spid="8"/>
                                        </p:tgtEl>
                                        <p:attrNameLst>
                                          <p:attrName>r</p:attrName>
                                        </p:attrNameLst>
                                      </p:cBhvr>
                                    </p:animRot>
                                    <p:animRot by="240000">
                                      <p:cBhvr>
                                        <p:cTn id="227" dur="200" fill="hold">
                                          <p:stCondLst>
                                            <p:cond delay="400"/>
                                          </p:stCondLst>
                                        </p:cTn>
                                        <p:tgtEl>
                                          <p:spTgt spid="8"/>
                                        </p:tgtEl>
                                        <p:attrNameLst>
                                          <p:attrName>r</p:attrName>
                                        </p:attrNameLst>
                                      </p:cBhvr>
                                    </p:animRot>
                                    <p:animRot by="-240000">
                                      <p:cBhvr>
                                        <p:cTn id="228" dur="200" fill="hold">
                                          <p:stCondLst>
                                            <p:cond delay="600"/>
                                          </p:stCondLst>
                                        </p:cTn>
                                        <p:tgtEl>
                                          <p:spTgt spid="8"/>
                                        </p:tgtEl>
                                        <p:attrNameLst>
                                          <p:attrName>r</p:attrName>
                                        </p:attrNameLst>
                                      </p:cBhvr>
                                    </p:animRot>
                                    <p:animRot by="120000">
                                      <p:cBhvr>
                                        <p:cTn id="229" dur="200" fill="hold">
                                          <p:stCondLst>
                                            <p:cond delay="800"/>
                                          </p:stCondLst>
                                        </p:cTn>
                                        <p:tgtEl>
                                          <p:spTgt spid="8"/>
                                        </p:tgtEl>
                                        <p:attrNameLst>
                                          <p:attrName>r</p:attrName>
                                        </p:attrNameLst>
                                      </p:cBhvr>
                                    </p:animRot>
                                  </p:childTnLst>
                                </p:cTn>
                              </p:par>
                              <p:par>
                                <p:cTn id="230" presetID="32" presetClass="emph" presetSubtype="0" fill="hold" grpId="2" nodeType="withEffect">
                                  <p:stCondLst>
                                    <p:cond delay="0"/>
                                  </p:stCondLst>
                                  <p:childTnLst>
                                    <p:animRot by="120000">
                                      <p:cBhvr>
                                        <p:cTn id="231" dur="100" fill="hold">
                                          <p:stCondLst>
                                            <p:cond delay="0"/>
                                          </p:stCondLst>
                                        </p:cTn>
                                        <p:tgtEl>
                                          <p:spTgt spid="9"/>
                                        </p:tgtEl>
                                        <p:attrNameLst>
                                          <p:attrName>r</p:attrName>
                                        </p:attrNameLst>
                                      </p:cBhvr>
                                    </p:animRot>
                                    <p:animRot by="-240000">
                                      <p:cBhvr>
                                        <p:cTn id="232" dur="200" fill="hold">
                                          <p:stCondLst>
                                            <p:cond delay="200"/>
                                          </p:stCondLst>
                                        </p:cTn>
                                        <p:tgtEl>
                                          <p:spTgt spid="9"/>
                                        </p:tgtEl>
                                        <p:attrNameLst>
                                          <p:attrName>r</p:attrName>
                                        </p:attrNameLst>
                                      </p:cBhvr>
                                    </p:animRot>
                                    <p:animRot by="240000">
                                      <p:cBhvr>
                                        <p:cTn id="233" dur="200" fill="hold">
                                          <p:stCondLst>
                                            <p:cond delay="400"/>
                                          </p:stCondLst>
                                        </p:cTn>
                                        <p:tgtEl>
                                          <p:spTgt spid="9"/>
                                        </p:tgtEl>
                                        <p:attrNameLst>
                                          <p:attrName>r</p:attrName>
                                        </p:attrNameLst>
                                      </p:cBhvr>
                                    </p:animRot>
                                    <p:animRot by="-240000">
                                      <p:cBhvr>
                                        <p:cTn id="234" dur="200" fill="hold">
                                          <p:stCondLst>
                                            <p:cond delay="600"/>
                                          </p:stCondLst>
                                        </p:cTn>
                                        <p:tgtEl>
                                          <p:spTgt spid="9"/>
                                        </p:tgtEl>
                                        <p:attrNameLst>
                                          <p:attrName>r</p:attrName>
                                        </p:attrNameLst>
                                      </p:cBhvr>
                                    </p:animRot>
                                    <p:animRot by="120000">
                                      <p:cBhvr>
                                        <p:cTn id="235" dur="200" fill="hold">
                                          <p:stCondLst>
                                            <p:cond delay="800"/>
                                          </p:stCondLst>
                                        </p:cTn>
                                        <p:tgtEl>
                                          <p:spTgt spid="9"/>
                                        </p:tgtEl>
                                        <p:attrNameLst>
                                          <p:attrName>r</p:attrName>
                                        </p:attrNameLst>
                                      </p:cBhvr>
                                    </p:animRot>
                                  </p:childTnLst>
                                </p:cTn>
                              </p:par>
                              <p:par>
                                <p:cTn id="236" presetID="32" presetClass="emph" presetSubtype="0" fill="hold" grpId="2" nodeType="withEffect">
                                  <p:stCondLst>
                                    <p:cond delay="0"/>
                                  </p:stCondLst>
                                  <p:childTnLst>
                                    <p:animRot by="120000">
                                      <p:cBhvr>
                                        <p:cTn id="237" dur="100" fill="hold">
                                          <p:stCondLst>
                                            <p:cond delay="0"/>
                                          </p:stCondLst>
                                        </p:cTn>
                                        <p:tgtEl>
                                          <p:spTgt spid="10"/>
                                        </p:tgtEl>
                                        <p:attrNameLst>
                                          <p:attrName>r</p:attrName>
                                        </p:attrNameLst>
                                      </p:cBhvr>
                                    </p:animRot>
                                    <p:animRot by="-240000">
                                      <p:cBhvr>
                                        <p:cTn id="238" dur="200" fill="hold">
                                          <p:stCondLst>
                                            <p:cond delay="200"/>
                                          </p:stCondLst>
                                        </p:cTn>
                                        <p:tgtEl>
                                          <p:spTgt spid="10"/>
                                        </p:tgtEl>
                                        <p:attrNameLst>
                                          <p:attrName>r</p:attrName>
                                        </p:attrNameLst>
                                      </p:cBhvr>
                                    </p:animRot>
                                    <p:animRot by="240000">
                                      <p:cBhvr>
                                        <p:cTn id="239" dur="200" fill="hold">
                                          <p:stCondLst>
                                            <p:cond delay="400"/>
                                          </p:stCondLst>
                                        </p:cTn>
                                        <p:tgtEl>
                                          <p:spTgt spid="10"/>
                                        </p:tgtEl>
                                        <p:attrNameLst>
                                          <p:attrName>r</p:attrName>
                                        </p:attrNameLst>
                                      </p:cBhvr>
                                    </p:animRot>
                                    <p:animRot by="-240000">
                                      <p:cBhvr>
                                        <p:cTn id="240" dur="200" fill="hold">
                                          <p:stCondLst>
                                            <p:cond delay="600"/>
                                          </p:stCondLst>
                                        </p:cTn>
                                        <p:tgtEl>
                                          <p:spTgt spid="10"/>
                                        </p:tgtEl>
                                        <p:attrNameLst>
                                          <p:attrName>r</p:attrName>
                                        </p:attrNameLst>
                                      </p:cBhvr>
                                    </p:animRot>
                                    <p:animRot by="120000">
                                      <p:cBhvr>
                                        <p:cTn id="241" dur="200" fill="hold">
                                          <p:stCondLst>
                                            <p:cond delay="800"/>
                                          </p:stCondLst>
                                        </p:cTn>
                                        <p:tgtEl>
                                          <p:spTgt spid="10"/>
                                        </p:tgtEl>
                                        <p:attrNameLst>
                                          <p:attrName>r</p:attrName>
                                        </p:attrNameLst>
                                      </p:cBhvr>
                                    </p:animRot>
                                  </p:childTnLst>
                                </p:cTn>
                              </p:par>
                              <p:par>
                                <p:cTn id="242" presetID="1" presetClass="emph" presetSubtype="2" fill="hold" nodeType="withEffect">
                                  <p:stCondLst>
                                    <p:cond delay="500"/>
                                  </p:stCondLst>
                                  <p:childTnLst>
                                    <p:animClr clrSpc="rgb" dir="cw">
                                      <p:cBhvr>
                                        <p:cTn id="243" dur="2000" fill="hold"/>
                                        <p:tgtEl>
                                          <p:spTgt spid="10"/>
                                        </p:tgtEl>
                                        <p:attrNameLst>
                                          <p:attrName>fillcolor</p:attrName>
                                        </p:attrNameLst>
                                      </p:cBhvr>
                                      <p:to>
                                        <a:srgbClr val="FF0000"/>
                                      </p:to>
                                    </p:animClr>
                                    <p:set>
                                      <p:cBhvr>
                                        <p:cTn id="244" dur="2000" fill="hold"/>
                                        <p:tgtEl>
                                          <p:spTgt spid="10"/>
                                        </p:tgtEl>
                                        <p:attrNameLst>
                                          <p:attrName>fill.type</p:attrName>
                                        </p:attrNameLst>
                                      </p:cBhvr>
                                      <p:to>
                                        <p:strVal val="solid"/>
                                      </p:to>
                                    </p:set>
                                    <p:set>
                                      <p:cBhvr>
                                        <p:cTn id="245" dur="2000" fill="hold"/>
                                        <p:tgtEl>
                                          <p:spTgt spid="10"/>
                                        </p:tgtEl>
                                        <p:attrNameLst>
                                          <p:attrName>fill.on</p:attrName>
                                        </p:attrNameLst>
                                      </p:cBhvr>
                                      <p:to>
                                        <p:strVal val="true"/>
                                      </p:to>
                                    </p:set>
                                  </p:childTnLst>
                                  <p:subTnLst>
                                    <p:audio>
                                      <p:cMediaNode>
                                        <p:cTn display="0" masterRel="sameClick">
                                          <p:stCondLst>
                                            <p:cond evt="begin" delay="0">
                                              <p:tn val="242"/>
                                            </p:cond>
                                          </p:stCondLst>
                                          <p:endCondLst>
                                            <p:cond evt="onStopAudio" delay="0">
                                              <p:tgtEl>
                                                <p:sldTgt/>
                                              </p:tgtEl>
                                            </p:cond>
                                          </p:endCondLst>
                                        </p:cTn>
                                        <p:tgtEl>
                                          <p:sndTgt r:embed="rId4" name="sai 50 (1).wav"/>
                                        </p:tgtEl>
                                      </p:cMediaNode>
                                    </p:audio>
                                  </p:subTnLst>
                                </p:cTn>
                              </p:par>
                              <p:par>
                                <p:cTn id="246" presetID="1" presetClass="emph" presetSubtype="2" fill="hold" nodeType="withEffect">
                                  <p:stCondLst>
                                    <p:cond delay="0"/>
                                  </p:stCondLst>
                                  <p:childTnLst>
                                    <p:animClr clrSpc="rgb" dir="cw">
                                      <p:cBhvr>
                                        <p:cTn id="247" dur="2000" fill="hold"/>
                                        <p:tgtEl>
                                          <p:spTgt spid="6"/>
                                        </p:tgtEl>
                                        <p:attrNameLst>
                                          <p:attrName>fillcolor</p:attrName>
                                        </p:attrNameLst>
                                      </p:cBhvr>
                                      <p:to>
                                        <a:srgbClr val="66FFFF"/>
                                      </p:to>
                                    </p:animClr>
                                    <p:set>
                                      <p:cBhvr>
                                        <p:cTn id="248" dur="2000" fill="hold"/>
                                        <p:tgtEl>
                                          <p:spTgt spid="6"/>
                                        </p:tgtEl>
                                        <p:attrNameLst>
                                          <p:attrName>fill.type</p:attrName>
                                        </p:attrNameLst>
                                      </p:cBhvr>
                                      <p:to>
                                        <p:strVal val="solid"/>
                                      </p:to>
                                    </p:set>
                                    <p:set>
                                      <p:cBhvr>
                                        <p:cTn id="249" dur="2000" fill="hold"/>
                                        <p:tgtEl>
                                          <p:spTgt spid="6"/>
                                        </p:tgtEl>
                                        <p:attrNameLst>
                                          <p:attrName>fill.on</p:attrName>
                                        </p:attrNameLst>
                                      </p:cBhvr>
                                      <p:to>
                                        <p:strVal val="true"/>
                                      </p:to>
                                    </p:set>
                                  </p:childTnLst>
                                </p:cTn>
                              </p:par>
                              <p:par>
                                <p:cTn id="250" presetID="42" presetClass="entr" presetSubtype="0" fill="hold" nodeType="withEffect">
                                  <p:stCondLst>
                                    <p:cond delay="0"/>
                                  </p:stCondLst>
                                  <p:childTnLst>
                                    <p:set>
                                      <p:cBhvr>
                                        <p:cTn id="251" dur="1" fill="hold">
                                          <p:stCondLst>
                                            <p:cond delay="0"/>
                                          </p:stCondLst>
                                        </p:cTn>
                                        <p:tgtEl>
                                          <p:spTgt spid="18"/>
                                        </p:tgtEl>
                                        <p:attrNameLst>
                                          <p:attrName>style.visibility</p:attrName>
                                        </p:attrNameLst>
                                      </p:cBhvr>
                                      <p:to>
                                        <p:strVal val="visible"/>
                                      </p:to>
                                    </p:set>
                                    <p:animEffect transition="in" filter="fade">
                                      <p:cBhvr>
                                        <p:cTn id="252" dur="1000"/>
                                        <p:tgtEl>
                                          <p:spTgt spid="18"/>
                                        </p:tgtEl>
                                      </p:cBhvr>
                                    </p:animEffect>
                                    <p:anim calcmode="lin" valueType="num">
                                      <p:cBhvr>
                                        <p:cTn id="253" dur="1000" fill="hold"/>
                                        <p:tgtEl>
                                          <p:spTgt spid="18"/>
                                        </p:tgtEl>
                                        <p:attrNameLst>
                                          <p:attrName>ppt_x</p:attrName>
                                        </p:attrNameLst>
                                      </p:cBhvr>
                                      <p:tavLst>
                                        <p:tav tm="0">
                                          <p:val>
                                            <p:strVal val="#ppt_x"/>
                                          </p:val>
                                        </p:tav>
                                        <p:tav tm="100000">
                                          <p:val>
                                            <p:strVal val="#ppt_x"/>
                                          </p:val>
                                        </p:tav>
                                      </p:tavLst>
                                    </p:anim>
                                    <p:anim calcmode="lin" valueType="num">
                                      <p:cBhvr>
                                        <p:cTn id="2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255" restart="whenNotActive" fill="hold" evtFilter="cancelBubble" nodeType="interactiveSeq">
                <p:stCondLst>
                  <p:cond evt="onClick" delay="0">
                    <p:tgtEl>
                      <p:spTgt spid="14"/>
                    </p:tgtEl>
                  </p:cond>
                </p:stCondLst>
                <p:endSync evt="end" delay="0">
                  <p:rtn val="all"/>
                </p:endSync>
                <p:childTnLst>
                  <p:par>
                    <p:cTn id="256" fill="hold">
                      <p:stCondLst>
                        <p:cond delay="0"/>
                      </p:stCondLst>
                      <p:childTnLst>
                        <p:par>
                          <p:cTn id="257" fill="hold">
                            <p:stCondLst>
                              <p:cond delay="0"/>
                            </p:stCondLst>
                            <p:childTnLst>
                              <p:par>
                                <p:cTn id="258" presetID="32" presetClass="emph" presetSubtype="0" fill="hold" nodeType="clickEffect">
                                  <p:stCondLst>
                                    <p:cond delay="0"/>
                                  </p:stCondLst>
                                  <p:childTnLst>
                                    <p:animRot by="120000">
                                      <p:cBhvr>
                                        <p:cTn id="259" dur="100" fill="hold">
                                          <p:stCondLst>
                                            <p:cond delay="0"/>
                                          </p:stCondLst>
                                        </p:cTn>
                                        <p:tgtEl>
                                          <p:spTgt spid="12"/>
                                        </p:tgtEl>
                                        <p:attrNameLst>
                                          <p:attrName>r</p:attrName>
                                        </p:attrNameLst>
                                      </p:cBhvr>
                                    </p:animRot>
                                    <p:animRot by="-240000">
                                      <p:cBhvr>
                                        <p:cTn id="260" dur="200" fill="hold">
                                          <p:stCondLst>
                                            <p:cond delay="200"/>
                                          </p:stCondLst>
                                        </p:cTn>
                                        <p:tgtEl>
                                          <p:spTgt spid="12"/>
                                        </p:tgtEl>
                                        <p:attrNameLst>
                                          <p:attrName>r</p:attrName>
                                        </p:attrNameLst>
                                      </p:cBhvr>
                                    </p:animRot>
                                    <p:animRot by="240000">
                                      <p:cBhvr>
                                        <p:cTn id="261" dur="200" fill="hold">
                                          <p:stCondLst>
                                            <p:cond delay="400"/>
                                          </p:stCondLst>
                                        </p:cTn>
                                        <p:tgtEl>
                                          <p:spTgt spid="12"/>
                                        </p:tgtEl>
                                        <p:attrNameLst>
                                          <p:attrName>r</p:attrName>
                                        </p:attrNameLst>
                                      </p:cBhvr>
                                    </p:animRot>
                                    <p:animRot by="-240000">
                                      <p:cBhvr>
                                        <p:cTn id="262" dur="200" fill="hold">
                                          <p:stCondLst>
                                            <p:cond delay="600"/>
                                          </p:stCondLst>
                                        </p:cTn>
                                        <p:tgtEl>
                                          <p:spTgt spid="12"/>
                                        </p:tgtEl>
                                        <p:attrNameLst>
                                          <p:attrName>r</p:attrName>
                                        </p:attrNameLst>
                                      </p:cBhvr>
                                    </p:animRot>
                                    <p:animRot by="120000">
                                      <p:cBhvr>
                                        <p:cTn id="263" dur="200" fill="hold">
                                          <p:stCondLst>
                                            <p:cond delay="800"/>
                                          </p:stCondLst>
                                        </p:cTn>
                                        <p:tgtEl>
                                          <p:spTgt spid="12"/>
                                        </p:tgtEl>
                                        <p:attrNameLst>
                                          <p:attrName>r</p:attrName>
                                        </p:attrNameLst>
                                      </p:cBhvr>
                                    </p:animRot>
                                  </p:childTnLst>
                                </p:cTn>
                              </p:par>
                              <p:par>
                                <p:cTn id="264" presetID="32" presetClass="emph" presetSubtype="0" fill="hold" grpId="3" nodeType="withEffect">
                                  <p:stCondLst>
                                    <p:cond delay="0"/>
                                  </p:stCondLst>
                                  <p:childTnLst>
                                    <p:animRot by="120000">
                                      <p:cBhvr>
                                        <p:cTn id="265" dur="100" fill="hold">
                                          <p:stCondLst>
                                            <p:cond delay="0"/>
                                          </p:stCondLst>
                                        </p:cTn>
                                        <p:tgtEl>
                                          <p:spTgt spid="13"/>
                                        </p:tgtEl>
                                        <p:attrNameLst>
                                          <p:attrName>r</p:attrName>
                                        </p:attrNameLst>
                                      </p:cBhvr>
                                    </p:animRot>
                                    <p:animRot by="-240000">
                                      <p:cBhvr>
                                        <p:cTn id="266" dur="200" fill="hold">
                                          <p:stCondLst>
                                            <p:cond delay="200"/>
                                          </p:stCondLst>
                                        </p:cTn>
                                        <p:tgtEl>
                                          <p:spTgt spid="13"/>
                                        </p:tgtEl>
                                        <p:attrNameLst>
                                          <p:attrName>r</p:attrName>
                                        </p:attrNameLst>
                                      </p:cBhvr>
                                    </p:animRot>
                                    <p:animRot by="240000">
                                      <p:cBhvr>
                                        <p:cTn id="267" dur="200" fill="hold">
                                          <p:stCondLst>
                                            <p:cond delay="400"/>
                                          </p:stCondLst>
                                        </p:cTn>
                                        <p:tgtEl>
                                          <p:spTgt spid="13"/>
                                        </p:tgtEl>
                                        <p:attrNameLst>
                                          <p:attrName>r</p:attrName>
                                        </p:attrNameLst>
                                      </p:cBhvr>
                                    </p:animRot>
                                    <p:animRot by="-240000">
                                      <p:cBhvr>
                                        <p:cTn id="268" dur="200" fill="hold">
                                          <p:stCondLst>
                                            <p:cond delay="600"/>
                                          </p:stCondLst>
                                        </p:cTn>
                                        <p:tgtEl>
                                          <p:spTgt spid="13"/>
                                        </p:tgtEl>
                                        <p:attrNameLst>
                                          <p:attrName>r</p:attrName>
                                        </p:attrNameLst>
                                      </p:cBhvr>
                                    </p:animRot>
                                    <p:animRot by="120000">
                                      <p:cBhvr>
                                        <p:cTn id="269" dur="200" fill="hold">
                                          <p:stCondLst>
                                            <p:cond delay="800"/>
                                          </p:stCondLst>
                                        </p:cTn>
                                        <p:tgtEl>
                                          <p:spTgt spid="13"/>
                                        </p:tgtEl>
                                        <p:attrNameLst>
                                          <p:attrName>r</p:attrName>
                                        </p:attrNameLst>
                                      </p:cBhvr>
                                    </p:animRot>
                                  </p:childTnLst>
                                </p:cTn>
                              </p:par>
                              <p:par>
                                <p:cTn id="270" presetID="32" presetClass="emph" presetSubtype="0" fill="hold" grpId="3" nodeType="withEffect">
                                  <p:stCondLst>
                                    <p:cond delay="0"/>
                                  </p:stCondLst>
                                  <p:childTnLst>
                                    <p:animRot by="120000">
                                      <p:cBhvr>
                                        <p:cTn id="271" dur="100" fill="hold">
                                          <p:stCondLst>
                                            <p:cond delay="0"/>
                                          </p:stCondLst>
                                        </p:cTn>
                                        <p:tgtEl>
                                          <p:spTgt spid="14"/>
                                        </p:tgtEl>
                                        <p:attrNameLst>
                                          <p:attrName>r</p:attrName>
                                        </p:attrNameLst>
                                      </p:cBhvr>
                                    </p:animRot>
                                    <p:animRot by="-240000">
                                      <p:cBhvr>
                                        <p:cTn id="272" dur="200" fill="hold">
                                          <p:stCondLst>
                                            <p:cond delay="200"/>
                                          </p:stCondLst>
                                        </p:cTn>
                                        <p:tgtEl>
                                          <p:spTgt spid="14"/>
                                        </p:tgtEl>
                                        <p:attrNameLst>
                                          <p:attrName>r</p:attrName>
                                        </p:attrNameLst>
                                      </p:cBhvr>
                                    </p:animRot>
                                    <p:animRot by="240000">
                                      <p:cBhvr>
                                        <p:cTn id="273" dur="200" fill="hold">
                                          <p:stCondLst>
                                            <p:cond delay="400"/>
                                          </p:stCondLst>
                                        </p:cTn>
                                        <p:tgtEl>
                                          <p:spTgt spid="14"/>
                                        </p:tgtEl>
                                        <p:attrNameLst>
                                          <p:attrName>r</p:attrName>
                                        </p:attrNameLst>
                                      </p:cBhvr>
                                    </p:animRot>
                                    <p:animRot by="-240000">
                                      <p:cBhvr>
                                        <p:cTn id="274" dur="200" fill="hold">
                                          <p:stCondLst>
                                            <p:cond delay="600"/>
                                          </p:stCondLst>
                                        </p:cTn>
                                        <p:tgtEl>
                                          <p:spTgt spid="14"/>
                                        </p:tgtEl>
                                        <p:attrNameLst>
                                          <p:attrName>r</p:attrName>
                                        </p:attrNameLst>
                                      </p:cBhvr>
                                    </p:animRot>
                                    <p:animRot by="120000">
                                      <p:cBhvr>
                                        <p:cTn id="275" dur="200" fill="hold">
                                          <p:stCondLst>
                                            <p:cond delay="800"/>
                                          </p:stCondLst>
                                        </p:cTn>
                                        <p:tgtEl>
                                          <p:spTgt spid="14"/>
                                        </p:tgtEl>
                                        <p:attrNameLst>
                                          <p:attrName>r</p:attrName>
                                        </p:attrNameLst>
                                      </p:cBhvr>
                                    </p:animRot>
                                  </p:childTnLst>
                                </p:cTn>
                              </p:par>
                              <p:par>
                                <p:cTn id="276" presetID="32" presetClass="emph" presetSubtype="0" fill="hold" nodeType="withEffect">
                                  <p:stCondLst>
                                    <p:cond delay="0"/>
                                  </p:stCondLst>
                                  <p:childTnLst>
                                    <p:animRot by="120000">
                                      <p:cBhvr>
                                        <p:cTn id="277" dur="100" fill="hold">
                                          <p:stCondLst>
                                            <p:cond delay="0"/>
                                          </p:stCondLst>
                                        </p:cTn>
                                        <p:tgtEl>
                                          <p:spTgt spid="4"/>
                                        </p:tgtEl>
                                        <p:attrNameLst>
                                          <p:attrName>r</p:attrName>
                                        </p:attrNameLst>
                                      </p:cBhvr>
                                    </p:animRot>
                                    <p:animRot by="-240000">
                                      <p:cBhvr>
                                        <p:cTn id="278" dur="200" fill="hold">
                                          <p:stCondLst>
                                            <p:cond delay="200"/>
                                          </p:stCondLst>
                                        </p:cTn>
                                        <p:tgtEl>
                                          <p:spTgt spid="4"/>
                                        </p:tgtEl>
                                        <p:attrNameLst>
                                          <p:attrName>r</p:attrName>
                                        </p:attrNameLst>
                                      </p:cBhvr>
                                    </p:animRot>
                                    <p:animRot by="240000">
                                      <p:cBhvr>
                                        <p:cTn id="279" dur="200" fill="hold">
                                          <p:stCondLst>
                                            <p:cond delay="400"/>
                                          </p:stCondLst>
                                        </p:cTn>
                                        <p:tgtEl>
                                          <p:spTgt spid="4"/>
                                        </p:tgtEl>
                                        <p:attrNameLst>
                                          <p:attrName>r</p:attrName>
                                        </p:attrNameLst>
                                      </p:cBhvr>
                                    </p:animRot>
                                    <p:animRot by="-240000">
                                      <p:cBhvr>
                                        <p:cTn id="280" dur="200" fill="hold">
                                          <p:stCondLst>
                                            <p:cond delay="600"/>
                                          </p:stCondLst>
                                        </p:cTn>
                                        <p:tgtEl>
                                          <p:spTgt spid="4"/>
                                        </p:tgtEl>
                                        <p:attrNameLst>
                                          <p:attrName>r</p:attrName>
                                        </p:attrNameLst>
                                      </p:cBhvr>
                                    </p:animRot>
                                    <p:animRot by="120000">
                                      <p:cBhvr>
                                        <p:cTn id="281" dur="200" fill="hold">
                                          <p:stCondLst>
                                            <p:cond delay="800"/>
                                          </p:stCondLst>
                                        </p:cTn>
                                        <p:tgtEl>
                                          <p:spTgt spid="4"/>
                                        </p:tgtEl>
                                        <p:attrNameLst>
                                          <p:attrName>r</p:attrName>
                                        </p:attrNameLst>
                                      </p:cBhvr>
                                    </p:animRot>
                                  </p:childTnLst>
                                </p:cTn>
                              </p:par>
                              <p:par>
                                <p:cTn id="282" presetID="32" presetClass="emph" presetSubtype="0" fill="hold" grpId="4" nodeType="withEffect">
                                  <p:stCondLst>
                                    <p:cond delay="0"/>
                                  </p:stCondLst>
                                  <p:childTnLst>
                                    <p:animRot by="120000">
                                      <p:cBhvr>
                                        <p:cTn id="283" dur="100" fill="hold">
                                          <p:stCondLst>
                                            <p:cond delay="0"/>
                                          </p:stCondLst>
                                        </p:cTn>
                                        <p:tgtEl>
                                          <p:spTgt spid="5"/>
                                        </p:tgtEl>
                                        <p:attrNameLst>
                                          <p:attrName>r</p:attrName>
                                        </p:attrNameLst>
                                      </p:cBhvr>
                                    </p:animRot>
                                    <p:animRot by="-240000">
                                      <p:cBhvr>
                                        <p:cTn id="284" dur="200" fill="hold">
                                          <p:stCondLst>
                                            <p:cond delay="200"/>
                                          </p:stCondLst>
                                        </p:cTn>
                                        <p:tgtEl>
                                          <p:spTgt spid="5"/>
                                        </p:tgtEl>
                                        <p:attrNameLst>
                                          <p:attrName>r</p:attrName>
                                        </p:attrNameLst>
                                      </p:cBhvr>
                                    </p:animRot>
                                    <p:animRot by="240000">
                                      <p:cBhvr>
                                        <p:cTn id="285" dur="200" fill="hold">
                                          <p:stCondLst>
                                            <p:cond delay="400"/>
                                          </p:stCondLst>
                                        </p:cTn>
                                        <p:tgtEl>
                                          <p:spTgt spid="5"/>
                                        </p:tgtEl>
                                        <p:attrNameLst>
                                          <p:attrName>r</p:attrName>
                                        </p:attrNameLst>
                                      </p:cBhvr>
                                    </p:animRot>
                                    <p:animRot by="-240000">
                                      <p:cBhvr>
                                        <p:cTn id="286" dur="200" fill="hold">
                                          <p:stCondLst>
                                            <p:cond delay="600"/>
                                          </p:stCondLst>
                                        </p:cTn>
                                        <p:tgtEl>
                                          <p:spTgt spid="5"/>
                                        </p:tgtEl>
                                        <p:attrNameLst>
                                          <p:attrName>r</p:attrName>
                                        </p:attrNameLst>
                                      </p:cBhvr>
                                    </p:animRot>
                                    <p:animRot by="120000">
                                      <p:cBhvr>
                                        <p:cTn id="287" dur="200" fill="hold">
                                          <p:stCondLst>
                                            <p:cond delay="800"/>
                                          </p:stCondLst>
                                        </p:cTn>
                                        <p:tgtEl>
                                          <p:spTgt spid="5"/>
                                        </p:tgtEl>
                                        <p:attrNameLst>
                                          <p:attrName>r</p:attrName>
                                        </p:attrNameLst>
                                      </p:cBhvr>
                                    </p:animRot>
                                  </p:childTnLst>
                                </p:cTn>
                              </p:par>
                              <p:par>
                                <p:cTn id="288" presetID="32" presetClass="emph" presetSubtype="0" fill="hold" grpId="4" nodeType="withEffect">
                                  <p:stCondLst>
                                    <p:cond delay="0"/>
                                  </p:stCondLst>
                                  <p:childTnLst>
                                    <p:animRot by="120000">
                                      <p:cBhvr>
                                        <p:cTn id="289" dur="100" fill="hold">
                                          <p:stCondLst>
                                            <p:cond delay="0"/>
                                          </p:stCondLst>
                                        </p:cTn>
                                        <p:tgtEl>
                                          <p:spTgt spid="6"/>
                                        </p:tgtEl>
                                        <p:attrNameLst>
                                          <p:attrName>r</p:attrName>
                                        </p:attrNameLst>
                                      </p:cBhvr>
                                    </p:animRot>
                                    <p:animRot by="-240000">
                                      <p:cBhvr>
                                        <p:cTn id="290" dur="200" fill="hold">
                                          <p:stCondLst>
                                            <p:cond delay="200"/>
                                          </p:stCondLst>
                                        </p:cTn>
                                        <p:tgtEl>
                                          <p:spTgt spid="6"/>
                                        </p:tgtEl>
                                        <p:attrNameLst>
                                          <p:attrName>r</p:attrName>
                                        </p:attrNameLst>
                                      </p:cBhvr>
                                    </p:animRot>
                                    <p:animRot by="240000">
                                      <p:cBhvr>
                                        <p:cTn id="291" dur="200" fill="hold">
                                          <p:stCondLst>
                                            <p:cond delay="400"/>
                                          </p:stCondLst>
                                        </p:cTn>
                                        <p:tgtEl>
                                          <p:spTgt spid="6"/>
                                        </p:tgtEl>
                                        <p:attrNameLst>
                                          <p:attrName>r</p:attrName>
                                        </p:attrNameLst>
                                      </p:cBhvr>
                                    </p:animRot>
                                    <p:animRot by="-240000">
                                      <p:cBhvr>
                                        <p:cTn id="292" dur="200" fill="hold">
                                          <p:stCondLst>
                                            <p:cond delay="600"/>
                                          </p:stCondLst>
                                        </p:cTn>
                                        <p:tgtEl>
                                          <p:spTgt spid="6"/>
                                        </p:tgtEl>
                                        <p:attrNameLst>
                                          <p:attrName>r</p:attrName>
                                        </p:attrNameLst>
                                      </p:cBhvr>
                                    </p:animRot>
                                    <p:animRot by="120000">
                                      <p:cBhvr>
                                        <p:cTn id="293" dur="200" fill="hold">
                                          <p:stCondLst>
                                            <p:cond delay="800"/>
                                          </p:stCondLst>
                                        </p:cTn>
                                        <p:tgtEl>
                                          <p:spTgt spid="6"/>
                                        </p:tgtEl>
                                        <p:attrNameLst>
                                          <p:attrName>r</p:attrName>
                                        </p:attrNameLst>
                                      </p:cBhvr>
                                    </p:animRot>
                                  </p:childTnLst>
                                </p:cTn>
                              </p:par>
                              <p:par>
                                <p:cTn id="294" presetID="32" presetClass="emph" presetSubtype="0" fill="hold" nodeType="withEffect">
                                  <p:stCondLst>
                                    <p:cond delay="0"/>
                                  </p:stCondLst>
                                  <p:childTnLst>
                                    <p:animRot by="120000">
                                      <p:cBhvr>
                                        <p:cTn id="295" dur="100" fill="hold">
                                          <p:stCondLst>
                                            <p:cond delay="0"/>
                                          </p:stCondLst>
                                        </p:cTn>
                                        <p:tgtEl>
                                          <p:spTgt spid="8"/>
                                        </p:tgtEl>
                                        <p:attrNameLst>
                                          <p:attrName>r</p:attrName>
                                        </p:attrNameLst>
                                      </p:cBhvr>
                                    </p:animRot>
                                    <p:animRot by="-240000">
                                      <p:cBhvr>
                                        <p:cTn id="296" dur="200" fill="hold">
                                          <p:stCondLst>
                                            <p:cond delay="200"/>
                                          </p:stCondLst>
                                        </p:cTn>
                                        <p:tgtEl>
                                          <p:spTgt spid="8"/>
                                        </p:tgtEl>
                                        <p:attrNameLst>
                                          <p:attrName>r</p:attrName>
                                        </p:attrNameLst>
                                      </p:cBhvr>
                                    </p:animRot>
                                    <p:animRot by="240000">
                                      <p:cBhvr>
                                        <p:cTn id="297" dur="200" fill="hold">
                                          <p:stCondLst>
                                            <p:cond delay="400"/>
                                          </p:stCondLst>
                                        </p:cTn>
                                        <p:tgtEl>
                                          <p:spTgt spid="8"/>
                                        </p:tgtEl>
                                        <p:attrNameLst>
                                          <p:attrName>r</p:attrName>
                                        </p:attrNameLst>
                                      </p:cBhvr>
                                    </p:animRot>
                                    <p:animRot by="-240000">
                                      <p:cBhvr>
                                        <p:cTn id="298" dur="200" fill="hold">
                                          <p:stCondLst>
                                            <p:cond delay="600"/>
                                          </p:stCondLst>
                                        </p:cTn>
                                        <p:tgtEl>
                                          <p:spTgt spid="8"/>
                                        </p:tgtEl>
                                        <p:attrNameLst>
                                          <p:attrName>r</p:attrName>
                                        </p:attrNameLst>
                                      </p:cBhvr>
                                    </p:animRot>
                                    <p:animRot by="120000">
                                      <p:cBhvr>
                                        <p:cTn id="299" dur="200" fill="hold">
                                          <p:stCondLst>
                                            <p:cond delay="800"/>
                                          </p:stCondLst>
                                        </p:cTn>
                                        <p:tgtEl>
                                          <p:spTgt spid="8"/>
                                        </p:tgtEl>
                                        <p:attrNameLst>
                                          <p:attrName>r</p:attrName>
                                        </p:attrNameLst>
                                      </p:cBhvr>
                                    </p:animRot>
                                  </p:childTnLst>
                                </p:cTn>
                              </p:par>
                              <p:par>
                                <p:cTn id="300" presetID="32" presetClass="emph" presetSubtype="0" fill="hold" grpId="3" nodeType="withEffect">
                                  <p:stCondLst>
                                    <p:cond delay="0"/>
                                  </p:stCondLst>
                                  <p:childTnLst>
                                    <p:animRot by="120000">
                                      <p:cBhvr>
                                        <p:cTn id="301" dur="100" fill="hold">
                                          <p:stCondLst>
                                            <p:cond delay="0"/>
                                          </p:stCondLst>
                                        </p:cTn>
                                        <p:tgtEl>
                                          <p:spTgt spid="9"/>
                                        </p:tgtEl>
                                        <p:attrNameLst>
                                          <p:attrName>r</p:attrName>
                                        </p:attrNameLst>
                                      </p:cBhvr>
                                    </p:animRot>
                                    <p:animRot by="-240000">
                                      <p:cBhvr>
                                        <p:cTn id="302" dur="200" fill="hold">
                                          <p:stCondLst>
                                            <p:cond delay="200"/>
                                          </p:stCondLst>
                                        </p:cTn>
                                        <p:tgtEl>
                                          <p:spTgt spid="9"/>
                                        </p:tgtEl>
                                        <p:attrNameLst>
                                          <p:attrName>r</p:attrName>
                                        </p:attrNameLst>
                                      </p:cBhvr>
                                    </p:animRot>
                                    <p:animRot by="240000">
                                      <p:cBhvr>
                                        <p:cTn id="303" dur="200" fill="hold">
                                          <p:stCondLst>
                                            <p:cond delay="400"/>
                                          </p:stCondLst>
                                        </p:cTn>
                                        <p:tgtEl>
                                          <p:spTgt spid="9"/>
                                        </p:tgtEl>
                                        <p:attrNameLst>
                                          <p:attrName>r</p:attrName>
                                        </p:attrNameLst>
                                      </p:cBhvr>
                                    </p:animRot>
                                    <p:animRot by="-240000">
                                      <p:cBhvr>
                                        <p:cTn id="304" dur="200" fill="hold">
                                          <p:stCondLst>
                                            <p:cond delay="600"/>
                                          </p:stCondLst>
                                        </p:cTn>
                                        <p:tgtEl>
                                          <p:spTgt spid="9"/>
                                        </p:tgtEl>
                                        <p:attrNameLst>
                                          <p:attrName>r</p:attrName>
                                        </p:attrNameLst>
                                      </p:cBhvr>
                                    </p:animRot>
                                    <p:animRot by="120000">
                                      <p:cBhvr>
                                        <p:cTn id="305" dur="200" fill="hold">
                                          <p:stCondLst>
                                            <p:cond delay="800"/>
                                          </p:stCondLst>
                                        </p:cTn>
                                        <p:tgtEl>
                                          <p:spTgt spid="9"/>
                                        </p:tgtEl>
                                        <p:attrNameLst>
                                          <p:attrName>r</p:attrName>
                                        </p:attrNameLst>
                                      </p:cBhvr>
                                    </p:animRot>
                                  </p:childTnLst>
                                </p:cTn>
                              </p:par>
                              <p:par>
                                <p:cTn id="306" presetID="32" presetClass="emph" presetSubtype="0" fill="hold" grpId="3" nodeType="withEffect">
                                  <p:stCondLst>
                                    <p:cond delay="0"/>
                                  </p:stCondLst>
                                  <p:childTnLst>
                                    <p:animRot by="120000">
                                      <p:cBhvr>
                                        <p:cTn id="307" dur="100" fill="hold">
                                          <p:stCondLst>
                                            <p:cond delay="0"/>
                                          </p:stCondLst>
                                        </p:cTn>
                                        <p:tgtEl>
                                          <p:spTgt spid="10"/>
                                        </p:tgtEl>
                                        <p:attrNameLst>
                                          <p:attrName>r</p:attrName>
                                        </p:attrNameLst>
                                      </p:cBhvr>
                                    </p:animRot>
                                    <p:animRot by="-240000">
                                      <p:cBhvr>
                                        <p:cTn id="308" dur="200" fill="hold">
                                          <p:stCondLst>
                                            <p:cond delay="200"/>
                                          </p:stCondLst>
                                        </p:cTn>
                                        <p:tgtEl>
                                          <p:spTgt spid="10"/>
                                        </p:tgtEl>
                                        <p:attrNameLst>
                                          <p:attrName>r</p:attrName>
                                        </p:attrNameLst>
                                      </p:cBhvr>
                                    </p:animRot>
                                    <p:animRot by="240000">
                                      <p:cBhvr>
                                        <p:cTn id="309" dur="200" fill="hold">
                                          <p:stCondLst>
                                            <p:cond delay="400"/>
                                          </p:stCondLst>
                                        </p:cTn>
                                        <p:tgtEl>
                                          <p:spTgt spid="10"/>
                                        </p:tgtEl>
                                        <p:attrNameLst>
                                          <p:attrName>r</p:attrName>
                                        </p:attrNameLst>
                                      </p:cBhvr>
                                    </p:animRot>
                                    <p:animRot by="-240000">
                                      <p:cBhvr>
                                        <p:cTn id="310" dur="200" fill="hold">
                                          <p:stCondLst>
                                            <p:cond delay="600"/>
                                          </p:stCondLst>
                                        </p:cTn>
                                        <p:tgtEl>
                                          <p:spTgt spid="10"/>
                                        </p:tgtEl>
                                        <p:attrNameLst>
                                          <p:attrName>r</p:attrName>
                                        </p:attrNameLst>
                                      </p:cBhvr>
                                    </p:animRot>
                                    <p:animRot by="120000">
                                      <p:cBhvr>
                                        <p:cTn id="311" dur="200" fill="hold">
                                          <p:stCondLst>
                                            <p:cond delay="800"/>
                                          </p:stCondLst>
                                        </p:cTn>
                                        <p:tgtEl>
                                          <p:spTgt spid="10"/>
                                        </p:tgtEl>
                                        <p:attrNameLst>
                                          <p:attrName>r</p:attrName>
                                        </p:attrNameLst>
                                      </p:cBhvr>
                                    </p:animRot>
                                  </p:childTnLst>
                                </p:cTn>
                              </p:par>
                              <p:par>
                                <p:cTn id="312" presetID="1" presetClass="emph" presetSubtype="2" fill="hold" nodeType="withEffect">
                                  <p:stCondLst>
                                    <p:cond delay="500"/>
                                  </p:stCondLst>
                                  <p:childTnLst>
                                    <p:animClr clrSpc="rgb" dir="cw">
                                      <p:cBhvr>
                                        <p:cTn id="313" dur="2000" fill="hold"/>
                                        <p:tgtEl>
                                          <p:spTgt spid="14"/>
                                        </p:tgtEl>
                                        <p:attrNameLst>
                                          <p:attrName>fillcolor</p:attrName>
                                        </p:attrNameLst>
                                      </p:cBhvr>
                                      <p:to>
                                        <a:srgbClr val="FF0000"/>
                                      </p:to>
                                    </p:animClr>
                                    <p:set>
                                      <p:cBhvr>
                                        <p:cTn id="314" dur="2000" fill="hold"/>
                                        <p:tgtEl>
                                          <p:spTgt spid="14"/>
                                        </p:tgtEl>
                                        <p:attrNameLst>
                                          <p:attrName>fill.type</p:attrName>
                                        </p:attrNameLst>
                                      </p:cBhvr>
                                      <p:to>
                                        <p:strVal val="solid"/>
                                      </p:to>
                                    </p:set>
                                    <p:set>
                                      <p:cBhvr>
                                        <p:cTn id="315" dur="2000" fill="hold"/>
                                        <p:tgtEl>
                                          <p:spTgt spid="14"/>
                                        </p:tgtEl>
                                        <p:attrNameLst>
                                          <p:attrName>fill.on</p:attrName>
                                        </p:attrNameLst>
                                      </p:cBhvr>
                                      <p:to>
                                        <p:strVal val="true"/>
                                      </p:to>
                                    </p:set>
                                  </p:childTnLst>
                                  <p:subTnLst>
                                    <p:audio>
                                      <p:cMediaNode>
                                        <p:cTn display="0" masterRel="sameClick">
                                          <p:stCondLst>
                                            <p:cond evt="begin" delay="0">
                                              <p:tn val="312"/>
                                            </p:cond>
                                          </p:stCondLst>
                                          <p:endCondLst>
                                            <p:cond evt="onStopAudio" delay="0">
                                              <p:tgtEl>
                                                <p:sldTgt/>
                                              </p:tgtEl>
                                            </p:cond>
                                          </p:endCondLst>
                                        </p:cTn>
                                        <p:tgtEl>
                                          <p:sndTgt r:embed="rId4" name="sai 50 (1).wav"/>
                                        </p:tgtEl>
                                      </p:cMediaNode>
                                    </p:audio>
                                  </p:subTnLst>
                                </p:cTn>
                              </p:par>
                              <p:par>
                                <p:cTn id="316" presetID="1" presetClass="emph" presetSubtype="2" fill="hold" nodeType="withEffect">
                                  <p:stCondLst>
                                    <p:cond delay="500"/>
                                  </p:stCondLst>
                                  <p:childTnLst>
                                    <p:animClr clrSpc="rgb" dir="cw">
                                      <p:cBhvr>
                                        <p:cTn id="317" dur="2000" fill="hold"/>
                                        <p:tgtEl>
                                          <p:spTgt spid="6"/>
                                        </p:tgtEl>
                                        <p:attrNameLst>
                                          <p:attrName>fillcolor</p:attrName>
                                        </p:attrNameLst>
                                      </p:cBhvr>
                                      <p:to>
                                        <a:srgbClr val="66FFFF"/>
                                      </p:to>
                                    </p:animClr>
                                    <p:set>
                                      <p:cBhvr>
                                        <p:cTn id="318" dur="2000" fill="hold"/>
                                        <p:tgtEl>
                                          <p:spTgt spid="6"/>
                                        </p:tgtEl>
                                        <p:attrNameLst>
                                          <p:attrName>fill.type</p:attrName>
                                        </p:attrNameLst>
                                      </p:cBhvr>
                                      <p:to>
                                        <p:strVal val="solid"/>
                                      </p:to>
                                    </p:set>
                                    <p:set>
                                      <p:cBhvr>
                                        <p:cTn id="319" dur="2000" fill="hold"/>
                                        <p:tgtEl>
                                          <p:spTgt spid="6"/>
                                        </p:tgtEl>
                                        <p:attrNameLst>
                                          <p:attrName>fill.on</p:attrName>
                                        </p:attrNameLst>
                                      </p:cBhvr>
                                      <p:to>
                                        <p:strVal val="true"/>
                                      </p:to>
                                    </p:set>
                                  </p:childTnLst>
                                </p:cTn>
                              </p:par>
                              <p:par>
                                <p:cTn id="320" presetID="47" presetClass="entr" presetSubtype="0" fill="hold" nodeType="withEffect">
                                  <p:stCondLst>
                                    <p:cond delay="500"/>
                                  </p:stCondLst>
                                  <p:childTnLst>
                                    <p:set>
                                      <p:cBhvr>
                                        <p:cTn id="321" dur="1" fill="hold">
                                          <p:stCondLst>
                                            <p:cond delay="0"/>
                                          </p:stCondLst>
                                        </p:cTn>
                                        <p:tgtEl>
                                          <p:spTgt spid="18"/>
                                        </p:tgtEl>
                                        <p:attrNameLst>
                                          <p:attrName>style.visibility</p:attrName>
                                        </p:attrNameLst>
                                      </p:cBhvr>
                                      <p:to>
                                        <p:strVal val="visible"/>
                                      </p:to>
                                    </p:set>
                                    <p:animEffect transition="in" filter="fade">
                                      <p:cBhvr>
                                        <p:cTn id="322" dur="1000"/>
                                        <p:tgtEl>
                                          <p:spTgt spid="18"/>
                                        </p:tgtEl>
                                      </p:cBhvr>
                                    </p:animEffect>
                                    <p:anim calcmode="lin" valueType="num">
                                      <p:cBhvr>
                                        <p:cTn id="323" dur="1000" fill="hold"/>
                                        <p:tgtEl>
                                          <p:spTgt spid="18"/>
                                        </p:tgtEl>
                                        <p:attrNameLst>
                                          <p:attrName>ppt_x</p:attrName>
                                        </p:attrNameLst>
                                      </p:cBhvr>
                                      <p:tavLst>
                                        <p:tav tm="0">
                                          <p:val>
                                            <p:strVal val="#ppt_x"/>
                                          </p:val>
                                        </p:tav>
                                        <p:tav tm="100000">
                                          <p:val>
                                            <p:strVal val="#ppt_x"/>
                                          </p:val>
                                        </p:tav>
                                      </p:tavLst>
                                    </p:anim>
                                    <p:anim calcmode="lin" valueType="num">
                                      <p:cBhvr>
                                        <p:cTn id="3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seq concurrent="1" nextAc="seek">
              <p:cTn id="325" restart="whenNotActive" fill="hold" evtFilter="cancelBubble" nodeType="interactiveSeq">
                <p:stCondLst>
                  <p:cond evt="onClick" delay="0">
                    <p:tgtEl>
                      <p:spTgt spid="21"/>
                    </p:tgtEl>
                  </p:cond>
                </p:stCondLst>
                <p:endSync evt="end" delay="0">
                  <p:rtn val="all"/>
                </p:endSync>
                <p:childTnLst>
                  <p:par>
                    <p:cTn id="326" fill="hold">
                      <p:stCondLst>
                        <p:cond delay="0"/>
                      </p:stCondLst>
                      <p:childTnLst>
                        <p:par>
                          <p:cTn id="327" fill="hold">
                            <p:stCondLst>
                              <p:cond delay="0"/>
                            </p:stCondLst>
                            <p:childTnLst>
                              <p:par>
                                <p:cTn id="328" presetID="32" presetClass="emph" presetSubtype="0" fill="hold" nodeType="withEffect">
                                  <p:stCondLst>
                                    <p:cond delay="0"/>
                                  </p:stCondLst>
                                  <p:childTnLst>
                                    <p:animRot by="120000">
                                      <p:cBhvr>
                                        <p:cTn id="329" dur="100" fill="hold">
                                          <p:stCondLst>
                                            <p:cond delay="0"/>
                                          </p:stCondLst>
                                        </p:cTn>
                                        <p:tgtEl>
                                          <p:spTgt spid="19"/>
                                        </p:tgtEl>
                                        <p:attrNameLst>
                                          <p:attrName>r</p:attrName>
                                        </p:attrNameLst>
                                      </p:cBhvr>
                                    </p:animRot>
                                    <p:animRot by="-240000">
                                      <p:cBhvr>
                                        <p:cTn id="330" dur="200" fill="hold">
                                          <p:stCondLst>
                                            <p:cond delay="200"/>
                                          </p:stCondLst>
                                        </p:cTn>
                                        <p:tgtEl>
                                          <p:spTgt spid="19"/>
                                        </p:tgtEl>
                                        <p:attrNameLst>
                                          <p:attrName>r</p:attrName>
                                        </p:attrNameLst>
                                      </p:cBhvr>
                                    </p:animRot>
                                    <p:animRot by="240000">
                                      <p:cBhvr>
                                        <p:cTn id="331" dur="200" fill="hold">
                                          <p:stCondLst>
                                            <p:cond delay="400"/>
                                          </p:stCondLst>
                                        </p:cTn>
                                        <p:tgtEl>
                                          <p:spTgt spid="19"/>
                                        </p:tgtEl>
                                        <p:attrNameLst>
                                          <p:attrName>r</p:attrName>
                                        </p:attrNameLst>
                                      </p:cBhvr>
                                    </p:animRot>
                                    <p:animRot by="-240000">
                                      <p:cBhvr>
                                        <p:cTn id="332" dur="200" fill="hold">
                                          <p:stCondLst>
                                            <p:cond delay="600"/>
                                          </p:stCondLst>
                                        </p:cTn>
                                        <p:tgtEl>
                                          <p:spTgt spid="19"/>
                                        </p:tgtEl>
                                        <p:attrNameLst>
                                          <p:attrName>r</p:attrName>
                                        </p:attrNameLst>
                                      </p:cBhvr>
                                    </p:animRot>
                                    <p:animRot by="120000">
                                      <p:cBhvr>
                                        <p:cTn id="333" dur="200" fill="hold">
                                          <p:stCondLst>
                                            <p:cond delay="800"/>
                                          </p:stCondLst>
                                        </p:cTn>
                                        <p:tgtEl>
                                          <p:spTgt spid="19"/>
                                        </p:tgtEl>
                                        <p:attrNameLst>
                                          <p:attrName>r</p:attrName>
                                        </p:attrNameLst>
                                      </p:cBhvr>
                                    </p:animRot>
                                  </p:childTnLst>
                                </p:cTn>
                              </p:par>
                              <p:par>
                                <p:cTn id="334" presetID="32" presetClass="emph" presetSubtype="0" fill="hold" grpId="2" nodeType="withEffect">
                                  <p:stCondLst>
                                    <p:cond delay="0"/>
                                  </p:stCondLst>
                                  <p:childTnLst>
                                    <p:animRot by="120000">
                                      <p:cBhvr>
                                        <p:cTn id="335" dur="100" fill="hold">
                                          <p:stCondLst>
                                            <p:cond delay="0"/>
                                          </p:stCondLst>
                                        </p:cTn>
                                        <p:tgtEl>
                                          <p:spTgt spid="20"/>
                                        </p:tgtEl>
                                        <p:attrNameLst>
                                          <p:attrName>r</p:attrName>
                                        </p:attrNameLst>
                                      </p:cBhvr>
                                    </p:animRot>
                                    <p:animRot by="-240000">
                                      <p:cBhvr>
                                        <p:cTn id="336" dur="200" fill="hold">
                                          <p:stCondLst>
                                            <p:cond delay="200"/>
                                          </p:stCondLst>
                                        </p:cTn>
                                        <p:tgtEl>
                                          <p:spTgt spid="20"/>
                                        </p:tgtEl>
                                        <p:attrNameLst>
                                          <p:attrName>r</p:attrName>
                                        </p:attrNameLst>
                                      </p:cBhvr>
                                    </p:animRot>
                                    <p:animRot by="240000">
                                      <p:cBhvr>
                                        <p:cTn id="337" dur="200" fill="hold">
                                          <p:stCondLst>
                                            <p:cond delay="400"/>
                                          </p:stCondLst>
                                        </p:cTn>
                                        <p:tgtEl>
                                          <p:spTgt spid="20"/>
                                        </p:tgtEl>
                                        <p:attrNameLst>
                                          <p:attrName>r</p:attrName>
                                        </p:attrNameLst>
                                      </p:cBhvr>
                                    </p:animRot>
                                    <p:animRot by="-240000">
                                      <p:cBhvr>
                                        <p:cTn id="338" dur="200" fill="hold">
                                          <p:stCondLst>
                                            <p:cond delay="600"/>
                                          </p:stCondLst>
                                        </p:cTn>
                                        <p:tgtEl>
                                          <p:spTgt spid="20"/>
                                        </p:tgtEl>
                                        <p:attrNameLst>
                                          <p:attrName>r</p:attrName>
                                        </p:attrNameLst>
                                      </p:cBhvr>
                                    </p:animRot>
                                    <p:animRot by="120000">
                                      <p:cBhvr>
                                        <p:cTn id="339" dur="200" fill="hold">
                                          <p:stCondLst>
                                            <p:cond delay="800"/>
                                          </p:stCondLst>
                                        </p:cTn>
                                        <p:tgtEl>
                                          <p:spTgt spid="20"/>
                                        </p:tgtEl>
                                        <p:attrNameLst>
                                          <p:attrName>r</p:attrName>
                                        </p:attrNameLst>
                                      </p:cBhvr>
                                    </p:animRot>
                                  </p:childTnLst>
                                </p:cTn>
                              </p:par>
                              <p:par>
                                <p:cTn id="340" presetID="32" presetClass="emph" presetSubtype="0" fill="hold" grpId="2" nodeType="withEffect">
                                  <p:stCondLst>
                                    <p:cond delay="0"/>
                                  </p:stCondLst>
                                  <p:childTnLst>
                                    <p:animRot by="120000">
                                      <p:cBhvr>
                                        <p:cTn id="341" dur="100" fill="hold">
                                          <p:stCondLst>
                                            <p:cond delay="0"/>
                                          </p:stCondLst>
                                        </p:cTn>
                                        <p:tgtEl>
                                          <p:spTgt spid="21"/>
                                        </p:tgtEl>
                                        <p:attrNameLst>
                                          <p:attrName>r</p:attrName>
                                        </p:attrNameLst>
                                      </p:cBhvr>
                                    </p:animRot>
                                    <p:animRot by="-240000">
                                      <p:cBhvr>
                                        <p:cTn id="342" dur="200" fill="hold">
                                          <p:stCondLst>
                                            <p:cond delay="200"/>
                                          </p:stCondLst>
                                        </p:cTn>
                                        <p:tgtEl>
                                          <p:spTgt spid="21"/>
                                        </p:tgtEl>
                                        <p:attrNameLst>
                                          <p:attrName>r</p:attrName>
                                        </p:attrNameLst>
                                      </p:cBhvr>
                                    </p:animRot>
                                    <p:animRot by="240000">
                                      <p:cBhvr>
                                        <p:cTn id="343" dur="200" fill="hold">
                                          <p:stCondLst>
                                            <p:cond delay="400"/>
                                          </p:stCondLst>
                                        </p:cTn>
                                        <p:tgtEl>
                                          <p:spTgt spid="21"/>
                                        </p:tgtEl>
                                        <p:attrNameLst>
                                          <p:attrName>r</p:attrName>
                                        </p:attrNameLst>
                                      </p:cBhvr>
                                    </p:animRot>
                                    <p:animRot by="-240000">
                                      <p:cBhvr>
                                        <p:cTn id="344" dur="200" fill="hold">
                                          <p:stCondLst>
                                            <p:cond delay="600"/>
                                          </p:stCondLst>
                                        </p:cTn>
                                        <p:tgtEl>
                                          <p:spTgt spid="21"/>
                                        </p:tgtEl>
                                        <p:attrNameLst>
                                          <p:attrName>r</p:attrName>
                                        </p:attrNameLst>
                                      </p:cBhvr>
                                    </p:animRot>
                                    <p:animRot by="120000">
                                      <p:cBhvr>
                                        <p:cTn id="345" dur="200" fill="hold">
                                          <p:stCondLst>
                                            <p:cond delay="800"/>
                                          </p:stCondLst>
                                        </p:cTn>
                                        <p:tgtEl>
                                          <p:spTgt spid="21"/>
                                        </p:tgtEl>
                                        <p:attrNameLst>
                                          <p:attrName>r</p:attrName>
                                        </p:attrNameLst>
                                      </p:cBhvr>
                                    </p:animRot>
                                  </p:childTnLst>
                                </p:cTn>
                              </p:par>
                              <p:par>
                                <p:cTn id="346" presetID="32" presetClass="emph" presetSubtype="0" fill="hold" nodeType="withEffect">
                                  <p:stCondLst>
                                    <p:cond delay="0"/>
                                  </p:stCondLst>
                                  <p:childTnLst>
                                    <p:animRot by="120000">
                                      <p:cBhvr>
                                        <p:cTn id="347" dur="100" fill="hold">
                                          <p:stCondLst>
                                            <p:cond delay="0"/>
                                          </p:stCondLst>
                                        </p:cTn>
                                        <p:tgtEl>
                                          <p:spTgt spid="12"/>
                                        </p:tgtEl>
                                        <p:attrNameLst>
                                          <p:attrName>r</p:attrName>
                                        </p:attrNameLst>
                                      </p:cBhvr>
                                    </p:animRot>
                                    <p:animRot by="-240000">
                                      <p:cBhvr>
                                        <p:cTn id="348" dur="200" fill="hold">
                                          <p:stCondLst>
                                            <p:cond delay="200"/>
                                          </p:stCondLst>
                                        </p:cTn>
                                        <p:tgtEl>
                                          <p:spTgt spid="12"/>
                                        </p:tgtEl>
                                        <p:attrNameLst>
                                          <p:attrName>r</p:attrName>
                                        </p:attrNameLst>
                                      </p:cBhvr>
                                    </p:animRot>
                                    <p:animRot by="240000">
                                      <p:cBhvr>
                                        <p:cTn id="349" dur="200" fill="hold">
                                          <p:stCondLst>
                                            <p:cond delay="400"/>
                                          </p:stCondLst>
                                        </p:cTn>
                                        <p:tgtEl>
                                          <p:spTgt spid="12"/>
                                        </p:tgtEl>
                                        <p:attrNameLst>
                                          <p:attrName>r</p:attrName>
                                        </p:attrNameLst>
                                      </p:cBhvr>
                                    </p:animRot>
                                    <p:animRot by="-240000">
                                      <p:cBhvr>
                                        <p:cTn id="350" dur="200" fill="hold">
                                          <p:stCondLst>
                                            <p:cond delay="600"/>
                                          </p:stCondLst>
                                        </p:cTn>
                                        <p:tgtEl>
                                          <p:spTgt spid="12"/>
                                        </p:tgtEl>
                                        <p:attrNameLst>
                                          <p:attrName>r</p:attrName>
                                        </p:attrNameLst>
                                      </p:cBhvr>
                                    </p:animRot>
                                    <p:animRot by="120000">
                                      <p:cBhvr>
                                        <p:cTn id="351" dur="200" fill="hold">
                                          <p:stCondLst>
                                            <p:cond delay="800"/>
                                          </p:stCondLst>
                                        </p:cTn>
                                        <p:tgtEl>
                                          <p:spTgt spid="12"/>
                                        </p:tgtEl>
                                        <p:attrNameLst>
                                          <p:attrName>r</p:attrName>
                                        </p:attrNameLst>
                                      </p:cBhvr>
                                    </p:animRot>
                                  </p:childTnLst>
                                </p:cTn>
                              </p:par>
                              <p:par>
                                <p:cTn id="352" presetID="32" presetClass="emph" presetSubtype="0" fill="hold" grpId="4" nodeType="withEffect">
                                  <p:stCondLst>
                                    <p:cond delay="0"/>
                                  </p:stCondLst>
                                  <p:childTnLst>
                                    <p:animRot by="120000">
                                      <p:cBhvr>
                                        <p:cTn id="353" dur="100" fill="hold">
                                          <p:stCondLst>
                                            <p:cond delay="0"/>
                                          </p:stCondLst>
                                        </p:cTn>
                                        <p:tgtEl>
                                          <p:spTgt spid="13"/>
                                        </p:tgtEl>
                                        <p:attrNameLst>
                                          <p:attrName>r</p:attrName>
                                        </p:attrNameLst>
                                      </p:cBhvr>
                                    </p:animRot>
                                    <p:animRot by="-240000">
                                      <p:cBhvr>
                                        <p:cTn id="354" dur="200" fill="hold">
                                          <p:stCondLst>
                                            <p:cond delay="200"/>
                                          </p:stCondLst>
                                        </p:cTn>
                                        <p:tgtEl>
                                          <p:spTgt spid="13"/>
                                        </p:tgtEl>
                                        <p:attrNameLst>
                                          <p:attrName>r</p:attrName>
                                        </p:attrNameLst>
                                      </p:cBhvr>
                                    </p:animRot>
                                    <p:animRot by="240000">
                                      <p:cBhvr>
                                        <p:cTn id="355" dur="200" fill="hold">
                                          <p:stCondLst>
                                            <p:cond delay="400"/>
                                          </p:stCondLst>
                                        </p:cTn>
                                        <p:tgtEl>
                                          <p:spTgt spid="13"/>
                                        </p:tgtEl>
                                        <p:attrNameLst>
                                          <p:attrName>r</p:attrName>
                                        </p:attrNameLst>
                                      </p:cBhvr>
                                    </p:animRot>
                                    <p:animRot by="-240000">
                                      <p:cBhvr>
                                        <p:cTn id="356" dur="200" fill="hold">
                                          <p:stCondLst>
                                            <p:cond delay="600"/>
                                          </p:stCondLst>
                                        </p:cTn>
                                        <p:tgtEl>
                                          <p:spTgt spid="13"/>
                                        </p:tgtEl>
                                        <p:attrNameLst>
                                          <p:attrName>r</p:attrName>
                                        </p:attrNameLst>
                                      </p:cBhvr>
                                    </p:animRot>
                                    <p:animRot by="120000">
                                      <p:cBhvr>
                                        <p:cTn id="357" dur="200" fill="hold">
                                          <p:stCondLst>
                                            <p:cond delay="800"/>
                                          </p:stCondLst>
                                        </p:cTn>
                                        <p:tgtEl>
                                          <p:spTgt spid="13"/>
                                        </p:tgtEl>
                                        <p:attrNameLst>
                                          <p:attrName>r</p:attrName>
                                        </p:attrNameLst>
                                      </p:cBhvr>
                                    </p:animRot>
                                  </p:childTnLst>
                                </p:cTn>
                              </p:par>
                              <p:par>
                                <p:cTn id="358" presetID="32" presetClass="emph" presetSubtype="0" fill="hold" grpId="4" nodeType="withEffect">
                                  <p:stCondLst>
                                    <p:cond delay="0"/>
                                  </p:stCondLst>
                                  <p:childTnLst>
                                    <p:animRot by="120000">
                                      <p:cBhvr>
                                        <p:cTn id="359" dur="100" fill="hold">
                                          <p:stCondLst>
                                            <p:cond delay="0"/>
                                          </p:stCondLst>
                                        </p:cTn>
                                        <p:tgtEl>
                                          <p:spTgt spid="14"/>
                                        </p:tgtEl>
                                        <p:attrNameLst>
                                          <p:attrName>r</p:attrName>
                                        </p:attrNameLst>
                                      </p:cBhvr>
                                    </p:animRot>
                                    <p:animRot by="-240000">
                                      <p:cBhvr>
                                        <p:cTn id="360" dur="200" fill="hold">
                                          <p:stCondLst>
                                            <p:cond delay="200"/>
                                          </p:stCondLst>
                                        </p:cTn>
                                        <p:tgtEl>
                                          <p:spTgt spid="14"/>
                                        </p:tgtEl>
                                        <p:attrNameLst>
                                          <p:attrName>r</p:attrName>
                                        </p:attrNameLst>
                                      </p:cBhvr>
                                    </p:animRot>
                                    <p:animRot by="240000">
                                      <p:cBhvr>
                                        <p:cTn id="361" dur="200" fill="hold">
                                          <p:stCondLst>
                                            <p:cond delay="400"/>
                                          </p:stCondLst>
                                        </p:cTn>
                                        <p:tgtEl>
                                          <p:spTgt spid="14"/>
                                        </p:tgtEl>
                                        <p:attrNameLst>
                                          <p:attrName>r</p:attrName>
                                        </p:attrNameLst>
                                      </p:cBhvr>
                                    </p:animRot>
                                    <p:animRot by="-240000">
                                      <p:cBhvr>
                                        <p:cTn id="362" dur="200" fill="hold">
                                          <p:stCondLst>
                                            <p:cond delay="600"/>
                                          </p:stCondLst>
                                        </p:cTn>
                                        <p:tgtEl>
                                          <p:spTgt spid="14"/>
                                        </p:tgtEl>
                                        <p:attrNameLst>
                                          <p:attrName>r</p:attrName>
                                        </p:attrNameLst>
                                      </p:cBhvr>
                                    </p:animRot>
                                    <p:animRot by="120000">
                                      <p:cBhvr>
                                        <p:cTn id="363" dur="200" fill="hold">
                                          <p:stCondLst>
                                            <p:cond delay="800"/>
                                          </p:stCondLst>
                                        </p:cTn>
                                        <p:tgtEl>
                                          <p:spTgt spid="14"/>
                                        </p:tgtEl>
                                        <p:attrNameLst>
                                          <p:attrName>r</p:attrName>
                                        </p:attrNameLst>
                                      </p:cBhvr>
                                    </p:animRot>
                                  </p:childTnLst>
                                </p:cTn>
                              </p:par>
                              <p:par>
                                <p:cTn id="364" presetID="32" presetClass="emph" presetSubtype="0" fill="hold" nodeType="withEffect">
                                  <p:stCondLst>
                                    <p:cond delay="0"/>
                                  </p:stCondLst>
                                  <p:childTnLst>
                                    <p:animRot by="120000">
                                      <p:cBhvr>
                                        <p:cTn id="365" dur="100" fill="hold">
                                          <p:stCondLst>
                                            <p:cond delay="0"/>
                                          </p:stCondLst>
                                        </p:cTn>
                                        <p:tgtEl>
                                          <p:spTgt spid="4"/>
                                        </p:tgtEl>
                                        <p:attrNameLst>
                                          <p:attrName>r</p:attrName>
                                        </p:attrNameLst>
                                      </p:cBhvr>
                                    </p:animRot>
                                    <p:animRot by="-240000">
                                      <p:cBhvr>
                                        <p:cTn id="366" dur="200" fill="hold">
                                          <p:stCondLst>
                                            <p:cond delay="200"/>
                                          </p:stCondLst>
                                        </p:cTn>
                                        <p:tgtEl>
                                          <p:spTgt spid="4"/>
                                        </p:tgtEl>
                                        <p:attrNameLst>
                                          <p:attrName>r</p:attrName>
                                        </p:attrNameLst>
                                      </p:cBhvr>
                                    </p:animRot>
                                    <p:animRot by="240000">
                                      <p:cBhvr>
                                        <p:cTn id="367" dur="200" fill="hold">
                                          <p:stCondLst>
                                            <p:cond delay="400"/>
                                          </p:stCondLst>
                                        </p:cTn>
                                        <p:tgtEl>
                                          <p:spTgt spid="4"/>
                                        </p:tgtEl>
                                        <p:attrNameLst>
                                          <p:attrName>r</p:attrName>
                                        </p:attrNameLst>
                                      </p:cBhvr>
                                    </p:animRot>
                                    <p:animRot by="-240000">
                                      <p:cBhvr>
                                        <p:cTn id="368" dur="200" fill="hold">
                                          <p:stCondLst>
                                            <p:cond delay="600"/>
                                          </p:stCondLst>
                                        </p:cTn>
                                        <p:tgtEl>
                                          <p:spTgt spid="4"/>
                                        </p:tgtEl>
                                        <p:attrNameLst>
                                          <p:attrName>r</p:attrName>
                                        </p:attrNameLst>
                                      </p:cBhvr>
                                    </p:animRot>
                                    <p:animRot by="120000">
                                      <p:cBhvr>
                                        <p:cTn id="369" dur="200" fill="hold">
                                          <p:stCondLst>
                                            <p:cond delay="800"/>
                                          </p:stCondLst>
                                        </p:cTn>
                                        <p:tgtEl>
                                          <p:spTgt spid="4"/>
                                        </p:tgtEl>
                                        <p:attrNameLst>
                                          <p:attrName>r</p:attrName>
                                        </p:attrNameLst>
                                      </p:cBhvr>
                                    </p:animRot>
                                  </p:childTnLst>
                                </p:cTn>
                              </p:par>
                              <p:par>
                                <p:cTn id="370" presetID="32" presetClass="emph" presetSubtype="0" fill="hold" grpId="5" nodeType="withEffect">
                                  <p:stCondLst>
                                    <p:cond delay="0"/>
                                  </p:stCondLst>
                                  <p:childTnLst>
                                    <p:animRot by="120000">
                                      <p:cBhvr>
                                        <p:cTn id="371" dur="100" fill="hold">
                                          <p:stCondLst>
                                            <p:cond delay="0"/>
                                          </p:stCondLst>
                                        </p:cTn>
                                        <p:tgtEl>
                                          <p:spTgt spid="5"/>
                                        </p:tgtEl>
                                        <p:attrNameLst>
                                          <p:attrName>r</p:attrName>
                                        </p:attrNameLst>
                                      </p:cBhvr>
                                    </p:animRot>
                                    <p:animRot by="-240000">
                                      <p:cBhvr>
                                        <p:cTn id="372" dur="200" fill="hold">
                                          <p:stCondLst>
                                            <p:cond delay="200"/>
                                          </p:stCondLst>
                                        </p:cTn>
                                        <p:tgtEl>
                                          <p:spTgt spid="5"/>
                                        </p:tgtEl>
                                        <p:attrNameLst>
                                          <p:attrName>r</p:attrName>
                                        </p:attrNameLst>
                                      </p:cBhvr>
                                    </p:animRot>
                                    <p:animRot by="240000">
                                      <p:cBhvr>
                                        <p:cTn id="373" dur="200" fill="hold">
                                          <p:stCondLst>
                                            <p:cond delay="400"/>
                                          </p:stCondLst>
                                        </p:cTn>
                                        <p:tgtEl>
                                          <p:spTgt spid="5"/>
                                        </p:tgtEl>
                                        <p:attrNameLst>
                                          <p:attrName>r</p:attrName>
                                        </p:attrNameLst>
                                      </p:cBhvr>
                                    </p:animRot>
                                    <p:animRot by="-240000">
                                      <p:cBhvr>
                                        <p:cTn id="374" dur="200" fill="hold">
                                          <p:stCondLst>
                                            <p:cond delay="600"/>
                                          </p:stCondLst>
                                        </p:cTn>
                                        <p:tgtEl>
                                          <p:spTgt spid="5"/>
                                        </p:tgtEl>
                                        <p:attrNameLst>
                                          <p:attrName>r</p:attrName>
                                        </p:attrNameLst>
                                      </p:cBhvr>
                                    </p:animRot>
                                    <p:animRot by="120000">
                                      <p:cBhvr>
                                        <p:cTn id="375" dur="200" fill="hold">
                                          <p:stCondLst>
                                            <p:cond delay="800"/>
                                          </p:stCondLst>
                                        </p:cTn>
                                        <p:tgtEl>
                                          <p:spTgt spid="5"/>
                                        </p:tgtEl>
                                        <p:attrNameLst>
                                          <p:attrName>r</p:attrName>
                                        </p:attrNameLst>
                                      </p:cBhvr>
                                    </p:animRot>
                                  </p:childTnLst>
                                </p:cTn>
                              </p:par>
                              <p:par>
                                <p:cTn id="376" presetID="32" presetClass="emph" presetSubtype="0" fill="hold" grpId="5" nodeType="withEffect">
                                  <p:stCondLst>
                                    <p:cond delay="0"/>
                                  </p:stCondLst>
                                  <p:childTnLst>
                                    <p:animRot by="120000">
                                      <p:cBhvr>
                                        <p:cTn id="377" dur="100" fill="hold">
                                          <p:stCondLst>
                                            <p:cond delay="0"/>
                                          </p:stCondLst>
                                        </p:cTn>
                                        <p:tgtEl>
                                          <p:spTgt spid="6"/>
                                        </p:tgtEl>
                                        <p:attrNameLst>
                                          <p:attrName>r</p:attrName>
                                        </p:attrNameLst>
                                      </p:cBhvr>
                                    </p:animRot>
                                    <p:animRot by="-240000">
                                      <p:cBhvr>
                                        <p:cTn id="378" dur="200" fill="hold">
                                          <p:stCondLst>
                                            <p:cond delay="200"/>
                                          </p:stCondLst>
                                        </p:cTn>
                                        <p:tgtEl>
                                          <p:spTgt spid="6"/>
                                        </p:tgtEl>
                                        <p:attrNameLst>
                                          <p:attrName>r</p:attrName>
                                        </p:attrNameLst>
                                      </p:cBhvr>
                                    </p:animRot>
                                    <p:animRot by="240000">
                                      <p:cBhvr>
                                        <p:cTn id="379" dur="200" fill="hold">
                                          <p:stCondLst>
                                            <p:cond delay="400"/>
                                          </p:stCondLst>
                                        </p:cTn>
                                        <p:tgtEl>
                                          <p:spTgt spid="6"/>
                                        </p:tgtEl>
                                        <p:attrNameLst>
                                          <p:attrName>r</p:attrName>
                                        </p:attrNameLst>
                                      </p:cBhvr>
                                    </p:animRot>
                                    <p:animRot by="-240000">
                                      <p:cBhvr>
                                        <p:cTn id="380" dur="200" fill="hold">
                                          <p:stCondLst>
                                            <p:cond delay="600"/>
                                          </p:stCondLst>
                                        </p:cTn>
                                        <p:tgtEl>
                                          <p:spTgt spid="6"/>
                                        </p:tgtEl>
                                        <p:attrNameLst>
                                          <p:attrName>r</p:attrName>
                                        </p:attrNameLst>
                                      </p:cBhvr>
                                    </p:animRot>
                                    <p:animRot by="120000">
                                      <p:cBhvr>
                                        <p:cTn id="381" dur="200" fill="hold">
                                          <p:stCondLst>
                                            <p:cond delay="800"/>
                                          </p:stCondLst>
                                        </p:cTn>
                                        <p:tgtEl>
                                          <p:spTgt spid="6"/>
                                        </p:tgtEl>
                                        <p:attrNameLst>
                                          <p:attrName>r</p:attrName>
                                        </p:attrNameLst>
                                      </p:cBhvr>
                                    </p:animRot>
                                  </p:childTnLst>
                                </p:cTn>
                              </p:par>
                              <p:par>
                                <p:cTn id="382" presetID="32" presetClass="emph" presetSubtype="0" fill="hold" nodeType="withEffect">
                                  <p:stCondLst>
                                    <p:cond delay="0"/>
                                  </p:stCondLst>
                                  <p:childTnLst>
                                    <p:animRot by="120000">
                                      <p:cBhvr>
                                        <p:cTn id="383" dur="100" fill="hold">
                                          <p:stCondLst>
                                            <p:cond delay="0"/>
                                          </p:stCondLst>
                                        </p:cTn>
                                        <p:tgtEl>
                                          <p:spTgt spid="8"/>
                                        </p:tgtEl>
                                        <p:attrNameLst>
                                          <p:attrName>r</p:attrName>
                                        </p:attrNameLst>
                                      </p:cBhvr>
                                    </p:animRot>
                                    <p:animRot by="-240000">
                                      <p:cBhvr>
                                        <p:cTn id="384" dur="200" fill="hold">
                                          <p:stCondLst>
                                            <p:cond delay="200"/>
                                          </p:stCondLst>
                                        </p:cTn>
                                        <p:tgtEl>
                                          <p:spTgt spid="8"/>
                                        </p:tgtEl>
                                        <p:attrNameLst>
                                          <p:attrName>r</p:attrName>
                                        </p:attrNameLst>
                                      </p:cBhvr>
                                    </p:animRot>
                                    <p:animRot by="240000">
                                      <p:cBhvr>
                                        <p:cTn id="385" dur="200" fill="hold">
                                          <p:stCondLst>
                                            <p:cond delay="400"/>
                                          </p:stCondLst>
                                        </p:cTn>
                                        <p:tgtEl>
                                          <p:spTgt spid="8"/>
                                        </p:tgtEl>
                                        <p:attrNameLst>
                                          <p:attrName>r</p:attrName>
                                        </p:attrNameLst>
                                      </p:cBhvr>
                                    </p:animRot>
                                    <p:animRot by="-240000">
                                      <p:cBhvr>
                                        <p:cTn id="386" dur="200" fill="hold">
                                          <p:stCondLst>
                                            <p:cond delay="600"/>
                                          </p:stCondLst>
                                        </p:cTn>
                                        <p:tgtEl>
                                          <p:spTgt spid="8"/>
                                        </p:tgtEl>
                                        <p:attrNameLst>
                                          <p:attrName>r</p:attrName>
                                        </p:attrNameLst>
                                      </p:cBhvr>
                                    </p:animRot>
                                    <p:animRot by="120000">
                                      <p:cBhvr>
                                        <p:cTn id="387" dur="200" fill="hold">
                                          <p:stCondLst>
                                            <p:cond delay="800"/>
                                          </p:stCondLst>
                                        </p:cTn>
                                        <p:tgtEl>
                                          <p:spTgt spid="8"/>
                                        </p:tgtEl>
                                        <p:attrNameLst>
                                          <p:attrName>r</p:attrName>
                                        </p:attrNameLst>
                                      </p:cBhvr>
                                    </p:animRot>
                                  </p:childTnLst>
                                </p:cTn>
                              </p:par>
                              <p:par>
                                <p:cTn id="388" presetID="32" presetClass="emph" presetSubtype="0" fill="hold" grpId="4" nodeType="withEffect">
                                  <p:stCondLst>
                                    <p:cond delay="0"/>
                                  </p:stCondLst>
                                  <p:childTnLst>
                                    <p:animRot by="120000">
                                      <p:cBhvr>
                                        <p:cTn id="389" dur="100" fill="hold">
                                          <p:stCondLst>
                                            <p:cond delay="0"/>
                                          </p:stCondLst>
                                        </p:cTn>
                                        <p:tgtEl>
                                          <p:spTgt spid="9"/>
                                        </p:tgtEl>
                                        <p:attrNameLst>
                                          <p:attrName>r</p:attrName>
                                        </p:attrNameLst>
                                      </p:cBhvr>
                                    </p:animRot>
                                    <p:animRot by="-240000">
                                      <p:cBhvr>
                                        <p:cTn id="390" dur="200" fill="hold">
                                          <p:stCondLst>
                                            <p:cond delay="200"/>
                                          </p:stCondLst>
                                        </p:cTn>
                                        <p:tgtEl>
                                          <p:spTgt spid="9"/>
                                        </p:tgtEl>
                                        <p:attrNameLst>
                                          <p:attrName>r</p:attrName>
                                        </p:attrNameLst>
                                      </p:cBhvr>
                                    </p:animRot>
                                    <p:animRot by="240000">
                                      <p:cBhvr>
                                        <p:cTn id="391" dur="200" fill="hold">
                                          <p:stCondLst>
                                            <p:cond delay="400"/>
                                          </p:stCondLst>
                                        </p:cTn>
                                        <p:tgtEl>
                                          <p:spTgt spid="9"/>
                                        </p:tgtEl>
                                        <p:attrNameLst>
                                          <p:attrName>r</p:attrName>
                                        </p:attrNameLst>
                                      </p:cBhvr>
                                    </p:animRot>
                                    <p:animRot by="-240000">
                                      <p:cBhvr>
                                        <p:cTn id="392" dur="200" fill="hold">
                                          <p:stCondLst>
                                            <p:cond delay="600"/>
                                          </p:stCondLst>
                                        </p:cTn>
                                        <p:tgtEl>
                                          <p:spTgt spid="9"/>
                                        </p:tgtEl>
                                        <p:attrNameLst>
                                          <p:attrName>r</p:attrName>
                                        </p:attrNameLst>
                                      </p:cBhvr>
                                    </p:animRot>
                                    <p:animRot by="120000">
                                      <p:cBhvr>
                                        <p:cTn id="393" dur="200" fill="hold">
                                          <p:stCondLst>
                                            <p:cond delay="800"/>
                                          </p:stCondLst>
                                        </p:cTn>
                                        <p:tgtEl>
                                          <p:spTgt spid="9"/>
                                        </p:tgtEl>
                                        <p:attrNameLst>
                                          <p:attrName>r</p:attrName>
                                        </p:attrNameLst>
                                      </p:cBhvr>
                                    </p:animRot>
                                  </p:childTnLst>
                                </p:cTn>
                              </p:par>
                              <p:par>
                                <p:cTn id="394" presetID="32" presetClass="emph" presetSubtype="0" fill="hold" grpId="4" nodeType="withEffect">
                                  <p:stCondLst>
                                    <p:cond delay="0"/>
                                  </p:stCondLst>
                                  <p:childTnLst>
                                    <p:animRot by="120000">
                                      <p:cBhvr>
                                        <p:cTn id="395" dur="100" fill="hold">
                                          <p:stCondLst>
                                            <p:cond delay="0"/>
                                          </p:stCondLst>
                                        </p:cTn>
                                        <p:tgtEl>
                                          <p:spTgt spid="10"/>
                                        </p:tgtEl>
                                        <p:attrNameLst>
                                          <p:attrName>r</p:attrName>
                                        </p:attrNameLst>
                                      </p:cBhvr>
                                    </p:animRot>
                                    <p:animRot by="-240000">
                                      <p:cBhvr>
                                        <p:cTn id="396" dur="200" fill="hold">
                                          <p:stCondLst>
                                            <p:cond delay="200"/>
                                          </p:stCondLst>
                                        </p:cTn>
                                        <p:tgtEl>
                                          <p:spTgt spid="10"/>
                                        </p:tgtEl>
                                        <p:attrNameLst>
                                          <p:attrName>r</p:attrName>
                                        </p:attrNameLst>
                                      </p:cBhvr>
                                    </p:animRot>
                                    <p:animRot by="240000">
                                      <p:cBhvr>
                                        <p:cTn id="397" dur="200" fill="hold">
                                          <p:stCondLst>
                                            <p:cond delay="400"/>
                                          </p:stCondLst>
                                        </p:cTn>
                                        <p:tgtEl>
                                          <p:spTgt spid="10"/>
                                        </p:tgtEl>
                                        <p:attrNameLst>
                                          <p:attrName>r</p:attrName>
                                        </p:attrNameLst>
                                      </p:cBhvr>
                                    </p:animRot>
                                    <p:animRot by="-240000">
                                      <p:cBhvr>
                                        <p:cTn id="398" dur="200" fill="hold">
                                          <p:stCondLst>
                                            <p:cond delay="600"/>
                                          </p:stCondLst>
                                        </p:cTn>
                                        <p:tgtEl>
                                          <p:spTgt spid="10"/>
                                        </p:tgtEl>
                                        <p:attrNameLst>
                                          <p:attrName>r</p:attrName>
                                        </p:attrNameLst>
                                      </p:cBhvr>
                                    </p:animRot>
                                    <p:animRot by="120000">
                                      <p:cBhvr>
                                        <p:cTn id="399" dur="200" fill="hold">
                                          <p:stCondLst>
                                            <p:cond delay="800"/>
                                          </p:stCondLst>
                                        </p:cTn>
                                        <p:tgtEl>
                                          <p:spTgt spid="10"/>
                                        </p:tgtEl>
                                        <p:attrNameLst>
                                          <p:attrName>r</p:attrName>
                                        </p:attrNameLst>
                                      </p:cBhvr>
                                    </p:animRot>
                                  </p:childTnLst>
                                </p:cTn>
                              </p:par>
                              <p:par>
                                <p:cTn id="400" presetID="1" presetClass="emph" presetSubtype="2" fill="hold" nodeType="withEffect">
                                  <p:stCondLst>
                                    <p:cond delay="500"/>
                                  </p:stCondLst>
                                  <p:childTnLst>
                                    <p:animClr clrSpc="rgb" dir="cw">
                                      <p:cBhvr>
                                        <p:cTn id="401" dur="2000" fill="hold"/>
                                        <p:tgtEl>
                                          <p:spTgt spid="21"/>
                                        </p:tgtEl>
                                        <p:attrNameLst>
                                          <p:attrName>fillcolor</p:attrName>
                                        </p:attrNameLst>
                                      </p:cBhvr>
                                      <p:to>
                                        <a:srgbClr val="FF0000"/>
                                      </p:to>
                                    </p:animClr>
                                    <p:set>
                                      <p:cBhvr>
                                        <p:cTn id="402" dur="2000" fill="hold"/>
                                        <p:tgtEl>
                                          <p:spTgt spid="21"/>
                                        </p:tgtEl>
                                        <p:attrNameLst>
                                          <p:attrName>fill.type</p:attrName>
                                        </p:attrNameLst>
                                      </p:cBhvr>
                                      <p:to>
                                        <p:strVal val="solid"/>
                                      </p:to>
                                    </p:set>
                                    <p:set>
                                      <p:cBhvr>
                                        <p:cTn id="403" dur="2000" fill="hold"/>
                                        <p:tgtEl>
                                          <p:spTgt spid="21"/>
                                        </p:tgtEl>
                                        <p:attrNameLst>
                                          <p:attrName>fill.on</p:attrName>
                                        </p:attrNameLst>
                                      </p:cBhvr>
                                      <p:to>
                                        <p:strVal val="true"/>
                                      </p:to>
                                    </p:set>
                                  </p:childTnLst>
                                  <p:subTnLst>
                                    <p:audio>
                                      <p:cMediaNode>
                                        <p:cTn display="0" masterRel="sameClick">
                                          <p:stCondLst>
                                            <p:cond evt="begin" delay="0">
                                              <p:tn val="400"/>
                                            </p:cond>
                                          </p:stCondLst>
                                          <p:endCondLst>
                                            <p:cond evt="onStopAudio" delay="0">
                                              <p:tgtEl>
                                                <p:sldTgt/>
                                              </p:tgtEl>
                                            </p:cond>
                                          </p:endCondLst>
                                        </p:cTn>
                                        <p:tgtEl>
                                          <p:sndTgt r:embed="rId4" name="sai 50 (1).wav"/>
                                        </p:tgtEl>
                                      </p:cMediaNode>
                                    </p:audio>
                                  </p:subTnLst>
                                </p:cTn>
                              </p:par>
                              <p:par>
                                <p:cTn id="404" presetID="1" presetClass="emph" presetSubtype="2" fill="hold" nodeType="withEffect">
                                  <p:stCondLst>
                                    <p:cond delay="500"/>
                                  </p:stCondLst>
                                  <p:childTnLst>
                                    <p:animClr clrSpc="rgb" dir="cw">
                                      <p:cBhvr>
                                        <p:cTn id="405" dur="2000" fill="hold"/>
                                        <p:tgtEl>
                                          <p:spTgt spid="6"/>
                                        </p:tgtEl>
                                        <p:attrNameLst>
                                          <p:attrName>fillcolor</p:attrName>
                                        </p:attrNameLst>
                                      </p:cBhvr>
                                      <p:to>
                                        <a:srgbClr val="66FFFF"/>
                                      </p:to>
                                    </p:animClr>
                                    <p:set>
                                      <p:cBhvr>
                                        <p:cTn id="406" dur="2000" fill="hold"/>
                                        <p:tgtEl>
                                          <p:spTgt spid="6"/>
                                        </p:tgtEl>
                                        <p:attrNameLst>
                                          <p:attrName>fill.type</p:attrName>
                                        </p:attrNameLst>
                                      </p:cBhvr>
                                      <p:to>
                                        <p:strVal val="solid"/>
                                      </p:to>
                                    </p:set>
                                    <p:set>
                                      <p:cBhvr>
                                        <p:cTn id="407" dur="2000" fill="hold"/>
                                        <p:tgtEl>
                                          <p:spTgt spid="6"/>
                                        </p:tgtEl>
                                        <p:attrNameLst>
                                          <p:attrName>fill.on</p:attrName>
                                        </p:attrNameLst>
                                      </p:cBhvr>
                                      <p:to>
                                        <p:strVal val="true"/>
                                      </p:to>
                                    </p:set>
                                  </p:childTnLst>
                                </p:cTn>
                              </p:par>
                              <p:par>
                                <p:cTn id="408" presetID="47" presetClass="entr" presetSubtype="0" fill="hold" nodeType="withEffect">
                                  <p:stCondLst>
                                    <p:cond delay="500"/>
                                  </p:stCondLst>
                                  <p:childTnLst>
                                    <p:set>
                                      <p:cBhvr>
                                        <p:cTn id="409" dur="1" fill="hold">
                                          <p:stCondLst>
                                            <p:cond delay="0"/>
                                          </p:stCondLst>
                                        </p:cTn>
                                        <p:tgtEl>
                                          <p:spTgt spid="18"/>
                                        </p:tgtEl>
                                        <p:attrNameLst>
                                          <p:attrName>style.visibility</p:attrName>
                                        </p:attrNameLst>
                                      </p:cBhvr>
                                      <p:to>
                                        <p:strVal val="visible"/>
                                      </p:to>
                                    </p:set>
                                    <p:animEffect transition="in" filter="fade">
                                      <p:cBhvr>
                                        <p:cTn id="410" dur="1000"/>
                                        <p:tgtEl>
                                          <p:spTgt spid="18"/>
                                        </p:tgtEl>
                                      </p:cBhvr>
                                    </p:animEffect>
                                    <p:anim calcmode="lin" valueType="num">
                                      <p:cBhvr>
                                        <p:cTn id="411" dur="1000" fill="hold"/>
                                        <p:tgtEl>
                                          <p:spTgt spid="18"/>
                                        </p:tgtEl>
                                        <p:attrNameLst>
                                          <p:attrName>ppt_x</p:attrName>
                                        </p:attrNameLst>
                                      </p:cBhvr>
                                      <p:tavLst>
                                        <p:tav tm="0">
                                          <p:val>
                                            <p:strVal val="#ppt_x"/>
                                          </p:val>
                                        </p:tav>
                                        <p:tav tm="100000">
                                          <p:val>
                                            <p:strVal val="#ppt_x"/>
                                          </p:val>
                                        </p:tav>
                                      </p:tavLst>
                                    </p:anim>
                                    <p:anim calcmode="lin" valueType="num">
                                      <p:cBhvr>
                                        <p:cTn id="41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childTnLst>
        </p:cTn>
      </p:par>
    </p:tnLst>
    <p:bldLst>
      <p:bldP spid="2" grpId="0"/>
      <p:bldP spid="5" grpId="0" animBg="1"/>
      <p:bldP spid="5" grpId="1" animBg="1"/>
      <p:bldP spid="5" grpId="2" animBg="1"/>
      <p:bldP spid="5" grpId="3" animBg="1"/>
      <p:bldP spid="5" grpId="4" animBg="1"/>
      <p:bldP spid="5" grpId="5" animBg="1"/>
      <p:bldP spid="6" grpId="0" animBg="1"/>
      <p:bldP spid="6" grpId="1" animBg="1"/>
      <p:bldP spid="6" grpId="2" animBg="1"/>
      <p:bldP spid="6" grpId="3" animBg="1"/>
      <p:bldP spid="6" grpId="4" animBg="1"/>
      <p:bldP spid="6" grpId="5" animBg="1"/>
      <p:bldP spid="9" grpId="0" animBg="1"/>
      <p:bldP spid="9" grpId="1" animBg="1"/>
      <p:bldP spid="9" grpId="2" animBg="1"/>
      <p:bldP spid="9" grpId="3" animBg="1"/>
      <p:bldP spid="9" grpId="4" animBg="1"/>
      <p:bldP spid="10" grpId="0" animBg="1"/>
      <p:bldP spid="10" grpId="1" animBg="1"/>
      <p:bldP spid="10" grpId="2" animBg="1"/>
      <p:bldP spid="10" grpId="3" animBg="1"/>
      <p:bldP spid="10" grpId="4" animBg="1"/>
      <p:bldP spid="13" grpId="0" animBg="1"/>
      <p:bldP spid="13" grpId="1" animBg="1"/>
      <p:bldP spid="13" grpId="2" animBg="1"/>
      <p:bldP spid="13" grpId="3" animBg="1"/>
      <p:bldP spid="13" grpId="4" animBg="1"/>
      <p:bldP spid="14" grpId="0" animBg="1"/>
      <p:bldP spid="14" grpId="1" animBg="1"/>
      <p:bldP spid="14" grpId="2" animBg="1"/>
      <p:bldP spid="14" grpId="3" animBg="1"/>
      <p:bldP spid="14" grpId="4" animBg="1"/>
      <p:bldP spid="20" grpId="0" animBg="1"/>
      <p:bldP spid="20" grpId="1" animBg="1"/>
      <p:bldP spid="20" grpId="2" animBg="1"/>
      <p:bldP spid="20" grpId="3" animBg="1"/>
      <p:bldP spid="21" grpId="0" animBg="1"/>
      <p:bldP spid="21" grpId="1" animBg="1"/>
      <p:bldP spid="21" grpId="2" animBg="1"/>
      <p:bldP spid="21" grpId="3"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16" name="Rectangle 15"/>
          <p:cNvSpPr/>
          <p:nvPr/>
        </p:nvSpPr>
        <p:spPr>
          <a:xfrm>
            <a:off x="550609" y="250304"/>
            <a:ext cx="11145753" cy="1446358"/>
          </a:xfrm>
          <a:prstGeom prst="rect">
            <a:avLst/>
          </a:prstGeom>
        </p:spPr>
        <p:txBody>
          <a:bodyPr wrap="square">
            <a:spAutoFit/>
          </a:bodyPr>
          <a:lstStyle/>
          <a:p>
            <a:pPr algn="ctr" defTabSz="1219170"/>
            <a:r>
              <a:rPr lang="vi-VN" sz="2933" b="1" dirty="0">
                <a:solidFill>
                  <a:prstClr val="white"/>
                </a:solidFill>
                <a:latin typeface="Times New Roman" panose="02020603050405020304" pitchFamily="18" charset="0"/>
                <a:cs typeface="Times New Roman" pitchFamily="18" charset="0"/>
              </a:rPr>
              <a:t>Trong bài ‘‘Ươm mầm’’.</a:t>
            </a:r>
          </a:p>
          <a:p>
            <a:pPr algn="ctr" defTabSz="1219170"/>
            <a:r>
              <a:rPr lang="vi-VN" sz="2933"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Trong bài có nhắc đến nhân vật nào của nhà văn Rô-linh</a:t>
            </a:r>
            <a:r>
              <a:rPr lang="vi-VN" sz="2933" b="1" dirty="0">
                <a:solidFill>
                  <a:prstClr val="white"/>
                </a:solidFill>
                <a:latin typeface="Times New Roman" panose="02020603050405020304" pitchFamily="18" charset="0"/>
                <a:cs typeface="Times New Roman" pitchFamily="18" charset="0"/>
              </a:rPr>
              <a:t>? </a:t>
            </a:r>
          </a:p>
          <a:p>
            <a:pPr algn="ctr" defTabSz="1219170"/>
            <a:r>
              <a:rPr lang="vi-VN" sz="2933" b="1" dirty="0">
                <a:solidFill>
                  <a:prstClr val="white"/>
                </a:solidFill>
                <a:latin typeface="Times New Roman" panose="02020603050405020304" pitchFamily="18" charset="0"/>
                <a:cs typeface="Times New Roman" pitchFamily="18" charset="0"/>
              </a:rPr>
              <a:t>Chọn ý đúng</a:t>
            </a: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753600" y="2474392"/>
            <a:ext cx="1689621" cy="2118907"/>
          </a:xfrm>
          <a:prstGeom prst="rect">
            <a:avLst/>
          </a:prstGeom>
        </p:spPr>
      </p:pic>
      <p:sp>
        <p:nvSpPr>
          <p:cNvPr id="18" name="Freeform 17"/>
          <p:cNvSpPr/>
          <p:nvPr/>
        </p:nvSpPr>
        <p:spPr>
          <a:xfrm>
            <a:off x="10334865" y="4545710"/>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9" name="Rectangle 18"/>
          <p:cNvSpPr/>
          <p:nvPr/>
        </p:nvSpPr>
        <p:spPr>
          <a:xfrm>
            <a:off x="9441467" y="5084877"/>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667" b="1" dirty="0">
              <a:solidFill>
                <a:prstClr val="black"/>
              </a:solidFill>
              <a:latin typeface="Times New Roman" panose="02020603050405020304" pitchFamily="18" charset="0"/>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D. </a:t>
            </a:r>
            <a:endParaRPr lang="en-US" sz="2667" b="1" dirty="0">
              <a:solidFill>
                <a:prstClr val="black"/>
              </a:solidFill>
              <a:latin typeface="Calibri"/>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Ha-ri Pót-tơ</a:t>
            </a:r>
          </a:p>
          <a:p>
            <a:pPr algn="ctr" defTabSz="1219170"/>
            <a:endParaRPr lang="vi-VN" sz="2667" b="1" dirty="0">
              <a:solidFill>
                <a:prstClr val="black"/>
              </a:solidFill>
              <a:latin typeface="Times New Roman" panose="02020603050405020304" pitchFamily="18" charset="0"/>
              <a:cs typeface="Times New Roman" pitchFamily="18" charset="0"/>
            </a:endParaRP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99235" y="2514600"/>
            <a:ext cx="1689621" cy="2118907"/>
          </a:xfrm>
          <a:prstGeom prst="rect">
            <a:avLst/>
          </a:prstGeom>
        </p:spPr>
      </p:pic>
      <p:sp>
        <p:nvSpPr>
          <p:cNvPr id="21" name="Freeform 20"/>
          <p:cNvSpPr/>
          <p:nvPr/>
        </p:nvSpPr>
        <p:spPr>
          <a:xfrm>
            <a:off x="7480500"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2" name="Rectangle 21"/>
          <p:cNvSpPr/>
          <p:nvPr/>
        </p:nvSpPr>
        <p:spPr>
          <a:xfrm>
            <a:off x="6587102"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667" b="1" dirty="0">
                <a:solidFill>
                  <a:prstClr val="black"/>
                </a:solidFill>
                <a:latin typeface="Times New Roman" panose="02020603050405020304" pitchFamily="18" charset="0"/>
                <a:cs typeface="Times New Roman" pitchFamily="18" charset="0"/>
              </a:rPr>
              <a:t>C. </a:t>
            </a:r>
            <a:endParaRPr lang="en-US" sz="2667" b="1" dirty="0">
              <a:solidFill>
                <a:prstClr val="black"/>
              </a:solidFill>
              <a:latin typeface="Calibri"/>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Do-ra-e-mon</a:t>
            </a:r>
          </a:p>
        </p:txBody>
      </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3891047" y="2514600"/>
            <a:ext cx="1689621" cy="2118907"/>
          </a:xfrm>
          <a:prstGeom prst="rect">
            <a:avLst/>
          </a:prstGeom>
        </p:spPr>
      </p:pic>
      <p:sp>
        <p:nvSpPr>
          <p:cNvPr id="24" name="Freeform 23"/>
          <p:cNvSpPr/>
          <p:nvPr/>
        </p:nvSpPr>
        <p:spPr>
          <a:xfrm>
            <a:off x="4472312"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5" name="Rectangle 24"/>
          <p:cNvSpPr/>
          <p:nvPr/>
        </p:nvSpPr>
        <p:spPr>
          <a:xfrm>
            <a:off x="3578914"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667" b="1" dirty="0">
                <a:solidFill>
                  <a:prstClr val="black"/>
                </a:solidFill>
                <a:latin typeface="Times New Roman" panose="02020603050405020304" pitchFamily="18" charset="0"/>
                <a:cs typeface="Times New Roman" pitchFamily="18" charset="0"/>
              </a:rPr>
              <a:t>B.</a:t>
            </a:r>
            <a:endParaRPr lang="en-US" sz="2667" b="1" dirty="0">
              <a:solidFill>
                <a:prstClr val="black"/>
              </a:solidFill>
              <a:latin typeface="Calibri"/>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Xu-ka</a:t>
            </a:r>
          </a:p>
        </p:txBody>
      </p:sp>
      <p:pic>
        <p:nvPicPr>
          <p:cNvPr id="26"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1046247" y="2467636"/>
            <a:ext cx="1689621" cy="2118907"/>
          </a:xfrm>
          <a:prstGeom prst="rect">
            <a:avLst/>
          </a:prstGeom>
        </p:spPr>
      </p:pic>
      <p:sp>
        <p:nvSpPr>
          <p:cNvPr id="28" name="Freeform 27"/>
          <p:cNvSpPr/>
          <p:nvPr/>
        </p:nvSpPr>
        <p:spPr>
          <a:xfrm>
            <a:off x="1627512" y="4538954"/>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9" name="Rectangle 28"/>
          <p:cNvSpPr/>
          <p:nvPr/>
        </p:nvSpPr>
        <p:spPr>
          <a:xfrm>
            <a:off x="734114" y="5078121"/>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667" b="1" dirty="0">
                <a:solidFill>
                  <a:prstClr val="black"/>
                </a:solidFill>
                <a:latin typeface="Times New Roman" panose="02020603050405020304" pitchFamily="18" charset="0"/>
                <a:cs typeface="Times New Roman" pitchFamily="18" charset="0"/>
              </a:rPr>
              <a:t>A. </a:t>
            </a:r>
            <a:endParaRPr lang="en-US" sz="2667" b="1" dirty="0">
              <a:solidFill>
                <a:prstClr val="black"/>
              </a:solidFill>
              <a:latin typeface="Calibri"/>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Hen-ri</a:t>
            </a:r>
          </a:p>
        </p:txBody>
      </p:sp>
      <p:pic>
        <p:nvPicPr>
          <p:cNvPr id="31" name="Picture 30">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729437"/>
            <a:ext cx="1320800" cy="988364"/>
          </a:xfrm>
          <a:prstGeom prst="rect">
            <a:avLst/>
          </a:prstGeom>
        </p:spPr>
      </p:pic>
      <p:pic>
        <p:nvPicPr>
          <p:cNvPr id="32" name="Picture 31">
            <a:hlinkClick r:id="rId10" action="ppaction://hlinksldjump"/>
          </p:cNvPr>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10988" t="20000" r="8025" b="29630"/>
          <a:stretch/>
        </p:blipFill>
        <p:spPr>
          <a:xfrm flipH="1">
            <a:off x="5427946" y="1685297"/>
            <a:ext cx="1420489" cy="1062963"/>
          </a:xfrm>
          <a:prstGeom prst="rect">
            <a:avLst/>
          </a:prstGeom>
        </p:spPr>
      </p:pic>
    </p:spTree>
    <p:extLst>
      <p:ext uri="{BB962C8B-B14F-4D97-AF65-F5344CB8AC3E}">
        <p14:creationId xmlns:p14="http://schemas.microsoft.com/office/powerpoint/2010/main" val="1715145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1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9"/>
                                        </p:tgtEl>
                                        <p:attrNameLst>
                                          <p:attrName>fillcolor</p:attrName>
                                        </p:attrNameLst>
                                      </p:cBhvr>
                                      <p:to>
                                        <a:srgbClr val="66FFFF"/>
                                      </p:to>
                                    </p:animClr>
                                    <p:set>
                                      <p:cBhvr>
                                        <p:cTn id="75" dur="2000" fill="hold"/>
                                        <p:tgtEl>
                                          <p:spTgt spid="19"/>
                                        </p:tgtEl>
                                        <p:attrNameLst>
                                          <p:attrName>fill.type</p:attrName>
                                        </p:attrNameLst>
                                      </p:cBhvr>
                                      <p:to>
                                        <p:strVal val="solid"/>
                                      </p:to>
                                    </p:set>
                                    <p:set>
                                      <p:cBhvr>
                                        <p:cTn id="76" dur="2000" fill="hold"/>
                                        <p:tgtEl>
                                          <p:spTgt spid="19"/>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3448" fill="hold"/>
                                        <p:tgtEl>
                                          <p:spTgt spid="26"/>
                                        </p:tgtEl>
                                      </p:cBhvr>
                                    </p:cmd>
                                  </p:childTnLst>
                                </p:cTn>
                              </p:par>
                              <p:par>
                                <p:cTn id="79" presetID="32" presetClass="emph" presetSubtype="0" repeatCount="2000" fill="hold" nodeType="withEffect">
                                  <p:stCondLst>
                                    <p:cond delay="2000"/>
                                  </p:stCondLst>
                                  <p:childTnLst>
                                    <p:animRot by="120000">
                                      <p:cBhvr>
                                        <p:cTn id="80" dur="100" fill="hold">
                                          <p:stCondLst>
                                            <p:cond delay="0"/>
                                          </p:stCondLst>
                                        </p:cTn>
                                        <p:tgtEl>
                                          <p:spTgt spid="23"/>
                                        </p:tgtEl>
                                        <p:attrNameLst>
                                          <p:attrName>r</p:attrName>
                                        </p:attrNameLst>
                                      </p:cBhvr>
                                    </p:animRot>
                                    <p:animRot by="-240000">
                                      <p:cBhvr>
                                        <p:cTn id="81" dur="200" fill="hold">
                                          <p:stCondLst>
                                            <p:cond delay="200"/>
                                          </p:stCondLst>
                                        </p:cTn>
                                        <p:tgtEl>
                                          <p:spTgt spid="23"/>
                                        </p:tgtEl>
                                        <p:attrNameLst>
                                          <p:attrName>r</p:attrName>
                                        </p:attrNameLst>
                                      </p:cBhvr>
                                    </p:animRot>
                                    <p:animRot by="240000">
                                      <p:cBhvr>
                                        <p:cTn id="82" dur="200" fill="hold">
                                          <p:stCondLst>
                                            <p:cond delay="400"/>
                                          </p:stCondLst>
                                        </p:cTn>
                                        <p:tgtEl>
                                          <p:spTgt spid="23"/>
                                        </p:tgtEl>
                                        <p:attrNameLst>
                                          <p:attrName>r</p:attrName>
                                        </p:attrNameLst>
                                      </p:cBhvr>
                                    </p:animRot>
                                    <p:animRot by="-240000">
                                      <p:cBhvr>
                                        <p:cTn id="83" dur="200" fill="hold">
                                          <p:stCondLst>
                                            <p:cond delay="600"/>
                                          </p:stCondLst>
                                        </p:cTn>
                                        <p:tgtEl>
                                          <p:spTgt spid="23"/>
                                        </p:tgtEl>
                                        <p:attrNameLst>
                                          <p:attrName>r</p:attrName>
                                        </p:attrNameLst>
                                      </p:cBhvr>
                                    </p:animRot>
                                    <p:animRot by="120000">
                                      <p:cBhvr>
                                        <p:cTn id="84" dur="200" fill="hold">
                                          <p:stCondLst>
                                            <p:cond delay="800"/>
                                          </p:stCondLst>
                                        </p:cTn>
                                        <p:tgtEl>
                                          <p:spTgt spid="23"/>
                                        </p:tgtEl>
                                        <p:attrNameLst>
                                          <p:attrName>r</p:attrName>
                                        </p:attrNameLst>
                                      </p:cBhvr>
                                    </p:animRot>
                                  </p:childTnLst>
                                </p:cTn>
                              </p:par>
                              <p:par>
                                <p:cTn id="85" presetID="32" presetClass="emph" presetSubtype="0" repeatCount="2000" fill="hold" grpId="1" nodeType="withEffect">
                                  <p:stCondLst>
                                    <p:cond delay="2000"/>
                                  </p:stCondLst>
                                  <p:childTnLst>
                                    <p:animRot by="120000">
                                      <p:cBhvr>
                                        <p:cTn id="86" dur="100" fill="hold">
                                          <p:stCondLst>
                                            <p:cond delay="0"/>
                                          </p:stCondLst>
                                        </p:cTn>
                                        <p:tgtEl>
                                          <p:spTgt spid="24"/>
                                        </p:tgtEl>
                                        <p:attrNameLst>
                                          <p:attrName>r</p:attrName>
                                        </p:attrNameLst>
                                      </p:cBhvr>
                                    </p:animRot>
                                    <p:animRot by="-240000">
                                      <p:cBhvr>
                                        <p:cTn id="87" dur="200" fill="hold">
                                          <p:stCondLst>
                                            <p:cond delay="200"/>
                                          </p:stCondLst>
                                        </p:cTn>
                                        <p:tgtEl>
                                          <p:spTgt spid="24"/>
                                        </p:tgtEl>
                                        <p:attrNameLst>
                                          <p:attrName>r</p:attrName>
                                        </p:attrNameLst>
                                      </p:cBhvr>
                                    </p:animRot>
                                    <p:animRot by="240000">
                                      <p:cBhvr>
                                        <p:cTn id="88" dur="200" fill="hold">
                                          <p:stCondLst>
                                            <p:cond delay="400"/>
                                          </p:stCondLst>
                                        </p:cTn>
                                        <p:tgtEl>
                                          <p:spTgt spid="24"/>
                                        </p:tgtEl>
                                        <p:attrNameLst>
                                          <p:attrName>r</p:attrName>
                                        </p:attrNameLst>
                                      </p:cBhvr>
                                    </p:animRot>
                                    <p:animRot by="-240000">
                                      <p:cBhvr>
                                        <p:cTn id="89" dur="200" fill="hold">
                                          <p:stCondLst>
                                            <p:cond delay="600"/>
                                          </p:stCondLst>
                                        </p:cTn>
                                        <p:tgtEl>
                                          <p:spTgt spid="24"/>
                                        </p:tgtEl>
                                        <p:attrNameLst>
                                          <p:attrName>r</p:attrName>
                                        </p:attrNameLst>
                                      </p:cBhvr>
                                    </p:animRot>
                                    <p:animRot by="120000">
                                      <p:cBhvr>
                                        <p:cTn id="90" dur="200" fill="hold">
                                          <p:stCondLst>
                                            <p:cond delay="800"/>
                                          </p:stCondLst>
                                        </p:cTn>
                                        <p:tgtEl>
                                          <p:spTgt spid="24"/>
                                        </p:tgtEl>
                                        <p:attrNameLst>
                                          <p:attrName>r</p:attrName>
                                        </p:attrNameLst>
                                      </p:cBhvr>
                                    </p:animRot>
                                  </p:childTnLst>
                                </p:cTn>
                              </p:par>
                              <p:par>
                                <p:cTn id="91" presetID="32" presetClass="emph" presetSubtype="0" repeatCount="2000" fill="hold" grpId="1" nodeType="withEffect">
                                  <p:stCondLst>
                                    <p:cond delay="2000"/>
                                  </p:stCondLst>
                                  <p:childTnLst>
                                    <p:animRot by="120000">
                                      <p:cBhvr>
                                        <p:cTn id="92" dur="100" fill="hold">
                                          <p:stCondLst>
                                            <p:cond delay="0"/>
                                          </p:stCondLst>
                                        </p:cTn>
                                        <p:tgtEl>
                                          <p:spTgt spid="25"/>
                                        </p:tgtEl>
                                        <p:attrNameLst>
                                          <p:attrName>r</p:attrName>
                                        </p:attrNameLst>
                                      </p:cBhvr>
                                    </p:animRot>
                                    <p:animRot by="-240000">
                                      <p:cBhvr>
                                        <p:cTn id="93" dur="200" fill="hold">
                                          <p:stCondLst>
                                            <p:cond delay="200"/>
                                          </p:stCondLst>
                                        </p:cTn>
                                        <p:tgtEl>
                                          <p:spTgt spid="25"/>
                                        </p:tgtEl>
                                        <p:attrNameLst>
                                          <p:attrName>r</p:attrName>
                                        </p:attrNameLst>
                                      </p:cBhvr>
                                    </p:animRot>
                                    <p:animRot by="240000">
                                      <p:cBhvr>
                                        <p:cTn id="94" dur="200" fill="hold">
                                          <p:stCondLst>
                                            <p:cond delay="400"/>
                                          </p:stCondLst>
                                        </p:cTn>
                                        <p:tgtEl>
                                          <p:spTgt spid="25"/>
                                        </p:tgtEl>
                                        <p:attrNameLst>
                                          <p:attrName>r</p:attrName>
                                        </p:attrNameLst>
                                      </p:cBhvr>
                                    </p:animRot>
                                    <p:animRot by="-240000">
                                      <p:cBhvr>
                                        <p:cTn id="95" dur="200" fill="hold">
                                          <p:stCondLst>
                                            <p:cond delay="600"/>
                                          </p:stCondLst>
                                        </p:cTn>
                                        <p:tgtEl>
                                          <p:spTgt spid="25"/>
                                        </p:tgtEl>
                                        <p:attrNameLst>
                                          <p:attrName>r</p:attrName>
                                        </p:attrNameLst>
                                      </p:cBhvr>
                                    </p:animRot>
                                    <p:animRot by="120000">
                                      <p:cBhvr>
                                        <p:cTn id="96" dur="200" fill="hold">
                                          <p:stCondLst>
                                            <p:cond delay="800"/>
                                          </p:stCondLst>
                                        </p:cTn>
                                        <p:tgtEl>
                                          <p:spTgt spid="25"/>
                                        </p:tgtEl>
                                        <p:attrNameLst>
                                          <p:attrName>r</p:attrName>
                                        </p:attrNameLst>
                                      </p:cBhvr>
                                    </p:animRot>
                                  </p:childTnLst>
                                </p:cTn>
                              </p:par>
                              <p:par>
                                <p:cTn id="97" presetID="32" presetClass="emph" presetSubtype="0" repeatCount="2000" fill="hold" nodeType="withEffect">
                                  <p:stCondLst>
                                    <p:cond delay="2000"/>
                                  </p:stCondLst>
                                  <p:childTnLst>
                                    <p:animRot by="120000">
                                      <p:cBhvr>
                                        <p:cTn id="98" dur="100" fill="hold">
                                          <p:stCondLst>
                                            <p:cond delay="0"/>
                                          </p:stCondLst>
                                        </p:cTn>
                                        <p:tgtEl>
                                          <p:spTgt spid="17"/>
                                        </p:tgtEl>
                                        <p:attrNameLst>
                                          <p:attrName>r</p:attrName>
                                        </p:attrNameLst>
                                      </p:cBhvr>
                                    </p:animRot>
                                    <p:animRot by="-240000">
                                      <p:cBhvr>
                                        <p:cTn id="99" dur="200" fill="hold">
                                          <p:stCondLst>
                                            <p:cond delay="200"/>
                                          </p:stCondLst>
                                        </p:cTn>
                                        <p:tgtEl>
                                          <p:spTgt spid="17"/>
                                        </p:tgtEl>
                                        <p:attrNameLst>
                                          <p:attrName>r</p:attrName>
                                        </p:attrNameLst>
                                      </p:cBhvr>
                                    </p:animRot>
                                    <p:animRot by="240000">
                                      <p:cBhvr>
                                        <p:cTn id="100" dur="200" fill="hold">
                                          <p:stCondLst>
                                            <p:cond delay="400"/>
                                          </p:stCondLst>
                                        </p:cTn>
                                        <p:tgtEl>
                                          <p:spTgt spid="17"/>
                                        </p:tgtEl>
                                        <p:attrNameLst>
                                          <p:attrName>r</p:attrName>
                                        </p:attrNameLst>
                                      </p:cBhvr>
                                    </p:animRot>
                                    <p:animRot by="-240000">
                                      <p:cBhvr>
                                        <p:cTn id="101" dur="200" fill="hold">
                                          <p:stCondLst>
                                            <p:cond delay="600"/>
                                          </p:stCondLst>
                                        </p:cTn>
                                        <p:tgtEl>
                                          <p:spTgt spid="17"/>
                                        </p:tgtEl>
                                        <p:attrNameLst>
                                          <p:attrName>r</p:attrName>
                                        </p:attrNameLst>
                                      </p:cBhvr>
                                    </p:animRot>
                                    <p:animRot by="120000">
                                      <p:cBhvr>
                                        <p:cTn id="102" dur="200" fill="hold">
                                          <p:stCondLst>
                                            <p:cond delay="800"/>
                                          </p:stCondLst>
                                        </p:cTn>
                                        <p:tgtEl>
                                          <p:spTgt spid="17"/>
                                        </p:tgtEl>
                                        <p:attrNameLst>
                                          <p:attrName>r</p:attrName>
                                        </p:attrNameLst>
                                      </p:cBhvr>
                                    </p:animRot>
                                  </p:childTnLst>
                                </p:cTn>
                              </p:par>
                              <p:par>
                                <p:cTn id="103" presetID="32" presetClass="emph" presetSubtype="0" repeatCount="2000" fill="hold" grpId="1" nodeType="withEffect">
                                  <p:stCondLst>
                                    <p:cond delay="2000"/>
                                  </p:stCondLst>
                                  <p:childTnLst>
                                    <p:animRot by="120000">
                                      <p:cBhvr>
                                        <p:cTn id="104" dur="100" fill="hold">
                                          <p:stCondLst>
                                            <p:cond delay="0"/>
                                          </p:stCondLst>
                                        </p:cTn>
                                        <p:tgtEl>
                                          <p:spTgt spid="18"/>
                                        </p:tgtEl>
                                        <p:attrNameLst>
                                          <p:attrName>r</p:attrName>
                                        </p:attrNameLst>
                                      </p:cBhvr>
                                    </p:animRot>
                                    <p:animRot by="-240000">
                                      <p:cBhvr>
                                        <p:cTn id="105" dur="200" fill="hold">
                                          <p:stCondLst>
                                            <p:cond delay="200"/>
                                          </p:stCondLst>
                                        </p:cTn>
                                        <p:tgtEl>
                                          <p:spTgt spid="18"/>
                                        </p:tgtEl>
                                        <p:attrNameLst>
                                          <p:attrName>r</p:attrName>
                                        </p:attrNameLst>
                                      </p:cBhvr>
                                    </p:animRot>
                                    <p:animRot by="240000">
                                      <p:cBhvr>
                                        <p:cTn id="106" dur="200" fill="hold">
                                          <p:stCondLst>
                                            <p:cond delay="400"/>
                                          </p:stCondLst>
                                        </p:cTn>
                                        <p:tgtEl>
                                          <p:spTgt spid="18"/>
                                        </p:tgtEl>
                                        <p:attrNameLst>
                                          <p:attrName>r</p:attrName>
                                        </p:attrNameLst>
                                      </p:cBhvr>
                                    </p:animRot>
                                    <p:animRot by="-240000">
                                      <p:cBhvr>
                                        <p:cTn id="107" dur="200" fill="hold">
                                          <p:stCondLst>
                                            <p:cond delay="600"/>
                                          </p:stCondLst>
                                        </p:cTn>
                                        <p:tgtEl>
                                          <p:spTgt spid="18"/>
                                        </p:tgtEl>
                                        <p:attrNameLst>
                                          <p:attrName>r</p:attrName>
                                        </p:attrNameLst>
                                      </p:cBhvr>
                                    </p:animRot>
                                    <p:animRot by="120000">
                                      <p:cBhvr>
                                        <p:cTn id="108" dur="200" fill="hold">
                                          <p:stCondLst>
                                            <p:cond delay="800"/>
                                          </p:stCondLst>
                                        </p:cTn>
                                        <p:tgtEl>
                                          <p:spTgt spid="18"/>
                                        </p:tgtEl>
                                        <p:attrNameLst>
                                          <p:attrName>r</p:attrName>
                                        </p:attrNameLst>
                                      </p:cBhvr>
                                    </p:animRot>
                                  </p:childTnLst>
                                </p:cTn>
                              </p:par>
                              <p:par>
                                <p:cTn id="109" presetID="32" presetClass="emph" presetSubtype="0" repeatCount="2000" fill="hold" grpId="1" nodeType="withEffect">
                                  <p:stCondLst>
                                    <p:cond delay="200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repeatCount="2000" fill="hold" nodeType="withEffect">
                                  <p:stCondLst>
                                    <p:cond delay="2000"/>
                                  </p:stCondLst>
                                  <p:childTnLst>
                                    <p:animRot by="120000">
                                      <p:cBhvr>
                                        <p:cTn id="116" dur="100" fill="hold">
                                          <p:stCondLst>
                                            <p:cond delay="0"/>
                                          </p:stCondLst>
                                        </p:cTn>
                                        <p:tgtEl>
                                          <p:spTgt spid="20"/>
                                        </p:tgtEl>
                                        <p:attrNameLst>
                                          <p:attrName>r</p:attrName>
                                        </p:attrNameLst>
                                      </p:cBhvr>
                                    </p:animRot>
                                    <p:animRot by="-240000">
                                      <p:cBhvr>
                                        <p:cTn id="117" dur="200" fill="hold">
                                          <p:stCondLst>
                                            <p:cond delay="200"/>
                                          </p:stCondLst>
                                        </p:cTn>
                                        <p:tgtEl>
                                          <p:spTgt spid="20"/>
                                        </p:tgtEl>
                                        <p:attrNameLst>
                                          <p:attrName>r</p:attrName>
                                        </p:attrNameLst>
                                      </p:cBhvr>
                                    </p:animRot>
                                    <p:animRot by="240000">
                                      <p:cBhvr>
                                        <p:cTn id="118" dur="200" fill="hold">
                                          <p:stCondLst>
                                            <p:cond delay="400"/>
                                          </p:stCondLst>
                                        </p:cTn>
                                        <p:tgtEl>
                                          <p:spTgt spid="20"/>
                                        </p:tgtEl>
                                        <p:attrNameLst>
                                          <p:attrName>r</p:attrName>
                                        </p:attrNameLst>
                                      </p:cBhvr>
                                    </p:animRot>
                                    <p:animRot by="-240000">
                                      <p:cBhvr>
                                        <p:cTn id="119" dur="200" fill="hold">
                                          <p:stCondLst>
                                            <p:cond delay="600"/>
                                          </p:stCondLst>
                                        </p:cTn>
                                        <p:tgtEl>
                                          <p:spTgt spid="20"/>
                                        </p:tgtEl>
                                        <p:attrNameLst>
                                          <p:attrName>r</p:attrName>
                                        </p:attrNameLst>
                                      </p:cBhvr>
                                    </p:animRot>
                                    <p:animRot by="120000">
                                      <p:cBhvr>
                                        <p:cTn id="120" dur="200" fill="hold">
                                          <p:stCondLst>
                                            <p:cond delay="800"/>
                                          </p:stCondLst>
                                        </p:cTn>
                                        <p:tgtEl>
                                          <p:spTgt spid="20"/>
                                        </p:tgtEl>
                                        <p:attrNameLst>
                                          <p:attrName>r</p:attrName>
                                        </p:attrNameLst>
                                      </p:cBhvr>
                                    </p:animRot>
                                  </p:childTnLst>
                                </p:cTn>
                              </p:par>
                              <p:par>
                                <p:cTn id="121" presetID="32" presetClass="emph" presetSubtype="0" repeatCount="2000" fill="hold" grpId="1" nodeType="withEffect">
                                  <p:stCondLst>
                                    <p:cond delay="2000"/>
                                  </p:stCondLst>
                                  <p:childTnLst>
                                    <p:animRot by="120000">
                                      <p:cBhvr>
                                        <p:cTn id="122" dur="100" fill="hold">
                                          <p:stCondLst>
                                            <p:cond delay="0"/>
                                          </p:stCondLst>
                                        </p:cTn>
                                        <p:tgtEl>
                                          <p:spTgt spid="21"/>
                                        </p:tgtEl>
                                        <p:attrNameLst>
                                          <p:attrName>r</p:attrName>
                                        </p:attrNameLst>
                                      </p:cBhvr>
                                    </p:animRot>
                                    <p:animRot by="-240000">
                                      <p:cBhvr>
                                        <p:cTn id="123" dur="200" fill="hold">
                                          <p:stCondLst>
                                            <p:cond delay="200"/>
                                          </p:stCondLst>
                                        </p:cTn>
                                        <p:tgtEl>
                                          <p:spTgt spid="21"/>
                                        </p:tgtEl>
                                        <p:attrNameLst>
                                          <p:attrName>r</p:attrName>
                                        </p:attrNameLst>
                                      </p:cBhvr>
                                    </p:animRot>
                                    <p:animRot by="240000">
                                      <p:cBhvr>
                                        <p:cTn id="124" dur="200" fill="hold">
                                          <p:stCondLst>
                                            <p:cond delay="400"/>
                                          </p:stCondLst>
                                        </p:cTn>
                                        <p:tgtEl>
                                          <p:spTgt spid="21"/>
                                        </p:tgtEl>
                                        <p:attrNameLst>
                                          <p:attrName>r</p:attrName>
                                        </p:attrNameLst>
                                      </p:cBhvr>
                                    </p:animRot>
                                    <p:animRot by="-240000">
                                      <p:cBhvr>
                                        <p:cTn id="125" dur="200" fill="hold">
                                          <p:stCondLst>
                                            <p:cond delay="600"/>
                                          </p:stCondLst>
                                        </p:cTn>
                                        <p:tgtEl>
                                          <p:spTgt spid="21"/>
                                        </p:tgtEl>
                                        <p:attrNameLst>
                                          <p:attrName>r</p:attrName>
                                        </p:attrNameLst>
                                      </p:cBhvr>
                                    </p:animRot>
                                    <p:animRot by="120000">
                                      <p:cBhvr>
                                        <p:cTn id="126" dur="200" fill="hold">
                                          <p:stCondLst>
                                            <p:cond delay="800"/>
                                          </p:stCondLst>
                                        </p:cTn>
                                        <p:tgtEl>
                                          <p:spTgt spid="21"/>
                                        </p:tgtEl>
                                        <p:attrNameLst>
                                          <p:attrName>r</p:attrName>
                                        </p:attrNameLst>
                                      </p:cBhvr>
                                    </p:animRot>
                                  </p:childTnLst>
                                </p:cTn>
                              </p:par>
                              <p:par>
                                <p:cTn id="127" presetID="32" presetClass="emph" presetSubtype="0" repeatCount="2000" fill="hold" grpId="1" nodeType="withEffect">
                                  <p:stCondLst>
                                    <p:cond delay="2000"/>
                                  </p:stCondLst>
                                  <p:childTnLst>
                                    <p:animRot by="120000">
                                      <p:cBhvr>
                                        <p:cTn id="128" dur="100" fill="hold">
                                          <p:stCondLst>
                                            <p:cond delay="0"/>
                                          </p:stCondLst>
                                        </p:cTn>
                                        <p:tgtEl>
                                          <p:spTgt spid="22"/>
                                        </p:tgtEl>
                                        <p:attrNameLst>
                                          <p:attrName>r</p:attrName>
                                        </p:attrNameLst>
                                      </p:cBhvr>
                                    </p:animRot>
                                    <p:animRot by="-240000">
                                      <p:cBhvr>
                                        <p:cTn id="129" dur="200" fill="hold">
                                          <p:stCondLst>
                                            <p:cond delay="200"/>
                                          </p:stCondLst>
                                        </p:cTn>
                                        <p:tgtEl>
                                          <p:spTgt spid="22"/>
                                        </p:tgtEl>
                                        <p:attrNameLst>
                                          <p:attrName>r</p:attrName>
                                        </p:attrNameLst>
                                      </p:cBhvr>
                                    </p:animRot>
                                    <p:animRot by="240000">
                                      <p:cBhvr>
                                        <p:cTn id="130" dur="200" fill="hold">
                                          <p:stCondLst>
                                            <p:cond delay="400"/>
                                          </p:stCondLst>
                                        </p:cTn>
                                        <p:tgtEl>
                                          <p:spTgt spid="22"/>
                                        </p:tgtEl>
                                        <p:attrNameLst>
                                          <p:attrName>r</p:attrName>
                                        </p:attrNameLst>
                                      </p:cBhvr>
                                    </p:animRot>
                                    <p:animRot by="-240000">
                                      <p:cBhvr>
                                        <p:cTn id="131" dur="200" fill="hold">
                                          <p:stCondLst>
                                            <p:cond delay="600"/>
                                          </p:stCondLst>
                                        </p:cTn>
                                        <p:tgtEl>
                                          <p:spTgt spid="22"/>
                                        </p:tgtEl>
                                        <p:attrNameLst>
                                          <p:attrName>r</p:attrName>
                                        </p:attrNameLst>
                                      </p:cBhvr>
                                    </p:animRot>
                                    <p:animRot by="120000">
                                      <p:cBhvr>
                                        <p:cTn id="132" dur="200" fill="hold">
                                          <p:stCondLst>
                                            <p:cond delay="800"/>
                                          </p:stCondLst>
                                        </p:cTn>
                                        <p:tgtEl>
                                          <p:spTgt spid="22"/>
                                        </p:tgtEl>
                                        <p:attrNameLst>
                                          <p:attrName>r</p:attrName>
                                        </p:attrNameLst>
                                      </p:cBhvr>
                                    </p:animRot>
                                  </p:childTnLst>
                                </p:cTn>
                              </p:par>
                              <p:par>
                                <p:cTn id="133" presetID="32" presetClass="emph" presetSubtype="0" repeatCount="2000" fill="hold" grpId="3" nodeType="withEffect">
                                  <p:stCondLst>
                                    <p:cond delay="2000"/>
                                  </p:stCondLst>
                                  <p:childTnLst>
                                    <p:animRot by="120000">
                                      <p:cBhvr>
                                        <p:cTn id="134" dur="100" fill="hold">
                                          <p:stCondLst>
                                            <p:cond delay="0"/>
                                          </p:stCondLst>
                                        </p:cTn>
                                        <p:tgtEl>
                                          <p:spTgt spid="28"/>
                                        </p:tgtEl>
                                        <p:attrNameLst>
                                          <p:attrName>r</p:attrName>
                                        </p:attrNameLst>
                                      </p:cBhvr>
                                    </p:animRot>
                                    <p:animRot by="-240000">
                                      <p:cBhvr>
                                        <p:cTn id="135" dur="200" fill="hold">
                                          <p:stCondLst>
                                            <p:cond delay="200"/>
                                          </p:stCondLst>
                                        </p:cTn>
                                        <p:tgtEl>
                                          <p:spTgt spid="28"/>
                                        </p:tgtEl>
                                        <p:attrNameLst>
                                          <p:attrName>r</p:attrName>
                                        </p:attrNameLst>
                                      </p:cBhvr>
                                    </p:animRot>
                                    <p:animRot by="240000">
                                      <p:cBhvr>
                                        <p:cTn id="136" dur="200" fill="hold">
                                          <p:stCondLst>
                                            <p:cond delay="400"/>
                                          </p:stCondLst>
                                        </p:cTn>
                                        <p:tgtEl>
                                          <p:spTgt spid="28"/>
                                        </p:tgtEl>
                                        <p:attrNameLst>
                                          <p:attrName>r</p:attrName>
                                        </p:attrNameLst>
                                      </p:cBhvr>
                                    </p:animRot>
                                    <p:animRot by="-240000">
                                      <p:cBhvr>
                                        <p:cTn id="137" dur="200" fill="hold">
                                          <p:stCondLst>
                                            <p:cond delay="600"/>
                                          </p:stCondLst>
                                        </p:cTn>
                                        <p:tgtEl>
                                          <p:spTgt spid="28"/>
                                        </p:tgtEl>
                                        <p:attrNameLst>
                                          <p:attrName>r</p:attrName>
                                        </p:attrNameLst>
                                      </p:cBhvr>
                                    </p:animRot>
                                    <p:animRot by="120000">
                                      <p:cBhvr>
                                        <p:cTn id="138" dur="200" fill="hold">
                                          <p:stCondLst>
                                            <p:cond delay="800"/>
                                          </p:stCondLst>
                                        </p:cTn>
                                        <p:tgtEl>
                                          <p:spTgt spid="28"/>
                                        </p:tgtEl>
                                        <p:attrNameLst>
                                          <p:attrName>r</p:attrName>
                                        </p:attrNameLst>
                                      </p:cBhvr>
                                    </p:animRot>
                                  </p:childTnLst>
                                </p:cTn>
                              </p:par>
                              <p:par>
                                <p:cTn id="139" presetID="32" presetClass="emph" presetSubtype="0" repeatCount="2000" fill="hold" grpId="3" nodeType="withEffect">
                                  <p:stCondLst>
                                    <p:cond delay="2000"/>
                                  </p:stCondLst>
                                  <p:childTnLst>
                                    <p:animRot by="120000">
                                      <p:cBhvr>
                                        <p:cTn id="140" dur="100" fill="hold">
                                          <p:stCondLst>
                                            <p:cond delay="0"/>
                                          </p:stCondLst>
                                        </p:cTn>
                                        <p:tgtEl>
                                          <p:spTgt spid="29"/>
                                        </p:tgtEl>
                                        <p:attrNameLst>
                                          <p:attrName>r</p:attrName>
                                        </p:attrNameLst>
                                      </p:cBhvr>
                                    </p:animRot>
                                    <p:animRot by="-240000">
                                      <p:cBhvr>
                                        <p:cTn id="141" dur="200" fill="hold">
                                          <p:stCondLst>
                                            <p:cond delay="200"/>
                                          </p:stCondLst>
                                        </p:cTn>
                                        <p:tgtEl>
                                          <p:spTgt spid="29"/>
                                        </p:tgtEl>
                                        <p:attrNameLst>
                                          <p:attrName>r</p:attrName>
                                        </p:attrNameLst>
                                      </p:cBhvr>
                                    </p:animRot>
                                    <p:animRot by="240000">
                                      <p:cBhvr>
                                        <p:cTn id="142" dur="200" fill="hold">
                                          <p:stCondLst>
                                            <p:cond delay="400"/>
                                          </p:stCondLst>
                                        </p:cTn>
                                        <p:tgtEl>
                                          <p:spTgt spid="29"/>
                                        </p:tgtEl>
                                        <p:attrNameLst>
                                          <p:attrName>r</p:attrName>
                                        </p:attrNameLst>
                                      </p:cBhvr>
                                    </p:animRot>
                                    <p:animRot by="-240000">
                                      <p:cBhvr>
                                        <p:cTn id="143" dur="200" fill="hold">
                                          <p:stCondLst>
                                            <p:cond delay="600"/>
                                          </p:stCondLst>
                                        </p:cTn>
                                        <p:tgtEl>
                                          <p:spTgt spid="29"/>
                                        </p:tgtEl>
                                        <p:attrNameLst>
                                          <p:attrName>r</p:attrName>
                                        </p:attrNameLst>
                                      </p:cBhvr>
                                    </p:animRot>
                                    <p:animRot by="120000">
                                      <p:cBhvr>
                                        <p:cTn id="144" dur="200" fill="hold">
                                          <p:stCondLst>
                                            <p:cond delay="800"/>
                                          </p:stCondLst>
                                        </p:cTn>
                                        <p:tgtEl>
                                          <p:spTgt spid="29"/>
                                        </p:tgtEl>
                                        <p:attrNameLst>
                                          <p:attrName>r</p:attrName>
                                        </p:attrNameLst>
                                      </p:cBhvr>
                                    </p:animRot>
                                  </p:childTnLst>
                                </p:cTn>
                              </p:par>
                              <p:par>
                                <p:cTn id="145" presetID="32" presetClass="emph" presetSubtype="0" repeatCount="2000" fill="hold" nodeType="withEffect">
                                  <p:stCondLst>
                                    <p:cond delay="2000"/>
                                  </p:stCondLst>
                                  <p:childTnLst>
                                    <p:animRot by="120000">
                                      <p:cBhvr>
                                        <p:cTn id="146" dur="100" fill="hold">
                                          <p:stCondLst>
                                            <p:cond delay="0"/>
                                          </p:stCondLst>
                                        </p:cTn>
                                        <p:tgtEl>
                                          <p:spTgt spid="27"/>
                                        </p:tgtEl>
                                        <p:attrNameLst>
                                          <p:attrName>r</p:attrName>
                                        </p:attrNameLst>
                                      </p:cBhvr>
                                    </p:animRot>
                                    <p:animRot by="-240000">
                                      <p:cBhvr>
                                        <p:cTn id="147" dur="200" fill="hold">
                                          <p:stCondLst>
                                            <p:cond delay="200"/>
                                          </p:stCondLst>
                                        </p:cTn>
                                        <p:tgtEl>
                                          <p:spTgt spid="27"/>
                                        </p:tgtEl>
                                        <p:attrNameLst>
                                          <p:attrName>r</p:attrName>
                                        </p:attrNameLst>
                                      </p:cBhvr>
                                    </p:animRot>
                                    <p:animRot by="240000">
                                      <p:cBhvr>
                                        <p:cTn id="148" dur="200" fill="hold">
                                          <p:stCondLst>
                                            <p:cond delay="400"/>
                                          </p:stCondLst>
                                        </p:cTn>
                                        <p:tgtEl>
                                          <p:spTgt spid="27"/>
                                        </p:tgtEl>
                                        <p:attrNameLst>
                                          <p:attrName>r</p:attrName>
                                        </p:attrNameLst>
                                      </p:cBhvr>
                                    </p:animRot>
                                    <p:animRot by="-240000">
                                      <p:cBhvr>
                                        <p:cTn id="149" dur="200" fill="hold">
                                          <p:stCondLst>
                                            <p:cond delay="600"/>
                                          </p:stCondLst>
                                        </p:cTn>
                                        <p:tgtEl>
                                          <p:spTgt spid="27"/>
                                        </p:tgtEl>
                                        <p:attrNameLst>
                                          <p:attrName>r</p:attrName>
                                        </p:attrNameLst>
                                      </p:cBhvr>
                                    </p:animRot>
                                    <p:animRot by="120000">
                                      <p:cBhvr>
                                        <p:cTn id="150" dur="200" fill="hold">
                                          <p:stCondLst>
                                            <p:cond delay="800"/>
                                          </p:stCondLst>
                                        </p:cTn>
                                        <p:tgtEl>
                                          <p:spTgt spid="27"/>
                                        </p:tgtEl>
                                        <p:attrNameLst>
                                          <p:attrName>r</p:attrName>
                                        </p:attrNameLst>
                                      </p:cBhvr>
                                    </p:animRot>
                                  </p:childTnLst>
                                </p:cTn>
                              </p:par>
                              <p:par>
                                <p:cTn id="151" presetID="32" presetClass="emph" presetSubtype="0" repeatCount="2000" fill="hold" grpId="1" nodeType="withEffect">
                                  <p:stCondLst>
                                    <p:cond delay="2000"/>
                                  </p:stCondLst>
                                  <p:childTnLst>
                                    <p:animRot by="120000">
                                      <p:cBhvr>
                                        <p:cTn id="152" dur="100" fill="hold">
                                          <p:stCondLst>
                                            <p:cond delay="0"/>
                                          </p:stCondLst>
                                        </p:cTn>
                                        <p:tgtEl>
                                          <p:spTgt spid="28"/>
                                        </p:tgtEl>
                                        <p:attrNameLst>
                                          <p:attrName>r</p:attrName>
                                        </p:attrNameLst>
                                      </p:cBhvr>
                                    </p:animRot>
                                    <p:animRot by="-240000">
                                      <p:cBhvr>
                                        <p:cTn id="153" dur="200" fill="hold">
                                          <p:stCondLst>
                                            <p:cond delay="200"/>
                                          </p:stCondLst>
                                        </p:cTn>
                                        <p:tgtEl>
                                          <p:spTgt spid="28"/>
                                        </p:tgtEl>
                                        <p:attrNameLst>
                                          <p:attrName>r</p:attrName>
                                        </p:attrNameLst>
                                      </p:cBhvr>
                                    </p:animRot>
                                    <p:animRot by="240000">
                                      <p:cBhvr>
                                        <p:cTn id="154" dur="200" fill="hold">
                                          <p:stCondLst>
                                            <p:cond delay="400"/>
                                          </p:stCondLst>
                                        </p:cTn>
                                        <p:tgtEl>
                                          <p:spTgt spid="28"/>
                                        </p:tgtEl>
                                        <p:attrNameLst>
                                          <p:attrName>r</p:attrName>
                                        </p:attrNameLst>
                                      </p:cBhvr>
                                    </p:animRot>
                                    <p:animRot by="-240000">
                                      <p:cBhvr>
                                        <p:cTn id="155" dur="200" fill="hold">
                                          <p:stCondLst>
                                            <p:cond delay="600"/>
                                          </p:stCondLst>
                                        </p:cTn>
                                        <p:tgtEl>
                                          <p:spTgt spid="28"/>
                                        </p:tgtEl>
                                        <p:attrNameLst>
                                          <p:attrName>r</p:attrName>
                                        </p:attrNameLst>
                                      </p:cBhvr>
                                    </p:animRot>
                                    <p:animRot by="120000">
                                      <p:cBhvr>
                                        <p:cTn id="156" dur="200" fill="hold">
                                          <p:stCondLst>
                                            <p:cond delay="800"/>
                                          </p:stCondLst>
                                        </p:cTn>
                                        <p:tgtEl>
                                          <p:spTgt spid="28"/>
                                        </p:tgtEl>
                                        <p:attrNameLst>
                                          <p:attrName>r</p:attrName>
                                        </p:attrNameLst>
                                      </p:cBhvr>
                                    </p:animRot>
                                  </p:childTnLst>
                                </p:cTn>
                              </p:par>
                              <p:par>
                                <p:cTn id="157" presetID="32" presetClass="emph" presetSubtype="0" repeatCount="2000" fill="hold" grpId="1" nodeType="withEffect">
                                  <p:stCondLst>
                                    <p:cond delay="2000"/>
                                  </p:stCondLst>
                                  <p:childTnLst>
                                    <p:animRot by="120000">
                                      <p:cBhvr>
                                        <p:cTn id="158" dur="100" fill="hold">
                                          <p:stCondLst>
                                            <p:cond delay="0"/>
                                          </p:stCondLst>
                                        </p:cTn>
                                        <p:tgtEl>
                                          <p:spTgt spid="29"/>
                                        </p:tgtEl>
                                        <p:attrNameLst>
                                          <p:attrName>r</p:attrName>
                                        </p:attrNameLst>
                                      </p:cBhvr>
                                    </p:animRot>
                                    <p:animRot by="-240000">
                                      <p:cBhvr>
                                        <p:cTn id="159" dur="200" fill="hold">
                                          <p:stCondLst>
                                            <p:cond delay="200"/>
                                          </p:stCondLst>
                                        </p:cTn>
                                        <p:tgtEl>
                                          <p:spTgt spid="29"/>
                                        </p:tgtEl>
                                        <p:attrNameLst>
                                          <p:attrName>r</p:attrName>
                                        </p:attrNameLst>
                                      </p:cBhvr>
                                    </p:animRot>
                                    <p:animRot by="240000">
                                      <p:cBhvr>
                                        <p:cTn id="160" dur="200" fill="hold">
                                          <p:stCondLst>
                                            <p:cond delay="400"/>
                                          </p:stCondLst>
                                        </p:cTn>
                                        <p:tgtEl>
                                          <p:spTgt spid="29"/>
                                        </p:tgtEl>
                                        <p:attrNameLst>
                                          <p:attrName>r</p:attrName>
                                        </p:attrNameLst>
                                      </p:cBhvr>
                                    </p:animRot>
                                    <p:animRot by="-240000">
                                      <p:cBhvr>
                                        <p:cTn id="161" dur="200" fill="hold">
                                          <p:stCondLst>
                                            <p:cond delay="600"/>
                                          </p:stCondLst>
                                        </p:cTn>
                                        <p:tgtEl>
                                          <p:spTgt spid="29"/>
                                        </p:tgtEl>
                                        <p:attrNameLst>
                                          <p:attrName>r</p:attrName>
                                        </p:attrNameLst>
                                      </p:cBhvr>
                                    </p:animRot>
                                    <p:animRot by="120000">
                                      <p:cBhvr>
                                        <p:cTn id="162" dur="200" fill="hold">
                                          <p:stCondLst>
                                            <p:cond delay="800"/>
                                          </p:stCondLst>
                                        </p:cTn>
                                        <p:tgtEl>
                                          <p:spTgt spid="29"/>
                                        </p:tgtEl>
                                        <p:attrNameLst>
                                          <p:attrName>r</p:attrName>
                                        </p:attrNameLst>
                                      </p:cBhvr>
                                    </p:animRot>
                                  </p:childTnLst>
                                </p:cTn>
                              </p:par>
                              <p:par>
                                <p:cTn id="163" presetID="42" presetClass="exit" presetSubtype="0" fill="hold" grpId="2" nodeType="withEffect">
                                  <p:stCondLst>
                                    <p:cond delay="2000"/>
                                  </p:stCondLst>
                                  <p:childTnLst>
                                    <p:animEffect transition="out" filter="fade">
                                      <p:cBhvr>
                                        <p:cTn id="164" dur="1000"/>
                                        <p:tgtEl>
                                          <p:spTgt spid="18"/>
                                        </p:tgtEl>
                                      </p:cBhvr>
                                    </p:animEffect>
                                    <p:anim calcmode="lin" valueType="num">
                                      <p:cBhvr>
                                        <p:cTn id="165" dur="1000"/>
                                        <p:tgtEl>
                                          <p:spTgt spid="18"/>
                                        </p:tgtEl>
                                        <p:attrNameLst>
                                          <p:attrName>ppt_x</p:attrName>
                                        </p:attrNameLst>
                                      </p:cBhvr>
                                      <p:tavLst>
                                        <p:tav tm="0">
                                          <p:val>
                                            <p:strVal val="ppt_x"/>
                                          </p:val>
                                        </p:tav>
                                        <p:tav tm="100000">
                                          <p:val>
                                            <p:strVal val="ppt_x"/>
                                          </p:val>
                                        </p:tav>
                                      </p:tavLst>
                                    </p:anim>
                                    <p:anim calcmode="lin" valueType="num">
                                      <p:cBhvr>
                                        <p:cTn id="166" dur="1000"/>
                                        <p:tgtEl>
                                          <p:spTgt spid="18"/>
                                        </p:tgtEl>
                                        <p:attrNameLst>
                                          <p:attrName>ppt_y</p:attrName>
                                        </p:attrNameLst>
                                      </p:cBhvr>
                                      <p:tavLst>
                                        <p:tav tm="0">
                                          <p:val>
                                            <p:strVal val="ppt_y"/>
                                          </p:val>
                                        </p:tav>
                                        <p:tav tm="100000">
                                          <p:val>
                                            <p:strVal val="ppt_y+.1"/>
                                          </p:val>
                                        </p:tav>
                                      </p:tavLst>
                                    </p:anim>
                                    <p:set>
                                      <p:cBhvr>
                                        <p:cTn id="167" dur="1" fill="hold">
                                          <p:stCondLst>
                                            <p:cond delay="999"/>
                                          </p:stCondLst>
                                        </p:cTn>
                                        <p:tgtEl>
                                          <p:spTgt spid="18"/>
                                        </p:tgtEl>
                                        <p:attrNameLst>
                                          <p:attrName>style.visibility</p:attrName>
                                        </p:attrNameLst>
                                      </p:cBhvr>
                                      <p:to>
                                        <p:strVal val="hidden"/>
                                      </p:to>
                                    </p:set>
                                  </p:childTnLst>
                                </p:cTn>
                              </p:par>
                              <p:par>
                                <p:cTn id="168" presetID="42" presetClass="exit" presetSubtype="0" fill="hold" grpId="2" nodeType="withEffect">
                                  <p:stCondLst>
                                    <p:cond delay="2000"/>
                                  </p:stCondLst>
                                  <p:childTnLst>
                                    <p:animEffect transition="out" filter="fade">
                                      <p:cBhvr>
                                        <p:cTn id="169" dur="1000"/>
                                        <p:tgtEl>
                                          <p:spTgt spid="19"/>
                                        </p:tgtEl>
                                      </p:cBhvr>
                                    </p:animEffect>
                                    <p:anim calcmode="lin" valueType="num">
                                      <p:cBhvr>
                                        <p:cTn id="170" dur="1000"/>
                                        <p:tgtEl>
                                          <p:spTgt spid="19"/>
                                        </p:tgtEl>
                                        <p:attrNameLst>
                                          <p:attrName>ppt_x</p:attrName>
                                        </p:attrNameLst>
                                      </p:cBhvr>
                                      <p:tavLst>
                                        <p:tav tm="0">
                                          <p:val>
                                            <p:strVal val="ppt_x"/>
                                          </p:val>
                                        </p:tav>
                                        <p:tav tm="100000">
                                          <p:val>
                                            <p:strVal val="ppt_x"/>
                                          </p:val>
                                        </p:tav>
                                      </p:tavLst>
                                    </p:anim>
                                    <p:anim calcmode="lin" valueType="num">
                                      <p:cBhvr>
                                        <p:cTn id="171" dur="1000"/>
                                        <p:tgtEl>
                                          <p:spTgt spid="19"/>
                                        </p:tgtEl>
                                        <p:attrNameLst>
                                          <p:attrName>ppt_y</p:attrName>
                                        </p:attrNameLst>
                                      </p:cBhvr>
                                      <p:tavLst>
                                        <p:tav tm="0">
                                          <p:val>
                                            <p:strVal val="ppt_y"/>
                                          </p:val>
                                        </p:tav>
                                        <p:tav tm="100000">
                                          <p:val>
                                            <p:strVal val="ppt_y+.1"/>
                                          </p:val>
                                        </p:tav>
                                      </p:tavLst>
                                    </p:anim>
                                    <p:set>
                                      <p:cBhvr>
                                        <p:cTn id="172" dur="1" fill="hold">
                                          <p:stCondLst>
                                            <p:cond delay="999"/>
                                          </p:stCondLst>
                                        </p:cTn>
                                        <p:tgtEl>
                                          <p:spTgt spid="19"/>
                                        </p:tgtEl>
                                        <p:attrNameLst>
                                          <p:attrName>style.visibility</p:attrName>
                                        </p:attrNameLst>
                                      </p:cBhvr>
                                      <p:to>
                                        <p:strVal val="hidden"/>
                                      </p:to>
                                    </p:set>
                                  </p:childTnLst>
                                </p:cTn>
                              </p:par>
                              <p:par>
                                <p:cTn id="173" presetID="64" presetClass="path" presetSubtype="0" accel="50000" decel="50000" fill="hold" nodeType="withEffect">
                                  <p:stCondLst>
                                    <p:cond delay="2000"/>
                                  </p:stCondLst>
                                  <p:childTnLst>
                                    <p:animMotion origin="layout" path="M -8.33333E-7 -3.45679E-6 L -8.33333E-7 -0.94845 " pathEditMode="relative" rAng="0" ptsTypes="AA">
                                      <p:cBhvr>
                                        <p:cTn id="174" dur="2000" fill="hold"/>
                                        <p:tgtEl>
                                          <p:spTgt spid="17"/>
                                        </p:tgtEl>
                                        <p:attrNameLst>
                                          <p:attrName>ppt_x</p:attrName>
                                          <p:attrName>ppt_y</p:attrName>
                                        </p:attrNameLst>
                                      </p:cBhvr>
                                      <p:rCtr x="0" y="-47438"/>
                                    </p:animMotion>
                                  </p:childTnLst>
                                </p:cTn>
                              </p:par>
                              <p:par>
                                <p:cTn id="175" presetID="16" presetClass="entr" presetSubtype="21" fill="hold" nodeType="withEffect">
                                  <p:stCondLst>
                                    <p:cond delay="2000"/>
                                  </p:stCondLst>
                                  <p:childTnLst>
                                    <p:set>
                                      <p:cBhvr>
                                        <p:cTn id="176" dur="1" fill="hold">
                                          <p:stCondLst>
                                            <p:cond delay="0"/>
                                          </p:stCondLst>
                                        </p:cTn>
                                        <p:tgtEl>
                                          <p:spTgt spid="31"/>
                                        </p:tgtEl>
                                        <p:attrNameLst>
                                          <p:attrName>style.visibility</p:attrName>
                                        </p:attrNameLst>
                                      </p:cBhvr>
                                      <p:to>
                                        <p:strVal val="visible"/>
                                      </p:to>
                                    </p:set>
                                    <p:animEffect transition="in" filter="barn(inVertical)">
                                      <p:cBhvr>
                                        <p:cTn id="177" dur="500"/>
                                        <p:tgtEl>
                                          <p:spTgt spid="31"/>
                                        </p:tgtEl>
                                      </p:cBhvr>
                                    </p:animEffect>
                                  </p:childTnLst>
                                </p:cTn>
                              </p:par>
                            </p:childTnLst>
                          </p:cTn>
                        </p:par>
                      </p:childTnLst>
                    </p:cTn>
                  </p:par>
                </p:childTnLst>
              </p:cTn>
              <p:nextCondLst>
                <p:cond evt="onClick" delay="0">
                  <p:tgtEl>
                    <p:spTgt spid="19"/>
                  </p:tgtEl>
                </p:cond>
              </p:nextCondLst>
            </p:seq>
            <p:seq concurrent="1" nextAc="seek">
              <p:cTn id="178" restart="whenNotActive" fill="hold" evtFilter="cancelBubble" nodeType="interactiveSeq">
                <p:stCondLst>
                  <p:cond evt="onClick" delay="0">
                    <p:tgtEl>
                      <p:spTgt spid="22"/>
                    </p:tgtEl>
                  </p:cond>
                </p:stCondLst>
                <p:endSync evt="end" delay="0">
                  <p:rtn val="all"/>
                </p:endSync>
                <p:childTnLst>
                  <p:par>
                    <p:cTn id="179" fill="hold">
                      <p:stCondLst>
                        <p:cond delay="0"/>
                      </p:stCondLst>
                      <p:childTnLst>
                        <p:par>
                          <p:cTn id="180" fill="hold">
                            <p:stCondLst>
                              <p:cond delay="0"/>
                            </p:stCondLst>
                            <p:childTnLst>
                              <p:par>
                                <p:cTn id="181" presetID="32" presetClass="emph" presetSubtype="0" fill="hold" grpId="3" nodeType="clickEffect">
                                  <p:stCondLst>
                                    <p:cond delay="0"/>
                                  </p:stCondLst>
                                  <p:childTnLst>
                                    <p:animRot by="120000">
                                      <p:cBhvr>
                                        <p:cTn id="182" dur="100" fill="hold">
                                          <p:stCondLst>
                                            <p:cond delay="0"/>
                                          </p:stCondLst>
                                        </p:cTn>
                                        <p:tgtEl>
                                          <p:spTgt spid="18"/>
                                        </p:tgtEl>
                                        <p:attrNameLst>
                                          <p:attrName>r</p:attrName>
                                        </p:attrNameLst>
                                      </p:cBhvr>
                                    </p:animRot>
                                    <p:animRot by="-240000">
                                      <p:cBhvr>
                                        <p:cTn id="183" dur="200" fill="hold">
                                          <p:stCondLst>
                                            <p:cond delay="200"/>
                                          </p:stCondLst>
                                        </p:cTn>
                                        <p:tgtEl>
                                          <p:spTgt spid="18"/>
                                        </p:tgtEl>
                                        <p:attrNameLst>
                                          <p:attrName>r</p:attrName>
                                        </p:attrNameLst>
                                      </p:cBhvr>
                                    </p:animRot>
                                    <p:animRot by="240000">
                                      <p:cBhvr>
                                        <p:cTn id="184" dur="200" fill="hold">
                                          <p:stCondLst>
                                            <p:cond delay="400"/>
                                          </p:stCondLst>
                                        </p:cTn>
                                        <p:tgtEl>
                                          <p:spTgt spid="18"/>
                                        </p:tgtEl>
                                        <p:attrNameLst>
                                          <p:attrName>r</p:attrName>
                                        </p:attrNameLst>
                                      </p:cBhvr>
                                    </p:animRot>
                                    <p:animRot by="-240000">
                                      <p:cBhvr>
                                        <p:cTn id="185" dur="200" fill="hold">
                                          <p:stCondLst>
                                            <p:cond delay="600"/>
                                          </p:stCondLst>
                                        </p:cTn>
                                        <p:tgtEl>
                                          <p:spTgt spid="18"/>
                                        </p:tgtEl>
                                        <p:attrNameLst>
                                          <p:attrName>r</p:attrName>
                                        </p:attrNameLst>
                                      </p:cBhvr>
                                    </p:animRot>
                                    <p:animRot by="120000">
                                      <p:cBhvr>
                                        <p:cTn id="186" dur="200" fill="hold">
                                          <p:stCondLst>
                                            <p:cond delay="800"/>
                                          </p:stCondLst>
                                        </p:cTn>
                                        <p:tgtEl>
                                          <p:spTgt spid="18"/>
                                        </p:tgtEl>
                                        <p:attrNameLst>
                                          <p:attrName>r</p:attrName>
                                        </p:attrNameLst>
                                      </p:cBhvr>
                                    </p:animRot>
                                  </p:childTnLst>
                                </p:cTn>
                              </p:par>
                              <p:par>
                                <p:cTn id="187" presetID="32" presetClass="emph" presetSubtype="0" fill="hold" nodeType="withEffect">
                                  <p:stCondLst>
                                    <p:cond delay="0"/>
                                  </p:stCondLst>
                                  <p:childTnLst>
                                    <p:animRot by="120000">
                                      <p:cBhvr>
                                        <p:cTn id="188" dur="100" fill="hold">
                                          <p:stCondLst>
                                            <p:cond delay="0"/>
                                          </p:stCondLst>
                                        </p:cTn>
                                        <p:tgtEl>
                                          <p:spTgt spid="23"/>
                                        </p:tgtEl>
                                        <p:attrNameLst>
                                          <p:attrName>r</p:attrName>
                                        </p:attrNameLst>
                                      </p:cBhvr>
                                    </p:animRot>
                                    <p:animRot by="-240000">
                                      <p:cBhvr>
                                        <p:cTn id="189" dur="200" fill="hold">
                                          <p:stCondLst>
                                            <p:cond delay="200"/>
                                          </p:stCondLst>
                                        </p:cTn>
                                        <p:tgtEl>
                                          <p:spTgt spid="23"/>
                                        </p:tgtEl>
                                        <p:attrNameLst>
                                          <p:attrName>r</p:attrName>
                                        </p:attrNameLst>
                                      </p:cBhvr>
                                    </p:animRot>
                                    <p:animRot by="240000">
                                      <p:cBhvr>
                                        <p:cTn id="190" dur="200" fill="hold">
                                          <p:stCondLst>
                                            <p:cond delay="400"/>
                                          </p:stCondLst>
                                        </p:cTn>
                                        <p:tgtEl>
                                          <p:spTgt spid="23"/>
                                        </p:tgtEl>
                                        <p:attrNameLst>
                                          <p:attrName>r</p:attrName>
                                        </p:attrNameLst>
                                      </p:cBhvr>
                                    </p:animRot>
                                    <p:animRot by="-240000">
                                      <p:cBhvr>
                                        <p:cTn id="191" dur="200" fill="hold">
                                          <p:stCondLst>
                                            <p:cond delay="600"/>
                                          </p:stCondLst>
                                        </p:cTn>
                                        <p:tgtEl>
                                          <p:spTgt spid="23"/>
                                        </p:tgtEl>
                                        <p:attrNameLst>
                                          <p:attrName>r</p:attrName>
                                        </p:attrNameLst>
                                      </p:cBhvr>
                                    </p:animRot>
                                    <p:animRot by="120000">
                                      <p:cBhvr>
                                        <p:cTn id="192" dur="200" fill="hold">
                                          <p:stCondLst>
                                            <p:cond delay="800"/>
                                          </p:stCondLst>
                                        </p:cTn>
                                        <p:tgtEl>
                                          <p:spTgt spid="23"/>
                                        </p:tgtEl>
                                        <p:attrNameLst>
                                          <p:attrName>r</p:attrName>
                                        </p:attrNameLst>
                                      </p:cBhvr>
                                    </p:animRot>
                                  </p:childTnLst>
                                </p:cTn>
                              </p:par>
                              <p:par>
                                <p:cTn id="193" presetID="32" presetClass="emph" presetSubtype="0" fill="hold" grpId="2" nodeType="withEffect">
                                  <p:stCondLst>
                                    <p:cond delay="0"/>
                                  </p:stCondLst>
                                  <p:childTnLst>
                                    <p:animRot by="120000">
                                      <p:cBhvr>
                                        <p:cTn id="194" dur="100" fill="hold">
                                          <p:stCondLst>
                                            <p:cond delay="0"/>
                                          </p:stCondLst>
                                        </p:cTn>
                                        <p:tgtEl>
                                          <p:spTgt spid="24"/>
                                        </p:tgtEl>
                                        <p:attrNameLst>
                                          <p:attrName>r</p:attrName>
                                        </p:attrNameLst>
                                      </p:cBhvr>
                                    </p:animRot>
                                    <p:animRot by="-240000">
                                      <p:cBhvr>
                                        <p:cTn id="195" dur="200" fill="hold">
                                          <p:stCondLst>
                                            <p:cond delay="200"/>
                                          </p:stCondLst>
                                        </p:cTn>
                                        <p:tgtEl>
                                          <p:spTgt spid="24"/>
                                        </p:tgtEl>
                                        <p:attrNameLst>
                                          <p:attrName>r</p:attrName>
                                        </p:attrNameLst>
                                      </p:cBhvr>
                                    </p:animRot>
                                    <p:animRot by="240000">
                                      <p:cBhvr>
                                        <p:cTn id="196" dur="200" fill="hold">
                                          <p:stCondLst>
                                            <p:cond delay="400"/>
                                          </p:stCondLst>
                                        </p:cTn>
                                        <p:tgtEl>
                                          <p:spTgt spid="24"/>
                                        </p:tgtEl>
                                        <p:attrNameLst>
                                          <p:attrName>r</p:attrName>
                                        </p:attrNameLst>
                                      </p:cBhvr>
                                    </p:animRot>
                                    <p:animRot by="-240000">
                                      <p:cBhvr>
                                        <p:cTn id="197" dur="200" fill="hold">
                                          <p:stCondLst>
                                            <p:cond delay="600"/>
                                          </p:stCondLst>
                                        </p:cTn>
                                        <p:tgtEl>
                                          <p:spTgt spid="24"/>
                                        </p:tgtEl>
                                        <p:attrNameLst>
                                          <p:attrName>r</p:attrName>
                                        </p:attrNameLst>
                                      </p:cBhvr>
                                    </p:animRot>
                                    <p:animRot by="120000">
                                      <p:cBhvr>
                                        <p:cTn id="198" dur="200" fill="hold">
                                          <p:stCondLst>
                                            <p:cond delay="800"/>
                                          </p:stCondLst>
                                        </p:cTn>
                                        <p:tgtEl>
                                          <p:spTgt spid="24"/>
                                        </p:tgtEl>
                                        <p:attrNameLst>
                                          <p:attrName>r</p:attrName>
                                        </p:attrNameLst>
                                      </p:cBhvr>
                                    </p:animRot>
                                  </p:childTnLst>
                                </p:cTn>
                              </p:par>
                              <p:par>
                                <p:cTn id="199" presetID="32" presetClass="emph" presetSubtype="0" fill="hold" grpId="2" nodeType="withEffect">
                                  <p:stCondLst>
                                    <p:cond delay="0"/>
                                  </p:stCondLst>
                                  <p:childTnLst>
                                    <p:animRot by="120000">
                                      <p:cBhvr>
                                        <p:cTn id="200" dur="100" fill="hold">
                                          <p:stCondLst>
                                            <p:cond delay="0"/>
                                          </p:stCondLst>
                                        </p:cTn>
                                        <p:tgtEl>
                                          <p:spTgt spid="25"/>
                                        </p:tgtEl>
                                        <p:attrNameLst>
                                          <p:attrName>r</p:attrName>
                                        </p:attrNameLst>
                                      </p:cBhvr>
                                    </p:animRot>
                                    <p:animRot by="-240000">
                                      <p:cBhvr>
                                        <p:cTn id="201" dur="200" fill="hold">
                                          <p:stCondLst>
                                            <p:cond delay="200"/>
                                          </p:stCondLst>
                                        </p:cTn>
                                        <p:tgtEl>
                                          <p:spTgt spid="25"/>
                                        </p:tgtEl>
                                        <p:attrNameLst>
                                          <p:attrName>r</p:attrName>
                                        </p:attrNameLst>
                                      </p:cBhvr>
                                    </p:animRot>
                                    <p:animRot by="240000">
                                      <p:cBhvr>
                                        <p:cTn id="202" dur="200" fill="hold">
                                          <p:stCondLst>
                                            <p:cond delay="400"/>
                                          </p:stCondLst>
                                        </p:cTn>
                                        <p:tgtEl>
                                          <p:spTgt spid="25"/>
                                        </p:tgtEl>
                                        <p:attrNameLst>
                                          <p:attrName>r</p:attrName>
                                        </p:attrNameLst>
                                      </p:cBhvr>
                                    </p:animRot>
                                    <p:animRot by="-240000">
                                      <p:cBhvr>
                                        <p:cTn id="203" dur="200" fill="hold">
                                          <p:stCondLst>
                                            <p:cond delay="600"/>
                                          </p:stCondLst>
                                        </p:cTn>
                                        <p:tgtEl>
                                          <p:spTgt spid="25"/>
                                        </p:tgtEl>
                                        <p:attrNameLst>
                                          <p:attrName>r</p:attrName>
                                        </p:attrNameLst>
                                      </p:cBhvr>
                                    </p:animRot>
                                    <p:animRot by="120000">
                                      <p:cBhvr>
                                        <p:cTn id="204" dur="200" fill="hold">
                                          <p:stCondLst>
                                            <p:cond delay="800"/>
                                          </p:stCondLst>
                                        </p:cTn>
                                        <p:tgtEl>
                                          <p:spTgt spid="25"/>
                                        </p:tgtEl>
                                        <p:attrNameLst>
                                          <p:attrName>r</p:attrName>
                                        </p:attrNameLst>
                                      </p:cBhvr>
                                    </p:animRot>
                                  </p:childTnLst>
                                </p:cTn>
                              </p:par>
                              <p:par>
                                <p:cTn id="205" presetID="32" presetClass="emph" presetSubtype="0" repeatCount="2000" fill="hold" nodeType="withEffect">
                                  <p:stCondLst>
                                    <p:cond delay="0"/>
                                  </p:stCondLst>
                                  <p:childTnLst>
                                    <p:animRot by="120000">
                                      <p:cBhvr>
                                        <p:cTn id="206" dur="100" fill="hold">
                                          <p:stCondLst>
                                            <p:cond delay="0"/>
                                          </p:stCondLst>
                                        </p:cTn>
                                        <p:tgtEl>
                                          <p:spTgt spid="27"/>
                                        </p:tgtEl>
                                        <p:attrNameLst>
                                          <p:attrName>r</p:attrName>
                                        </p:attrNameLst>
                                      </p:cBhvr>
                                    </p:animRot>
                                    <p:animRot by="-240000">
                                      <p:cBhvr>
                                        <p:cTn id="207" dur="200" fill="hold">
                                          <p:stCondLst>
                                            <p:cond delay="200"/>
                                          </p:stCondLst>
                                        </p:cTn>
                                        <p:tgtEl>
                                          <p:spTgt spid="27"/>
                                        </p:tgtEl>
                                        <p:attrNameLst>
                                          <p:attrName>r</p:attrName>
                                        </p:attrNameLst>
                                      </p:cBhvr>
                                    </p:animRot>
                                    <p:animRot by="240000">
                                      <p:cBhvr>
                                        <p:cTn id="208" dur="200" fill="hold">
                                          <p:stCondLst>
                                            <p:cond delay="400"/>
                                          </p:stCondLst>
                                        </p:cTn>
                                        <p:tgtEl>
                                          <p:spTgt spid="27"/>
                                        </p:tgtEl>
                                        <p:attrNameLst>
                                          <p:attrName>r</p:attrName>
                                        </p:attrNameLst>
                                      </p:cBhvr>
                                    </p:animRot>
                                    <p:animRot by="-240000">
                                      <p:cBhvr>
                                        <p:cTn id="209" dur="200" fill="hold">
                                          <p:stCondLst>
                                            <p:cond delay="600"/>
                                          </p:stCondLst>
                                        </p:cTn>
                                        <p:tgtEl>
                                          <p:spTgt spid="27"/>
                                        </p:tgtEl>
                                        <p:attrNameLst>
                                          <p:attrName>r</p:attrName>
                                        </p:attrNameLst>
                                      </p:cBhvr>
                                    </p:animRot>
                                    <p:animRot by="120000">
                                      <p:cBhvr>
                                        <p:cTn id="210" dur="200" fill="hold">
                                          <p:stCondLst>
                                            <p:cond delay="800"/>
                                          </p:stCondLst>
                                        </p:cTn>
                                        <p:tgtEl>
                                          <p:spTgt spid="27"/>
                                        </p:tgtEl>
                                        <p:attrNameLst>
                                          <p:attrName>r</p:attrName>
                                        </p:attrNameLst>
                                      </p:cBhvr>
                                    </p:animRot>
                                  </p:childTnLst>
                                </p:cTn>
                              </p:par>
                              <p:par>
                                <p:cTn id="211" presetID="32" presetClass="emph" presetSubtype="0" fill="hold" nodeType="withEffect">
                                  <p:stCondLst>
                                    <p:cond delay="0"/>
                                  </p:stCondLst>
                                  <p:childTnLst>
                                    <p:animRot by="120000">
                                      <p:cBhvr>
                                        <p:cTn id="212" dur="100" fill="hold">
                                          <p:stCondLst>
                                            <p:cond delay="0"/>
                                          </p:stCondLst>
                                        </p:cTn>
                                        <p:tgtEl>
                                          <p:spTgt spid="17"/>
                                        </p:tgtEl>
                                        <p:attrNameLst>
                                          <p:attrName>r</p:attrName>
                                        </p:attrNameLst>
                                      </p:cBhvr>
                                    </p:animRot>
                                    <p:animRot by="-240000">
                                      <p:cBhvr>
                                        <p:cTn id="213" dur="200" fill="hold">
                                          <p:stCondLst>
                                            <p:cond delay="200"/>
                                          </p:stCondLst>
                                        </p:cTn>
                                        <p:tgtEl>
                                          <p:spTgt spid="17"/>
                                        </p:tgtEl>
                                        <p:attrNameLst>
                                          <p:attrName>r</p:attrName>
                                        </p:attrNameLst>
                                      </p:cBhvr>
                                    </p:animRot>
                                    <p:animRot by="240000">
                                      <p:cBhvr>
                                        <p:cTn id="214" dur="200" fill="hold">
                                          <p:stCondLst>
                                            <p:cond delay="400"/>
                                          </p:stCondLst>
                                        </p:cTn>
                                        <p:tgtEl>
                                          <p:spTgt spid="17"/>
                                        </p:tgtEl>
                                        <p:attrNameLst>
                                          <p:attrName>r</p:attrName>
                                        </p:attrNameLst>
                                      </p:cBhvr>
                                    </p:animRot>
                                    <p:animRot by="-240000">
                                      <p:cBhvr>
                                        <p:cTn id="215" dur="200" fill="hold">
                                          <p:stCondLst>
                                            <p:cond delay="600"/>
                                          </p:stCondLst>
                                        </p:cTn>
                                        <p:tgtEl>
                                          <p:spTgt spid="17"/>
                                        </p:tgtEl>
                                        <p:attrNameLst>
                                          <p:attrName>r</p:attrName>
                                        </p:attrNameLst>
                                      </p:cBhvr>
                                    </p:animRot>
                                    <p:animRot by="120000">
                                      <p:cBhvr>
                                        <p:cTn id="216" dur="200" fill="hold">
                                          <p:stCondLst>
                                            <p:cond delay="800"/>
                                          </p:stCondLst>
                                        </p:cTn>
                                        <p:tgtEl>
                                          <p:spTgt spid="17"/>
                                        </p:tgtEl>
                                        <p:attrNameLst>
                                          <p:attrName>r</p:attrName>
                                        </p:attrNameLst>
                                      </p:cBhvr>
                                    </p:animRot>
                                  </p:childTnLst>
                                </p:cTn>
                              </p:par>
                              <p:par>
                                <p:cTn id="217" presetID="32" presetClass="emph" presetSubtype="0" fill="hold" grpId="3" nodeType="withEffect">
                                  <p:stCondLst>
                                    <p:cond delay="0"/>
                                  </p:stCondLst>
                                  <p:childTnLst>
                                    <p:animRot by="120000">
                                      <p:cBhvr>
                                        <p:cTn id="218" dur="100" fill="hold">
                                          <p:stCondLst>
                                            <p:cond delay="0"/>
                                          </p:stCondLst>
                                        </p:cTn>
                                        <p:tgtEl>
                                          <p:spTgt spid="19"/>
                                        </p:tgtEl>
                                        <p:attrNameLst>
                                          <p:attrName>r</p:attrName>
                                        </p:attrNameLst>
                                      </p:cBhvr>
                                    </p:animRot>
                                    <p:animRot by="-240000">
                                      <p:cBhvr>
                                        <p:cTn id="219" dur="200" fill="hold">
                                          <p:stCondLst>
                                            <p:cond delay="200"/>
                                          </p:stCondLst>
                                        </p:cTn>
                                        <p:tgtEl>
                                          <p:spTgt spid="19"/>
                                        </p:tgtEl>
                                        <p:attrNameLst>
                                          <p:attrName>r</p:attrName>
                                        </p:attrNameLst>
                                      </p:cBhvr>
                                    </p:animRot>
                                    <p:animRot by="240000">
                                      <p:cBhvr>
                                        <p:cTn id="220" dur="200" fill="hold">
                                          <p:stCondLst>
                                            <p:cond delay="400"/>
                                          </p:stCondLst>
                                        </p:cTn>
                                        <p:tgtEl>
                                          <p:spTgt spid="19"/>
                                        </p:tgtEl>
                                        <p:attrNameLst>
                                          <p:attrName>r</p:attrName>
                                        </p:attrNameLst>
                                      </p:cBhvr>
                                    </p:animRot>
                                    <p:animRot by="-240000">
                                      <p:cBhvr>
                                        <p:cTn id="221" dur="200" fill="hold">
                                          <p:stCondLst>
                                            <p:cond delay="600"/>
                                          </p:stCondLst>
                                        </p:cTn>
                                        <p:tgtEl>
                                          <p:spTgt spid="19"/>
                                        </p:tgtEl>
                                        <p:attrNameLst>
                                          <p:attrName>r</p:attrName>
                                        </p:attrNameLst>
                                      </p:cBhvr>
                                    </p:animRot>
                                    <p:animRot by="120000">
                                      <p:cBhvr>
                                        <p:cTn id="222" dur="200" fill="hold">
                                          <p:stCondLst>
                                            <p:cond delay="800"/>
                                          </p:stCondLst>
                                        </p:cTn>
                                        <p:tgtEl>
                                          <p:spTgt spid="19"/>
                                        </p:tgtEl>
                                        <p:attrNameLst>
                                          <p:attrName>r</p:attrName>
                                        </p:attrNameLst>
                                      </p:cBhvr>
                                    </p:animRot>
                                  </p:childTnLst>
                                </p:cTn>
                              </p:par>
                              <p:par>
                                <p:cTn id="223" presetID="32" presetClass="emph" presetSubtype="0" fill="hold" nodeType="withEffect">
                                  <p:stCondLst>
                                    <p:cond delay="0"/>
                                  </p:stCondLst>
                                  <p:childTnLst>
                                    <p:animRot by="120000">
                                      <p:cBhvr>
                                        <p:cTn id="224" dur="100" fill="hold">
                                          <p:stCondLst>
                                            <p:cond delay="0"/>
                                          </p:stCondLst>
                                        </p:cTn>
                                        <p:tgtEl>
                                          <p:spTgt spid="20"/>
                                        </p:tgtEl>
                                        <p:attrNameLst>
                                          <p:attrName>r</p:attrName>
                                        </p:attrNameLst>
                                      </p:cBhvr>
                                    </p:animRot>
                                    <p:animRot by="-240000">
                                      <p:cBhvr>
                                        <p:cTn id="225" dur="200" fill="hold">
                                          <p:stCondLst>
                                            <p:cond delay="200"/>
                                          </p:stCondLst>
                                        </p:cTn>
                                        <p:tgtEl>
                                          <p:spTgt spid="20"/>
                                        </p:tgtEl>
                                        <p:attrNameLst>
                                          <p:attrName>r</p:attrName>
                                        </p:attrNameLst>
                                      </p:cBhvr>
                                    </p:animRot>
                                    <p:animRot by="240000">
                                      <p:cBhvr>
                                        <p:cTn id="226" dur="200" fill="hold">
                                          <p:stCondLst>
                                            <p:cond delay="400"/>
                                          </p:stCondLst>
                                        </p:cTn>
                                        <p:tgtEl>
                                          <p:spTgt spid="20"/>
                                        </p:tgtEl>
                                        <p:attrNameLst>
                                          <p:attrName>r</p:attrName>
                                        </p:attrNameLst>
                                      </p:cBhvr>
                                    </p:animRot>
                                    <p:animRot by="-240000">
                                      <p:cBhvr>
                                        <p:cTn id="227" dur="200" fill="hold">
                                          <p:stCondLst>
                                            <p:cond delay="600"/>
                                          </p:stCondLst>
                                        </p:cTn>
                                        <p:tgtEl>
                                          <p:spTgt spid="20"/>
                                        </p:tgtEl>
                                        <p:attrNameLst>
                                          <p:attrName>r</p:attrName>
                                        </p:attrNameLst>
                                      </p:cBhvr>
                                    </p:animRot>
                                    <p:animRot by="120000">
                                      <p:cBhvr>
                                        <p:cTn id="228" dur="200" fill="hold">
                                          <p:stCondLst>
                                            <p:cond delay="800"/>
                                          </p:stCondLst>
                                        </p:cTn>
                                        <p:tgtEl>
                                          <p:spTgt spid="20"/>
                                        </p:tgtEl>
                                        <p:attrNameLst>
                                          <p:attrName>r</p:attrName>
                                        </p:attrNameLst>
                                      </p:cBhvr>
                                    </p:animRot>
                                  </p:childTnLst>
                                </p:cTn>
                              </p:par>
                              <p:par>
                                <p:cTn id="229" presetID="32" presetClass="emph" presetSubtype="0" fill="hold" grpId="2" nodeType="withEffect">
                                  <p:stCondLst>
                                    <p:cond delay="0"/>
                                  </p:stCondLst>
                                  <p:childTnLst>
                                    <p:animRot by="120000">
                                      <p:cBhvr>
                                        <p:cTn id="230" dur="100" fill="hold">
                                          <p:stCondLst>
                                            <p:cond delay="0"/>
                                          </p:stCondLst>
                                        </p:cTn>
                                        <p:tgtEl>
                                          <p:spTgt spid="21"/>
                                        </p:tgtEl>
                                        <p:attrNameLst>
                                          <p:attrName>r</p:attrName>
                                        </p:attrNameLst>
                                      </p:cBhvr>
                                    </p:animRot>
                                    <p:animRot by="-240000">
                                      <p:cBhvr>
                                        <p:cTn id="231" dur="200" fill="hold">
                                          <p:stCondLst>
                                            <p:cond delay="200"/>
                                          </p:stCondLst>
                                        </p:cTn>
                                        <p:tgtEl>
                                          <p:spTgt spid="21"/>
                                        </p:tgtEl>
                                        <p:attrNameLst>
                                          <p:attrName>r</p:attrName>
                                        </p:attrNameLst>
                                      </p:cBhvr>
                                    </p:animRot>
                                    <p:animRot by="240000">
                                      <p:cBhvr>
                                        <p:cTn id="232" dur="200" fill="hold">
                                          <p:stCondLst>
                                            <p:cond delay="400"/>
                                          </p:stCondLst>
                                        </p:cTn>
                                        <p:tgtEl>
                                          <p:spTgt spid="21"/>
                                        </p:tgtEl>
                                        <p:attrNameLst>
                                          <p:attrName>r</p:attrName>
                                        </p:attrNameLst>
                                      </p:cBhvr>
                                    </p:animRot>
                                    <p:animRot by="-240000">
                                      <p:cBhvr>
                                        <p:cTn id="233" dur="200" fill="hold">
                                          <p:stCondLst>
                                            <p:cond delay="600"/>
                                          </p:stCondLst>
                                        </p:cTn>
                                        <p:tgtEl>
                                          <p:spTgt spid="21"/>
                                        </p:tgtEl>
                                        <p:attrNameLst>
                                          <p:attrName>r</p:attrName>
                                        </p:attrNameLst>
                                      </p:cBhvr>
                                    </p:animRot>
                                    <p:animRot by="120000">
                                      <p:cBhvr>
                                        <p:cTn id="234" dur="200" fill="hold">
                                          <p:stCondLst>
                                            <p:cond delay="800"/>
                                          </p:stCondLst>
                                        </p:cTn>
                                        <p:tgtEl>
                                          <p:spTgt spid="21"/>
                                        </p:tgtEl>
                                        <p:attrNameLst>
                                          <p:attrName>r</p:attrName>
                                        </p:attrNameLst>
                                      </p:cBhvr>
                                    </p:animRot>
                                  </p:childTnLst>
                                </p:cTn>
                              </p:par>
                              <p:par>
                                <p:cTn id="235" presetID="32" presetClass="emph" presetSubtype="0" fill="hold" grpId="2" nodeType="withEffect">
                                  <p:stCondLst>
                                    <p:cond delay="0"/>
                                  </p:stCondLst>
                                  <p:childTnLst>
                                    <p:animRot by="120000">
                                      <p:cBhvr>
                                        <p:cTn id="236" dur="100" fill="hold">
                                          <p:stCondLst>
                                            <p:cond delay="0"/>
                                          </p:stCondLst>
                                        </p:cTn>
                                        <p:tgtEl>
                                          <p:spTgt spid="22"/>
                                        </p:tgtEl>
                                        <p:attrNameLst>
                                          <p:attrName>r</p:attrName>
                                        </p:attrNameLst>
                                      </p:cBhvr>
                                    </p:animRot>
                                    <p:animRot by="-240000">
                                      <p:cBhvr>
                                        <p:cTn id="237" dur="200" fill="hold">
                                          <p:stCondLst>
                                            <p:cond delay="200"/>
                                          </p:stCondLst>
                                        </p:cTn>
                                        <p:tgtEl>
                                          <p:spTgt spid="22"/>
                                        </p:tgtEl>
                                        <p:attrNameLst>
                                          <p:attrName>r</p:attrName>
                                        </p:attrNameLst>
                                      </p:cBhvr>
                                    </p:animRot>
                                    <p:animRot by="240000">
                                      <p:cBhvr>
                                        <p:cTn id="238" dur="200" fill="hold">
                                          <p:stCondLst>
                                            <p:cond delay="400"/>
                                          </p:stCondLst>
                                        </p:cTn>
                                        <p:tgtEl>
                                          <p:spTgt spid="22"/>
                                        </p:tgtEl>
                                        <p:attrNameLst>
                                          <p:attrName>r</p:attrName>
                                        </p:attrNameLst>
                                      </p:cBhvr>
                                    </p:animRot>
                                    <p:animRot by="-240000">
                                      <p:cBhvr>
                                        <p:cTn id="239" dur="200" fill="hold">
                                          <p:stCondLst>
                                            <p:cond delay="600"/>
                                          </p:stCondLst>
                                        </p:cTn>
                                        <p:tgtEl>
                                          <p:spTgt spid="22"/>
                                        </p:tgtEl>
                                        <p:attrNameLst>
                                          <p:attrName>r</p:attrName>
                                        </p:attrNameLst>
                                      </p:cBhvr>
                                    </p:animRot>
                                    <p:animRot by="120000">
                                      <p:cBhvr>
                                        <p:cTn id="240" dur="200" fill="hold">
                                          <p:stCondLst>
                                            <p:cond delay="800"/>
                                          </p:stCondLst>
                                        </p:cTn>
                                        <p:tgtEl>
                                          <p:spTgt spid="22"/>
                                        </p:tgtEl>
                                        <p:attrNameLst>
                                          <p:attrName>r</p:attrName>
                                        </p:attrNameLst>
                                      </p:cBhvr>
                                    </p:animRot>
                                  </p:childTnLst>
                                </p:cTn>
                              </p:par>
                              <p:par>
                                <p:cTn id="241" presetID="1" presetClass="emph" presetSubtype="2" fill="hold" nodeType="withEffect">
                                  <p:stCondLst>
                                    <p:cond delay="500"/>
                                  </p:stCondLst>
                                  <p:childTnLst>
                                    <p:animClr clrSpc="rgb" dir="cw">
                                      <p:cBhvr>
                                        <p:cTn id="242" dur="2000" fill="hold"/>
                                        <p:tgtEl>
                                          <p:spTgt spid="22"/>
                                        </p:tgtEl>
                                        <p:attrNameLst>
                                          <p:attrName>fillcolor</p:attrName>
                                        </p:attrNameLst>
                                      </p:cBhvr>
                                      <p:to>
                                        <a:srgbClr val="FF0000"/>
                                      </p:to>
                                    </p:animClr>
                                    <p:set>
                                      <p:cBhvr>
                                        <p:cTn id="243" dur="2000" fill="hold"/>
                                        <p:tgtEl>
                                          <p:spTgt spid="22"/>
                                        </p:tgtEl>
                                        <p:attrNameLst>
                                          <p:attrName>fill.type</p:attrName>
                                        </p:attrNameLst>
                                      </p:cBhvr>
                                      <p:to>
                                        <p:strVal val="solid"/>
                                      </p:to>
                                    </p:set>
                                    <p:set>
                                      <p:cBhvr>
                                        <p:cTn id="244" dur="2000" fill="hold"/>
                                        <p:tgtEl>
                                          <p:spTgt spid="22"/>
                                        </p:tgtEl>
                                        <p:attrNameLst>
                                          <p:attrName>fill.on</p:attrName>
                                        </p:attrNameLst>
                                      </p:cBhvr>
                                      <p:to>
                                        <p:strVal val="true"/>
                                      </p:to>
                                    </p:set>
                                  </p:childTnLst>
                                  <p:subTnLst>
                                    <p:audio>
                                      <p:cMediaNode>
                                        <p:cTn display="0" masterRel="sameClick">
                                          <p:stCondLst>
                                            <p:cond evt="begin" delay="0">
                                              <p:tn val="241"/>
                                            </p:cond>
                                          </p:stCondLst>
                                          <p:endCondLst>
                                            <p:cond evt="onStopAudio" delay="0">
                                              <p:tgtEl>
                                                <p:sldTgt/>
                                              </p:tgtEl>
                                            </p:cond>
                                          </p:endCondLst>
                                        </p:cTn>
                                        <p:tgtEl>
                                          <p:sndTgt r:embed="rId4" name="sai 50 (1).wav"/>
                                        </p:tgtEl>
                                      </p:cMediaNode>
                                    </p:audio>
                                  </p:subTnLst>
                                </p:cTn>
                              </p:par>
                              <p:par>
                                <p:cTn id="245" presetID="1" presetClass="emph" presetSubtype="2" fill="hold" nodeType="withEffect">
                                  <p:stCondLst>
                                    <p:cond delay="0"/>
                                  </p:stCondLst>
                                  <p:childTnLst>
                                    <p:animClr clrSpc="rgb" dir="cw">
                                      <p:cBhvr>
                                        <p:cTn id="246" dur="2000" fill="hold"/>
                                        <p:tgtEl>
                                          <p:spTgt spid="19"/>
                                        </p:tgtEl>
                                        <p:attrNameLst>
                                          <p:attrName>fillcolor</p:attrName>
                                        </p:attrNameLst>
                                      </p:cBhvr>
                                      <p:to>
                                        <a:srgbClr val="66FFFF"/>
                                      </p:to>
                                    </p:animClr>
                                    <p:set>
                                      <p:cBhvr>
                                        <p:cTn id="247" dur="2000" fill="hold"/>
                                        <p:tgtEl>
                                          <p:spTgt spid="19"/>
                                        </p:tgtEl>
                                        <p:attrNameLst>
                                          <p:attrName>fill.type</p:attrName>
                                        </p:attrNameLst>
                                      </p:cBhvr>
                                      <p:to>
                                        <p:strVal val="solid"/>
                                      </p:to>
                                    </p:set>
                                    <p:set>
                                      <p:cBhvr>
                                        <p:cTn id="248" dur="2000" fill="hold"/>
                                        <p:tgtEl>
                                          <p:spTgt spid="19"/>
                                        </p:tgtEl>
                                        <p:attrNameLst>
                                          <p:attrName>fill.on</p:attrName>
                                        </p:attrNameLst>
                                      </p:cBhvr>
                                      <p:to>
                                        <p:strVal val="true"/>
                                      </p:to>
                                    </p:set>
                                  </p:childTnLst>
                                </p:cTn>
                              </p:par>
                              <p:par>
                                <p:cTn id="249" presetID="42" presetClass="entr" presetSubtype="0" fill="hold" nodeType="withEffect">
                                  <p:stCondLst>
                                    <p:cond delay="0"/>
                                  </p:stCondLst>
                                  <p:childTnLst>
                                    <p:set>
                                      <p:cBhvr>
                                        <p:cTn id="250" dur="1" fill="hold">
                                          <p:stCondLst>
                                            <p:cond delay="0"/>
                                          </p:stCondLst>
                                        </p:cTn>
                                        <p:tgtEl>
                                          <p:spTgt spid="32"/>
                                        </p:tgtEl>
                                        <p:attrNameLst>
                                          <p:attrName>style.visibility</p:attrName>
                                        </p:attrNameLst>
                                      </p:cBhvr>
                                      <p:to>
                                        <p:strVal val="visible"/>
                                      </p:to>
                                    </p:set>
                                    <p:animEffect transition="in" filter="fade">
                                      <p:cBhvr>
                                        <p:cTn id="251" dur="1000"/>
                                        <p:tgtEl>
                                          <p:spTgt spid="32"/>
                                        </p:tgtEl>
                                      </p:cBhvr>
                                    </p:animEffect>
                                    <p:anim calcmode="lin" valueType="num">
                                      <p:cBhvr>
                                        <p:cTn id="252" dur="1000" fill="hold"/>
                                        <p:tgtEl>
                                          <p:spTgt spid="32"/>
                                        </p:tgtEl>
                                        <p:attrNameLst>
                                          <p:attrName>ppt_x</p:attrName>
                                        </p:attrNameLst>
                                      </p:cBhvr>
                                      <p:tavLst>
                                        <p:tav tm="0">
                                          <p:val>
                                            <p:strVal val="#ppt_x"/>
                                          </p:val>
                                        </p:tav>
                                        <p:tav tm="100000">
                                          <p:val>
                                            <p:strVal val="#ppt_x"/>
                                          </p:val>
                                        </p:tav>
                                      </p:tavLst>
                                    </p:anim>
                                    <p:anim calcmode="lin" valueType="num">
                                      <p:cBhvr>
                                        <p:cTn id="25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254" restart="whenNotActive" fill="hold" evtFilter="cancelBubble" nodeType="interactiveSeq">
                <p:stCondLst>
                  <p:cond evt="onClick" delay="0">
                    <p:tgtEl>
                      <p:spTgt spid="25"/>
                    </p:tgtEl>
                  </p:cond>
                </p:stCondLst>
                <p:endSync evt="end" delay="0">
                  <p:rtn val="all"/>
                </p:endSync>
                <p:childTnLst>
                  <p:par>
                    <p:cTn id="255" fill="hold">
                      <p:stCondLst>
                        <p:cond delay="0"/>
                      </p:stCondLst>
                      <p:childTnLst>
                        <p:par>
                          <p:cTn id="256" fill="hold">
                            <p:stCondLst>
                              <p:cond delay="0"/>
                            </p:stCondLst>
                            <p:childTnLst>
                              <p:par>
                                <p:cTn id="257" presetID="32" presetClass="emph" presetSubtype="0" fill="hold" nodeType="clickEffect">
                                  <p:stCondLst>
                                    <p:cond delay="0"/>
                                  </p:stCondLst>
                                  <p:childTnLst>
                                    <p:animRot by="120000">
                                      <p:cBhvr>
                                        <p:cTn id="258" dur="100" fill="hold">
                                          <p:stCondLst>
                                            <p:cond delay="0"/>
                                          </p:stCondLst>
                                        </p:cTn>
                                        <p:tgtEl>
                                          <p:spTgt spid="23"/>
                                        </p:tgtEl>
                                        <p:attrNameLst>
                                          <p:attrName>r</p:attrName>
                                        </p:attrNameLst>
                                      </p:cBhvr>
                                    </p:animRot>
                                    <p:animRot by="-240000">
                                      <p:cBhvr>
                                        <p:cTn id="259" dur="200" fill="hold">
                                          <p:stCondLst>
                                            <p:cond delay="200"/>
                                          </p:stCondLst>
                                        </p:cTn>
                                        <p:tgtEl>
                                          <p:spTgt spid="23"/>
                                        </p:tgtEl>
                                        <p:attrNameLst>
                                          <p:attrName>r</p:attrName>
                                        </p:attrNameLst>
                                      </p:cBhvr>
                                    </p:animRot>
                                    <p:animRot by="240000">
                                      <p:cBhvr>
                                        <p:cTn id="260" dur="200" fill="hold">
                                          <p:stCondLst>
                                            <p:cond delay="400"/>
                                          </p:stCondLst>
                                        </p:cTn>
                                        <p:tgtEl>
                                          <p:spTgt spid="23"/>
                                        </p:tgtEl>
                                        <p:attrNameLst>
                                          <p:attrName>r</p:attrName>
                                        </p:attrNameLst>
                                      </p:cBhvr>
                                    </p:animRot>
                                    <p:animRot by="-240000">
                                      <p:cBhvr>
                                        <p:cTn id="261" dur="200" fill="hold">
                                          <p:stCondLst>
                                            <p:cond delay="600"/>
                                          </p:stCondLst>
                                        </p:cTn>
                                        <p:tgtEl>
                                          <p:spTgt spid="23"/>
                                        </p:tgtEl>
                                        <p:attrNameLst>
                                          <p:attrName>r</p:attrName>
                                        </p:attrNameLst>
                                      </p:cBhvr>
                                    </p:animRot>
                                    <p:animRot by="120000">
                                      <p:cBhvr>
                                        <p:cTn id="262" dur="200" fill="hold">
                                          <p:stCondLst>
                                            <p:cond delay="800"/>
                                          </p:stCondLst>
                                        </p:cTn>
                                        <p:tgtEl>
                                          <p:spTgt spid="23"/>
                                        </p:tgtEl>
                                        <p:attrNameLst>
                                          <p:attrName>r</p:attrName>
                                        </p:attrNameLst>
                                      </p:cBhvr>
                                    </p:animRot>
                                  </p:childTnLst>
                                </p:cTn>
                              </p:par>
                              <p:par>
                                <p:cTn id="263" presetID="32" presetClass="emph" presetSubtype="0" fill="hold" grpId="3" nodeType="withEffect">
                                  <p:stCondLst>
                                    <p:cond delay="0"/>
                                  </p:stCondLst>
                                  <p:childTnLst>
                                    <p:animRot by="120000">
                                      <p:cBhvr>
                                        <p:cTn id="264" dur="100" fill="hold">
                                          <p:stCondLst>
                                            <p:cond delay="0"/>
                                          </p:stCondLst>
                                        </p:cTn>
                                        <p:tgtEl>
                                          <p:spTgt spid="24"/>
                                        </p:tgtEl>
                                        <p:attrNameLst>
                                          <p:attrName>r</p:attrName>
                                        </p:attrNameLst>
                                      </p:cBhvr>
                                    </p:animRot>
                                    <p:animRot by="-240000">
                                      <p:cBhvr>
                                        <p:cTn id="265" dur="200" fill="hold">
                                          <p:stCondLst>
                                            <p:cond delay="200"/>
                                          </p:stCondLst>
                                        </p:cTn>
                                        <p:tgtEl>
                                          <p:spTgt spid="24"/>
                                        </p:tgtEl>
                                        <p:attrNameLst>
                                          <p:attrName>r</p:attrName>
                                        </p:attrNameLst>
                                      </p:cBhvr>
                                    </p:animRot>
                                    <p:animRot by="240000">
                                      <p:cBhvr>
                                        <p:cTn id="266" dur="200" fill="hold">
                                          <p:stCondLst>
                                            <p:cond delay="400"/>
                                          </p:stCondLst>
                                        </p:cTn>
                                        <p:tgtEl>
                                          <p:spTgt spid="24"/>
                                        </p:tgtEl>
                                        <p:attrNameLst>
                                          <p:attrName>r</p:attrName>
                                        </p:attrNameLst>
                                      </p:cBhvr>
                                    </p:animRot>
                                    <p:animRot by="-240000">
                                      <p:cBhvr>
                                        <p:cTn id="267" dur="200" fill="hold">
                                          <p:stCondLst>
                                            <p:cond delay="600"/>
                                          </p:stCondLst>
                                        </p:cTn>
                                        <p:tgtEl>
                                          <p:spTgt spid="24"/>
                                        </p:tgtEl>
                                        <p:attrNameLst>
                                          <p:attrName>r</p:attrName>
                                        </p:attrNameLst>
                                      </p:cBhvr>
                                    </p:animRot>
                                    <p:animRot by="120000">
                                      <p:cBhvr>
                                        <p:cTn id="268" dur="200" fill="hold">
                                          <p:stCondLst>
                                            <p:cond delay="800"/>
                                          </p:stCondLst>
                                        </p:cTn>
                                        <p:tgtEl>
                                          <p:spTgt spid="24"/>
                                        </p:tgtEl>
                                        <p:attrNameLst>
                                          <p:attrName>r</p:attrName>
                                        </p:attrNameLst>
                                      </p:cBhvr>
                                    </p:animRot>
                                  </p:childTnLst>
                                </p:cTn>
                              </p:par>
                              <p:par>
                                <p:cTn id="269" presetID="32" presetClass="emph" presetSubtype="0" fill="hold" grpId="3" nodeType="withEffect">
                                  <p:stCondLst>
                                    <p:cond delay="0"/>
                                  </p:stCondLst>
                                  <p:childTnLst>
                                    <p:animRot by="120000">
                                      <p:cBhvr>
                                        <p:cTn id="270" dur="100" fill="hold">
                                          <p:stCondLst>
                                            <p:cond delay="0"/>
                                          </p:stCondLst>
                                        </p:cTn>
                                        <p:tgtEl>
                                          <p:spTgt spid="25"/>
                                        </p:tgtEl>
                                        <p:attrNameLst>
                                          <p:attrName>r</p:attrName>
                                        </p:attrNameLst>
                                      </p:cBhvr>
                                    </p:animRot>
                                    <p:animRot by="-240000">
                                      <p:cBhvr>
                                        <p:cTn id="271" dur="200" fill="hold">
                                          <p:stCondLst>
                                            <p:cond delay="200"/>
                                          </p:stCondLst>
                                        </p:cTn>
                                        <p:tgtEl>
                                          <p:spTgt spid="25"/>
                                        </p:tgtEl>
                                        <p:attrNameLst>
                                          <p:attrName>r</p:attrName>
                                        </p:attrNameLst>
                                      </p:cBhvr>
                                    </p:animRot>
                                    <p:animRot by="240000">
                                      <p:cBhvr>
                                        <p:cTn id="272" dur="200" fill="hold">
                                          <p:stCondLst>
                                            <p:cond delay="400"/>
                                          </p:stCondLst>
                                        </p:cTn>
                                        <p:tgtEl>
                                          <p:spTgt spid="25"/>
                                        </p:tgtEl>
                                        <p:attrNameLst>
                                          <p:attrName>r</p:attrName>
                                        </p:attrNameLst>
                                      </p:cBhvr>
                                    </p:animRot>
                                    <p:animRot by="-240000">
                                      <p:cBhvr>
                                        <p:cTn id="273" dur="200" fill="hold">
                                          <p:stCondLst>
                                            <p:cond delay="600"/>
                                          </p:stCondLst>
                                        </p:cTn>
                                        <p:tgtEl>
                                          <p:spTgt spid="25"/>
                                        </p:tgtEl>
                                        <p:attrNameLst>
                                          <p:attrName>r</p:attrName>
                                        </p:attrNameLst>
                                      </p:cBhvr>
                                    </p:animRot>
                                    <p:animRot by="120000">
                                      <p:cBhvr>
                                        <p:cTn id="274" dur="200" fill="hold">
                                          <p:stCondLst>
                                            <p:cond delay="800"/>
                                          </p:stCondLst>
                                        </p:cTn>
                                        <p:tgtEl>
                                          <p:spTgt spid="25"/>
                                        </p:tgtEl>
                                        <p:attrNameLst>
                                          <p:attrName>r</p:attrName>
                                        </p:attrNameLst>
                                      </p:cBhvr>
                                    </p:animRot>
                                  </p:childTnLst>
                                </p:cTn>
                              </p:par>
                              <p:par>
                                <p:cTn id="275" presetID="32" presetClass="emph" presetSubtype="0" fill="hold" nodeType="withEffect">
                                  <p:stCondLst>
                                    <p:cond delay="0"/>
                                  </p:stCondLst>
                                  <p:childTnLst>
                                    <p:animRot by="120000">
                                      <p:cBhvr>
                                        <p:cTn id="276" dur="100" fill="hold">
                                          <p:stCondLst>
                                            <p:cond delay="0"/>
                                          </p:stCondLst>
                                        </p:cTn>
                                        <p:tgtEl>
                                          <p:spTgt spid="17"/>
                                        </p:tgtEl>
                                        <p:attrNameLst>
                                          <p:attrName>r</p:attrName>
                                        </p:attrNameLst>
                                      </p:cBhvr>
                                    </p:animRot>
                                    <p:animRot by="-240000">
                                      <p:cBhvr>
                                        <p:cTn id="277" dur="200" fill="hold">
                                          <p:stCondLst>
                                            <p:cond delay="200"/>
                                          </p:stCondLst>
                                        </p:cTn>
                                        <p:tgtEl>
                                          <p:spTgt spid="17"/>
                                        </p:tgtEl>
                                        <p:attrNameLst>
                                          <p:attrName>r</p:attrName>
                                        </p:attrNameLst>
                                      </p:cBhvr>
                                    </p:animRot>
                                    <p:animRot by="240000">
                                      <p:cBhvr>
                                        <p:cTn id="278" dur="200" fill="hold">
                                          <p:stCondLst>
                                            <p:cond delay="400"/>
                                          </p:stCondLst>
                                        </p:cTn>
                                        <p:tgtEl>
                                          <p:spTgt spid="17"/>
                                        </p:tgtEl>
                                        <p:attrNameLst>
                                          <p:attrName>r</p:attrName>
                                        </p:attrNameLst>
                                      </p:cBhvr>
                                    </p:animRot>
                                    <p:animRot by="-240000">
                                      <p:cBhvr>
                                        <p:cTn id="279" dur="200" fill="hold">
                                          <p:stCondLst>
                                            <p:cond delay="600"/>
                                          </p:stCondLst>
                                        </p:cTn>
                                        <p:tgtEl>
                                          <p:spTgt spid="17"/>
                                        </p:tgtEl>
                                        <p:attrNameLst>
                                          <p:attrName>r</p:attrName>
                                        </p:attrNameLst>
                                      </p:cBhvr>
                                    </p:animRot>
                                    <p:animRot by="120000">
                                      <p:cBhvr>
                                        <p:cTn id="280" dur="200" fill="hold">
                                          <p:stCondLst>
                                            <p:cond delay="800"/>
                                          </p:stCondLst>
                                        </p:cTn>
                                        <p:tgtEl>
                                          <p:spTgt spid="17"/>
                                        </p:tgtEl>
                                        <p:attrNameLst>
                                          <p:attrName>r</p:attrName>
                                        </p:attrNameLst>
                                      </p:cBhvr>
                                    </p:animRot>
                                  </p:childTnLst>
                                </p:cTn>
                              </p:par>
                              <p:par>
                                <p:cTn id="281" presetID="32" presetClass="emph" presetSubtype="0" fill="hold" grpId="4" nodeType="withEffect">
                                  <p:stCondLst>
                                    <p:cond delay="0"/>
                                  </p:stCondLst>
                                  <p:childTnLst>
                                    <p:animRot by="120000">
                                      <p:cBhvr>
                                        <p:cTn id="282" dur="100" fill="hold">
                                          <p:stCondLst>
                                            <p:cond delay="0"/>
                                          </p:stCondLst>
                                        </p:cTn>
                                        <p:tgtEl>
                                          <p:spTgt spid="18"/>
                                        </p:tgtEl>
                                        <p:attrNameLst>
                                          <p:attrName>r</p:attrName>
                                        </p:attrNameLst>
                                      </p:cBhvr>
                                    </p:animRot>
                                    <p:animRot by="-240000">
                                      <p:cBhvr>
                                        <p:cTn id="283" dur="200" fill="hold">
                                          <p:stCondLst>
                                            <p:cond delay="200"/>
                                          </p:stCondLst>
                                        </p:cTn>
                                        <p:tgtEl>
                                          <p:spTgt spid="18"/>
                                        </p:tgtEl>
                                        <p:attrNameLst>
                                          <p:attrName>r</p:attrName>
                                        </p:attrNameLst>
                                      </p:cBhvr>
                                    </p:animRot>
                                    <p:animRot by="240000">
                                      <p:cBhvr>
                                        <p:cTn id="284" dur="200" fill="hold">
                                          <p:stCondLst>
                                            <p:cond delay="400"/>
                                          </p:stCondLst>
                                        </p:cTn>
                                        <p:tgtEl>
                                          <p:spTgt spid="18"/>
                                        </p:tgtEl>
                                        <p:attrNameLst>
                                          <p:attrName>r</p:attrName>
                                        </p:attrNameLst>
                                      </p:cBhvr>
                                    </p:animRot>
                                    <p:animRot by="-240000">
                                      <p:cBhvr>
                                        <p:cTn id="285" dur="200" fill="hold">
                                          <p:stCondLst>
                                            <p:cond delay="600"/>
                                          </p:stCondLst>
                                        </p:cTn>
                                        <p:tgtEl>
                                          <p:spTgt spid="18"/>
                                        </p:tgtEl>
                                        <p:attrNameLst>
                                          <p:attrName>r</p:attrName>
                                        </p:attrNameLst>
                                      </p:cBhvr>
                                    </p:animRot>
                                    <p:animRot by="120000">
                                      <p:cBhvr>
                                        <p:cTn id="286" dur="200" fill="hold">
                                          <p:stCondLst>
                                            <p:cond delay="800"/>
                                          </p:stCondLst>
                                        </p:cTn>
                                        <p:tgtEl>
                                          <p:spTgt spid="18"/>
                                        </p:tgtEl>
                                        <p:attrNameLst>
                                          <p:attrName>r</p:attrName>
                                        </p:attrNameLst>
                                      </p:cBhvr>
                                    </p:animRot>
                                  </p:childTnLst>
                                </p:cTn>
                              </p:par>
                              <p:par>
                                <p:cTn id="287" presetID="32" presetClass="emph" presetSubtype="0" fill="hold" grpId="4" nodeType="withEffect">
                                  <p:stCondLst>
                                    <p:cond delay="0"/>
                                  </p:stCondLst>
                                  <p:childTnLst>
                                    <p:animRot by="120000">
                                      <p:cBhvr>
                                        <p:cTn id="288" dur="100" fill="hold">
                                          <p:stCondLst>
                                            <p:cond delay="0"/>
                                          </p:stCondLst>
                                        </p:cTn>
                                        <p:tgtEl>
                                          <p:spTgt spid="19"/>
                                        </p:tgtEl>
                                        <p:attrNameLst>
                                          <p:attrName>r</p:attrName>
                                        </p:attrNameLst>
                                      </p:cBhvr>
                                    </p:animRot>
                                    <p:animRot by="-240000">
                                      <p:cBhvr>
                                        <p:cTn id="289" dur="200" fill="hold">
                                          <p:stCondLst>
                                            <p:cond delay="200"/>
                                          </p:stCondLst>
                                        </p:cTn>
                                        <p:tgtEl>
                                          <p:spTgt spid="19"/>
                                        </p:tgtEl>
                                        <p:attrNameLst>
                                          <p:attrName>r</p:attrName>
                                        </p:attrNameLst>
                                      </p:cBhvr>
                                    </p:animRot>
                                    <p:animRot by="240000">
                                      <p:cBhvr>
                                        <p:cTn id="290" dur="200" fill="hold">
                                          <p:stCondLst>
                                            <p:cond delay="400"/>
                                          </p:stCondLst>
                                        </p:cTn>
                                        <p:tgtEl>
                                          <p:spTgt spid="19"/>
                                        </p:tgtEl>
                                        <p:attrNameLst>
                                          <p:attrName>r</p:attrName>
                                        </p:attrNameLst>
                                      </p:cBhvr>
                                    </p:animRot>
                                    <p:animRot by="-240000">
                                      <p:cBhvr>
                                        <p:cTn id="291" dur="200" fill="hold">
                                          <p:stCondLst>
                                            <p:cond delay="600"/>
                                          </p:stCondLst>
                                        </p:cTn>
                                        <p:tgtEl>
                                          <p:spTgt spid="19"/>
                                        </p:tgtEl>
                                        <p:attrNameLst>
                                          <p:attrName>r</p:attrName>
                                        </p:attrNameLst>
                                      </p:cBhvr>
                                    </p:animRot>
                                    <p:animRot by="120000">
                                      <p:cBhvr>
                                        <p:cTn id="292" dur="200" fill="hold">
                                          <p:stCondLst>
                                            <p:cond delay="800"/>
                                          </p:stCondLst>
                                        </p:cTn>
                                        <p:tgtEl>
                                          <p:spTgt spid="19"/>
                                        </p:tgtEl>
                                        <p:attrNameLst>
                                          <p:attrName>r</p:attrName>
                                        </p:attrNameLst>
                                      </p:cBhvr>
                                    </p:animRot>
                                  </p:childTnLst>
                                </p:cTn>
                              </p:par>
                              <p:par>
                                <p:cTn id="293" presetID="32" presetClass="emph" presetSubtype="0" fill="hold" nodeType="withEffect">
                                  <p:stCondLst>
                                    <p:cond delay="0"/>
                                  </p:stCondLst>
                                  <p:childTnLst>
                                    <p:animRot by="120000">
                                      <p:cBhvr>
                                        <p:cTn id="294" dur="100" fill="hold">
                                          <p:stCondLst>
                                            <p:cond delay="0"/>
                                          </p:stCondLst>
                                        </p:cTn>
                                        <p:tgtEl>
                                          <p:spTgt spid="20"/>
                                        </p:tgtEl>
                                        <p:attrNameLst>
                                          <p:attrName>r</p:attrName>
                                        </p:attrNameLst>
                                      </p:cBhvr>
                                    </p:animRot>
                                    <p:animRot by="-240000">
                                      <p:cBhvr>
                                        <p:cTn id="295" dur="200" fill="hold">
                                          <p:stCondLst>
                                            <p:cond delay="200"/>
                                          </p:stCondLst>
                                        </p:cTn>
                                        <p:tgtEl>
                                          <p:spTgt spid="20"/>
                                        </p:tgtEl>
                                        <p:attrNameLst>
                                          <p:attrName>r</p:attrName>
                                        </p:attrNameLst>
                                      </p:cBhvr>
                                    </p:animRot>
                                    <p:animRot by="240000">
                                      <p:cBhvr>
                                        <p:cTn id="296" dur="200" fill="hold">
                                          <p:stCondLst>
                                            <p:cond delay="400"/>
                                          </p:stCondLst>
                                        </p:cTn>
                                        <p:tgtEl>
                                          <p:spTgt spid="20"/>
                                        </p:tgtEl>
                                        <p:attrNameLst>
                                          <p:attrName>r</p:attrName>
                                        </p:attrNameLst>
                                      </p:cBhvr>
                                    </p:animRot>
                                    <p:animRot by="-240000">
                                      <p:cBhvr>
                                        <p:cTn id="297" dur="200" fill="hold">
                                          <p:stCondLst>
                                            <p:cond delay="600"/>
                                          </p:stCondLst>
                                        </p:cTn>
                                        <p:tgtEl>
                                          <p:spTgt spid="20"/>
                                        </p:tgtEl>
                                        <p:attrNameLst>
                                          <p:attrName>r</p:attrName>
                                        </p:attrNameLst>
                                      </p:cBhvr>
                                    </p:animRot>
                                    <p:animRot by="120000">
                                      <p:cBhvr>
                                        <p:cTn id="298" dur="200" fill="hold">
                                          <p:stCondLst>
                                            <p:cond delay="800"/>
                                          </p:stCondLst>
                                        </p:cTn>
                                        <p:tgtEl>
                                          <p:spTgt spid="20"/>
                                        </p:tgtEl>
                                        <p:attrNameLst>
                                          <p:attrName>r</p:attrName>
                                        </p:attrNameLst>
                                      </p:cBhvr>
                                    </p:animRot>
                                  </p:childTnLst>
                                </p:cTn>
                              </p:par>
                              <p:par>
                                <p:cTn id="299" presetID="32" presetClass="emph" presetSubtype="0" fill="hold" grpId="3" nodeType="withEffect">
                                  <p:stCondLst>
                                    <p:cond delay="0"/>
                                  </p:stCondLst>
                                  <p:childTnLst>
                                    <p:animRot by="120000">
                                      <p:cBhvr>
                                        <p:cTn id="300" dur="100" fill="hold">
                                          <p:stCondLst>
                                            <p:cond delay="0"/>
                                          </p:stCondLst>
                                        </p:cTn>
                                        <p:tgtEl>
                                          <p:spTgt spid="21"/>
                                        </p:tgtEl>
                                        <p:attrNameLst>
                                          <p:attrName>r</p:attrName>
                                        </p:attrNameLst>
                                      </p:cBhvr>
                                    </p:animRot>
                                    <p:animRot by="-240000">
                                      <p:cBhvr>
                                        <p:cTn id="301" dur="200" fill="hold">
                                          <p:stCondLst>
                                            <p:cond delay="200"/>
                                          </p:stCondLst>
                                        </p:cTn>
                                        <p:tgtEl>
                                          <p:spTgt spid="21"/>
                                        </p:tgtEl>
                                        <p:attrNameLst>
                                          <p:attrName>r</p:attrName>
                                        </p:attrNameLst>
                                      </p:cBhvr>
                                    </p:animRot>
                                    <p:animRot by="240000">
                                      <p:cBhvr>
                                        <p:cTn id="302" dur="200" fill="hold">
                                          <p:stCondLst>
                                            <p:cond delay="400"/>
                                          </p:stCondLst>
                                        </p:cTn>
                                        <p:tgtEl>
                                          <p:spTgt spid="21"/>
                                        </p:tgtEl>
                                        <p:attrNameLst>
                                          <p:attrName>r</p:attrName>
                                        </p:attrNameLst>
                                      </p:cBhvr>
                                    </p:animRot>
                                    <p:animRot by="-240000">
                                      <p:cBhvr>
                                        <p:cTn id="303" dur="200" fill="hold">
                                          <p:stCondLst>
                                            <p:cond delay="600"/>
                                          </p:stCondLst>
                                        </p:cTn>
                                        <p:tgtEl>
                                          <p:spTgt spid="21"/>
                                        </p:tgtEl>
                                        <p:attrNameLst>
                                          <p:attrName>r</p:attrName>
                                        </p:attrNameLst>
                                      </p:cBhvr>
                                    </p:animRot>
                                    <p:animRot by="120000">
                                      <p:cBhvr>
                                        <p:cTn id="304" dur="200" fill="hold">
                                          <p:stCondLst>
                                            <p:cond delay="800"/>
                                          </p:stCondLst>
                                        </p:cTn>
                                        <p:tgtEl>
                                          <p:spTgt spid="21"/>
                                        </p:tgtEl>
                                        <p:attrNameLst>
                                          <p:attrName>r</p:attrName>
                                        </p:attrNameLst>
                                      </p:cBhvr>
                                    </p:animRot>
                                  </p:childTnLst>
                                </p:cTn>
                              </p:par>
                              <p:par>
                                <p:cTn id="305" presetID="32" presetClass="emph" presetSubtype="0" fill="hold" grpId="3" nodeType="withEffect">
                                  <p:stCondLst>
                                    <p:cond delay="0"/>
                                  </p:stCondLst>
                                  <p:childTnLst>
                                    <p:animRot by="120000">
                                      <p:cBhvr>
                                        <p:cTn id="306" dur="100" fill="hold">
                                          <p:stCondLst>
                                            <p:cond delay="0"/>
                                          </p:stCondLst>
                                        </p:cTn>
                                        <p:tgtEl>
                                          <p:spTgt spid="22"/>
                                        </p:tgtEl>
                                        <p:attrNameLst>
                                          <p:attrName>r</p:attrName>
                                        </p:attrNameLst>
                                      </p:cBhvr>
                                    </p:animRot>
                                    <p:animRot by="-240000">
                                      <p:cBhvr>
                                        <p:cTn id="307" dur="200" fill="hold">
                                          <p:stCondLst>
                                            <p:cond delay="200"/>
                                          </p:stCondLst>
                                        </p:cTn>
                                        <p:tgtEl>
                                          <p:spTgt spid="22"/>
                                        </p:tgtEl>
                                        <p:attrNameLst>
                                          <p:attrName>r</p:attrName>
                                        </p:attrNameLst>
                                      </p:cBhvr>
                                    </p:animRot>
                                    <p:animRot by="240000">
                                      <p:cBhvr>
                                        <p:cTn id="308" dur="200" fill="hold">
                                          <p:stCondLst>
                                            <p:cond delay="400"/>
                                          </p:stCondLst>
                                        </p:cTn>
                                        <p:tgtEl>
                                          <p:spTgt spid="22"/>
                                        </p:tgtEl>
                                        <p:attrNameLst>
                                          <p:attrName>r</p:attrName>
                                        </p:attrNameLst>
                                      </p:cBhvr>
                                    </p:animRot>
                                    <p:animRot by="-240000">
                                      <p:cBhvr>
                                        <p:cTn id="309" dur="200" fill="hold">
                                          <p:stCondLst>
                                            <p:cond delay="600"/>
                                          </p:stCondLst>
                                        </p:cTn>
                                        <p:tgtEl>
                                          <p:spTgt spid="22"/>
                                        </p:tgtEl>
                                        <p:attrNameLst>
                                          <p:attrName>r</p:attrName>
                                        </p:attrNameLst>
                                      </p:cBhvr>
                                    </p:animRot>
                                    <p:animRot by="120000">
                                      <p:cBhvr>
                                        <p:cTn id="310" dur="200" fill="hold">
                                          <p:stCondLst>
                                            <p:cond delay="800"/>
                                          </p:stCondLst>
                                        </p:cTn>
                                        <p:tgtEl>
                                          <p:spTgt spid="22"/>
                                        </p:tgtEl>
                                        <p:attrNameLst>
                                          <p:attrName>r</p:attrName>
                                        </p:attrNameLst>
                                      </p:cBhvr>
                                    </p:animRot>
                                  </p:childTnLst>
                                </p:cTn>
                              </p:par>
                              <p:par>
                                <p:cTn id="311" presetID="1" presetClass="emph" presetSubtype="2" fill="hold" nodeType="withEffect">
                                  <p:stCondLst>
                                    <p:cond delay="500"/>
                                  </p:stCondLst>
                                  <p:childTnLst>
                                    <p:animClr clrSpc="rgb" dir="cw">
                                      <p:cBhvr>
                                        <p:cTn id="312" dur="2000" fill="hold"/>
                                        <p:tgtEl>
                                          <p:spTgt spid="25"/>
                                        </p:tgtEl>
                                        <p:attrNameLst>
                                          <p:attrName>fillcolor</p:attrName>
                                        </p:attrNameLst>
                                      </p:cBhvr>
                                      <p:to>
                                        <a:srgbClr val="FF0000"/>
                                      </p:to>
                                    </p:animClr>
                                    <p:set>
                                      <p:cBhvr>
                                        <p:cTn id="313" dur="2000" fill="hold"/>
                                        <p:tgtEl>
                                          <p:spTgt spid="25"/>
                                        </p:tgtEl>
                                        <p:attrNameLst>
                                          <p:attrName>fill.type</p:attrName>
                                        </p:attrNameLst>
                                      </p:cBhvr>
                                      <p:to>
                                        <p:strVal val="solid"/>
                                      </p:to>
                                    </p:set>
                                    <p:set>
                                      <p:cBhvr>
                                        <p:cTn id="314" dur="2000" fill="hold"/>
                                        <p:tgtEl>
                                          <p:spTgt spid="25"/>
                                        </p:tgtEl>
                                        <p:attrNameLst>
                                          <p:attrName>fill.on</p:attrName>
                                        </p:attrNameLst>
                                      </p:cBhvr>
                                      <p:to>
                                        <p:strVal val="true"/>
                                      </p:to>
                                    </p:set>
                                  </p:childTnLst>
                                  <p:subTnLst>
                                    <p:audio>
                                      <p:cMediaNode>
                                        <p:cTn display="0" masterRel="sameClick">
                                          <p:stCondLst>
                                            <p:cond evt="begin" delay="0">
                                              <p:tn val="311"/>
                                            </p:cond>
                                          </p:stCondLst>
                                          <p:endCondLst>
                                            <p:cond evt="onStopAudio" delay="0">
                                              <p:tgtEl>
                                                <p:sldTgt/>
                                              </p:tgtEl>
                                            </p:cond>
                                          </p:endCondLst>
                                        </p:cTn>
                                        <p:tgtEl>
                                          <p:sndTgt r:embed="rId4" name="sai 50 (1).wav"/>
                                        </p:tgtEl>
                                      </p:cMediaNode>
                                    </p:audio>
                                  </p:subTnLst>
                                </p:cTn>
                              </p:par>
                              <p:par>
                                <p:cTn id="315" presetID="1" presetClass="emph" presetSubtype="2" fill="hold" nodeType="withEffect">
                                  <p:stCondLst>
                                    <p:cond delay="500"/>
                                  </p:stCondLst>
                                  <p:childTnLst>
                                    <p:animClr clrSpc="rgb" dir="cw">
                                      <p:cBhvr>
                                        <p:cTn id="316" dur="2000" fill="hold"/>
                                        <p:tgtEl>
                                          <p:spTgt spid="19"/>
                                        </p:tgtEl>
                                        <p:attrNameLst>
                                          <p:attrName>fillcolor</p:attrName>
                                        </p:attrNameLst>
                                      </p:cBhvr>
                                      <p:to>
                                        <a:srgbClr val="66FFFF"/>
                                      </p:to>
                                    </p:animClr>
                                    <p:set>
                                      <p:cBhvr>
                                        <p:cTn id="317" dur="2000" fill="hold"/>
                                        <p:tgtEl>
                                          <p:spTgt spid="19"/>
                                        </p:tgtEl>
                                        <p:attrNameLst>
                                          <p:attrName>fill.type</p:attrName>
                                        </p:attrNameLst>
                                      </p:cBhvr>
                                      <p:to>
                                        <p:strVal val="solid"/>
                                      </p:to>
                                    </p:set>
                                    <p:set>
                                      <p:cBhvr>
                                        <p:cTn id="318" dur="2000" fill="hold"/>
                                        <p:tgtEl>
                                          <p:spTgt spid="19"/>
                                        </p:tgtEl>
                                        <p:attrNameLst>
                                          <p:attrName>fill.on</p:attrName>
                                        </p:attrNameLst>
                                      </p:cBhvr>
                                      <p:to>
                                        <p:strVal val="true"/>
                                      </p:to>
                                    </p:set>
                                  </p:childTnLst>
                                </p:cTn>
                              </p:par>
                              <p:par>
                                <p:cTn id="319" presetID="47" presetClass="entr" presetSubtype="0" fill="hold" nodeType="withEffect">
                                  <p:stCondLst>
                                    <p:cond delay="500"/>
                                  </p:stCondLst>
                                  <p:childTnLst>
                                    <p:set>
                                      <p:cBhvr>
                                        <p:cTn id="320" dur="1" fill="hold">
                                          <p:stCondLst>
                                            <p:cond delay="0"/>
                                          </p:stCondLst>
                                        </p:cTn>
                                        <p:tgtEl>
                                          <p:spTgt spid="32"/>
                                        </p:tgtEl>
                                        <p:attrNameLst>
                                          <p:attrName>style.visibility</p:attrName>
                                        </p:attrNameLst>
                                      </p:cBhvr>
                                      <p:to>
                                        <p:strVal val="visible"/>
                                      </p:to>
                                    </p:set>
                                    <p:animEffect transition="in" filter="fade">
                                      <p:cBhvr>
                                        <p:cTn id="321" dur="1000"/>
                                        <p:tgtEl>
                                          <p:spTgt spid="32"/>
                                        </p:tgtEl>
                                      </p:cBhvr>
                                    </p:animEffect>
                                    <p:anim calcmode="lin" valueType="num">
                                      <p:cBhvr>
                                        <p:cTn id="322" dur="1000" fill="hold"/>
                                        <p:tgtEl>
                                          <p:spTgt spid="32"/>
                                        </p:tgtEl>
                                        <p:attrNameLst>
                                          <p:attrName>ppt_x</p:attrName>
                                        </p:attrNameLst>
                                      </p:cBhvr>
                                      <p:tavLst>
                                        <p:tav tm="0">
                                          <p:val>
                                            <p:strVal val="#ppt_x"/>
                                          </p:val>
                                        </p:tav>
                                        <p:tav tm="100000">
                                          <p:val>
                                            <p:strVal val="#ppt_x"/>
                                          </p:val>
                                        </p:tav>
                                      </p:tavLst>
                                    </p:anim>
                                    <p:anim calcmode="lin" valueType="num">
                                      <p:cBhvr>
                                        <p:cTn id="3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seq concurrent="1" nextAc="seek">
              <p:cTn id="324" restart="whenNotActive" fill="hold" evtFilter="cancelBubble" nodeType="interactiveSeq">
                <p:stCondLst>
                  <p:cond evt="onClick" delay="0">
                    <p:tgtEl>
                      <p:spTgt spid="29"/>
                    </p:tgtEl>
                  </p:cond>
                </p:stCondLst>
                <p:endSync evt="end" delay="0">
                  <p:rtn val="all"/>
                </p:endSync>
                <p:childTnLst>
                  <p:par>
                    <p:cTn id="325" fill="hold">
                      <p:stCondLst>
                        <p:cond delay="0"/>
                      </p:stCondLst>
                      <p:childTnLst>
                        <p:par>
                          <p:cTn id="326" fill="hold">
                            <p:stCondLst>
                              <p:cond delay="0"/>
                            </p:stCondLst>
                            <p:childTnLst>
                              <p:par>
                                <p:cTn id="327" presetID="32" presetClass="emph" presetSubtype="0" fill="hold" nodeType="withEffect">
                                  <p:stCondLst>
                                    <p:cond delay="0"/>
                                  </p:stCondLst>
                                  <p:childTnLst>
                                    <p:animRot by="120000">
                                      <p:cBhvr>
                                        <p:cTn id="328" dur="100" fill="hold">
                                          <p:stCondLst>
                                            <p:cond delay="0"/>
                                          </p:stCondLst>
                                        </p:cTn>
                                        <p:tgtEl>
                                          <p:spTgt spid="27"/>
                                        </p:tgtEl>
                                        <p:attrNameLst>
                                          <p:attrName>r</p:attrName>
                                        </p:attrNameLst>
                                      </p:cBhvr>
                                    </p:animRot>
                                    <p:animRot by="-240000">
                                      <p:cBhvr>
                                        <p:cTn id="329" dur="200" fill="hold">
                                          <p:stCondLst>
                                            <p:cond delay="200"/>
                                          </p:stCondLst>
                                        </p:cTn>
                                        <p:tgtEl>
                                          <p:spTgt spid="27"/>
                                        </p:tgtEl>
                                        <p:attrNameLst>
                                          <p:attrName>r</p:attrName>
                                        </p:attrNameLst>
                                      </p:cBhvr>
                                    </p:animRot>
                                    <p:animRot by="240000">
                                      <p:cBhvr>
                                        <p:cTn id="330" dur="200" fill="hold">
                                          <p:stCondLst>
                                            <p:cond delay="400"/>
                                          </p:stCondLst>
                                        </p:cTn>
                                        <p:tgtEl>
                                          <p:spTgt spid="27"/>
                                        </p:tgtEl>
                                        <p:attrNameLst>
                                          <p:attrName>r</p:attrName>
                                        </p:attrNameLst>
                                      </p:cBhvr>
                                    </p:animRot>
                                    <p:animRot by="-240000">
                                      <p:cBhvr>
                                        <p:cTn id="331" dur="200" fill="hold">
                                          <p:stCondLst>
                                            <p:cond delay="600"/>
                                          </p:stCondLst>
                                        </p:cTn>
                                        <p:tgtEl>
                                          <p:spTgt spid="27"/>
                                        </p:tgtEl>
                                        <p:attrNameLst>
                                          <p:attrName>r</p:attrName>
                                        </p:attrNameLst>
                                      </p:cBhvr>
                                    </p:animRot>
                                    <p:animRot by="120000">
                                      <p:cBhvr>
                                        <p:cTn id="332" dur="200" fill="hold">
                                          <p:stCondLst>
                                            <p:cond delay="800"/>
                                          </p:stCondLst>
                                        </p:cTn>
                                        <p:tgtEl>
                                          <p:spTgt spid="27"/>
                                        </p:tgtEl>
                                        <p:attrNameLst>
                                          <p:attrName>r</p:attrName>
                                        </p:attrNameLst>
                                      </p:cBhvr>
                                    </p:animRot>
                                  </p:childTnLst>
                                </p:cTn>
                              </p:par>
                              <p:par>
                                <p:cTn id="333" presetID="32" presetClass="emph" presetSubtype="0" fill="hold" grpId="2" nodeType="withEffect">
                                  <p:stCondLst>
                                    <p:cond delay="0"/>
                                  </p:stCondLst>
                                  <p:childTnLst>
                                    <p:animRot by="120000">
                                      <p:cBhvr>
                                        <p:cTn id="334" dur="100" fill="hold">
                                          <p:stCondLst>
                                            <p:cond delay="0"/>
                                          </p:stCondLst>
                                        </p:cTn>
                                        <p:tgtEl>
                                          <p:spTgt spid="28"/>
                                        </p:tgtEl>
                                        <p:attrNameLst>
                                          <p:attrName>r</p:attrName>
                                        </p:attrNameLst>
                                      </p:cBhvr>
                                    </p:animRot>
                                    <p:animRot by="-240000">
                                      <p:cBhvr>
                                        <p:cTn id="335" dur="200" fill="hold">
                                          <p:stCondLst>
                                            <p:cond delay="200"/>
                                          </p:stCondLst>
                                        </p:cTn>
                                        <p:tgtEl>
                                          <p:spTgt spid="28"/>
                                        </p:tgtEl>
                                        <p:attrNameLst>
                                          <p:attrName>r</p:attrName>
                                        </p:attrNameLst>
                                      </p:cBhvr>
                                    </p:animRot>
                                    <p:animRot by="240000">
                                      <p:cBhvr>
                                        <p:cTn id="336" dur="200" fill="hold">
                                          <p:stCondLst>
                                            <p:cond delay="400"/>
                                          </p:stCondLst>
                                        </p:cTn>
                                        <p:tgtEl>
                                          <p:spTgt spid="28"/>
                                        </p:tgtEl>
                                        <p:attrNameLst>
                                          <p:attrName>r</p:attrName>
                                        </p:attrNameLst>
                                      </p:cBhvr>
                                    </p:animRot>
                                    <p:animRot by="-240000">
                                      <p:cBhvr>
                                        <p:cTn id="337" dur="200" fill="hold">
                                          <p:stCondLst>
                                            <p:cond delay="600"/>
                                          </p:stCondLst>
                                        </p:cTn>
                                        <p:tgtEl>
                                          <p:spTgt spid="28"/>
                                        </p:tgtEl>
                                        <p:attrNameLst>
                                          <p:attrName>r</p:attrName>
                                        </p:attrNameLst>
                                      </p:cBhvr>
                                    </p:animRot>
                                    <p:animRot by="120000">
                                      <p:cBhvr>
                                        <p:cTn id="338" dur="200" fill="hold">
                                          <p:stCondLst>
                                            <p:cond delay="800"/>
                                          </p:stCondLst>
                                        </p:cTn>
                                        <p:tgtEl>
                                          <p:spTgt spid="28"/>
                                        </p:tgtEl>
                                        <p:attrNameLst>
                                          <p:attrName>r</p:attrName>
                                        </p:attrNameLst>
                                      </p:cBhvr>
                                    </p:animRot>
                                  </p:childTnLst>
                                </p:cTn>
                              </p:par>
                              <p:par>
                                <p:cTn id="339" presetID="32" presetClass="emph" presetSubtype="0" fill="hold" grpId="2" nodeType="withEffect">
                                  <p:stCondLst>
                                    <p:cond delay="0"/>
                                  </p:stCondLst>
                                  <p:childTnLst>
                                    <p:animRot by="120000">
                                      <p:cBhvr>
                                        <p:cTn id="340" dur="100" fill="hold">
                                          <p:stCondLst>
                                            <p:cond delay="0"/>
                                          </p:stCondLst>
                                        </p:cTn>
                                        <p:tgtEl>
                                          <p:spTgt spid="29"/>
                                        </p:tgtEl>
                                        <p:attrNameLst>
                                          <p:attrName>r</p:attrName>
                                        </p:attrNameLst>
                                      </p:cBhvr>
                                    </p:animRot>
                                    <p:animRot by="-240000">
                                      <p:cBhvr>
                                        <p:cTn id="341" dur="200" fill="hold">
                                          <p:stCondLst>
                                            <p:cond delay="200"/>
                                          </p:stCondLst>
                                        </p:cTn>
                                        <p:tgtEl>
                                          <p:spTgt spid="29"/>
                                        </p:tgtEl>
                                        <p:attrNameLst>
                                          <p:attrName>r</p:attrName>
                                        </p:attrNameLst>
                                      </p:cBhvr>
                                    </p:animRot>
                                    <p:animRot by="240000">
                                      <p:cBhvr>
                                        <p:cTn id="342" dur="200" fill="hold">
                                          <p:stCondLst>
                                            <p:cond delay="400"/>
                                          </p:stCondLst>
                                        </p:cTn>
                                        <p:tgtEl>
                                          <p:spTgt spid="29"/>
                                        </p:tgtEl>
                                        <p:attrNameLst>
                                          <p:attrName>r</p:attrName>
                                        </p:attrNameLst>
                                      </p:cBhvr>
                                    </p:animRot>
                                    <p:animRot by="-240000">
                                      <p:cBhvr>
                                        <p:cTn id="343" dur="200" fill="hold">
                                          <p:stCondLst>
                                            <p:cond delay="600"/>
                                          </p:stCondLst>
                                        </p:cTn>
                                        <p:tgtEl>
                                          <p:spTgt spid="29"/>
                                        </p:tgtEl>
                                        <p:attrNameLst>
                                          <p:attrName>r</p:attrName>
                                        </p:attrNameLst>
                                      </p:cBhvr>
                                    </p:animRot>
                                    <p:animRot by="120000">
                                      <p:cBhvr>
                                        <p:cTn id="344" dur="200" fill="hold">
                                          <p:stCondLst>
                                            <p:cond delay="800"/>
                                          </p:stCondLst>
                                        </p:cTn>
                                        <p:tgtEl>
                                          <p:spTgt spid="29"/>
                                        </p:tgtEl>
                                        <p:attrNameLst>
                                          <p:attrName>r</p:attrName>
                                        </p:attrNameLst>
                                      </p:cBhvr>
                                    </p:animRot>
                                  </p:childTnLst>
                                </p:cTn>
                              </p:par>
                              <p:par>
                                <p:cTn id="345" presetID="32" presetClass="emph" presetSubtype="0" fill="hold" nodeType="withEffect">
                                  <p:stCondLst>
                                    <p:cond delay="0"/>
                                  </p:stCondLst>
                                  <p:childTnLst>
                                    <p:animRot by="120000">
                                      <p:cBhvr>
                                        <p:cTn id="346" dur="100" fill="hold">
                                          <p:stCondLst>
                                            <p:cond delay="0"/>
                                          </p:stCondLst>
                                        </p:cTn>
                                        <p:tgtEl>
                                          <p:spTgt spid="23"/>
                                        </p:tgtEl>
                                        <p:attrNameLst>
                                          <p:attrName>r</p:attrName>
                                        </p:attrNameLst>
                                      </p:cBhvr>
                                    </p:animRot>
                                    <p:animRot by="-240000">
                                      <p:cBhvr>
                                        <p:cTn id="347" dur="200" fill="hold">
                                          <p:stCondLst>
                                            <p:cond delay="200"/>
                                          </p:stCondLst>
                                        </p:cTn>
                                        <p:tgtEl>
                                          <p:spTgt spid="23"/>
                                        </p:tgtEl>
                                        <p:attrNameLst>
                                          <p:attrName>r</p:attrName>
                                        </p:attrNameLst>
                                      </p:cBhvr>
                                    </p:animRot>
                                    <p:animRot by="240000">
                                      <p:cBhvr>
                                        <p:cTn id="348" dur="200" fill="hold">
                                          <p:stCondLst>
                                            <p:cond delay="400"/>
                                          </p:stCondLst>
                                        </p:cTn>
                                        <p:tgtEl>
                                          <p:spTgt spid="23"/>
                                        </p:tgtEl>
                                        <p:attrNameLst>
                                          <p:attrName>r</p:attrName>
                                        </p:attrNameLst>
                                      </p:cBhvr>
                                    </p:animRot>
                                    <p:animRot by="-240000">
                                      <p:cBhvr>
                                        <p:cTn id="349" dur="200" fill="hold">
                                          <p:stCondLst>
                                            <p:cond delay="600"/>
                                          </p:stCondLst>
                                        </p:cTn>
                                        <p:tgtEl>
                                          <p:spTgt spid="23"/>
                                        </p:tgtEl>
                                        <p:attrNameLst>
                                          <p:attrName>r</p:attrName>
                                        </p:attrNameLst>
                                      </p:cBhvr>
                                    </p:animRot>
                                    <p:animRot by="120000">
                                      <p:cBhvr>
                                        <p:cTn id="350" dur="200" fill="hold">
                                          <p:stCondLst>
                                            <p:cond delay="800"/>
                                          </p:stCondLst>
                                        </p:cTn>
                                        <p:tgtEl>
                                          <p:spTgt spid="23"/>
                                        </p:tgtEl>
                                        <p:attrNameLst>
                                          <p:attrName>r</p:attrName>
                                        </p:attrNameLst>
                                      </p:cBhvr>
                                    </p:animRot>
                                  </p:childTnLst>
                                </p:cTn>
                              </p:par>
                              <p:par>
                                <p:cTn id="351" presetID="32" presetClass="emph" presetSubtype="0" fill="hold" grpId="4" nodeType="withEffect">
                                  <p:stCondLst>
                                    <p:cond delay="0"/>
                                  </p:stCondLst>
                                  <p:childTnLst>
                                    <p:animRot by="120000">
                                      <p:cBhvr>
                                        <p:cTn id="352" dur="100" fill="hold">
                                          <p:stCondLst>
                                            <p:cond delay="0"/>
                                          </p:stCondLst>
                                        </p:cTn>
                                        <p:tgtEl>
                                          <p:spTgt spid="24"/>
                                        </p:tgtEl>
                                        <p:attrNameLst>
                                          <p:attrName>r</p:attrName>
                                        </p:attrNameLst>
                                      </p:cBhvr>
                                    </p:animRot>
                                    <p:animRot by="-240000">
                                      <p:cBhvr>
                                        <p:cTn id="353" dur="200" fill="hold">
                                          <p:stCondLst>
                                            <p:cond delay="200"/>
                                          </p:stCondLst>
                                        </p:cTn>
                                        <p:tgtEl>
                                          <p:spTgt spid="24"/>
                                        </p:tgtEl>
                                        <p:attrNameLst>
                                          <p:attrName>r</p:attrName>
                                        </p:attrNameLst>
                                      </p:cBhvr>
                                    </p:animRot>
                                    <p:animRot by="240000">
                                      <p:cBhvr>
                                        <p:cTn id="354" dur="200" fill="hold">
                                          <p:stCondLst>
                                            <p:cond delay="400"/>
                                          </p:stCondLst>
                                        </p:cTn>
                                        <p:tgtEl>
                                          <p:spTgt spid="24"/>
                                        </p:tgtEl>
                                        <p:attrNameLst>
                                          <p:attrName>r</p:attrName>
                                        </p:attrNameLst>
                                      </p:cBhvr>
                                    </p:animRot>
                                    <p:animRot by="-240000">
                                      <p:cBhvr>
                                        <p:cTn id="355" dur="200" fill="hold">
                                          <p:stCondLst>
                                            <p:cond delay="600"/>
                                          </p:stCondLst>
                                        </p:cTn>
                                        <p:tgtEl>
                                          <p:spTgt spid="24"/>
                                        </p:tgtEl>
                                        <p:attrNameLst>
                                          <p:attrName>r</p:attrName>
                                        </p:attrNameLst>
                                      </p:cBhvr>
                                    </p:animRot>
                                    <p:animRot by="120000">
                                      <p:cBhvr>
                                        <p:cTn id="356" dur="200" fill="hold">
                                          <p:stCondLst>
                                            <p:cond delay="800"/>
                                          </p:stCondLst>
                                        </p:cTn>
                                        <p:tgtEl>
                                          <p:spTgt spid="24"/>
                                        </p:tgtEl>
                                        <p:attrNameLst>
                                          <p:attrName>r</p:attrName>
                                        </p:attrNameLst>
                                      </p:cBhvr>
                                    </p:animRot>
                                  </p:childTnLst>
                                </p:cTn>
                              </p:par>
                              <p:par>
                                <p:cTn id="357" presetID="32" presetClass="emph" presetSubtype="0" fill="hold" grpId="4" nodeType="withEffect">
                                  <p:stCondLst>
                                    <p:cond delay="0"/>
                                  </p:stCondLst>
                                  <p:childTnLst>
                                    <p:animRot by="120000">
                                      <p:cBhvr>
                                        <p:cTn id="358" dur="100" fill="hold">
                                          <p:stCondLst>
                                            <p:cond delay="0"/>
                                          </p:stCondLst>
                                        </p:cTn>
                                        <p:tgtEl>
                                          <p:spTgt spid="25"/>
                                        </p:tgtEl>
                                        <p:attrNameLst>
                                          <p:attrName>r</p:attrName>
                                        </p:attrNameLst>
                                      </p:cBhvr>
                                    </p:animRot>
                                    <p:animRot by="-240000">
                                      <p:cBhvr>
                                        <p:cTn id="359" dur="200" fill="hold">
                                          <p:stCondLst>
                                            <p:cond delay="200"/>
                                          </p:stCondLst>
                                        </p:cTn>
                                        <p:tgtEl>
                                          <p:spTgt spid="25"/>
                                        </p:tgtEl>
                                        <p:attrNameLst>
                                          <p:attrName>r</p:attrName>
                                        </p:attrNameLst>
                                      </p:cBhvr>
                                    </p:animRot>
                                    <p:animRot by="240000">
                                      <p:cBhvr>
                                        <p:cTn id="360" dur="200" fill="hold">
                                          <p:stCondLst>
                                            <p:cond delay="400"/>
                                          </p:stCondLst>
                                        </p:cTn>
                                        <p:tgtEl>
                                          <p:spTgt spid="25"/>
                                        </p:tgtEl>
                                        <p:attrNameLst>
                                          <p:attrName>r</p:attrName>
                                        </p:attrNameLst>
                                      </p:cBhvr>
                                    </p:animRot>
                                    <p:animRot by="-240000">
                                      <p:cBhvr>
                                        <p:cTn id="361" dur="200" fill="hold">
                                          <p:stCondLst>
                                            <p:cond delay="600"/>
                                          </p:stCondLst>
                                        </p:cTn>
                                        <p:tgtEl>
                                          <p:spTgt spid="25"/>
                                        </p:tgtEl>
                                        <p:attrNameLst>
                                          <p:attrName>r</p:attrName>
                                        </p:attrNameLst>
                                      </p:cBhvr>
                                    </p:animRot>
                                    <p:animRot by="120000">
                                      <p:cBhvr>
                                        <p:cTn id="362" dur="200" fill="hold">
                                          <p:stCondLst>
                                            <p:cond delay="800"/>
                                          </p:stCondLst>
                                        </p:cTn>
                                        <p:tgtEl>
                                          <p:spTgt spid="25"/>
                                        </p:tgtEl>
                                        <p:attrNameLst>
                                          <p:attrName>r</p:attrName>
                                        </p:attrNameLst>
                                      </p:cBhvr>
                                    </p:animRot>
                                  </p:childTnLst>
                                </p:cTn>
                              </p:par>
                              <p:par>
                                <p:cTn id="363" presetID="32" presetClass="emph" presetSubtype="0" fill="hold" nodeType="withEffect">
                                  <p:stCondLst>
                                    <p:cond delay="0"/>
                                  </p:stCondLst>
                                  <p:childTnLst>
                                    <p:animRot by="120000">
                                      <p:cBhvr>
                                        <p:cTn id="364" dur="100" fill="hold">
                                          <p:stCondLst>
                                            <p:cond delay="0"/>
                                          </p:stCondLst>
                                        </p:cTn>
                                        <p:tgtEl>
                                          <p:spTgt spid="17"/>
                                        </p:tgtEl>
                                        <p:attrNameLst>
                                          <p:attrName>r</p:attrName>
                                        </p:attrNameLst>
                                      </p:cBhvr>
                                    </p:animRot>
                                    <p:animRot by="-240000">
                                      <p:cBhvr>
                                        <p:cTn id="365" dur="200" fill="hold">
                                          <p:stCondLst>
                                            <p:cond delay="200"/>
                                          </p:stCondLst>
                                        </p:cTn>
                                        <p:tgtEl>
                                          <p:spTgt spid="17"/>
                                        </p:tgtEl>
                                        <p:attrNameLst>
                                          <p:attrName>r</p:attrName>
                                        </p:attrNameLst>
                                      </p:cBhvr>
                                    </p:animRot>
                                    <p:animRot by="240000">
                                      <p:cBhvr>
                                        <p:cTn id="366" dur="200" fill="hold">
                                          <p:stCondLst>
                                            <p:cond delay="400"/>
                                          </p:stCondLst>
                                        </p:cTn>
                                        <p:tgtEl>
                                          <p:spTgt spid="17"/>
                                        </p:tgtEl>
                                        <p:attrNameLst>
                                          <p:attrName>r</p:attrName>
                                        </p:attrNameLst>
                                      </p:cBhvr>
                                    </p:animRot>
                                    <p:animRot by="-240000">
                                      <p:cBhvr>
                                        <p:cTn id="367" dur="200" fill="hold">
                                          <p:stCondLst>
                                            <p:cond delay="600"/>
                                          </p:stCondLst>
                                        </p:cTn>
                                        <p:tgtEl>
                                          <p:spTgt spid="17"/>
                                        </p:tgtEl>
                                        <p:attrNameLst>
                                          <p:attrName>r</p:attrName>
                                        </p:attrNameLst>
                                      </p:cBhvr>
                                    </p:animRot>
                                    <p:animRot by="120000">
                                      <p:cBhvr>
                                        <p:cTn id="368" dur="200" fill="hold">
                                          <p:stCondLst>
                                            <p:cond delay="800"/>
                                          </p:stCondLst>
                                        </p:cTn>
                                        <p:tgtEl>
                                          <p:spTgt spid="17"/>
                                        </p:tgtEl>
                                        <p:attrNameLst>
                                          <p:attrName>r</p:attrName>
                                        </p:attrNameLst>
                                      </p:cBhvr>
                                    </p:animRot>
                                  </p:childTnLst>
                                </p:cTn>
                              </p:par>
                              <p:par>
                                <p:cTn id="369" presetID="32" presetClass="emph" presetSubtype="0" fill="hold" grpId="5" nodeType="withEffect">
                                  <p:stCondLst>
                                    <p:cond delay="0"/>
                                  </p:stCondLst>
                                  <p:childTnLst>
                                    <p:animRot by="120000">
                                      <p:cBhvr>
                                        <p:cTn id="370" dur="100" fill="hold">
                                          <p:stCondLst>
                                            <p:cond delay="0"/>
                                          </p:stCondLst>
                                        </p:cTn>
                                        <p:tgtEl>
                                          <p:spTgt spid="18"/>
                                        </p:tgtEl>
                                        <p:attrNameLst>
                                          <p:attrName>r</p:attrName>
                                        </p:attrNameLst>
                                      </p:cBhvr>
                                    </p:animRot>
                                    <p:animRot by="-240000">
                                      <p:cBhvr>
                                        <p:cTn id="371" dur="200" fill="hold">
                                          <p:stCondLst>
                                            <p:cond delay="200"/>
                                          </p:stCondLst>
                                        </p:cTn>
                                        <p:tgtEl>
                                          <p:spTgt spid="18"/>
                                        </p:tgtEl>
                                        <p:attrNameLst>
                                          <p:attrName>r</p:attrName>
                                        </p:attrNameLst>
                                      </p:cBhvr>
                                    </p:animRot>
                                    <p:animRot by="240000">
                                      <p:cBhvr>
                                        <p:cTn id="372" dur="200" fill="hold">
                                          <p:stCondLst>
                                            <p:cond delay="400"/>
                                          </p:stCondLst>
                                        </p:cTn>
                                        <p:tgtEl>
                                          <p:spTgt spid="18"/>
                                        </p:tgtEl>
                                        <p:attrNameLst>
                                          <p:attrName>r</p:attrName>
                                        </p:attrNameLst>
                                      </p:cBhvr>
                                    </p:animRot>
                                    <p:animRot by="-240000">
                                      <p:cBhvr>
                                        <p:cTn id="373" dur="200" fill="hold">
                                          <p:stCondLst>
                                            <p:cond delay="600"/>
                                          </p:stCondLst>
                                        </p:cTn>
                                        <p:tgtEl>
                                          <p:spTgt spid="18"/>
                                        </p:tgtEl>
                                        <p:attrNameLst>
                                          <p:attrName>r</p:attrName>
                                        </p:attrNameLst>
                                      </p:cBhvr>
                                    </p:animRot>
                                    <p:animRot by="120000">
                                      <p:cBhvr>
                                        <p:cTn id="374" dur="200" fill="hold">
                                          <p:stCondLst>
                                            <p:cond delay="800"/>
                                          </p:stCondLst>
                                        </p:cTn>
                                        <p:tgtEl>
                                          <p:spTgt spid="18"/>
                                        </p:tgtEl>
                                        <p:attrNameLst>
                                          <p:attrName>r</p:attrName>
                                        </p:attrNameLst>
                                      </p:cBhvr>
                                    </p:animRot>
                                  </p:childTnLst>
                                </p:cTn>
                              </p:par>
                              <p:par>
                                <p:cTn id="375" presetID="32" presetClass="emph" presetSubtype="0" fill="hold" grpId="5" nodeType="withEffect">
                                  <p:stCondLst>
                                    <p:cond delay="0"/>
                                  </p:stCondLst>
                                  <p:childTnLst>
                                    <p:animRot by="120000">
                                      <p:cBhvr>
                                        <p:cTn id="376" dur="100" fill="hold">
                                          <p:stCondLst>
                                            <p:cond delay="0"/>
                                          </p:stCondLst>
                                        </p:cTn>
                                        <p:tgtEl>
                                          <p:spTgt spid="19"/>
                                        </p:tgtEl>
                                        <p:attrNameLst>
                                          <p:attrName>r</p:attrName>
                                        </p:attrNameLst>
                                      </p:cBhvr>
                                    </p:animRot>
                                    <p:animRot by="-240000">
                                      <p:cBhvr>
                                        <p:cTn id="377" dur="200" fill="hold">
                                          <p:stCondLst>
                                            <p:cond delay="200"/>
                                          </p:stCondLst>
                                        </p:cTn>
                                        <p:tgtEl>
                                          <p:spTgt spid="19"/>
                                        </p:tgtEl>
                                        <p:attrNameLst>
                                          <p:attrName>r</p:attrName>
                                        </p:attrNameLst>
                                      </p:cBhvr>
                                    </p:animRot>
                                    <p:animRot by="240000">
                                      <p:cBhvr>
                                        <p:cTn id="378" dur="200" fill="hold">
                                          <p:stCondLst>
                                            <p:cond delay="400"/>
                                          </p:stCondLst>
                                        </p:cTn>
                                        <p:tgtEl>
                                          <p:spTgt spid="19"/>
                                        </p:tgtEl>
                                        <p:attrNameLst>
                                          <p:attrName>r</p:attrName>
                                        </p:attrNameLst>
                                      </p:cBhvr>
                                    </p:animRot>
                                    <p:animRot by="-240000">
                                      <p:cBhvr>
                                        <p:cTn id="379" dur="200" fill="hold">
                                          <p:stCondLst>
                                            <p:cond delay="600"/>
                                          </p:stCondLst>
                                        </p:cTn>
                                        <p:tgtEl>
                                          <p:spTgt spid="19"/>
                                        </p:tgtEl>
                                        <p:attrNameLst>
                                          <p:attrName>r</p:attrName>
                                        </p:attrNameLst>
                                      </p:cBhvr>
                                    </p:animRot>
                                    <p:animRot by="120000">
                                      <p:cBhvr>
                                        <p:cTn id="380" dur="200" fill="hold">
                                          <p:stCondLst>
                                            <p:cond delay="800"/>
                                          </p:stCondLst>
                                        </p:cTn>
                                        <p:tgtEl>
                                          <p:spTgt spid="19"/>
                                        </p:tgtEl>
                                        <p:attrNameLst>
                                          <p:attrName>r</p:attrName>
                                        </p:attrNameLst>
                                      </p:cBhvr>
                                    </p:animRot>
                                  </p:childTnLst>
                                </p:cTn>
                              </p:par>
                              <p:par>
                                <p:cTn id="381" presetID="32" presetClass="emph" presetSubtype="0" fill="hold" nodeType="withEffect">
                                  <p:stCondLst>
                                    <p:cond delay="0"/>
                                  </p:stCondLst>
                                  <p:childTnLst>
                                    <p:animRot by="120000">
                                      <p:cBhvr>
                                        <p:cTn id="382" dur="100" fill="hold">
                                          <p:stCondLst>
                                            <p:cond delay="0"/>
                                          </p:stCondLst>
                                        </p:cTn>
                                        <p:tgtEl>
                                          <p:spTgt spid="20"/>
                                        </p:tgtEl>
                                        <p:attrNameLst>
                                          <p:attrName>r</p:attrName>
                                        </p:attrNameLst>
                                      </p:cBhvr>
                                    </p:animRot>
                                    <p:animRot by="-240000">
                                      <p:cBhvr>
                                        <p:cTn id="383" dur="200" fill="hold">
                                          <p:stCondLst>
                                            <p:cond delay="200"/>
                                          </p:stCondLst>
                                        </p:cTn>
                                        <p:tgtEl>
                                          <p:spTgt spid="20"/>
                                        </p:tgtEl>
                                        <p:attrNameLst>
                                          <p:attrName>r</p:attrName>
                                        </p:attrNameLst>
                                      </p:cBhvr>
                                    </p:animRot>
                                    <p:animRot by="240000">
                                      <p:cBhvr>
                                        <p:cTn id="384" dur="200" fill="hold">
                                          <p:stCondLst>
                                            <p:cond delay="400"/>
                                          </p:stCondLst>
                                        </p:cTn>
                                        <p:tgtEl>
                                          <p:spTgt spid="20"/>
                                        </p:tgtEl>
                                        <p:attrNameLst>
                                          <p:attrName>r</p:attrName>
                                        </p:attrNameLst>
                                      </p:cBhvr>
                                    </p:animRot>
                                    <p:animRot by="-240000">
                                      <p:cBhvr>
                                        <p:cTn id="385" dur="200" fill="hold">
                                          <p:stCondLst>
                                            <p:cond delay="600"/>
                                          </p:stCondLst>
                                        </p:cTn>
                                        <p:tgtEl>
                                          <p:spTgt spid="20"/>
                                        </p:tgtEl>
                                        <p:attrNameLst>
                                          <p:attrName>r</p:attrName>
                                        </p:attrNameLst>
                                      </p:cBhvr>
                                    </p:animRot>
                                    <p:animRot by="120000">
                                      <p:cBhvr>
                                        <p:cTn id="386" dur="200" fill="hold">
                                          <p:stCondLst>
                                            <p:cond delay="800"/>
                                          </p:stCondLst>
                                        </p:cTn>
                                        <p:tgtEl>
                                          <p:spTgt spid="20"/>
                                        </p:tgtEl>
                                        <p:attrNameLst>
                                          <p:attrName>r</p:attrName>
                                        </p:attrNameLst>
                                      </p:cBhvr>
                                    </p:animRot>
                                  </p:childTnLst>
                                </p:cTn>
                              </p:par>
                              <p:par>
                                <p:cTn id="387" presetID="32" presetClass="emph" presetSubtype="0" fill="hold" grpId="4" nodeType="withEffect">
                                  <p:stCondLst>
                                    <p:cond delay="0"/>
                                  </p:stCondLst>
                                  <p:childTnLst>
                                    <p:animRot by="120000">
                                      <p:cBhvr>
                                        <p:cTn id="388" dur="100" fill="hold">
                                          <p:stCondLst>
                                            <p:cond delay="0"/>
                                          </p:stCondLst>
                                        </p:cTn>
                                        <p:tgtEl>
                                          <p:spTgt spid="21"/>
                                        </p:tgtEl>
                                        <p:attrNameLst>
                                          <p:attrName>r</p:attrName>
                                        </p:attrNameLst>
                                      </p:cBhvr>
                                    </p:animRot>
                                    <p:animRot by="-240000">
                                      <p:cBhvr>
                                        <p:cTn id="389" dur="200" fill="hold">
                                          <p:stCondLst>
                                            <p:cond delay="200"/>
                                          </p:stCondLst>
                                        </p:cTn>
                                        <p:tgtEl>
                                          <p:spTgt spid="21"/>
                                        </p:tgtEl>
                                        <p:attrNameLst>
                                          <p:attrName>r</p:attrName>
                                        </p:attrNameLst>
                                      </p:cBhvr>
                                    </p:animRot>
                                    <p:animRot by="240000">
                                      <p:cBhvr>
                                        <p:cTn id="390" dur="200" fill="hold">
                                          <p:stCondLst>
                                            <p:cond delay="400"/>
                                          </p:stCondLst>
                                        </p:cTn>
                                        <p:tgtEl>
                                          <p:spTgt spid="21"/>
                                        </p:tgtEl>
                                        <p:attrNameLst>
                                          <p:attrName>r</p:attrName>
                                        </p:attrNameLst>
                                      </p:cBhvr>
                                    </p:animRot>
                                    <p:animRot by="-240000">
                                      <p:cBhvr>
                                        <p:cTn id="391" dur="200" fill="hold">
                                          <p:stCondLst>
                                            <p:cond delay="600"/>
                                          </p:stCondLst>
                                        </p:cTn>
                                        <p:tgtEl>
                                          <p:spTgt spid="21"/>
                                        </p:tgtEl>
                                        <p:attrNameLst>
                                          <p:attrName>r</p:attrName>
                                        </p:attrNameLst>
                                      </p:cBhvr>
                                    </p:animRot>
                                    <p:animRot by="120000">
                                      <p:cBhvr>
                                        <p:cTn id="392" dur="200" fill="hold">
                                          <p:stCondLst>
                                            <p:cond delay="800"/>
                                          </p:stCondLst>
                                        </p:cTn>
                                        <p:tgtEl>
                                          <p:spTgt spid="21"/>
                                        </p:tgtEl>
                                        <p:attrNameLst>
                                          <p:attrName>r</p:attrName>
                                        </p:attrNameLst>
                                      </p:cBhvr>
                                    </p:animRot>
                                  </p:childTnLst>
                                </p:cTn>
                              </p:par>
                              <p:par>
                                <p:cTn id="393" presetID="32" presetClass="emph" presetSubtype="0" fill="hold" grpId="4" nodeType="withEffect">
                                  <p:stCondLst>
                                    <p:cond delay="0"/>
                                  </p:stCondLst>
                                  <p:childTnLst>
                                    <p:animRot by="120000">
                                      <p:cBhvr>
                                        <p:cTn id="394" dur="100" fill="hold">
                                          <p:stCondLst>
                                            <p:cond delay="0"/>
                                          </p:stCondLst>
                                        </p:cTn>
                                        <p:tgtEl>
                                          <p:spTgt spid="22"/>
                                        </p:tgtEl>
                                        <p:attrNameLst>
                                          <p:attrName>r</p:attrName>
                                        </p:attrNameLst>
                                      </p:cBhvr>
                                    </p:animRot>
                                    <p:animRot by="-240000">
                                      <p:cBhvr>
                                        <p:cTn id="395" dur="200" fill="hold">
                                          <p:stCondLst>
                                            <p:cond delay="200"/>
                                          </p:stCondLst>
                                        </p:cTn>
                                        <p:tgtEl>
                                          <p:spTgt spid="22"/>
                                        </p:tgtEl>
                                        <p:attrNameLst>
                                          <p:attrName>r</p:attrName>
                                        </p:attrNameLst>
                                      </p:cBhvr>
                                    </p:animRot>
                                    <p:animRot by="240000">
                                      <p:cBhvr>
                                        <p:cTn id="396" dur="200" fill="hold">
                                          <p:stCondLst>
                                            <p:cond delay="400"/>
                                          </p:stCondLst>
                                        </p:cTn>
                                        <p:tgtEl>
                                          <p:spTgt spid="22"/>
                                        </p:tgtEl>
                                        <p:attrNameLst>
                                          <p:attrName>r</p:attrName>
                                        </p:attrNameLst>
                                      </p:cBhvr>
                                    </p:animRot>
                                    <p:animRot by="-240000">
                                      <p:cBhvr>
                                        <p:cTn id="397" dur="200" fill="hold">
                                          <p:stCondLst>
                                            <p:cond delay="600"/>
                                          </p:stCondLst>
                                        </p:cTn>
                                        <p:tgtEl>
                                          <p:spTgt spid="22"/>
                                        </p:tgtEl>
                                        <p:attrNameLst>
                                          <p:attrName>r</p:attrName>
                                        </p:attrNameLst>
                                      </p:cBhvr>
                                    </p:animRot>
                                    <p:animRot by="120000">
                                      <p:cBhvr>
                                        <p:cTn id="398" dur="200" fill="hold">
                                          <p:stCondLst>
                                            <p:cond delay="800"/>
                                          </p:stCondLst>
                                        </p:cTn>
                                        <p:tgtEl>
                                          <p:spTgt spid="22"/>
                                        </p:tgtEl>
                                        <p:attrNameLst>
                                          <p:attrName>r</p:attrName>
                                        </p:attrNameLst>
                                      </p:cBhvr>
                                    </p:animRot>
                                  </p:childTnLst>
                                </p:cTn>
                              </p:par>
                              <p:par>
                                <p:cTn id="399" presetID="1" presetClass="emph" presetSubtype="2" fill="hold" nodeType="withEffect">
                                  <p:stCondLst>
                                    <p:cond delay="500"/>
                                  </p:stCondLst>
                                  <p:childTnLst>
                                    <p:animClr clrSpc="rgb" dir="cw">
                                      <p:cBhvr>
                                        <p:cTn id="400" dur="2000" fill="hold"/>
                                        <p:tgtEl>
                                          <p:spTgt spid="29"/>
                                        </p:tgtEl>
                                        <p:attrNameLst>
                                          <p:attrName>fillcolor</p:attrName>
                                        </p:attrNameLst>
                                      </p:cBhvr>
                                      <p:to>
                                        <a:srgbClr val="FF0000"/>
                                      </p:to>
                                    </p:animClr>
                                    <p:set>
                                      <p:cBhvr>
                                        <p:cTn id="401" dur="2000" fill="hold"/>
                                        <p:tgtEl>
                                          <p:spTgt spid="29"/>
                                        </p:tgtEl>
                                        <p:attrNameLst>
                                          <p:attrName>fill.type</p:attrName>
                                        </p:attrNameLst>
                                      </p:cBhvr>
                                      <p:to>
                                        <p:strVal val="solid"/>
                                      </p:to>
                                    </p:set>
                                    <p:set>
                                      <p:cBhvr>
                                        <p:cTn id="402" dur="2000" fill="hold"/>
                                        <p:tgtEl>
                                          <p:spTgt spid="29"/>
                                        </p:tgtEl>
                                        <p:attrNameLst>
                                          <p:attrName>fill.on</p:attrName>
                                        </p:attrNameLst>
                                      </p:cBhvr>
                                      <p:to>
                                        <p:strVal val="true"/>
                                      </p:to>
                                    </p:set>
                                  </p:childTnLst>
                                  <p:subTnLst>
                                    <p:audio>
                                      <p:cMediaNode>
                                        <p:cTn display="0" masterRel="sameClick">
                                          <p:stCondLst>
                                            <p:cond evt="begin" delay="0">
                                              <p:tn val="399"/>
                                            </p:cond>
                                          </p:stCondLst>
                                          <p:endCondLst>
                                            <p:cond evt="onStopAudio" delay="0">
                                              <p:tgtEl>
                                                <p:sldTgt/>
                                              </p:tgtEl>
                                            </p:cond>
                                          </p:endCondLst>
                                        </p:cTn>
                                        <p:tgtEl>
                                          <p:sndTgt r:embed="rId4" name="sai 50 (1).wav"/>
                                        </p:tgtEl>
                                      </p:cMediaNode>
                                    </p:audio>
                                  </p:subTnLst>
                                </p:cTn>
                              </p:par>
                              <p:par>
                                <p:cTn id="403" presetID="1" presetClass="emph" presetSubtype="2" fill="hold" nodeType="withEffect">
                                  <p:stCondLst>
                                    <p:cond delay="500"/>
                                  </p:stCondLst>
                                  <p:childTnLst>
                                    <p:animClr clrSpc="rgb" dir="cw">
                                      <p:cBhvr>
                                        <p:cTn id="404" dur="2000" fill="hold"/>
                                        <p:tgtEl>
                                          <p:spTgt spid="19"/>
                                        </p:tgtEl>
                                        <p:attrNameLst>
                                          <p:attrName>fillcolor</p:attrName>
                                        </p:attrNameLst>
                                      </p:cBhvr>
                                      <p:to>
                                        <a:srgbClr val="66FFFF"/>
                                      </p:to>
                                    </p:animClr>
                                    <p:set>
                                      <p:cBhvr>
                                        <p:cTn id="405" dur="2000" fill="hold"/>
                                        <p:tgtEl>
                                          <p:spTgt spid="19"/>
                                        </p:tgtEl>
                                        <p:attrNameLst>
                                          <p:attrName>fill.type</p:attrName>
                                        </p:attrNameLst>
                                      </p:cBhvr>
                                      <p:to>
                                        <p:strVal val="solid"/>
                                      </p:to>
                                    </p:set>
                                    <p:set>
                                      <p:cBhvr>
                                        <p:cTn id="406" dur="2000" fill="hold"/>
                                        <p:tgtEl>
                                          <p:spTgt spid="19"/>
                                        </p:tgtEl>
                                        <p:attrNameLst>
                                          <p:attrName>fill.on</p:attrName>
                                        </p:attrNameLst>
                                      </p:cBhvr>
                                      <p:to>
                                        <p:strVal val="true"/>
                                      </p:to>
                                    </p:set>
                                  </p:childTnLst>
                                </p:cTn>
                              </p:par>
                              <p:par>
                                <p:cTn id="407" presetID="47" presetClass="entr" presetSubtype="0" fill="hold" nodeType="withEffect">
                                  <p:stCondLst>
                                    <p:cond delay="500"/>
                                  </p:stCondLst>
                                  <p:childTnLst>
                                    <p:set>
                                      <p:cBhvr>
                                        <p:cTn id="408" dur="1" fill="hold">
                                          <p:stCondLst>
                                            <p:cond delay="0"/>
                                          </p:stCondLst>
                                        </p:cTn>
                                        <p:tgtEl>
                                          <p:spTgt spid="32"/>
                                        </p:tgtEl>
                                        <p:attrNameLst>
                                          <p:attrName>style.visibility</p:attrName>
                                        </p:attrNameLst>
                                      </p:cBhvr>
                                      <p:to>
                                        <p:strVal val="visible"/>
                                      </p:to>
                                    </p:set>
                                    <p:animEffect transition="in" filter="fade">
                                      <p:cBhvr>
                                        <p:cTn id="409" dur="1000"/>
                                        <p:tgtEl>
                                          <p:spTgt spid="32"/>
                                        </p:tgtEl>
                                      </p:cBhvr>
                                    </p:animEffect>
                                    <p:anim calcmode="lin" valueType="num">
                                      <p:cBhvr>
                                        <p:cTn id="410" dur="1000" fill="hold"/>
                                        <p:tgtEl>
                                          <p:spTgt spid="32"/>
                                        </p:tgtEl>
                                        <p:attrNameLst>
                                          <p:attrName>ppt_x</p:attrName>
                                        </p:attrNameLst>
                                      </p:cBhvr>
                                      <p:tavLst>
                                        <p:tav tm="0">
                                          <p:val>
                                            <p:strVal val="#ppt_x"/>
                                          </p:val>
                                        </p:tav>
                                        <p:tav tm="100000">
                                          <p:val>
                                            <p:strVal val="#ppt_x"/>
                                          </p:val>
                                        </p:tav>
                                      </p:tavLst>
                                    </p:anim>
                                    <p:anim calcmode="lin" valueType="num">
                                      <p:cBhvr>
                                        <p:cTn id="4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audio>
              <p:cMediaNode vol="80000">
                <p:cTn id="412" fill="hold" display="0">
                  <p:stCondLst>
                    <p:cond delay="indefinite"/>
                  </p:stCondLst>
                  <p:endCondLst>
                    <p:cond evt="onStopAudio" delay="0">
                      <p:tgtEl>
                        <p:sldTgt/>
                      </p:tgtEl>
                    </p:cond>
                  </p:endCondLst>
                </p:cTn>
                <p:tgtEl>
                  <p:spTgt spid="26"/>
                </p:tgtEl>
              </p:cMediaNode>
            </p:audio>
          </p:childTnLst>
        </p:cTn>
      </p:par>
    </p:tnLst>
    <p:bldLst>
      <p:bldP spid="16" grpId="0"/>
      <p:bldP spid="18" grpId="0" animBg="1"/>
      <p:bldP spid="18" grpId="1" animBg="1"/>
      <p:bldP spid="18" grpId="2" animBg="1"/>
      <p:bldP spid="18" grpId="3" animBg="1"/>
      <p:bldP spid="18" grpId="4" animBg="1"/>
      <p:bldP spid="18" grpId="5" animBg="1"/>
      <p:bldP spid="19" grpId="0" animBg="1"/>
      <p:bldP spid="19" grpId="1" animBg="1"/>
      <p:bldP spid="19" grpId="2" animBg="1"/>
      <p:bldP spid="19" grpId="3" animBg="1"/>
      <p:bldP spid="19" grpId="4" animBg="1"/>
      <p:bldP spid="19" grpId="5"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P spid="28" grpId="0" animBg="1"/>
      <p:bldP spid="28" grpId="1" animBg="1"/>
      <p:bldP spid="28" grpId="2" animBg="1"/>
      <p:bldP spid="28" grpId="3" animBg="1"/>
      <p:bldP spid="29" grpId="0" animBg="1"/>
      <p:bldP spid="29" grpId="1" animBg="1"/>
      <p:bldP spid="29" grpId="2" animBg="1"/>
      <p:bldP spid="29" grpId="3"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16" name="Rectangle 15"/>
          <p:cNvSpPr/>
          <p:nvPr/>
        </p:nvSpPr>
        <p:spPr>
          <a:xfrm>
            <a:off x="228144" y="229184"/>
            <a:ext cx="11963856" cy="1446358"/>
          </a:xfrm>
          <a:prstGeom prst="rect">
            <a:avLst/>
          </a:prstGeom>
        </p:spPr>
        <p:txBody>
          <a:bodyPr wrap="square">
            <a:spAutoFit/>
          </a:bodyPr>
          <a:lstStyle/>
          <a:p>
            <a:pPr algn="ctr" defTabSz="1219170"/>
            <a:r>
              <a:rPr lang="vi-VN" sz="2933" b="1" dirty="0">
                <a:solidFill>
                  <a:prstClr val="white"/>
                </a:solidFill>
                <a:latin typeface="Times New Roman" panose="02020603050405020304" pitchFamily="18" charset="0"/>
                <a:cs typeface="Times New Roman" pitchFamily="18" charset="0"/>
              </a:rPr>
              <a:t>Trong bài ‘‘Ươm mầm’’.</a:t>
            </a:r>
          </a:p>
          <a:p>
            <a:pPr algn="ctr" defTabSz="1219170"/>
            <a:r>
              <a:rPr lang="vi-VN" sz="2933"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Ở trường phổ thông, Rô-linh là một học sinh như thế nào?</a:t>
            </a:r>
            <a:endParaRPr lang="vi-VN" sz="2933" b="1" dirty="0">
              <a:solidFill>
                <a:prstClr val="white"/>
              </a:solidFill>
              <a:effectLst>
                <a:outerShdw blurRad="38100" dist="38100" dir="2700000" algn="tl">
                  <a:srgbClr val="000000">
                    <a:alpha val="43137"/>
                  </a:srgbClr>
                </a:outerShdw>
              </a:effectLst>
              <a:latin typeface="Times New Roman" panose="02020603050405020304" pitchFamily="18" charset="0"/>
            </a:endParaRPr>
          </a:p>
          <a:p>
            <a:pPr algn="ctr" defTabSz="1219170"/>
            <a:r>
              <a:rPr lang="vi-VN" sz="2933" b="1" dirty="0">
                <a:solidFill>
                  <a:prstClr val="white"/>
                </a:solidFill>
                <a:latin typeface="Times New Roman" panose="02020603050405020304" pitchFamily="18" charset="0"/>
                <a:cs typeface="Times New Roman" pitchFamily="18" charset="0"/>
              </a:rPr>
              <a:t>Chọn ý đúng</a:t>
            </a: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3962400" y="2459169"/>
            <a:ext cx="1689621" cy="2118907"/>
          </a:xfrm>
          <a:prstGeom prst="rect">
            <a:avLst/>
          </a:prstGeom>
        </p:spPr>
      </p:pic>
      <p:sp>
        <p:nvSpPr>
          <p:cNvPr id="18" name="Freeform 17"/>
          <p:cNvSpPr/>
          <p:nvPr/>
        </p:nvSpPr>
        <p:spPr>
          <a:xfrm>
            <a:off x="4543665" y="453048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9" name="Rectangle 18"/>
          <p:cNvSpPr/>
          <p:nvPr/>
        </p:nvSpPr>
        <p:spPr>
          <a:xfrm>
            <a:off x="3650267" y="506965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133" dirty="0">
              <a:solidFill>
                <a:prstClr val="black"/>
              </a:solidFill>
              <a:latin typeface="Times New Roman" panose="02020603050405020304" pitchFamily="18" charset="0"/>
              <a:cs typeface="Times New Roman" pitchFamily="18" charset="0"/>
            </a:endParaRPr>
          </a:p>
          <a:p>
            <a:pPr algn="ctr" defTabSz="1219170"/>
            <a:r>
              <a:rPr lang="vi-VN" sz="2133" dirty="0">
                <a:solidFill>
                  <a:prstClr val="black"/>
                </a:solidFill>
                <a:latin typeface="Times New Roman" panose="02020603050405020304" pitchFamily="18" charset="0"/>
                <a:cs typeface="Times New Roman" pitchFamily="18" charset="0"/>
              </a:rPr>
              <a:t>B. Rô-linh được đánh giá là một trong những học sinh tài năng nhất.</a:t>
            </a:r>
          </a:p>
          <a:p>
            <a:pPr algn="ctr" defTabSz="1219170"/>
            <a:endParaRPr lang="vi-VN" sz="2133" dirty="0">
              <a:solidFill>
                <a:prstClr val="black"/>
              </a:solidFill>
              <a:latin typeface="Times New Roman" panose="02020603050405020304" pitchFamily="18" charset="0"/>
              <a:cs typeface="Times New Roman" pitchFamily="18" charset="0"/>
            </a:endParaRP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99235" y="2514600"/>
            <a:ext cx="1689621" cy="2118907"/>
          </a:xfrm>
          <a:prstGeom prst="rect">
            <a:avLst/>
          </a:prstGeom>
        </p:spPr>
      </p:pic>
      <p:sp>
        <p:nvSpPr>
          <p:cNvPr id="21" name="Freeform 20"/>
          <p:cNvSpPr/>
          <p:nvPr/>
        </p:nvSpPr>
        <p:spPr>
          <a:xfrm>
            <a:off x="7480500"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2" name="Rectangle 21"/>
          <p:cNvSpPr/>
          <p:nvPr/>
        </p:nvSpPr>
        <p:spPr>
          <a:xfrm>
            <a:off x="6587102"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C. Rô-linh là một học sinh tệ nhất ở trường</a:t>
            </a:r>
          </a:p>
        </p:txBody>
      </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659334" y="2514600"/>
            <a:ext cx="1689621" cy="2118907"/>
          </a:xfrm>
          <a:prstGeom prst="rect">
            <a:avLst/>
          </a:prstGeom>
        </p:spPr>
      </p:pic>
      <p:sp>
        <p:nvSpPr>
          <p:cNvPr id="24" name="Freeform 23"/>
          <p:cNvSpPr/>
          <p:nvPr/>
        </p:nvSpPr>
        <p:spPr>
          <a:xfrm>
            <a:off x="10240598"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5" name="Rectangle 24"/>
          <p:cNvSpPr/>
          <p:nvPr/>
        </p:nvSpPr>
        <p:spPr>
          <a:xfrm>
            <a:off x="9347201"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D. Tất cả đáp án A, B, C đều sai</a:t>
            </a:r>
          </a:p>
        </p:txBody>
      </p:sp>
      <p:pic>
        <p:nvPicPr>
          <p:cNvPr id="26"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1046247" y="2467636"/>
            <a:ext cx="1689621" cy="2118907"/>
          </a:xfrm>
          <a:prstGeom prst="rect">
            <a:avLst/>
          </a:prstGeom>
        </p:spPr>
      </p:pic>
      <p:sp>
        <p:nvSpPr>
          <p:cNvPr id="28" name="Freeform 27"/>
          <p:cNvSpPr/>
          <p:nvPr/>
        </p:nvSpPr>
        <p:spPr>
          <a:xfrm>
            <a:off x="1627512" y="4538954"/>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9" name="Rectangle 28"/>
          <p:cNvSpPr/>
          <p:nvPr/>
        </p:nvSpPr>
        <p:spPr>
          <a:xfrm>
            <a:off x="734114" y="5078121"/>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A. Rô-linh là một học sinh xếp cuối của trường</a:t>
            </a:r>
          </a:p>
        </p:txBody>
      </p:sp>
      <p:pic>
        <p:nvPicPr>
          <p:cNvPr id="30" name="Picture 29">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729437"/>
            <a:ext cx="1320800" cy="988364"/>
          </a:xfrm>
          <a:prstGeom prst="rect">
            <a:avLst/>
          </a:prstGeom>
        </p:spPr>
      </p:pic>
      <p:pic>
        <p:nvPicPr>
          <p:cNvPr id="31" name="Picture 30">
            <a:hlinkClick r:id="rId10" action="ppaction://hlinksldjump"/>
          </p:cNvPr>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10988" t="20000" r="8025" b="29630"/>
          <a:stretch/>
        </p:blipFill>
        <p:spPr>
          <a:xfrm flipH="1">
            <a:off x="5499828" y="1729436"/>
            <a:ext cx="1420489" cy="1062963"/>
          </a:xfrm>
          <a:prstGeom prst="rect">
            <a:avLst/>
          </a:prstGeom>
        </p:spPr>
      </p:pic>
    </p:spTree>
    <p:extLst>
      <p:ext uri="{BB962C8B-B14F-4D97-AF65-F5344CB8AC3E}">
        <p14:creationId xmlns:p14="http://schemas.microsoft.com/office/powerpoint/2010/main" val="41995485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1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9"/>
                                        </p:tgtEl>
                                        <p:attrNameLst>
                                          <p:attrName>fillcolor</p:attrName>
                                        </p:attrNameLst>
                                      </p:cBhvr>
                                      <p:to>
                                        <a:srgbClr val="66FFFF"/>
                                      </p:to>
                                    </p:animClr>
                                    <p:set>
                                      <p:cBhvr>
                                        <p:cTn id="75" dur="2000" fill="hold"/>
                                        <p:tgtEl>
                                          <p:spTgt spid="19"/>
                                        </p:tgtEl>
                                        <p:attrNameLst>
                                          <p:attrName>fill.type</p:attrName>
                                        </p:attrNameLst>
                                      </p:cBhvr>
                                      <p:to>
                                        <p:strVal val="solid"/>
                                      </p:to>
                                    </p:set>
                                    <p:set>
                                      <p:cBhvr>
                                        <p:cTn id="76" dur="2000" fill="hold"/>
                                        <p:tgtEl>
                                          <p:spTgt spid="19"/>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3448" fill="hold"/>
                                        <p:tgtEl>
                                          <p:spTgt spid="26"/>
                                        </p:tgtEl>
                                      </p:cBhvr>
                                    </p:cmd>
                                  </p:childTnLst>
                                </p:cTn>
                              </p:par>
                              <p:par>
                                <p:cTn id="79" presetID="32" presetClass="emph" presetSubtype="0" repeatCount="2000" fill="hold" nodeType="withEffect">
                                  <p:stCondLst>
                                    <p:cond delay="2000"/>
                                  </p:stCondLst>
                                  <p:childTnLst>
                                    <p:animRot by="120000">
                                      <p:cBhvr>
                                        <p:cTn id="80" dur="100" fill="hold">
                                          <p:stCondLst>
                                            <p:cond delay="0"/>
                                          </p:stCondLst>
                                        </p:cTn>
                                        <p:tgtEl>
                                          <p:spTgt spid="23"/>
                                        </p:tgtEl>
                                        <p:attrNameLst>
                                          <p:attrName>r</p:attrName>
                                        </p:attrNameLst>
                                      </p:cBhvr>
                                    </p:animRot>
                                    <p:animRot by="-240000">
                                      <p:cBhvr>
                                        <p:cTn id="81" dur="200" fill="hold">
                                          <p:stCondLst>
                                            <p:cond delay="200"/>
                                          </p:stCondLst>
                                        </p:cTn>
                                        <p:tgtEl>
                                          <p:spTgt spid="23"/>
                                        </p:tgtEl>
                                        <p:attrNameLst>
                                          <p:attrName>r</p:attrName>
                                        </p:attrNameLst>
                                      </p:cBhvr>
                                    </p:animRot>
                                    <p:animRot by="240000">
                                      <p:cBhvr>
                                        <p:cTn id="82" dur="200" fill="hold">
                                          <p:stCondLst>
                                            <p:cond delay="400"/>
                                          </p:stCondLst>
                                        </p:cTn>
                                        <p:tgtEl>
                                          <p:spTgt spid="23"/>
                                        </p:tgtEl>
                                        <p:attrNameLst>
                                          <p:attrName>r</p:attrName>
                                        </p:attrNameLst>
                                      </p:cBhvr>
                                    </p:animRot>
                                    <p:animRot by="-240000">
                                      <p:cBhvr>
                                        <p:cTn id="83" dur="200" fill="hold">
                                          <p:stCondLst>
                                            <p:cond delay="600"/>
                                          </p:stCondLst>
                                        </p:cTn>
                                        <p:tgtEl>
                                          <p:spTgt spid="23"/>
                                        </p:tgtEl>
                                        <p:attrNameLst>
                                          <p:attrName>r</p:attrName>
                                        </p:attrNameLst>
                                      </p:cBhvr>
                                    </p:animRot>
                                    <p:animRot by="120000">
                                      <p:cBhvr>
                                        <p:cTn id="84" dur="200" fill="hold">
                                          <p:stCondLst>
                                            <p:cond delay="800"/>
                                          </p:stCondLst>
                                        </p:cTn>
                                        <p:tgtEl>
                                          <p:spTgt spid="23"/>
                                        </p:tgtEl>
                                        <p:attrNameLst>
                                          <p:attrName>r</p:attrName>
                                        </p:attrNameLst>
                                      </p:cBhvr>
                                    </p:animRot>
                                  </p:childTnLst>
                                </p:cTn>
                              </p:par>
                              <p:par>
                                <p:cTn id="85" presetID="32" presetClass="emph" presetSubtype="0" repeatCount="2000" fill="hold" grpId="1" nodeType="withEffect">
                                  <p:stCondLst>
                                    <p:cond delay="2000"/>
                                  </p:stCondLst>
                                  <p:childTnLst>
                                    <p:animRot by="120000">
                                      <p:cBhvr>
                                        <p:cTn id="86" dur="100" fill="hold">
                                          <p:stCondLst>
                                            <p:cond delay="0"/>
                                          </p:stCondLst>
                                        </p:cTn>
                                        <p:tgtEl>
                                          <p:spTgt spid="24"/>
                                        </p:tgtEl>
                                        <p:attrNameLst>
                                          <p:attrName>r</p:attrName>
                                        </p:attrNameLst>
                                      </p:cBhvr>
                                    </p:animRot>
                                    <p:animRot by="-240000">
                                      <p:cBhvr>
                                        <p:cTn id="87" dur="200" fill="hold">
                                          <p:stCondLst>
                                            <p:cond delay="200"/>
                                          </p:stCondLst>
                                        </p:cTn>
                                        <p:tgtEl>
                                          <p:spTgt spid="24"/>
                                        </p:tgtEl>
                                        <p:attrNameLst>
                                          <p:attrName>r</p:attrName>
                                        </p:attrNameLst>
                                      </p:cBhvr>
                                    </p:animRot>
                                    <p:animRot by="240000">
                                      <p:cBhvr>
                                        <p:cTn id="88" dur="200" fill="hold">
                                          <p:stCondLst>
                                            <p:cond delay="400"/>
                                          </p:stCondLst>
                                        </p:cTn>
                                        <p:tgtEl>
                                          <p:spTgt spid="24"/>
                                        </p:tgtEl>
                                        <p:attrNameLst>
                                          <p:attrName>r</p:attrName>
                                        </p:attrNameLst>
                                      </p:cBhvr>
                                    </p:animRot>
                                    <p:animRot by="-240000">
                                      <p:cBhvr>
                                        <p:cTn id="89" dur="200" fill="hold">
                                          <p:stCondLst>
                                            <p:cond delay="600"/>
                                          </p:stCondLst>
                                        </p:cTn>
                                        <p:tgtEl>
                                          <p:spTgt spid="24"/>
                                        </p:tgtEl>
                                        <p:attrNameLst>
                                          <p:attrName>r</p:attrName>
                                        </p:attrNameLst>
                                      </p:cBhvr>
                                    </p:animRot>
                                    <p:animRot by="120000">
                                      <p:cBhvr>
                                        <p:cTn id="90" dur="200" fill="hold">
                                          <p:stCondLst>
                                            <p:cond delay="800"/>
                                          </p:stCondLst>
                                        </p:cTn>
                                        <p:tgtEl>
                                          <p:spTgt spid="24"/>
                                        </p:tgtEl>
                                        <p:attrNameLst>
                                          <p:attrName>r</p:attrName>
                                        </p:attrNameLst>
                                      </p:cBhvr>
                                    </p:animRot>
                                  </p:childTnLst>
                                </p:cTn>
                              </p:par>
                              <p:par>
                                <p:cTn id="91" presetID="32" presetClass="emph" presetSubtype="0" repeatCount="2000" fill="hold" grpId="1" nodeType="withEffect">
                                  <p:stCondLst>
                                    <p:cond delay="2000"/>
                                  </p:stCondLst>
                                  <p:childTnLst>
                                    <p:animRot by="120000">
                                      <p:cBhvr>
                                        <p:cTn id="92" dur="100" fill="hold">
                                          <p:stCondLst>
                                            <p:cond delay="0"/>
                                          </p:stCondLst>
                                        </p:cTn>
                                        <p:tgtEl>
                                          <p:spTgt spid="25"/>
                                        </p:tgtEl>
                                        <p:attrNameLst>
                                          <p:attrName>r</p:attrName>
                                        </p:attrNameLst>
                                      </p:cBhvr>
                                    </p:animRot>
                                    <p:animRot by="-240000">
                                      <p:cBhvr>
                                        <p:cTn id="93" dur="200" fill="hold">
                                          <p:stCondLst>
                                            <p:cond delay="200"/>
                                          </p:stCondLst>
                                        </p:cTn>
                                        <p:tgtEl>
                                          <p:spTgt spid="25"/>
                                        </p:tgtEl>
                                        <p:attrNameLst>
                                          <p:attrName>r</p:attrName>
                                        </p:attrNameLst>
                                      </p:cBhvr>
                                    </p:animRot>
                                    <p:animRot by="240000">
                                      <p:cBhvr>
                                        <p:cTn id="94" dur="200" fill="hold">
                                          <p:stCondLst>
                                            <p:cond delay="400"/>
                                          </p:stCondLst>
                                        </p:cTn>
                                        <p:tgtEl>
                                          <p:spTgt spid="25"/>
                                        </p:tgtEl>
                                        <p:attrNameLst>
                                          <p:attrName>r</p:attrName>
                                        </p:attrNameLst>
                                      </p:cBhvr>
                                    </p:animRot>
                                    <p:animRot by="-240000">
                                      <p:cBhvr>
                                        <p:cTn id="95" dur="200" fill="hold">
                                          <p:stCondLst>
                                            <p:cond delay="600"/>
                                          </p:stCondLst>
                                        </p:cTn>
                                        <p:tgtEl>
                                          <p:spTgt spid="25"/>
                                        </p:tgtEl>
                                        <p:attrNameLst>
                                          <p:attrName>r</p:attrName>
                                        </p:attrNameLst>
                                      </p:cBhvr>
                                    </p:animRot>
                                    <p:animRot by="120000">
                                      <p:cBhvr>
                                        <p:cTn id="96" dur="200" fill="hold">
                                          <p:stCondLst>
                                            <p:cond delay="800"/>
                                          </p:stCondLst>
                                        </p:cTn>
                                        <p:tgtEl>
                                          <p:spTgt spid="25"/>
                                        </p:tgtEl>
                                        <p:attrNameLst>
                                          <p:attrName>r</p:attrName>
                                        </p:attrNameLst>
                                      </p:cBhvr>
                                    </p:animRot>
                                  </p:childTnLst>
                                </p:cTn>
                              </p:par>
                              <p:par>
                                <p:cTn id="97" presetID="32" presetClass="emph" presetSubtype="0" repeatCount="2000" fill="hold" nodeType="withEffect">
                                  <p:stCondLst>
                                    <p:cond delay="2000"/>
                                  </p:stCondLst>
                                  <p:childTnLst>
                                    <p:animRot by="120000">
                                      <p:cBhvr>
                                        <p:cTn id="98" dur="100" fill="hold">
                                          <p:stCondLst>
                                            <p:cond delay="0"/>
                                          </p:stCondLst>
                                        </p:cTn>
                                        <p:tgtEl>
                                          <p:spTgt spid="17"/>
                                        </p:tgtEl>
                                        <p:attrNameLst>
                                          <p:attrName>r</p:attrName>
                                        </p:attrNameLst>
                                      </p:cBhvr>
                                    </p:animRot>
                                    <p:animRot by="-240000">
                                      <p:cBhvr>
                                        <p:cTn id="99" dur="200" fill="hold">
                                          <p:stCondLst>
                                            <p:cond delay="200"/>
                                          </p:stCondLst>
                                        </p:cTn>
                                        <p:tgtEl>
                                          <p:spTgt spid="17"/>
                                        </p:tgtEl>
                                        <p:attrNameLst>
                                          <p:attrName>r</p:attrName>
                                        </p:attrNameLst>
                                      </p:cBhvr>
                                    </p:animRot>
                                    <p:animRot by="240000">
                                      <p:cBhvr>
                                        <p:cTn id="100" dur="200" fill="hold">
                                          <p:stCondLst>
                                            <p:cond delay="400"/>
                                          </p:stCondLst>
                                        </p:cTn>
                                        <p:tgtEl>
                                          <p:spTgt spid="17"/>
                                        </p:tgtEl>
                                        <p:attrNameLst>
                                          <p:attrName>r</p:attrName>
                                        </p:attrNameLst>
                                      </p:cBhvr>
                                    </p:animRot>
                                    <p:animRot by="-240000">
                                      <p:cBhvr>
                                        <p:cTn id="101" dur="200" fill="hold">
                                          <p:stCondLst>
                                            <p:cond delay="600"/>
                                          </p:stCondLst>
                                        </p:cTn>
                                        <p:tgtEl>
                                          <p:spTgt spid="17"/>
                                        </p:tgtEl>
                                        <p:attrNameLst>
                                          <p:attrName>r</p:attrName>
                                        </p:attrNameLst>
                                      </p:cBhvr>
                                    </p:animRot>
                                    <p:animRot by="120000">
                                      <p:cBhvr>
                                        <p:cTn id="102" dur="200" fill="hold">
                                          <p:stCondLst>
                                            <p:cond delay="800"/>
                                          </p:stCondLst>
                                        </p:cTn>
                                        <p:tgtEl>
                                          <p:spTgt spid="17"/>
                                        </p:tgtEl>
                                        <p:attrNameLst>
                                          <p:attrName>r</p:attrName>
                                        </p:attrNameLst>
                                      </p:cBhvr>
                                    </p:animRot>
                                  </p:childTnLst>
                                </p:cTn>
                              </p:par>
                              <p:par>
                                <p:cTn id="103" presetID="32" presetClass="emph" presetSubtype="0" repeatCount="2000" fill="hold" grpId="1" nodeType="withEffect">
                                  <p:stCondLst>
                                    <p:cond delay="2000"/>
                                  </p:stCondLst>
                                  <p:childTnLst>
                                    <p:animRot by="120000">
                                      <p:cBhvr>
                                        <p:cTn id="104" dur="100" fill="hold">
                                          <p:stCondLst>
                                            <p:cond delay="0"/>
                                          </p:stCondLst>
                                        </p:cTn>
                                        <p:tgtEl>
                                          <p:spTgt spid="18"/>
                                        </p:tgtEl>
                                        <p:attrNameLst>
                                          <p:attrName>r</p:attrName>
                                        </p:attrNameLst>
                                      </p:cBhvr>
                                    </p:animRot>
                                    <p:animRot by="-240000">
                                      <p:cBhvr>
                                        <p:cTn id="105" dur="200" fill="hold">
                                          <p:stCondLst>
                                            <p:cond delay="200"/>
                                          </p:stCondLst>
                                        </p:cTn>
                                        <p:tgtEl>
                                          <p:spTgt spid="18"/>
                                        </p:tgtEl>
                                        <p:attrNameLst>
                                          <p:attrName>r</p:attrName>
                                        </p:attrNameLst>
                                      </p:cBhvr>
                                    </p:animRot>
                                    <p:animRot by="240000">
                                      <p:cBhvr>
                                        <p:cTn id="106" dur="200" fill="hold">
                                          <p:stCondLst>
                                            <p:cond delay="400"/>
                                          </p:stCondLst>
                                        </p:cTn>
                                        <p:tgtEl>
                                          <p:spTgt spid="18"/>
                                        </p:tgtEl>
                                        <p:attrNameLst>
                                          <p:attrName>r</p:attrName>
                                        </p:attrNameLst>
                                      </p:cBhvr>
                                    </p:animRot>
                                    <p:animRot by="-240000">
                                      <p:cBhvr>
                                        <p:cTn id="107" dur="200" fill="hold">
                                          <p:stCondLst>
                                            <p:cond delay="600"/>
                                          </p:stCondLst>
                                        </p:cTn>
                                        <p:tgtEl>
                                          <p:spTgt spid="18"/>
                                        </p:tgtEl>
                                        <p:attrNameLst>
                                          <p:attrName>r</p:attrName>
                                        </p:attrNameLst>
                                      </p:cBhvr>
                                    </p:animRot>
                                    <p:animRot by="120000">
                                      <p:cBhvr>
                                        <p:cTn id="108" dur="200" fill="hold">
                                          <p:stCondLst>
                                            <p:cond delay="800"/>
                                          </p:stCondLst>
                                        </p:cTn>
                                        <p:tgtEl>
                                          <p:spTgt spid="18"/>
                                        </p:tgtEl>
                                        <p:attrNameLst>
                                          <p:attrName>r</p:attrName>
                                        </p:attrNameLst>
                                      </p:cBhvr>
                                    </p:animRot>
                                  </p:childTnLst>
                                </p:cTn>
                              </p:par>
                              <p:par>
                                <p:cTn id="109" presetID="32" presetClass="emph" presetSubtype="0" repeatCount="2000" fill="hold" grpId="1" nodeType="withEffect">
                                  <p:stCondLst>
                                    <p:cond delay="200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repeatCount="2000" fill="hold" nodeType="withEffect">
                                  <p:stCondLst>
                                    <p:cond delay="2000"/>
                                  </p:stCondLst>
                                  <p:childTnLst>
                                    <p:animRot by="120000">
                                      <p:cBhvr>
                                        <p:cTn id="116" dur="100" fill="hold">
                                          <p:stCondLst>
                                            <p:cond delay="0"/>
                                          </p:stCondLst>
                                        </p:cTn>
                                        <p:tgtEl>
                                          <p:spTgt spid="20"/>
                                        </p:tgtEl>
                                        <p:attrNameLst>
                                          <p:attrName>r</p:attrName>
                                        </p:attrNameLst>
                                      </p:cBhvr>
                                    </p:animRot>
                                    <p:animRot by="-240000">
                                      <p:cBhvr>
                                        <p:cTn id="117" dur="200" fill="hold">
                                          <p:stCondLst>
                                            <p:cond delay="200"/>
                                          </p:stCondLst>
                                        </p:cTn>
                                        <p:tgtEl>
                                          <p:spTgt spid="20"/>
                                        </p:tgtEl>
                                        <p:attrNameLst>
                                          <p:attrName>r</p:attrName>
                                        </p:attrNameLst>
                                      </p:cBhvr>
                                    </p:animRot>
                                    <p:animRot by="240000">
                                      <p:cBhvr>
                                        <p:cTn id="118" dur="200" fill="hold">
                                          <p:stCondLst>
                                            <p:cond delay="400"/>
                                          </p:stCondLst>
                                        </p:cTn>
                                        <p:tgtEl>
                                          <p:spTgt spid="20"/>
                                        </p:tgtEl>
                                        <p:attrNameLst>
                                          <p:attrName>r</p:attrName>
                                        </p:attrNameLst>
                                      </p:cBhvr>
                                    </p:animRot>
                                    <p:animRot by="-240000">
                                      <p:cBhvr>
                                        <p:cTn id="119" dur="200" fill="hold">
                                          <p:stCondLst>
                                            <p:cond delay="600"/>
                                          </p:stCondLst>
                                        </p:cTn>
                                        <p:tgtEl>
                                          <p:spTgt spid="20"/>
                                        </p:tgtEl>
                                        <p:attrNameLst>
                                          <p:attrName>r</p:attrName>
                                        </p:attrNameLst>
                                      </p:cBhvr>
                                    </p:animRot>
                                    <p:animRot by="120000">
                                      <p:cBhvr>
                                        <p:cTn id="120" dur="200" fill="hold">
                                          <p:stCondLst>
                                            <p:cond delay="800"/>
                                          </p:stCondLst>
                                        </p:cTn>
                                        <p:tgtEl>
                                          <p:spTgt spid="20"/>
                                        </p:tgtEl>
                                        <p:attrNameLst>
                                          <p:attrName>r</p:attrName>
                                        </p:attrNameLst>
                                      </p:cBhvr>
                                    </p:animRot>
                                  </p:childTnLst>
                                </p:cTn>
                              </p:par>
                              <p:par>
                                <p:cTn id="121" presetID="32" presetClass="emph" presetSubtype="0" repeatCount="2000" fill="hold" grpId="1" nodeType="withEffect">
                                  <p:stCondLst>
                                    <p:cond delay="2000"/>
                                  </p:stCondLst>
                                  <p:childTnLst>
                                    <p:animRot by="120000">
                                      <p:cBhvr>
                                        <p:cTn id="122" dur="100" fill="hold">
                                          <p:stCondLst>
                                            <p:cond delay="0"/>
                                          </p:stCondLst>
                                        </p:cTn>
                                        <p:tgtEl>
                                          <p:spTgt spid="21"/>
                                        </p:tgtEl>
                                        <p:attrNameLst>
                                          <p:attrName>r</p:attrName>
                                        </p:attrNameLst>
                                      </p:cBhvr>
                                    </p:animRot>
                                    <p:animRot by="-240000">
                                      <p:cBhvr>
                                        <p:cTn id="123" dur="200" fill="hold">
                                          <p:stCondLst>
                                            <p:cond delay="200"/>
                                          </p:stCondLst>
                                        </p:cTn>
                                        <p:tgtEl>
                                          <p:spTgt spid="21"/>
                                        </p:tgtEl>
                                        <p:attrNameLst>
                                          <p:attrName>r</p:attrName>
                                        </p:attrNameLst>
                                      </p:cBhvr>
                                    </p:animRot>
                                    <p:animRot by="240000">
                                      <p:cBhvr>
                                        <p:cTn id="124" dur="200" fill="hold">
                                          <p:stCondLst>
                                            <p:cond delay="400"/>
                                          </p:stCondLst>
                                        </p:cTn>
                                        <p:tgtEl>
                                          <p:spTgt spid="21"/>
                                        </p:tgtEl>
                                        <p:attrNameLst>
                                          <p:attrName>r</p:attrName>
                                        </p:attrNameLst>
                                      </p:cBhvr>
                                    </p:animRot>
                                    <p:animRot by="-240000">
                                      <p:cBhvr>
                                        <p:cTn id="125" dur="200" fill="hold">
                                          <p:stCondLst>
                                            <p:cond delay="600"/>
                                          </p:stCondLst>
                                        </p:cTn>
                                        <p:tgtEl>
                                          <p:spTgt spid="21"/>
                                        </p:tgtEl>
                                        <p:attrNameLst>
                                          <p:attrName>r</p:attrName>
                                        </p:attrNameLst>
                                      </p:cBhvr>
                                    </p:animRot>
                                    <p:animRot by="120000">
                                      <p:cBhvr>
                                        <p:cTn id="126" dur="200" fill="hold">
                                          <p:stCondLst>
                                            <p:cond delay="800"/>
                                          </p:stCondLst>
                                        </p:cTn>
                                        <p:tgtEl>
                                          <p:spTgt spid="21"/>
                                        </p:tgtEl>
                                        <p:attrNameLst>
                                          <p:attrName>r</p:attrName>
                                        </p:attrNameLst>
                                      </p:cBhvr>
                                    </p:animRot>
                                  </p:childTnLst>
                                </p:cTn>
                              </p:par>
                              <p:par>
                                <p:cTn id="127" presetID="32" presetClass="emph" presetSubtype="0" repeatCount="2000" fill="hold" grpId="1" nodeType="withEffect">
                                  <p:stCondLst>
                                    <p:cond delay="2000"/>
                                  </p:stCondLst>
                                  <p:childTnLst>
                                    <p:animRot by="120000">
                                      <p:cBhvr>
                                        <p:cTn id="128" dur="100" fill="hold">
                                          <p:stCondLst>
                                            <p:cond delay="0"/>
                                          </p:stCondLst>
                                        </p:cTn>
                                        <p:tgtEl>
                                          <p:spTgt spid="22"/>
                                        </p:tgtEl>
                                        <p:attrNameLst>
                                          <p:attrName>r</p:attrName>
                                        </p:attrNameLst>
                                      </p:cBhvr>
                                    </p:animRot>
                                    <p:animRot by="-240000">
                                      <p:cBhvr>
                                        <p:cTn id="129" dur="200" fill="hold">
                                          <p:stCondLst>
                                            <p:cond delay="200"/>
                                          </p:stCondLst>
                                        </p:cTn>
                                        <p:tgtEl>
                                          <p:spTgt spid="22"/>
                                        </p:tgtEl>
                                        <p:attrNameLst>
                                          <p:attrName>r</p:attrName>
                                        </p:attrNameLst>
                                      </p:cBhvr>
                                    </p:animRot>
                                    <p:animRot by="240000">
                                      <p:cBhvr>
                                        <p:cTn id="130" dur="200" fill="hold">
                                          <p:stCondLst>
                                            <p:cond delay="400"/>
                                          </p:stCondLst>
                                        </p:cTn>
                                        <p:tgtEl>
                                          <p:spTgt spid="22"/>
                                        </p:tgtEl>
                                        <p:attrNameLst>
                                          <p:attrName>r</p:attrName>
                                        </p:attrNameLst>
                                      </p:cBhvr>
                                    </p:animRot>
                                    <p:animRot by="-240000">
                                      <p:cBhvr>
                                        <p:cTn id="131" dur="200" fill="hold">
                                          <p:stCondLst>
                                            <p:cond delay="600"/>
                                          </p:stCondLst>
                                        </p:cTn>
                                        <p:tgtEl>
                                          <p:spTgt spid="22"/>
                                        </p:tgtEl>
                                        <p:attrNameLst>
                                          <p:attrName>r</p:attrName>
                                        </p:attrNameLst>
                                      </p:cBhvr>
                                    </p:animRot>
                                    <p:animRot by="120000">
                                      <p:cBhvr>
                                        <p:cTn id="132" dur="200" fill="hold">
                                          <p:stCondLst>
                                            <p:cond delay="800"/>
                                          </p:stCondLst>
                                        </p:cTn>
                                        <p:tgtEl>
                                          <p:spTgt spid="22"/>
                                        </p:tgtEl>
                                        <p:attrNameLst>
                                          <p:attrName>r</p:attrName>
                                        </p:attrNameLst>
                                      </p:cBhvr>
                                    </p:animRot>
                                  </p:childTnLst>
                                </p:cTn>
                              </p:par>
                              <p:par>
                                <p:cTn id="133" presetID="32" presetClass="emph" presetSubtype="0" repeatCount="2000" fill="hold" grpId="3" nodeType="withEffect">
                                  <p:stCondLst>
                                    <p:cond delay="2000"/>
                                  </p:stCondLst>
                                  <p:childTnLst>
                                    <p:animRot by="120000">
                                      <p:cBhvr>
                                        <p:cTn id="134" dur="100" fill="hold">
                                          <p:stCondLst>
                                            <p:cond delay="0"/>
                                          </p:stCondLst>
                                        </p:cTn>
                                        <p:tgtEl>
                                          <p:spTgt spid="28"/>
                                        </p:tgtEl>
                                        <p:attrNameLst>
                                          <p:attrName>r</p:attrName>
                                        </p:attrNameLst>
                                      </p:cBhvr>
                                    </p:animRot>
                                    <p:animRot by="-240000">
                                      <p:cBhvr>
                                        <p:cTn id="135" dur="200" fill="hold">
                                          <p:stCondLst>
                                            <p:cond delay="200"/>
                                          </p:stCondLst>
                                        </p:cTn>
                                        <p:tgtEl>
                                          <p:spTgt spid="28"/>
                                        </p:tgtEl>
                                        <p:attrNameLst>
                                          <p:attrName>r</p:attrName>
                                        </p:attrNameLst>
                                      </p:cBhvr>
                                    </p:animRot>
                                    <p:animRot by="240000">
                                      <p:cBhvr>
                                        <p:cTn id="136" dur="200" fill="hold">
                                          <p:stCondLst>
                                            <p:cond delay="400"/>
                                          </p:stCondLst>
                                        </p:cTn>
                                        <p:tgtEl>
                                          <p:spTgt spid="28"/>
                                        </p:tgtEl>
                                        <p:attrNameLst>
                                          <p:attrName>r</p:attrName>
                                        </p:attrNameLst>
                                      </p:cBhvr>
                                    </p:animRot>
                                    <p:animRot by="-240000">
                                      <p:cBhvr>
                                        <p:cTn id="137" dur="200" fill="hold">
                                          <p:stCondLst>
                                            <p:cond delay="600"/>
                                          </p:stCondLst>
                                        </p:cTn>
                                        <p:tgtEl>
                                          <p:spTgt spid="28"/>
                                        </p:tgtEl>
                                        <p:attrNameLst>
                                          <p:attrName>r</p:attrName>
                                        </p:attrNameLst>
                                      </p:cBhvr>
                                    </p:animRot>
                                    <p:animRot by="120000">
                                      <p:cBhvr>
                                        <p:cTn id="138" dur="200" fill="hold">
                                          <p:stCondLst>
                                            <p:cond delay="800"/>
                                          </p:stCondLst>
                                        </p:cTn>
                                        <p:tgtEl>
                                          <p:spTgt spid="28"/>
                                        </p:tgtEl>
                                        <p:attrNameLst>
                                          <p:attrName>r</p:attrName>
                                        </p:attrNameLst>
                                      </p:cBhvr>
                                    </p:animRot>
                                  </p:childTnLst>
                                </p:cTn>
                              </p:par>
                              <p:par>
                                <p:cTn id="139" presetID="32" presetClass="emph" presetSubtype="0" repeatCount="2000" fill="hold" grpId="3" nodeType="withEffect">
                                  <p:stCondLst>
                                    <p:cond delay="2000"/>
                                  </p:stCondLst>
                                  <p:childTnLst>
                                    <p:animRot by="120000">
                                      <p:cBhvr>
                                        <p:cTn id="140" dur="100" fill="hold">
                                          <p:stCondLst>
                                            <p:cond delay="0"/>
                                          </p:stCondLst>
                                        </p:cTn>
                                        <p:tgtEl>
                                          <p:spTgt spid="29"/>
                                        </p:tgtEl>
                                        <p:attrNameLst>
                                          <p:attrName>r</p:attrName>
                                        </p:attrNameLst>
                                      </p:cBhvr>
                                    </p:animRot>
                                    <p:animRot by="-240000">
                                      <p:cBhvr>
                                        <p:cTn id="141" dur="200" fill="hold">
                                          <p:stCondLst>
                                            <p:cond delay="200"/>
                                          </p:stCondLst>
                                        </p:cTn>
                                        <p:tgtEl>
                                          <p:spTgt spid="29"/>
                                        </p:tgtEl>
                                        <p:attrNameLst>
                                          <p:attrName>r</p:attrName>
                                        </p:attrNameLst>
                                      </p:cBhvr>
                                    </p:animRot>
                                    <p:animRot by="240000">
                                      <p:cBhvr>
                                        <p:cTn id="142" dur="200" fill="hold">
                                          <p:stCondLst>
                                            <p:cond delay="400"/>
                                          </p:stCondLst>
                                        </p:cTn>
                                        <p:tgtEl>
                                          <p:spTgt spid="29"/>
                                        </p:tgtEl>
                                        <p:attrNameLst>
                                          <p:attrName>r</p:attrName>
                                        </p:attrNameLst>
                                      </p:cBhvr>
                                    </p:animRot>
                                    <p:animRot by="-240000">
                                      <p:cBhvr>
                                        <p:cTn id="143" dur="200" fill="hold">
                                          <p:stCondLst>
                                            <p:cond delay="600"/>
                                          </p:stCondLst>
                                        </p:cTn>
                                        <p:tgtEl>
                                          <p:spTgt spid="29"/>
                                        </p:tgtEl>
                                        <p:attrNameLst>
                                          <p:attrName>r</p:attrName>
                                        </p:attrNameLst>
                                      </p:cBhvr>
                                    </p:animRot>
                                    <p:animRot by="120000">
                                      <p:cBhvr>
                                        <p:cTn id="144" dur="200" fill="hold">
                                          <p:stCondLst>
                                            <p:cond delay="800"/>
                                          </p:stCondLst>
                                        </p:cTn>
                                        <p:tgtEl>
                                          <p:spTgt spid="29"/>
                                        </p:tgtEl>
                                        <p:attrNameLst>
                                          <p:attrName>r</p:attrName>
                                        </p:attrNameLst>
                                      </p:cBhvr>
                                    </p:animRot>
                                  </p:childTnLst>
                                </p:cTn>
                              </p:par>
                              <p:par>
                                <p:cTn id="145" presetID="32" presetClass="emph" presetSubtype="0" repeatCount="2000" fill="hold" nodeType="withEffect">
                                  <p:stCondLst>
                                    <p:cond delay="2000"/>
                                  </p:stCondLst>
                                  <p:childTnLst>
                                    <p:animRot by="120000">
                                      <p:cBhvr>
                                        <p:cTn id="146" dur="100" fill="hold">
                                          <p:stCondLst>
                                            <p:cond delay="0"/>
                                          </p:stCondLst>
                                        </p:cTn>
                                        <p:tgtEl>
                                          <p:spTgt spid="27"/>
                                        </p:tgtEl>
                                        <p:attrNameLst>
                                          <p:attrName>r</p:attrName>
                                        </p:attrNameLst>
                                      </p:cBhvr>
                                    </p:animRot>
                                    <p:animRot by="-240000">
                                      <p:cBhvr>
                                        <p:cTn id="147" dur="200" fill="hold">
                                          <p:stCondLst>
                                            <p:cond delay="200"/>
                                          </p:stCondLst>
                                        </p:cTn>
                                        <p:tgtEl>
                                          <p:spTgt spid="27"/>
                                        </p:tgtEl>
                                        <p:attrNameLst>
                                          <p:attrName>r</p:attrName>
                                        </p:attrNameLst>
                                      </p:cBhvr>
                                    </p:animRot>
                                    <p:animRot by="240000">
                                      <p:cBhvr>
                                        <p:cTn id="148" dur="200" fill="hold">
                                          <p:stCondLst>
                                            <p:cond delay="400"/>
                                          </p:stCondLst>
                                        </p:cTn>
                                        <p:tgtEl>
                                          <p:spTgt spid="27"/>
                                        </p:tgtEl>
                                        <p:attrNameLst>
                                          <p:attrName>r</p:attrName>
                                        </p:attrNameLst>
                                      </p:cBhvr>
                                    </p:animRot>
                                    <p:animRot by="-240000">
                                      <p:cBhvr>
                                        <p:cTn id="149" dur="200" fill="hold">
                                          <p:stCondLst>
                                            <p:cond delay="600"/>
                                          </p:stCondLst>
                                        </p:cTn>
                                        <p:tgtEl>
                                          <p:spTgt spid="27"/>
                                        </p:tgtEl>
                                        <p:attrNameLst>
                                          <p:attrName>r</p:attrName>
                                        </p:attrNameLst>
                                      </p:cBhvr>
                                    </p:animRot>
                                    <p:animRot by="120000">
                                      <p:cBhvr>
                                        <p:cTn id="150" dur="200" fill="hold">
                                          <p:stCondLst>
                                            <p:cond delay="800"/>
                                          </p:stCondLst>
                                        </p:cTn>
                                        <p:tgtEl>
                                          <p:spTgt spid="27"/>
                                        </p:tgtEl>
                                        <p:attrNameLst>
                                          <p:attrName>r</p:attrName>
                                        </p:attrNameLst>
                                      </p:cBhvr>
                                    </p:animRot>
                                  </p:childTnLst>
                                </p:cTn>
                              </p:par>
                              <p:par>
                                <p:cTn id="151" presetID="32" presetClass="emph" presetSubtype="0" repeatCount="2000" fill="hold" grpId="1" nodeType="withEffect">
                                  <p:stCondLst>
                                    <p:cond delay="2000"/>
                                  </p:stCondLst>
                                  <p:childTnLst>
                                    <p:animRot by="120000">
                                      <p:cBhvr>
                                        <p:cTn id="152" dur="100" fill="hold">
                                          <p:stCondLst>
                                            <p:cond delay="0"/>
                                          </p:stCondLst>
                                        </p:cTn>
                                        <p:tgtEl>
                                          <p:spTgt spid="28"/>
                                        </p:tgtEl>
                                        <p:attrNameLst>
                                          <p:attrName>r</p:attrName>
                                        </p:attrNameLst>
                                      </p:cBhvr>
                                    </p:animRot>
                                    <p:animRot by="-240000">
                                      <p:cBhvr>
                                        <p:cTn id="153" dur="200" fill="hold">
                                          <p:stCondLst>
                                            <p:cond delay="200"/>
                                          </p:stCondLst>
                                        </p:cTn>
                                        <p:tgtEl>
                                          <p:spTgt spid="28"/>
                                        </p:tgtEl>
                                        <p:attrNameLst>
                                          <p:attrName>r</p:attrName>
                                        </p:attrNameLst>
                                      </p:cBhvr>
                                    </p:animRot>
                                    <p:animRot by="240000">
                                      <p:cBhvr>
                                        <p:cTn id="154" dur="200" fill="hold">
                                          <p:stCondLst>
                                            <p:cond delay="400"/>
                                          </p:stCondLst>
                                        </p:cTn>
                                        <p:tgtEl>
                                          <p:spTgt spid="28"/>
                                        </p:tgtEl>
                                        <p:attrNameLst>
                                          <p:attrName>r</p:attrName>
                                        </p:attrNameLst>
                                      </p:cBhvr>
                                    </p:animRot>
                                    <p:animRot by="-240000">
                                      <p:cBhvr>
                                        <p:cTn id="155" dur="200" fill="hold">
                                          <p:stCondLst>
                                            <p:cond delay="600"/>
                                          </p:stCondLst>
                                        </p:cTn>
                                        <p:tgtEl>
                                          <p:spTgt spid="28"/>
                                        </p:tgtEl>
                                        <p:attrNameLst>
                                          <p:attrName>r</p:attrName>
                                        </p:attrNameLst>
                                      </p:cBhvr>
                                    </p:animRot>
                                    <p:animRot by="120000">
                                      <p:cBhvr>
                                        <p:cTn id="156" dur="200" fill="hold">
                                          <p:stCondLst>
                                            <p:cond delay="800"/>
                                          </p:stCondLst>
                                        </p:cTn>
                                        <p:tgtEl>
                                          <p:spTgt spid="28"/>
                                        </p:tgtEl>
                                        <p:attrNameLst>
                                          <p:attrName>r</p:attrName>
                                        </p:attrNameLst>
                                      </p:cBhvr>
                                    </p:animRot>
                                  </p:childTnLst>
                                </p:cTn>
                              </p:par>
                              <p:par>
                                <p:cTn id="157" presetID="32" presetClass="emph" presetSubtype="0" repeatCount="2000" fill="hold" grpId="1" nodeType="withEffect">
                                  <p:stCondLst>
                                    <p:cond delay="2000"/>
                                  </p:stCondLst>
                                  <p:childTnLst>
                                    <p:animRot by="120000">
                                      <p:cBhvr>
                                        <p:cTn id="158" dur="100" fill="hold">
                                          <p:stCondLst>
                                            <p:cond delay="0"/>
                                          </p:stCondLst>
                                        </p:cTn>
                                        <p:tgtEl>
                                          <p:spTgt spid="29"/>
                                        </p:tgtEl>
                                        <p:attrNameLst>
                                          <p:attrName>r</p:attrName>
                                        </p:attrNameLst>
                                      </p:cBhvr>
                                    </p:animRot>
                                    <p:animRot by="-240000">
                                      <p:cBhvr>
                                        <p:cTn id="159" dur="200" fill="hold">
                                          <p:stCondLst>
                                            <p:cond delay="200"/>
                                          </p:stCondLst>
                                        </p:cTn>
                                        <p:tgtEl>
                                          <p:spTgt spid="29"/>
                                        </p:tgtEl>
                                        <p:attrNameLst>
                                          <p:attrName>r</p:attrName>
                                        </p:attrNameLst>
                                      </p:cBhvr>
                                    </p:animRot>
                                    <p:animRot by="240000">
                                      <p:cBhvr>
                                        <p:cTn id="160" dur="200" fill="hold">
                                          <p:stCondLst>
                                            <p:cond delay="400"/>
                                          </p:stCondLst>
                                        </p:cTn>
                                        <p:tgtEl>
                                          <p:spTgt spid="29"/>
                                        </p:tgtEl>
                                        <p:attrNameLst>
                                          <p:attrName>r</p:attrName>
                                        </p:attrNameLst>
                                      </p:cBhvr>
                                    </p:animRot>
                                    <p:animRot by="-240000">
                                      <p:cBhvr>
                                        <p:cTn id="161" dur="200" fill="hold">
                                          <p:stCondLst>
                                            <p:cond delay="600"/>
                                          </p:stCondLst>
                                        </p:cTn>
                                        <p:tgtEl>
                                          <p:spTgt spid="29"/>
                                        </p:tgtEl>
                                        <p:attrNameLst>
                                          <p:attrName>r</p:attrName>
                                        </p:attrNameLst>
                                      </p:cBhvr>
                                    </p:animRot>
                                    <p:animRot by="120000">
                                      <p:cBhvr>
                                        <p:cTn id="162" dur="200" fill="hold">
                                          <p:stCondLst>
                                            <p:cond delay="800"/>
                                          </p:stCondLst>
                                        </p:cTn>
                                        <p:tgtEl>
                                          <p:spTgt spid="29"/>
                                        </p:tgtEl>
                                        <p:attrNameLst>
                                          <p:attrName>r</p:attrName>
                                        </p:attrNameLst>
                                      </p:cBhvr>
                                    </p:animRot>
                                  </p:childTnLst>
                                </p:cTn>
                              </p:par>
                              <p:par>
                                <p:cTn id="163" presetID="42" presetClass="exit" presetSubtype="0" fill="hold" grpId="2" nodeType="withEffect">
                                  <p:stCondLst>
                                    <p:cond delay="2000"/>
                                  </p:stCondLst>
                                  <p:childTnLst>
                                    <p:animEffect transition="out" filter="fade">
                                      <p:cBhvr>
                                        <p:cTn id="164" dur="1000"/>
                                        <p:tgtEl>
                                          <p:spTgt spid="18"/>
                                        </p:tgtEl>
                                      </p:cBhvr>
                                    </p:animEffect>
                                    <p:anim calcmode="lin" valueType="num">
                                      <p:cBhvr>
                                        <p:cTn id="165" dur="1000"/>
                                        <p:tgtEl>
                                          <p:spTgt spid="18"/>
                                        </p:tgtEl>
                                        <p:attrNameLst>
                                          <p:attrName>ppt_x</p:attrName>
                                        </p:attrNameLst>
                                      </p:cBhvr>
                                      <p:tavLst>
                                        <p:tav tm="0">
                                          <p:val>
                                            <p:strVal val="ppt_x"/>
                                          </p:val>
                                        </p:tav>
                                        <p:tav tm="100000">
                                          <p:val>
                                            <p:strVal val="ppt_x"/>
                                          </p:val>
                                        </p:tav>
                                      </p:tavLst>
                                    </p:anim>
                                    <p:anim calcmode="lin" valueType="num">
                                      <p:cBhvr>
                                        <p:cTn id="166" dur="1000"/>
                                        <p:tgtEl>
                                          <p:spTgt spid="18"/>
                                        </p:tgtEl>
                                        <p:attrNameLst>
                                          <p:attrName>ppt_y</p:attrName>
                                        </p:attrNameLst>
                                      </p:cBhvr>
                                      <p:tavLst>
                                        <p:tav tm="0">
                                          <p:val>
                                            <p:strVal val="ppt_y"/>
                                          </p:val>
                                        </p:tav>
                                        <p:tav tm="100000">
                                          <p:val>
                                            <p:strVal val="ppt_y+.1"/>
                                          </p:val>
                                        </p:tav>
                                      </p:tavLst>
                                    </p:anim>
                                    <p:set>
                                      <p:cBhvr>
                                        <p:cTn id="167" dur="1" fill="hold">
                                          <p:stCondLst>
                                            <p:cond delay="999"/>
                                          </p:stCondLst>
                                        </p:cTn>
                                        <p:tgtEl>
                                          <p:spTgt spid="18"/>
                                        </p:tgtEl>
                                        <p:attrNameLst>
                                          <p:attrName>style.visibility</p:attrName>
                                        </p:attrNameLst>
                                      </p:cBhvr>
                                      <p:to>
                                        <p:strVal val="hidden"/>
                                      </p:to>
                                    </p:set>
                                  </p:childTnLst>
                                </p:cTn>
                              </p:par>
                              <p:par>
                                <p:cTn id="168" presetID="42" presetClass="exit" presetSubtype="0" fill="hold" grpId="2" nodeType="withEffect">
                                  <p:stCondLst>
                                    <p:cond delay="2000"/>
                                  </p:stCondLst>
                                  <p:childTnLst>
                                    <p:animEffect transition="out" filter="fade">
                                      <p:cBhvr>
                                        <p:cTn id="169" dur="1000"/>
                                        <p:tgtEl>
                                          <p:spTgt spid="19"/>
                                        </p:tgtEl>
                                      </p:cBhvr>
                                    </p:animEffect>
                                    <p:anim calcmode="lin" valueType="num">
                                      <p:cBhvr>
                                        <p:cTn id="170" dur="1000"/>
                                        <p:tgtEl>
                                          <p:spTgt spid="19"/>
                                        </p:tgtEl>
                                        <p:attrNameLst>
                                          <p:attrName>ppt_x</p:attrName>
                                        </p:attrNameLst>
                                      </p:cBhvr>
                                      <p:tavLst>
                                        <p:tav tm="0">
                                          <p:val>
                                            <p:strVal val="ppt_x"/>
                                          </p:val>
                                        </p:tav>
                                        <p:tav tm="100000">
                                          <p:val>
                                            <p:strVal val="ppt_x"/>
                                          </p:val>
                                        </p:tav>
                                      </p:tavLst>
                                    </p:anim>
                                    <p:anim calcmode="lin" valueType="num">
                                      <p:cBhvr>
                                        <p:cTn id="171" dur="1000"/>
                                        <p:tgtEl>
                                          <p:spTgt spid="19"/>
                                        </p:tgtEl>
                                        <p:attrNameLst>
                                          <p:attrName>ppt_y</p:attrName>
                                        </p:attrNameLst>
                                      </p:cBhvr>
                                      <p:tavLst>
                                        <p:tav tm="0">
                                          <p:val>
                                            <p:strVal val="ppt_y"/>
                                          </p:val>
                                        </p:tav>
                                        <p:tav tm="100000">
                                          <p:val>
                                            <p:strVal val="ppt_y+.1"/>
                                          </p:val>
                                        </p:tav>
                                      </p:tavLst>
                                    </p:anim>
                                    <p:set>
                                      <p:cBhvr>
                                        <p:cTn id="172" dur="1" fill="hold">
                                          <p:stCondLst>
                                            <p:cond delay="999"/>
                                          </p:stCondLst>
                                        </p:cTn>
                                        <p:tgtEl>
                                          <p:spTgt spid="19"/>
                                        </p:tgtEl>
                                        <p:attrNameLst>
                                          <p:attrName>style.visibility</p:attrName>
                                        </p:attrNameLst>
                                      </p:cBhvr>
                                      <p:to>
                                        <p:strVal val="hidden"/>
                                      </p:to>
                                    </p:set>
                                  </p:childTnLst>
                                </p:cTn>
                              </p:par>
                              <p:par>
                                <p:cTn id="173" presetID="64" presetClass="path" presetSubtype="0" accel="50000" decel="50000" fill="hold" nodeType="withEffect">
                                  <p:stCondLst>
                                    <p:cond delay="2000"/>
                                  </p:stCondLst>
                                  <p:childTnLst>
                                    <p:animMotion origin="layout" path="M -8.33333E-7 -2.96296E-6 L -8.33333E-7 -0.78333 " pathEditMode="relative" rAng="0" ptsTypes="AA">
                                      <p:cBhvr>
                                        <p:cTn id="174" dur="2000" fill="hold"/>
                                        <p:tgtEl>
                                          <p:spTgt spid="17"/>
                                        </p:tgtEl>
                                        <p:attrNameLst>
                                          <p:attrName>ppt_x</p:attrName>
                                          <p:attrName>ppt_y</p:attrName>
                                        </p:attrNameLst>
                                      </p:cBhvr>
                                      <p:rCtr x="0" y="-39167"/>
                                    </p:animMotion>
                                  </p:childTnLst>
                                </p:cTn>
                              </p:par>
                              <p:par>
                                <p:cTn id="175" presetID="16" presetClass="entr" presetSubtype="21" fill="hold" nodeType="withEffect">
                                  <p:stCondLst>
                                    <p:cond delay="2000"/>
                                  </p:stCondLst>
                                  <p:childTnLst>
                                    <p:set>
                                      <p:cBhvr>
                                        <p:cTn id="176" dur="1" fill="hold">
                                          <p:stCondLst>
                                            <p:cond delay="0"/>
                                          </p:stCondLst>
                                        </p:cTn>
                                        <p:tgtEl>
                                          <p:spTgt spid="30"/>
                                        </p:tgtEl>
                                        <p:attrNameLst>
                                          <p:attrName>style.visibility</p:attrName>
                                        </p:attrNameLst>
                                      </p:cBhvr>
                                      <p:to>
                                        <p:strVal val="visible"/>
                                      </p:to>
                                    </p:set>
                                    <p:animEffect transition="in" filter="barn(inVertical)">
                                      <p:cBhvr>
                                        <p:cTn id="177" dur="500"/>
                                        <p:tgtEl>
                                          <p:spTgt spid="30"/>
                                        </p:tgtEl>
                                      </p:cBhvr>
                                    </p:animEffect>
                                  </p:childTnLst>
                                </p:cTn>
                              </p:par>
                            </p:childTnLst>
                          </p:cTn>
                        </p:par>
                      </p:childTnLst>
                    </p:cTn>
                  </p:par>
                </p:childTnLst>
              </p:cTn>
              <p:nextCondLst>
                <p:cond evt="onClick" delay="0">
                  <p:tgtEl>
                    <p:spTgt spid="19"/>
                  </p:tgtEl>
                </p:cond>
              </p:nextCondLst>
            </p:seq>
            <p:seq concurrent="1" nextAc="seek">
              <p:cTn id="178" restart="whenNotActive" fill="hold" evtFilter="cancelBubble" nodeType="interactiveSeq">
                <p:stCondLst>
                  <p:cond evt="onClick" delay="0">
                    <p:tgtEl>
                      <p:spTgt spid="22"/>
                    </p:tgtEl>
                  </p:cond>
                </p:stCondLst>
                <p:endSync evt="end" delay="0">
                  <p:rtn val="all"/>
                </p:endSync>
                <p:childTnLst>
                  <p:par>
                    <p:cTn id="179" fill="hold">
                      <p:stCondLst>
                        <p:cond delay="0"/>
                      </p:stCondLst>
                      <p:childTnLst>
                        <p:par>
                          <p:cTn id="180" fill="hold">
                            <p:stCondLst>
                              <p:cond delay="0"/>
                            </p:stCondLst>
                            <p:childTnLst>
                              <p:par>
                                <p:cTn id="181" presetID="32" presetClass="emph" presetSubtype="0" fill="hold" grpId="3" nodeType="clickEffect">
                                  <p:stCondLst>
                                    <p:cond delay="0"/>
                                  </p:stCondLst>
                                  <p:childTnLst>
                                    <p:animRot by="120000">
                                      <p:cBhvr>
                                        <p:cTn id="182" dur="100" fill="hold">
                                          <p:stCondLst>
                                            <p:cond delay="0"/>
                                          </p:stCondLst>
                                        </p:cTn>
                                        <p:tgtEl>
                                          <p:spTgt spid="18"/>
                                        </p:tgtEl>
                                        <p:attrNameLst>
                                          <p:attrName>r</p:attrName>
                                        </p:attrNameLst>
                                      </p:cBhvr>
                                    </p:animRot>
                                    <p:animRot by="-240000">
                                      <p:cBhvr>
                                        <p:cTn id="183" dur="200" fill="hold">
                                          <p:stCondLst>
                                            <p:cond delay="200"/>
                                          </p:stCondLst>
                                        </p:cTn>
                                        <p:tgtEl>
                                          <p:spTgt spid="18"/>
                                        </p:tgtEl>
                                        <p:attrNameLst>
                                          <p:attrName>r</p:attrName>
                                        </p:attrNameLst>
                                      </p:cBhvr>
                                    </p:animRot>
                                    <p:animRot by="240000">
                                      <p:cBhvr>
                                        <p:cTn id="184" dur="200" fill="hold">
                                          <p:stCondLst>
                                            <p:cond delay="400"/>
                                          </p:stCondLst>
                                        </p:cTn>
                                        <p:tgtEl>
                                          <p:spTgt spid="18"/>
                                        </p:tgtEl>
                                        <p:attrNameLst>
                                          <p:attrName>r</p:attrName>
                                        </p:attrNameLst>
                                      </p:cBhvr>
                                    </p:animRot>
                                    <p:animRot by="-240000">
                                      <p:cBhvr>
                                        <p:cTn id="185" dur="200" fill="hold">
                                          <p:stCondLst>
                                            <p:cond delay="600"/>
                                          </p:stCondLst>
                                        </p:cTn>
                                        <p:tgtEl>
                                          <p:spTgt spid="18"/>
                                        </p:tgtEl>
                                        <p:attrNameLst>
                                          <p:attrName>r</p:attrName>
                                        </p:attrNameLst>
                                      </p:cBhvr>
                                    </p:animRot>
                                    <p:animRot by="120000">
                                      <p:cBhvr>
                                        <p:cTn id="186" dur="200" fill="hold">
                                          <p:stCondLst>
                                            <p:cond delay="800"/>
                                          </p:stCondLst>
                                        </p:cTn>
                                        <p:tgtEl>
                                          <p:spTgt spid="18"/>
                                        </p:tgtEl>
                                        <p:attrNameLst>
                                          <p:attrName>r</p:attrName>
                                        </p:attrNameLst>
                                      </p:cBhvr>
                                    </p:animRot>
                                  </p:childTnLst>
                                </p:cTn>
                              </p:par>
                              <p:par>
                                <p:cTn id="187" presetID="32" presetClass="emph" presetSubtype="0" fill="hold" nodeType="withEffect">
                                  <p:stCondLst>
                                    <p:cond delay="0"/>
                                  </p:stCondLst>
                                  <p:childTnLst>
                                    <p:animRot by="120000">
                                      <p:cBhvr>
                                        <p:cTn id="188" dur="100" fill="hold">
                                          <p:stCondLst>
                                            <p:cond delay="0"/>
                                          </p:stCondLst>
                                        </p:cTn>
                                        <p:tgtEl>
                                          <p:spTgt spid="23"/>
                                        </p:tgtEl>
                                        <p:attrNameLst>
                                          <p:attrName>r</p:attrName>
                                        </p:attrNameLst>
                                      </p:cBhvr>
                                    </p:animRot>
                                    <p:animRot by="-240000">
                                      <p:cBhvr>
                                        <p:cTn id="189" dur="200" fill="hold">
                                          <p:stCondLst>
                                            <p:cond delay="200"/>
                                          </p:stCondLst>
                                        </p:cTn>
                                        <p:tgtEl>
                                          <p:spTgt spid="23"/>
                                        </p:tgtEl>
                                        <p:attrNameLst>
                                          <p:attrName>r</p:attrName>
                                        </p:attrNameLst>
                                      </p:cBhvr>
                                    </p:animRot>
                                    <p:animRot by="240000">
                                      <p:cBhvr>
                                        <p:cTn id="190" dur="200" fill="hold">
                                          <p:stCondLst>
                                            <p:cond delay="400"/>
                                          </p:stCondLst>
                                        </p:cTn>
                                        <p:tgtEl>
                                          <p:spTgt spid="23"/>
                                        </p:tgtEl>
                                        <p:attrNameLst>
                                          <p:attrName>r</p:attrName>
                                        </p:attrNameLst>
                                      </p:cBhvr>
                                    </p:animRot>
                                    <p:animRot by="-240000">
                                      <p:cBhvr>
                                        <p:cTn id="191" dur="200" fill="hold">
                                          <p:stCondLst>
                                            <p:cond delay="600"/>
                                          </p:stCondLst>
                                        </p:cTn>
                                        <p:tgtEl>
                                          <p:spTgt spid="23"/>
                                        </p:tgtEl>
                                        <p:attrNameLst>
                                          <p:attrName>r</p:attrName>
                                        </p:attrNameLst>
                                      </p:cBhvr>
                                    </p:animRot>
                                    <p:animRot by="120000">
                                      <p:cBhvr>
                                        <p:cTn id="192" dur="200" fill="hold">
                                          <p:stCondLst>
                                            <p:cond delay="800"/>
                                          </p:stCondLst>
                                        </p:cTn>
                                        <p:tgtEl>
                                          <p:spTgt spid="23"/>
                                        </p:tgtEl>
                                        <p:attrNameLst>
                                          <p:attrName>r</p:attrName>
                                        </p:attrNameLst>
                                      </p:cBhvr>
                                    </p:animRot>
                                  </p:childTnLst>
                                </p:cTn>
                              </p:par>
                              <p:par>
                                <p:cTn id="193" presetID="32" presetClass="emph" presetSubtype="0" fill="hold" grpId="2" nodeType="withEffect">
                                  <p:stCondLst>
                                    <p:cond delay="0"/>
                                  </p:stCondLst>
                                  <p:childTnLst>
                                    <p:animRot by="120000">
                                      <p:cBhvr>
                                        <p:cTn id="194" dur="100" fill="hold">
                                          <p:stCondLst>
                                            <p:cond delay="0"/>
                                          </p:stCondLst>
                                        </p:cTn>
                                        <p:tgtEl>
                                          <p:spTgt spid="24"/>
                                        </p:tgtEl>
                                        <p:attrNameLst>
                                          <p:attrName>r</p:attrName>
                                        </p:attrNameLst>
                                      </p:cBhvr>
                                    </p:animRot>
                                    <p:animRot by="-240000">
                                      <p:cBhvr>
                                        <p:cTn id="195" dur="200" fill="hold">
                                          <p:stCondLst>
                                            <p:cond delay="200"/>
                                          </p:stCondLst>
                                        </p:cTn>
                                        <p:tgtEl>
                                          <p:spTgt spid="24"/>
                                        </p:tgtEl>
                                        <p:attrNameLst>
                                          <p:attrName>r</p:attrName>
                                        </p:attrNameLst>
                                      </p:cBhvr>
                                    </p:animRot>
                                    <p:animRot by="240000">
                                      <p:cBhvr>
                                        <p:cTn id="196" dur="200" fill="hold">
                                          <p:stCondLst>
                                            <p:cond delay="400"/>
                                          </p:stCondLst>
                                        </p:cTn>
                                        <p:tgtEl>
                                          <p:spTgt spid="24"/>
                                        </p:tgtEl>
                                        <p:attrNameLst>
                                          <p:attrName>r</p:attrName>
                                        </p:attrNameLst>
                                      </p:cBhvr>
                                    </p:animRot>
                                    <p:animRot by="-240000">
                                      <p:cBhvr>
                                        <p:cTn id="197" dur="200" fill="hold">
                                          <p:stCondLst>
                                            <p:cond delay="600"/>
                                          </p:stCondLst>
                                        </p:cTn>
                                        <p:tgtEl>
                                          <p:spTgt spid="24"/>
                                        </p:tgtEl>
                                        <p:attrNameLst>
                                          <p:attrName>r</p:attrName>
                                        </p:attrNameLst>
                                      </p:cBhvr>
                                    </p:animRot>
                                    <p:animRot by="120000">
                                      <p:cBhvr>
                                        <p:cTn id="198" dur="200" fill="hold">
                                          <p:stCondLst>
                                            <p:cond delay="800"/>
                                          </p:stCondLst>
                                        </p:cTn>
                                        <p:tgtEl>
                                          <p:spTgt spid="24"/>
                                        </p:tgtEl>
                                        <p:attrNameLst>
                                          <p:attrName>r</p:attrName>
                                        </p:attrNameLst>
                                      </p:cBhvr>
                                    </p:animRot>
                                  </p:childTnLst>
                                </p:cTn>
                              </p:par>
                              <p:par>
                                <p:cTn id="199" presetID="32" presetClass="emph" presetSubtype="0" fill="hold" grpId="2" nodeType="withEffect">
                                  <p:stCondLst>
                                    <p:cond delay="0"/>
                                  </p:stCondLst>
                                  <p:childTnLst>
                                    <p:animRot by="120000">
                                      <p:cBhvr>
                                        <p:cTn id="200" dur="100" fill="hold">
                                          <p:stCondLst>
                                            <p:cond delay="0"/>
                                          </p:stCondLst>
                                        </p:cTn>
                                        <p:tgtEl>
                                          <p:spTgt spid="25"/>
                                        </p:tgtEl>
                                        <p:attrNameLst>
                                          <p:attrName>r</p:attrName>
                                        </p:attrNameLst>
                                      </p:cBhvr>
                                    </p:animRot>
                                    <p:animRot by="-240000">
                                      <p:cBhvr>
                                        <p:cTn id="201" dur="200" fill="hold">
                                          <p:stCondLst>
                                            <p:cond delay="200"/>
                                          </p:stCondLst>
                                        </p:cTn>
                                        <p:tgtEl>
                                          <p:spTgt spid="25"/>
                                        </p:tgtEl>
                                        <p:attrNameLst>
                                          <p:attrName>r</p:attrName>
                                        </p:attrNameLst>
                                      </p:cBhvr>
                                    </p:animRot>
                                    <p:animRot by="240000">
                                      <p:cBhvr>
                                        <p:cTn id="202" dur="200" fill="hold">
                                          <p:stCondLst>
                                            <p:cond delay="400"/>
                                          </p:stCondLst>
                                        </p:cTn>
                                        <p:tgtEl>
                                          <p:spTgt spid="25"/>
                                        </p:tgtEl>
                                        <p:attrNameLst>
                                          <p:attrName>r</p:attrName>
                                        </p:attrNameLst>
                                      </p:cBhvr>
                                    </p:animRot>
                                    <p:animRot by="-240000">
                                      <p:cBhvr>
                                        <p:cTn id="203" dur="200" fill="hold">
                                          <p:stCondLst>
                                            <p:cond delay="600"/>
                                          </p:stCondLst>
                                        </p:cTn>
                                        <p:tgtEl>
                                          <p:spTgt spid="25"/>
                                        </p:tgtEl>
                                        <p:attrNameLst>
                                          <p:attrName>r</p:attrName>
                                        </p:attrNameLst>
                                      </p:cBhvr>
                                    </p:animRot>
                                    <p:animRot by="120000">
                                      <p:cBhvr>
                                        <p:cTn id="204" dur="200" fill="hold">
                                          <p:stCondLst>
                                            <p:cond delay="800"/>
                                          </p:stCondLst>
                                        </p:cTn>
                                        <p:tgtEl>
                                          <p:spTgt spid="25"/>
                                        </p:tgtEl>
                                        <p:attrNameLst>
                                          <p:attrName>r</p:attrName>
                                        </p:attrNameLst>
                                      </p:cBhvr>
                                    </p:animRot>
                                  </p:childTnLst>
                                </p:cTn>
                              </p:par>
                              <p:par>
                                <p:cTn id="205" presetID="32" presetClass="emph" presetSubtype="0" repeatCount="2000" fill="hold" nodeType="withEffect">
                                  <p:stCondLst>
                                    <p:cond delay="0"/>
                                  </p:stCondLst>
                                  <p:childTnLst>
                                    <p:animRot by="120000">
                                      <p:cBhvr>
                                        <p:cTn id="206" dur="100" fill="hold">
                                          <p:stCondLst>
                                            <p:cond delay="0"/>
                                          </p:stCondLst>
                                        </p:cTn>
                                        <p:tgtEl>
                                          <p:spTgt spid="27"/>
                                        </p:tgtEl>
                                        <p:attrNameLst>
                                          <p:attrName>r</p:attrName>
                                        </p:attrNameLst>
                                      </p:cBhvr>
                                    </p:animRot>
                                    <p:animRot by="-240000">
                                      <p:cBhvr>
                                        <p:cTn id="207" dur="200" fill="hold">
                                          <p:stCondLst>
                                            <p:cond delay="200"/>
                                          </p:stCondLst>
                                        </p:cTn>
                                        <p:tgtEl>
                                          <p:spTgt spid="27"/>
                                        </p:tgtEl>
                                        <p:attrNameLst>
                                          <p:attrName>r</p:attrName>
                                        </p:attrNameLst>
                                      </p:cBhvr>
                                    </p:animRot>
                                    <p:animRot by="240000">
                                      <p:cBhvr>
                                        <p:cTn id="208" dur="200" fill="hold">
                                          <p:stCondLst>
                                            <p:cond delay="400"/>
                                          </p:stCondLst>
                                        </p:cTn>
                                        <p:tgtEl>
                                          <p:spTgt spid="27"/>
                                        </p:tgtEl>
                                        <p:attrNameLst>
                                          <p:attrName>r</p:attrName>
                                        </p:attrNameLst>
                                      </p:cBhvr>
                                    </p:animRot>
                                    <p:animRot by="-240000">
                                      <p:cBhvr>
                                        <p:cTn id="209" dur="200" fill="hold">
                                          <p:stCondLst>
                                            <p:cond delay="600"/>
                                          </p:stCondLst>
                                        </p:cTn>
                                        <p:tgtEl>
                                          <p:spTgt spid="27"/>
                                        </p:tgtEl>
                                        <p:attrNameLst>
                                          <p:attrName>r</p:attrName>
                                        </p:attrNameLst>
                                      </p:cBhvr>
                                    </p:animRot>
                                    <p:animRot by="120000">
                                      <p:cBhvr>
                                        <p:cTn id="210" dur="200" fill="hold">
                                          <p:stCondLst>
                                            <p:cond delay="800"/>
                                          </p:stCondLst>
                                        </p:cTn>
                                        <p:tgtEl>
                                          <p:spTgt spid="27"/>
                                        </p:tgtEl>
                                        <p:attrNameLst>
                                          <p:attrName>r</p:attrName>
                                        </p:attrNameLst>
                                      </p:cBhvr>
                                    </p:animRot>
                                  </p:childTnLst>
                                </p:cTn>
                              </p:par>
                              <p:par>
                                <p:cTn id="211" presetID="32" presetClass="emph" presetSubtype="0" fill="hold" nodeType="withEffect">
                                  <p:stCondLst>
                                    <p:cond delay="0"/>
                                  </p:stCondLst>
                                  <p:childTnLst>
                                    <p:animRot by="120000">
                                      <p:cBhvr>
                                        <p:cTn id="212" dur="100" fill="hold">
                                          <p:stCondLst>
                                            <p:cond delay="0"/>
                                          </p:stCondLst>
                                        </p:cTn>
                                        <p:tgtEl>
                                          <p:spTgt spid="17"/>
                                        </p:tgtEl>
                                        <p:attrNameLst>
                                          <p:attrName>r</p:attrName>
                                        </p:attrNameLst>
                                      </p:cBhvr>
                                    </p:animRot>
                                    <p:animRot by="-240000">
                                      <p:cBhvr>
                                        <p:cTn id="213" dur="200" fill="hold">
                                          <p:stCondLst>
                                            <p:cond delay="200"/>
                                          </p:stCondLst>
                                        </p:cTn>
                                        <p:tgtEl>
                                          <p:spTgt spid="17"/>
                                        </p:tgtEl>
                                        <p:attrNameLst>
                                          <p:attrName>r</p:attrName>
                                        </p:attrNameLst>
                                      </p:cBhvr>
                                    </p:animRot>
                                    <p:animRot by="240000">
                                      <p:cBhvr>
                                        <p:cTn id="214" dur="200" fill="hold">
                                          <p:stCondLst>
                                            <p:cond delay="400"/>
                                          </p:stCondLst>
                                        </p:cTn>
                                        <p:tgtEl>
                                          <p:spTgt spid="17"/>
                                        </p:tgtEl>
                                        <p:attrNameLst>
                                          <p:attrName>r</p:attrName>
                                        </p:attrNameLst>
                                      </p:cBhvr>
                                    </p:animRot>
                                    <p:animRot by="-240000">
                                      <p:cBhvr>
                                        <p:cTn id="215" dur="200" fill="hold">
                                          <p:stCondLst>
                                            <p:cond delay="600"/>
                                          </p:stCondLst>
                                        </p:cTn>
                                        <p:tgtEl>
                                          <p:spTgt spid="17"/>
                                        </p:tgtEl>
                                        <p:attrNameLst>
                                          <p:attrName>r</p:attrName>
                                        </p:attrNameLst>
                                      </p:cBhvr>
                                    </p:animRot>
                                    <p:animRot by="120000">
                                      <p:cBhvr>
                                        <p:cTn id="216" dur="200" fill="hold">
                                          <p:stCondLst>
                                            <p:cond delay="800"/>
                                          </p:stCondLst>
                                        </p:cTn>
                                        <p:tgtEl>
                                          <p:spTgt spid="17"/>
                                        </p:tgtEl>
                                        <p:attrNameLst>
                                          <p:attrName>r</p:attrName>
                                        </p:attrNameLst>
                                      </p:cBhvr>
                                    </p:animRot>
                                  </p:childTnLst>
                                </p:cTn>
                              </p:par>
                              <p:par>
                                <p:cTn id="217" presetID="32" presetClass="emph" presetSubtype="0" fill="hold" grpId="3" nodeType="withEffect">
                                  <p:stCondLst>
                                    <p:cond delay="0"/>
                                  </p:stCondLst>
                                  <p:childTnLst>
                                    <p:animRot by="120000">
                                      <p:cBhvr>
                                        <p:cTn id="218" dur="100" fill="hold">
                                          <p:stCondLst>
                                            <p:cond delay="0"/>
                                          </p:stCondLst>
                                        </p:cTn>
                                        <p:tgtEl>
                                          <p:spTgt spid="19"/>
                                        </p:tgtEl>
                                        <p:attrNameLst>
                                          <p:attrName>r</p:attrName>
                                        </p:attrNameLst>
                                      </p:cBhvr>
                                    </p:animRot>
                                    <p:animRot by="-240000">
                                      <p:cBhvr>
                                        <p:cTn id="219" dur="200" fill="hold">
                                          <p:stCondLst>
                                            <p:cond delay="200"/>
                                          </p:stCondLst>
                                        </p:cTn>
                                        <p:tgtEl>
                                          <p:spTgt spid="19"/>
                                        </p:tgtEl>
                                        <p:attrNameLst>
                                          <p:attrName>r</p:attrName>
                                        </p:attrNameLst>
                                      </p:cBhvr>
                                    </p:animRot>
                                    <p:animRot by="240000">
                                      <p:cBhvr>
                                        <p:cTn id="220" dur="200" fill="hold">
                                          <p:stCondLst>
                                            <p:cond delay="400"/>
                                          </p:stCondLst>
                                        </p:cTn>
                                        <p:tgtEl>
                                          <p:spTgt spid="19"/>
                                        </p:tgtEl>
                                        <p:attrNameLst>
                                          <p:attrName>r</p:attrName>
                                        </p:attrNameLst>
                                      </p:cBhvr>
                                    </p:animRot>
                                    <p:animRot by="-240000">
                                      <p:cBhvr>
                                        <p:cTn id="221" dur="200" fill="hold">
                                          <p:stCondLst>
                                            <p:cond delay="600"/>
                                          </p:stCondLst>
                                        </p:cTn>
                                        <p:tgtEl>
                                          <p:spTgt spid="19"/>
                                        </p:tgtEl>
                                        <p:attrNameLst>
                                          <p:attrName>r</p:attrName>
                                        </p:attrNameLst>
                                      </p:cBhvr>
                                    </p:animRot>
                                    <p:animRot by="120000">
                                      <p:cBhvr>
                                        <p:cTn id="222" dur="200" fill="hold">
                                          <p:stCondLst>
                                            <p:cond delay="800"/>
                                          </p:stCondLst>
                                        </p:cTn>
                                        <p:tgtEl>
                                          <p:spTgt spid="19"/>
                                        </p:tgtEl>
                                        <p:attrNameLst>
                                          <p:attrName>r</p:attrName>
                                        </p:attrNameLst>
                                      </p:cBhvr>
                                    </p:animRot>
                                  </p:childTnLst>
                                </p:cTn>
                              </p:par>
                              <p:par>
                                <p:cTn id="223" presetID="32" presetClass="emph" presetSubtype="0" fill="hold" nodeType="withEffect">
                                  <p:stCondLst>
                                    <p:cond delay="0"/>
                                  </p:stCondLst>
                                  <p:childTnLst>
                                    <p:animRot by="120000">
                                      <p:cBhvr>
                                        <p:cTn id="224" dur="100" fill="hold">
                                          <p:stCondLst>
                                            <p:cond delay="0"/>
                                          </p:stCondLst>
                                        </p:cTn>
                                        <p:tgtEl>
                                          <p:spTgt spid="20"/>
                                        </p:tgtEl>
                                        <p:attrNameLst>
                                          <p:attrName>r</p:attrName>
                                        </p:attrNameLst>
                                      </p:cBhvr>
                                    </p:animRot>
                                    <p:animRot by="-240000">
                                      <p:cBhvr>
                                        <p:cTn id="225" dur="200" fill="hold">
                                          <p:stCondLst>
                                            <p:cond delay="200"/>
                                          </p:stCondLst>
                                        </p:cTn>
                                        <p:tgtEl>
                                          <p:spTgt spid="20"/>
                                        </p:tgtEl>
                                        <p:attrNameLst>
                                          <p:attrName>r</p:attrName>
                                        </p:attrNameLst>
                                      </p:cBhvr>
                                    </p:animRot>
                                    <p:animRot by="240000">
                                      <p:cBhvr>
                                        <p:cTn id="226" dur="200" fill="hold">
                                          <p:stCondLst>
                                            <p:cond delay="400"/>
                                          </p:stCondLst>
                                        </p:cTn>
                                        <p:tgtEl>
                                          <p:spTgt spid="20"/>
                                        </p:tgtEl>
                                        <p:attrNameLst>
                                          <p:attrName>r</p:attrName>
                                        </p:attrNameLst>
                                      </p:cBhvr>
                                    </p:animRot>
                                    <p:animRot by="-240000">
                                      <p:cBhvr>
                                        <p:cTn id="227" dur="200" fill="hold">
                                          <p:stCondLst>
                                            <p:cond delay="600"/>
                                          </p:stCondLst>
                                        </p:cTn>
                                        <p:tgtEl>
                                          <p:spTgt spid="20"/>
                                        </p:tgtEl>
                                        <p:attrNameLst>
                                          <p:attrName>r</p:attrName>
                                        </p:attrNameLst>
                                      </p:cBhvr>
                                    </p:animRot>
                                    <p:animRot by="120000">
                                      <p:cBhvr>
                                        <p:cTn id="228" dur="200" fill="hold">
                                          <p:stCondLst>
                                            <p:cond delay="800"/>
                                          </p:stCondLst>
                                        </p:cTn>
                                        <p:tgtEl>
                                          <p:spTgt spid="20"/>
                                        </p:tgtEl>
                                        <p:attrNameLst>
                                          <p:attrName>r</p:attrName>
                                        </p:attrNameLst>
                                      </p:cBhvr>
                                    </p:animRot>
                                  </p:childTnLst>
                                </p:cTn>
                              </p:par>
                              <p:par>
                                <p:cTn id="229" presetID="32" presetClass="emph" presetSubtype="0" fill="hold" grpId="2" nodeType="withEffect">
                                  <p:stCondLst>
                                    <p:cond delay="0"/>
                                  </p:stCondLst>
                                  <p:childTnLst>
                                    <p:animRot by="120000">
                                      <p:cBhvr>
                                        <p:cTn id="230" dur="100" fill="hold">
                                          <p:stCondLst>
                                            <p:cond delay="0"/>
                                          </p:stCondLst>
                                        </p:cTn>
                                        <p:tgtEl>
                                          <p:spTgt spid="21"/>
                                        </p:tgtEl>
                                        <p:attrNameLst>
                                          <p:attrName>r</p:attrName>
                                        </p:attrNameLst>
                                      </p:cBhvr>
                                    </p:animRot>
                                    <p:animRot by="-240000">
                                      <p:cBhvr>
                                        <p:cTn id="231" dur="200" fill="hold">
                                          <p:stCondLst>
                                            <p:cond delay="200"/>
                                          </p:stCondLst>
                                        </p:cTn>
                                        <p:tgtEl>
                                          <p:spTgt spid="21"/>
                                        </p:tgtEl>
                                        <p:attrNameLst>
                                          <p:attrName>r</p:attrName>
                                        </p:attrNameLst>
                                      </p:cBhvr>
                                    </p:animRot>
                                    <p:animRot by="240000">
                                      <p:cBhvr>
                                        <p:cTn id="232" dur="200" fill="hold">
                                          <p:stCondLst>
                                            <p:cond delay="400"/>
                                          </p:stCondLst>
                                        </p:cTn>
                                        <p:tgtEl>
                                          <p:spTgt spid="21"/>
                                        </p:tgtEl>
                                        <p:attrNameLst>
                                          <p:attrName>r</p:attrName>
                                        </p:attrNameLst>
                                      </p:cBhvr>
                                    </p:animRot>
                                    <p:animRot by="-240000">
                                      <p:cBhvr>
                                        <p:cTn id="233" dur="200" fill="hold">
                                          <p:stCondLst>
                                            <p:cond delay="600"/>
                                          </p:stCondLst>
                                        </p:cTn>
                                        <p:tgtEl>
                                          <p:spTgt spid="21"/>
                                        </p:tgtEl>
                                        <p:attrNameLst>
                                          <p:attrName>r</p:attrName>
                                        </p:attrNameLst>
                                      </p:cBhvr>
                                    </p:animRot>
                                    <p:animRot by="120000">
                                      <p:cBhvr>
                                        <p:cTn id="234" dur="200" fill="hold">
                                          <p:stCondLst>
                                            <p:cond delay="800"/>
                                          </p:stCondLst>
                                        </p:cTn>
                                        <p:tgtEl>
                                          <p:spTgt spid="21"/>
                                        </p:tgtEl>
                                        <p:attrNameLst>
                                          <p:attrName>r</p:attrName>
                                        </p:attrNameLst>
                                      </p:cBhvr>
                                    </p:animRot>
                                  </p:childTnLst>
                                </p:cTn>
                              </p:par>
                              <p:par>
                                <p:cTn id="235" presetID="32" presetClass="emph" presetSubtype="0" fill="hold" grpId="2" nodeType="withEffect">
                                  <p:stCondLst>
                                    <p:cond delay="0"/>
                                  </p:stCondLst>
                                  <p:childTnLst>
                                    <p:animRot by="120000">
                                      <p:cBhvr>
                                        <p:cTn id="236" dur="100" fill="hold">
                                          <p:stCondLst>
                                            <p:cond delay="0"/>
                                          </p:stCondLst>
                                        </p:cTn>
                                        <p:tgtEl>
                                          <p:spTgt spid="22"/>
                                        </p:tgtEl>
                                        <p:attrNameLst>
                                          <p:attrName>r</p:attrName>
                                        </p:attrNameLst>
                                      </p:cBhvr>
                                    </p:animRot>
                                    <p:animRot by="-240000">
                                      <p:cBhvr>
                                        <p:cTn id="237" dur="200" fill="hold">
                                          <p:stCondLst>
                                            <p:cond delay="200"/>
                                          </p:stCondLst>
                                        </p:cTn>
                                        <p:tgtEl>
                                          <p:spTgt spid="22"/>
                                        </p:tgtEl>
                                        <p:attrNameLst>
                                          <p:attrName>r</p:attrName>
                                        </p:attrNameLst>
                                      </p:cBhvr>
                                    </p:animRot>
                                    <p:animRot by="240000">
                                      <p:cBhvr>
                                        <p:cTn id="238" dur="200" fill="hold">
                                          <p:stCondLst>
                                            <p:cond delay="400"/>
                                          </p:stCondLst>
                                        </p:cTn>
                                        <p:tgtEl>
                                          <p:spTgt spid="22"/>
                                        </p:tgtEl>
                                        <p:attrNameLst>
                                          <p:attrName>r</p:attrName>
                                        </p:attrNameLst>
                                      </p:cBhvr>
                                    </p:animRot>
                                    <p:animRot by="-240000">
                                      <p:cBhvr>
                                        <p:cTn id="239" dur="200" fill="hold">
                                          <p:stCondLst>
                                            <p:cond delay="600"/>
                                          </p:stCondLst>
                                        </p:cTn>
                                        <p:tgtEl>
                                          <p:spTgt spid="22"/>
                                        </p:tgtEl>
                                        <p:attrNameLst>
                                          <p:attrName>r</p:attrName>
                                        </p:attrNameLst>
                                      </p:cBhvr>
                                    </p:animRot>
                                    <p:animRot by="120000">
                                      <p:cBhvr>
                                        <p:cTn id="240" dur="200" fill="hold">
                                          <p:stCondLst>
                                            <p:cond delay="800"/>
                                          </p:stCondLst>
                                        </p:cTn>
                                        <p:tgtEl>
                                          <p:spTgt spid="22"/>
                                        </p:tgtEl>
                                        <p:attrNameLst>
                                          <p:attrName>r</p:attrName>
                                        </p:attrNameLst>
                                      </p:cBhvr>
                                    </p:animRot>
                                  </p:childTnLst>
                                </p:cTn>
                              </p:par>
                              <p:par>
                                <p:cTn id="241" presetID="1" presetClass="emph" presetSubtype="2" fill="hold" nodeType="withEffect">
                                  <p:stCondLst>
                                    <p:cond delay="500"/>
                                  </p:stCondLst>
                                  <p:childTnLst>
                                    <p:animClr clrSpc="rgb" dir="cw">
                                      <p:cBhvr>
                                        <p:cTn id="242" dur="2000" fill="hold"/>
                                        <p:tgtEl>
                                          <p:spTgt spid="22"/>
                                        </p:tgtEl>
                                        <p:attrNameLst>
                                          <p:attrName>fillcolor</p:attrName>
                                        </p:attrNameLst>
                                      </p:cBhvr>
                                      <p:to>
                                        <a:srgbClr val="FF0000"/>
                                      </p:to>
                                    </p:animClr>
                                    <p:set>
                                      <p:cBhvr>
                                        <p:cTn id="243" dur="2000" fill="hold"/>
                                        <p:tgtEl>
                                          <p:spTgt spid="22"/>
                                        </p:tgtEl>
                                        <p:attrNameLst>
                                          <p:attrName>fill.type</p:attrName>
                                        </p:attrNameLst>
                                      </p:cBhvr>
                                      <p:to>
                                        <p:strVal val="solid"/>
                                      </p:to>
                                    </p:set>
                                    <p:set>
                                      <p:cBhvr>
                                        <p:cTn id="244" dur="2000" fill="hold"/>
                                        <p:tgtEl>
                                          <p:spTgt spid="22"/>
                                        </p:tgtEl>
                                        <p:attrNameLst>
                                          <p:attrName>fill.on</p:attrName>
                                        </p:attrNameLst>
                                      </p:cBhvr>
                                      <p:to>
                                        <p:strVal val="true"/>
                                      </p:to>
                                    </p:set>
                                  </p:childTnLst>
                                  <p:subTnLst>
                                    <p:audio>
                                      <p:cMediaNode>
                                        <p:cTn display="0" masterRel="sameClick">
                                          <p:stCondLst>
                                            <p:cond evt="begin" delay="0">
                                              <p:tn val="241"/>
                                            </p:cond>
                                          </p:stCondLst>
                                          <p:endCondLst>
                                            <p:cond evt="onStopAudio" delay="0">
                                              <p:tgtEl>
                                                <p:sldTgt/>
                                              </p:tgtEl>
                                            </p:cond>
                                          </p:endCondLst>
                                        </p:cTn>
                                        <p:tgtEl>
                                          <p:sndTgt r:embed="rId4" name="sai 50 (1).wav"/>
                                        </p:tgtEl>
                                      </p:cMediaNode>
                                    </p:audio>
                                  </p:subTnLst>
                                </p:cTn>
                              </p:par>
                              <p:par>
                                <p:cTn id="245" presetID="1" presetClass="emph" presetSubtype="2" fill="hold" nodeType="withEffect">
                                  <p:stCondLst>
                                    <p:cond delay="0"/>
                                  </p:stCondLst>
                                  <p:childTnLst>
                                    <p:animClr clrSpc="rgb" dir="cw">
                                      <p:cBhvr>
                                        <p:cTn id="246" dur="2000" fill="hold"/>
                                        <p:tgtEl>
                                          <p:spTgt spid="19"/>
                                        </p:tgtEl>
                                        <p:attrNameLst>
                                          <p:attrName>fillcolor</p:attrName>
                                        </p:attrNameLst>
                                      </p:cBhvr>
                                      <p:to>
                                        <a:srgbClr val="66FFFF"/>
                                      </p:to>
                                    </p:animClr>
                                    <p:set>
                                      <p:cBhvr>
                                        <p:cTn id="247" dur="2000" fill="hold"/>
                                        <p:tgtEl>
                                          <p:spTgt spid="19"/>
                                        </p:tgtEl>
                                        <p:attrNameLst>
                                          <p:attrName>fill.type</p:attrName>
                                        </p:attrNameLst>
                                      </p:cBhvr>
                                      <p:to>
                                        <p:strVal val="solid"/>
                                      </p:to>
                                    </p:set>
                                    <p:set>
                                      <p:cBhvr>
                                        <p:cTn id="248" dur="2000" fill="hold"/>
                                        <p:tgtEl>
                                          <p:spTgt spid="19"/>
                                        </p:tgtEl>
                                        <p:attrNameLst>
                                          <p:attrName>fill.on</p:attrName>
                                        </p:attrNameLst>
                                      </p:cBhvr>
                                      <p:to>
                                        <p:strVal val="true"/>
                                      </p:to>
                                    </p:set>
                                  </p:childTnLst>
                                </p:cTn>
                              </p:par>
                              <p:par>
                                <p:cTn id="249" presetID="42" presetClass="entr" presetSubtype="0" fill="hold" nodeType="withEffect">
                                  <p:stCondLst>
                                    <p:cond delay="0"/>
                                  </p:stCondLst>
                                  <p:childTnLst>
                                    <p:set>
                                      <p:cBhvr>
                                        <p:cTn id="250" dur="1" fill="hold">
                                          <p:stCondLst>
                                            <p:cond delay="0"/>
                                          </p:stCondLst>
                                        </p:cTn>
                                        <p:tgtEl>
                                          <p:spTgt spid="31"/>
                                        </p:tgtEl>
                                        <p:attrNameLst>
                                          <p:attrName>style.visibility</p:attrName>
                                        </p:attrNameLst>
                                      </p:cBhvr>
                                      <p:to>
                                        <p:strVal val="visible"/>
                                      </p:to>
                                    </p:set>
                                    <p:animEffect transition="in" filter="fade">
                                      <p:cBhvr>
                                        <p:cTn id="251" dur="1000"/>
                                        <p:tgtEl>
                                          <p:spTgt spid="31"/>
                                        </p:tgtEl>
                                      </p:cBhvr>
                                    </p:animEffect>
                                    <p:anim calcmode="lin" valueType="num">
                                      <p:cBhvr>
                                        <p:cTn id="252" dur="1000" fill="hold"/>
                                        <p:tgtEl>
                                          <p:spTgt spid="31"/>
                                        </p:tgtEl>
                                        <p:attrNameLst>
                                          <p:attrName>ppt_x</p:attrName>
                                        </p:attrNameLst>
                                      </p:cBhvr>
                                      <p:tavLst>
                                        <p:tav tm="0">
                                          <p:val>
                                            <p:strVal val="#ppt_x"/>
                                          </p:val>
                                        </p:tav>
                                        <p:tav tm="100000">
                                          <p:val>
                                            <p:strVal val="#ppt_x"/>
                                          </p:val>
                                        </p:tav>
                                      </p:tavLst>
                                    </p:anim>
                                    <p:anim calcmode="lin" valueType="num">
                                      <p:cBhvr>
                                        <p:cTn id="2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254" restart="whenNotActive" fill="hold" evtFilter="cancelBubble" nodeType="interactiveSeq">
                <p:stCondLst>
                  <p:cond evt="onClick" delay="0">
                    <p:tgtEl>
                      <p:spTgt spid="25"/>
                    </p:tgtEl>
                  </p:cond>
                </p:stCondLst>
                <p:endSync evt="end" delay="0">
                  <p:rtn val="all"/>
                </p:endSync>
                <p:childTnLst>
                  <p:par>
                    <p:cTn id="255" fill="hold">
                      <p:stCondLst>
                        <p:cond delay="0"/>
                      </p:stCondLst>
                      <p:childTnLst>
                        <p:par>
                          <p:cTn id="256" fill="hold">
                            <p:stCondLst>
                              <p:cond delay="0"/>
                            </p:stCondLst>
                            <p:childTnLst>
                              <p:par>
                                <p:cTn id="257" presetID="32" presetClass="emph" presetSubtype="0" fill="hold" nodeType="clickEffect">
                                  <p:stCondLst>
                                    <p:cond delay="0"/>
                                  </p:stCondLst>
                                  <p:childTnLst>
                                    <p:animRot by="120000">
                                      <p:cBhvr>
                                        <p:cTn id="258" dur="100" fill="hold">
                                          <p:stCondLst>
                                            <p:cond delay="0"/>
                                          </p:stCondLst>
                                        </p:cTn>
                                        <p:tgtEl>
                                          <p:spTgt spid="23"/>
                                        </p:tgtEl>
                                        <p:attrNameLst>
                                          <p:attrName>r</p:attrName>
                                        </p:attrNameLst>
                                      </p:cBhvr>
                                    </p:animRot>
                                    <p:animRot by="-240000">
                                      <p:cBhvr>
                                        <p:cTn id="259" dur="200" fill="hold">
                                          <p:stCondLst>
                                            <p:cond delay="200"/>
                                          </p:stCondLst>
                                        </p:cTn>
                                        <p:tgtEl>
                                          <p:spTgt spid="23"/>
                                        </p:tgtEl>
                                        <p:attrNameLst>
                                          <p:attrName>r</p:attrName>
                                        </p:attrNameLst>
                                      </p:cBhvr>
                                    </p:animRot>
                                    <p:animRot by="240000">
                                      <p:cBhvr>
                                        <p:cTn id="260" dur="200" fill="hold">
                                          <p:stCondLst>
                                            <p:cond delay="400"/>
                                          </p:stCondLst>
                                        </p:cTn>
                                        <p:tgtEl>
                                          <p:spTgt spid="23"/>
                                        </p:tgtEl>
                                        <p:attrNameLst>
                                          <p:attrName>r</p:attrName>
                                        </p:attrNameLst>
                                      </p:cBhvr>
                                    </p:animRot>
                                    <p:animRot by="-240000">
                                      <p:cBhvr>
                                        <p:cTn id="261" dur="200" fill="hold">
                                          <p:stCondLst>
                                            <p:cond delay="600"/>
                                          </p:stCondLst>
                                        </p:cTn>
                                        <p:tgtEl>
                                          <p:spTgt spid="23"/>
                                        </p:tgtEl>
                                        <p:attrNameLst>
                                          <p:attrName>r</p:attrName>
                                        </p:attrNameLst>
                                      </p:cBhvr>
                                    </p:animRot>
                                    <p:animRot by="120000">
                                      <p:cBhvr>
                                        <p:cTn id="262" dur="200" fill="hold">
                                          <p:stCondLst>
                                            <p:cond delay="800"/>
                                          </p:stCondLst>
                                        </p:cTn>
                                        <p:tgtEl>
                                          <p:spTgt spid="23"/>
                                        </p:tgtEl>
                                        <p:attrNameLst>
                                          <p:attrName>r</p:attrName>
                                        </p:attrNameLst>
                                      </p:cBhvr>
                                    </p:animRot>
                                  </p:childTnLst>
                                </p:cTn>
                              </p:par>
                              <p:par>
                                <p:cTn id="263" presetID="32" presetClass="emph" presetSubtype="0" fill="hold" grpId="3" nodeType="withEffect">
                                  <p:stCondLst>
                                    <p:cond delay="0"/>
                                  </p:stCondLst>
                                  <p:childTnLst>
                                    <p:animRot by="120000">
                                      <p:cBhvr>
                                        <p:cTn id="264" dur="100" fill="hold">
                                          <p:stCondLst>
                                            <p:cond delay="0"/>
                                          </p:stCondLst>
                                        </p:cTn>
                                        <p:tgtEl>
                                          <p:spTgt spid="24"/>
                                        </p:tgtEl>
                                        <p:attrNameLst>
                                          <p:attrName>r</p:attrName>
                                        </p:attrNameLst>
                                      </p:cBhvr>
                                    </p:animRot>
                                    <p:animRot by="-240000">
                                      <p:cBhvr>
                                        <p:cTn id="265" dur="200" fill="hold">
                                          <p:stCondLst>
                                            <p:cond delay="200"/>
                                          </p:stCondLst>
                                        </p:cTn>
                                        <p:tgtEl>
                                          <p:spTgt spid="24"/>
                                        </p:tgtEl>
                                        <p:attrNameLst>
                                          <p:attrName>r</p:attrName>
                                        </p:attrNameLst>
                                      </p:cBhvr>
                                    </p:animRot>
                                    <p:animRot by="240000">
                                      <p:cBhvr>
                                        <p:cTn id="266" dur="200" fill="hold">
                                          <p:stCondLst>
                                            <p:cond delay="400"/>
                                          </p:stCondLst>
                                        </p:cTn>
                                        <p:tgtEl>
                                          <p:spTgt spid="24"/>
                                        </p:tgtEl>
                                        <p:attrNameLst>
                                          <p:attrName>r</p:attrName>
                                        </p:attrNameLst>
                                      </p:cBhvr>
                                    </p:animRot>
                                    <p:animRot by="-240000">
                                      <p:cBhvr>
                                        <p:cTn id="267" dur="200" fill="hold">
                                          <p:stCondLst>
                                            <p:cond delay="600"/>
                                          </p:stCondLst>
                                        </p:cTn>
                                        <p:tgtEl>
                                          <p:spTgt spid="24"/>
                                        </p:tgtEl>
                                        <p:attrNameLst>
                                          <p:attrName>r</p:attrName>
                                        </p:attrNameLst>
                                      </p:cBhvr>
                                    </p:animRot>
                                    <p:animRot by="120000">
                                      <p:cBhvr>
                                        <p:cTn id="268" dur="200" fill="hold">
                                          <p:stCondLst>
                                            <p:cond delay="800"/>
                                          </p:stCondLst>
                                        </p:cTn>
                                        <p:tgtEl>
                                          <p:spTgt spid="24"/>
                                        </p:tgtEl>
                                        <p:attrNameLst>
                                          <p:attrName>r</p:attrName>
                                        </p:attrNameLst>
                                      </p:cBhvr>
                                    </p:animRot>
                                  </p:childTnLst>
                                </p:cTn>
                              </p:par>
                              <p:par>
                                <p:cTn id="269" presetID="32" presetClass="emph" presetSubtype="0" fill="hold" grpId="3" nodeType="withEffect">
                                  <p:stCondLst>
                                    <p:cond delay="0"/>
                                  </p:stCondLst>
                                  <p:childTnLst>
                                    <p:animRot by="120000">
                                      <p:cBhvr>
                                        <p:cTn id="270" dur="100" fill="hold">
                                          <p:stCondLst>
                                            <p:cond delay="0"/>
                                          </p:stCondLst>
                                        </p:cTn>
                                        <p:tgtEl>
                                          <p:spTgt spid="25"/>
                                        </p:tgtEl>
                                        <p:attrNameLst>
                                          <p:attrName>r</p:attrName>
                                        </p:attrNameLst>
                                      </p:cBhvr>
                                    </p:animRot>
                                    <p:animRot by="-240000">
                                      <p:cBhvr>
                                        <p:cTn id="271" dur="200" fill="hold">
                                          <p:stCondLst>
                                            <p:cond delay="200"/>
                                          </p:stCondLst>
                                        </p:cTn>
                                        <p:tgtEl>
                                          <p:spTgt spid="25"/>
                                        </p:tgtEl>
                                        <p:attrNameLst>
                                          <p:attrName>r</p:attrName>
                                        </p:attrNameLst>
                                      </p:cBhvr>
                                    </p:animRot>
                                    <p:animRot by="240000">
                                      <p:cBhvr>
                                        <p:cTn id="272" dur="200" fill="hold">
                                          <p:stCondLst>
                                            <p:cond delay="400"/>
                                          </p:stCondLst>
                                        </p:cTn>
                                        <p:tgtEl>
                                          <p:spTgt spid="25"/>
                                        </p:tgtEl>
                                        <p:attrNameLst>
                                          <p:attrName>r</p:attrName>
                                        </p:attrNameLst>
                                      </p:cBhvr>
                                    </p:animRot>
                                    <p:animRot by="-240000">
                                      <p:cBhvr>
                                        <p:cTn id="273" dur="200" fill="hold">
                                          <p:stCondLst>
                                            <p:cond delay="600"/>
                                          </p:stCondLst>
                                        </p:cTn>
                                        <p:tgtEl>
                                          <p:spTgt spid="25"/>
                                        </p:tgtEl>
                                        <p:attrNameLst>
                                          <p:attrName>r</p:attrName>
                                        </p:attrNameLst>
                                      </p:cBhvr>
                                    </p:animRot>
                                    <p:animRot by="120000">
                                      <p:cBhvr>
                                        <p:cTn id="274" dur="200" fill="hold">
                                          <p:stCondLst>
                                            <p:cond delay="800"/>
                                          </p:stCondLst>
                                        </p:cTn>
                                        <p:tgtEl>
                                          <p:spTgt spid="25"/>
                                        </p:tgtEl>
                                        <p:attrNameLst>
                                          <p:attrName>r</p:attrName>
                                        </p:attrNameLst>
                                      </p:cBhvr>
                                    </p:animRot>
                                  </p:childTnLst>
                                </p:cTn>
                              </p:par>
                              <p:par>
                                <p:cTn id="275" presetID="32" presetClass="emph" presetSubtype="0" fill="hold" nodeType="withEffect">
                                  <p:stCondLst>
                                    <p:cond delay="0"/>
                                  </p:stCondLst>
                                  <p:childTnLst>
                                    <p:animRot by="120000">
                                      <p:cBhvr>
                                        <p:cTn id="276" dur="100" fill="hold">
                                          <p:stCondLst>
                                            <p:cond delay="0"/>
                                          </p:stCondLst>
                                        </p:cTn>
                                        <p:tgtEl>
                                          <p:spTgt spid="17"/>
                                        </p:tgtEl>
                                        <p:attrNameLst>
                                          <p:attrName>r</p:attrName>
                                        </p:attrNameLst>
                                      </p:cBhvr>
                                    </p:animRot>
                                    <p:animRot by="-240000">
                                      <p:cBhvr>
                                        <p:cTn id="277" dur="200" fill="hold">
                                          <p:stCondLst>
                                            <p:cond delay="200"/>
                                          </p:stCondLst>
                                        </p:cTn>
                                        <p:tgtEl>
                                          <p:spTgt spid="17"/>
                                        </p:tgtEl>
                                        <p:attrNameLst>
                                          <p:attrName>r</p:attrName>
                                        </p:attrNameLst>
                                      </p:cBhvr>
                                    </p:animRot>
                                    <p:animRot by="240000">
                                      <p:cBhvr>
                                        <p:cTn id="278" dur="200" fill="hold">
                                          <p:stCondLst>
                                            <p:cond delay="400"/>
                                          </p:stCondLst>
                                        </p:cTn>
                                        <p:tgtEl>
                                          <p:spTgt spid="17"/>
                                        </p:tgtEl>
                                        <p:attrNameLst>
                                          <p:attrName>r</p:attrName>
                                        </p:attrNameLst>
                                      </p:cBhvr>
                                    </p:animRot>
                                    <p:animRot by="-240000">
                                      <p:cBhvr>
                                        <p:cTn id="279" dur="200" fill="hold">
                                          <p:stCondLst>
                                            <p:cond delay="600"/>
                                          </p:stCondLst>
                                        </p:cTn>
                                        <p:tgtEl>
                                          <p:spTgt spid="17"/>
                                        </p:tgtEl>
                                        <p:attrNameLst>
                                          <p:attrName>r</p:attrName>
                                        </p:attrNameLst>
                                      </p:cBhvr>
                                    </p:animRot>
                                    <p:animRot by="120000">
                                      <p:cBhvr>
                                        <p:cTn id="280" dur="200" fill="hold">
                                          <p:stCondLst>
                                            <p:cond delay="800"/>
                                          </p:stCondLst>
                                        </p:cTn>
                                        <p:tgtEl>
                                          <p:spTgt spid="17"/>
                                        </p:tgtEl>
                                        <p:attrNameLst>
                                          <p:attrName>r</p:attrName>
                                        </p:attrNameLst>
                                      </p:cBhvr>
                                    </p:animRot>
                                  </p:childTnLst>
                                </p:cTn>
                              </p:par>
                              <p:par>
                                <p:cTn id="281" presetID="32" presetClass="emph" presetSubtype="0" fill="hold" grpId="4" nodeType="withEffect">
                                  <p:stCondLst>
                                    <p:cond delay="0"/>
                                  </p:stCondLst>
                                  <p:childTnLst>
                                    <p:animRot by="120000">
                                      <p:cBhvr>
                                        <p:cTn id="282" dur="100" fill="hold">
                                          <p:stCondLst>
                                            <p:cond delay="0"/>
                                          </p:stCondLst>
                                        </p:cTn>
                                        <p:tgtEl>
                                          <p:spTgt spid="18"/>
                                        </p:tgtEl>
                                        <p:attrNameLst>
                                          <p:attrName>r</p:attrName>
                                        </p:attrNameLst>
                                      </p:cBhvr>
                                    </p:animRot>
                                    <p:animRot by="-240000">
                                      <p:cBhvr>
                                        <p:cTn id="283" dur="200" fill="hold">
                                          <p:stCondLst>
                                            <p:cond delay="200"/>
                                          </p:stCondLst>
                                        </p:cTn>
                                        <p:tgtEl>
                                          <p:spTgt spid="18"/>
                                        </p:tgtEl>
                                        <p:attrNameLst>
                                          <p:attrName>r</p:attrName>
                                        </p:attrNameLst>
                                      </p:cBhvr>
                                    </p:animRot>
                                    <p:animRot by="240000">
                                      <p:cBhvr>
                                        <p:cTn id="284" dur="200" fill="hold">
                                          <p:stCondLst>
                                            <p:cond delay="400"/>
                                          </p:stCondLst>
                                        </p:cTn>
                                        <p:tgtEl>
                                          <p:spTgt spid="18"/>
                                        </p:tgtEl>
                                        <p:attrNameLst>
                                          <p:attrName>r</p:attrName>
                                        </p:attrNameLst>
                                      </p:cBhvr>
                                    </p:animRot>
                                    <p:animRot by="-240000">
                                      <p:cBhvr>
                                        <p:cTn id="285" dur="200" fill="hold">
                                          <p:stCondLst>
                                            <p:cond delay="600"/>
                                          </p:stCondLst>
                                        </p:cTn>
                                        <p:tgtEl>
                                          <p:spTgt spid="18"/>
                                        </p:tgtEl>
                                        <p:attrNameLst>
                                          <p:attrName>r</p:attrName>
                                        </p:attrNameLst>
                                      </p:cBhvr>
                                    </p:animRot>
                                    <p:animRot by="120000">
                                      <p:cBhvr>
                                        <p:cTn id="286" dur="200" fill="hold">
                                          <p:stCondLst>
                                            <p:cond delay="800"/>
                                          </p:stCondLst>
                                        </p:cTn>
                                        <p:tgtEl>
                                          <p:spTgt spid="18"/>
                                        </p:tgtEl>
                                        <p:attrNameLst>
                                          <p:attrName>r</p:attrName>
                                        </p:attrNameLst>
                                      </p:cBhvr>
                                    </p:animRot>
                                  </p:childTnLst>
                                </p:cTn>
                              </p:par>
                              <p:par>
                                <p:cTn id="287" presetID="32" presetClass="emph" presetSubtype="0" fill="hold" grpId="4" nodeType="withEffect">
                                  <p:stCondLst>
                                    <p:cond delay="0"/>
                                  </p:stCondLst>
                                  <p:childTnLst>
                                    <p:animRot by="120000">
                                      <p:cBhvr>
                                        <p:cTn id="288" dur="100" fill="hold">
                                          <p:stCondLst>
                                            <p:cond delay="0"/>
                                          </p:stCondLst>
                                        </p:cTn>
                                        <p:tgtEl>
                                          <p:spTgt spid="19"/>
                                        </p:tgtEl>
                                        <p:attrNameLst>
                                          <p:attrName>r</p:attrName>
                                        </p:attrNameLst>
                                      </p:cBhvr>
                                    </p:animRot>
                                    <p:animRot by="-240000">
                                      <p:cBhvr>
                                        <p:cTn id="289" dur="200" fill="hold">
                                          <p:stCondLst>
                                            <p:cond delay="200"/>
                                          </p:stCondLst>
                                        </p:cTn>
                                        <p:tgtEl>
                                          <p:spTgt spid="19"/>
                                        </p:tgtEl>
                                        <p:attrNameLst>
                                          <p:attrName>r</p:attrName>
                                        </p:attrNameLst>
                                      </p:cBhvr>
                                    </p:animRot>
                                    <p:animRot by="240000">
                                      <p:cBhvr>
                                        <p:cTn id="290" dur="200" fill="hold">
                                          <p:stCondLst>
                                            <p:cond delay="400"/>
                                          </p:stCondLst>
                                        </p:cTn>
                                        <p:tgtEl>
                                          <p:spTgt spid="19"/>
                                        </p:tgtEl>
                                        <p:attrNameLst>
                                          <p:attrName>r</p:attrName>
                                        </p:attrNameLst>
                                      </p:cBhvr>
                                    </p:animRot>
                                    <p:animRot by="-240000">
                                      <p:cBhvr>
                                        <p:cTn id="291" dur="200" fill="hold">
                                          <p:stCondLst>
                                            <p:cond delay="600"/>
                                          </p:stCondLst>
                                        </p:cTn>
                                        <p:tgtEl>
                                          <p:spTgt spid="19"/>
                                        </p:tgtEl>
                                        <p:attrNameLst>
                                          <p:attrName>r</p:attrName>
                                        </p:attrNameLst>
                                      </p:cBhvr>
                                    </p:animRot>
                                    <p:animRot by="120000">
                                      <p:cBhvr>
                                        <p:cTn id="292" dur="200" fill="hold">
                                          <p:stCondLst>
                                            <p:cond delay="800"/>
                                          </p:stCondLst>
                                        </p:cTn>
                                        <p:tgtEl>
                                          <p:spTgt spid="19"/>
                                        </p:tgtEl>
                                        <p:attrNameLst>
                                          <p:attrName>r</p:attrName>
                                        </p:attrNameLst>
                                      </p:cBhvr>
                                    </p:animRot>
                                  </p:childTnLst>
                                </p:cTn>
                              </p:par>
                              <p:par>
                                <p:cTn id="293" presetID="32" presetClass="emph" presetSubtype="0" fill="hold" nodeType="withEffect">
                                  <p:stCondLst>
                                    <p:cond delay="0"/>
                                  </p:stCondLst>
                                  <p:childTnLst>
                                    <p:animRot by="120000">
                                      <p:cBhvr>
                                        <p:cTn id="294" dur="100" fill="hold">
                                          <p:stCondLst>
                                            <p:cond delay="0"/>
                                          </p:stCondLst>
                                        </p:cTn>
                                        <p:tgtEl>
                                          <p:spTgt spid="20"/>
                                        </p:tgtEl>
                                        <p:attrNameLst>
                                          <p:attrName>r</p:attrName>
                                        </p:attrNameLst>
                                      </p:cBhvr>
                                    </p:animRot>
                                    <p:animRot by="-240000">
                                      <p:cBhvr>
                                        <p:cTn id="295" dur="200" fill="hold">
                                          <p:stCondLst>
                                            <p:cond delay="200"/>
                                          </p:stCondLst>
                                        </p:cTn>
                                        <p:tgtEl>
                                          <p:spTgt spid="20"/>
                                        </p:tgtEl>
                                        <p:attrNameLst>
                                          <p:attrName>r</p:attrName>
                                        </p:attrNameLst>
                                      </p:cBhvr>
                                    </p:animRot>
                                    <p:animRot by="240000">
                                      <p:cBhvr>
                                        <p:cTn id="296" dur="200" fill="hold">
                                          <p:stCondLst>
                                            <p:cond delay="400"/>
                                          </p:stCondLst>
                                        </p:cTn>
                                        <p:tgtEl>
                                          <p:spTgt spid="20"/>
                                        </p:tgtEl>
                                        <p:attrNameLst>
                                          <p:attrName>r</p:attrName>
                                        </p:attrNameLst>
                                      </p:cBhvr>
                                    </p:animRot>
                                    <p:animRot by="-240000">
                                      <p:cBhvr>
                                        <p:cTn id="297" dur="200" fill="hold">
                                          <p:stCondLst>
                                            <p:cond delay="600"/>
                                          </p:stCondLst>
                                        </p:cTn>
                                        <p:tgtEl>
                                          <p:spTgt spid="20"/>
                                        </p:tgtEl>
                                        <p:attrNameLst>
                                          <p:attrName>r</p:attrName>
                                        </p:attrNameLst>
                                      </p:cBhvr>
                                    </p:animRot>
                                    <p:animRot by="120000">
                                      <p:cBhvr>
                                        <p:cTn id="298" dur="200" fill="hold">
                                          <p:stCondLst>
                                            <p:cond delay="800"/>
                                          </p:stCondLst>
                                        </p:cTn>
                                        <p:tgtEl>
                                          <p:spTgt spid="20"/>
                                        </p:tgtEl>
                                        <p:attrNameLst>
                                          <p:attrName>r</p:attrName>
                                        </p:attrNameLst>
                                      </p:cBhvr>
                                    </p:animRot>
                                  </p:childTnLst>
                                </p:cTn>
                              </p:par>
                              <p:par>
                                <p:cTn id="299" presetID="32" presetClass="emph" presetSubtype="0" fill="hold" grpId="3" nodeType="withEffect">
                                  <p:stCondLst>
                                    <p:cond delay="0"/>
                                  </p:stCondLst>
                                  <p:childTnLst>
                                    <p:animRot by="120000">
                                      <p:cBhvr>
                                        <p:cTn id="300" dur="100" fill="hold">
                                          <p:stCondLst>
                                            <p:cond delay="0"/>
                                          </p:stCondLst>
                                        </p:cTn>
                                        <p:tgtEl>
                                          <p:spTgt spid="21"/>
                                        </p:tgtEl>
                                        <p:attrNameLst>
                                          <p:attrName>r</p:attrName>
                                        </p:attrNameLst>
                                      </p:cBhvr>
                                    </p:animRot>
                                    <p:animRot by="-240000">
                                      <p:cBhvr>
                                        <p:cTn id="301" dur="200" fill="hold">
                                          <p:stCondLst>
                                            <p:cond delay="200"/>
                                          </p:stCondLst>
                                        </p:cTn>
                                        <p:tgtEl>
                                          <p:spTgt spid="21"/>
                                        </p:tgtEl>
                                        <p:attrNameLst>
                                          <p:attrName>r</p:attrName>
                                        </p:attrNameLst>
                                      </p:cBhvr>
                                    </p:animRot>
                                    <p:animRot by="240000">
                                      <p:cBhvr>
                                        <p:cTn id="302" dur="200" fill="hold">
                                          <p:stCondLst>
                                            <p:cond delay="400"/>
                                          </p:stCondLst>
                                        </p:cTn>
                                        <p:tgtEl>
                                          <p:spTgt spid="21"/>
                                        </p:tgtEl>
                                        <p:attrNameLst>
                                          <p:attrName>r</p:attrName>
                                        </p:attrNameLst>
                                      </p:cBhvr>
                                    </p:animRot>
                                    <p:animRot by="-240000">
                                      <p:cBhvr>
                                        <p:cTn id="303" dur="200" fill="hold">
                                          <p:stCondLst>
                                            <p:cond delay="600"/>
                                          </p:stCondLst>
                                        </p:cTn>
                                        <p:tgtEl>
                                          <p:spTgt spid="21"/>
                                        </p:tgtEl>
                                        <p:attrNameLst>
                                          <p:attrName>r</p:attrName>
                                        </p:attrNameLst>
                                      </p:cBhvr>
                                    </p:animRot>
                                    <p:animRot by="120000">
                                      <p:cBhvr>
                                        <p:cTn id="304" dur="200" fill="hold">
                                          <p:stCondLst>
                                            <p:cond delay="800"/>
                                          </p:stCondLst>
                                        </p:cTn>
                                        <p:tgtEl>
                                          <p:spTgt spid="21"/>
                                        </p:tgtEl>
                                        <p:attrNameLst>
                                          <p:attrName>r</p:attrName>
                                        </p:attrNameLst>
                                      </p:cBhvr>
                                    </p:animRot>
                                  </p:childTnLst>
                                </p:cTn>
                              </p:par>
                              <p:par>
                                <p:cTn id="305" presetID="32" presetClass="emph" presetSubtype="0" fill="hold" grpId="3" nodeType="withEffect">
                                  <p:stCondLst>
                                    <p:cond delay="0"/>
                                  </p:stCondLst>
                                  <p:childTnLst>
                                    <p:animRot by="120000">
                                      <p:cBhvr>
                                        <p:cTn id="306" dur="100" fill="hold">
                                          <p:stCondLst>
                                            <p:cond delay="0"/>
                                          </p:stCondLst>
                                        </p:cTn>
                                        <p:tgtEl>
                                          <p:spTgt spid="22"/>
                                        </p:tgtEl>
                                        <p:attrNameLst>
                                          <p:attrName>r</p:attrName>
                                        </p:attrNameLst>
                                      </p:cBhvr>
                                    </p:animRot>
                                    <p:animRot by="-240000">
                                      <p:cBhvr>
                                        <p:cTn id="307" dur="200" fill="hold">
                                          <p:stCondLst>
                                            <p:cond delay="200"/>
                                          </p:stCondLst>
                                        </p:cTn>
                                        <p:tgtEl>
                                          <p:spTgt spid="22"/>
                                        </p:tgtEl>
                                        <p:attrNameLst>
                                          <p:attrName>r</p:attrName>
                                        </p:attrNameLst>
                                      </p:cBhvr>
                                    </p:animRot>
                                    <p:animRot by="240000">
                                      <p:cBhvr>
                                        <p:cTn id="308" dur="200" fill="hold">
                                          <p:stCondLst>
                                            <p:cond delay="400"/>
                                          </p:stCondLst>
                                        </p:cTn>
                                        <p:tgtEl>
                                          <p:spTgt spid="22"/>
                                        </p:tgtEl>
                                        <p:attrNameLst>
                                          <p:attrName>r</p:attrName>
                                        </p:attrNameLst>
                                      </p:cBhvr>
                                    </p:animRot>
                                    <p:animRot by="-240000">
                                      <p:cBhvr>
                                        <p:cTn id="309" dur="200" fill="hold">
                                          <p:stCondLst>
                                            <p:cond delay="600"/>
                                          </p:stCondLst>
                                        </p:cTn>
                                        <p:tgtEl>
                                          <p:spTgt spid="22"/>
                                        </p:tgtEl>
                                        <p:attrNameLst>
                                          <p:attrName>r</p:attrName>
                                        </p:attrNameLst>
                                      </p:cBhvr>
                                    </p:animRot>
                                    <p:animRot by="120000">
                                      <p:cBhvr>
                                        <p:cTn id="310" dur="200" fill="hold">
                                          <p:stCondLst>
                                            <p:cond delay="800"/>
                                          </p:stCondLst>
                                        </p:cTn>
                                        <p:tgtEl>
                                          <p:spTgt spid="22"/>
                                        </p:tgtEl>
                                        <p:attrNameLst>
                                          <p:attrName>r</p:attrName>
                                        </p:attrNameLst>
                                      </p:cBhvr>
                                    </p:animRot>
                                  </p:childTnLst>
                                </p:cTn>
                              </p:par>
                              <p:par>
                                <p:cTn id="311" presetID="1" presetClass="emph" presetSubtype="2" fill="hold" nodeType="withEffect">
                                  <p:stCondLst>
                                    <p:cond delay="500"/>
                                  </p:stCondLst>
                                  <p:childTnLst>
                                    <p:animClr clrSpc="rgb" dir="cw">
                                      <p:cBhvr>
                                        <p:cTn id="312" dur="2000" fill="hold"/>
                                        <p:tgtEl>
                                          <p:spTgt spid="25"/>
                                        </p:tgtEl>
                                        <p:attrNameLst>
                                          <p:attrName>fillcolor</p:attrName>
                                        </p:attrNameLst>
                                      </p:cBhvr>
                                      <p:to>
                                        <a:srgbClr val="FF0000"/>
                                      </p:to>
                                    </p:animClr>
                                    <p:set>
                                      <p:cBhvr>
                                        <p:cTn id="313" dur="2000" fill="hold"/>
                                        <p:tgtEl>
                                          <p:spTgt spid="25"/>
                                        </p:tgtEl>
                                        <p:attrNameLst>
                                          <p:attrName>fill.type</p:attrName>
                                        </p:attrNameLst>
                                      </p:cBhvr>
                                      <p:to>
                                        <p:strVal val="solid"/>
                                      </p:to>
                                    </p:set>
                                    <p:set>
                                      <p:cBhvr>
                                        <p:cTn id="314" dur="2000" fill="hold"/>
                                        <p:tgtEl>
                                          <p:spTgt spid="25"/>
                                        </p:tgtEl>
                                        <p:attrNameLst>
                                          <p:attrName>fill.on</p:attrName>
                                        </p:attrNameLst>
                                      </p:cBhvr>
                                      <p:to>
                                        <p:strVal val="true"/>
                                      </p:to>
                                    </p:set>
                                  </p:childTnLst>
                                  <p:subTnLst>
                                    <p:audio>
                                      <p:cMediaNode>
                                        <p:cTn display="0" masterRel="sameClick">
                                          <p:stCondLst>
                                            <p:cond evt="begin" delay="0">
                                              <p:tn val="311"/>
                                            </p:cond>
                                          </p:stCondLst>
                                          <p:endCondLst>
                                            <p:cond evt="onStopAudio" delay="0">
                                              <p:tgtEl>
                                                <p:sldTgt/>
                                              </p:tgtEl>
                                            </p:cond>
                                          </p:endCondLst>
                                        </p:cTn>
                                        <p:tgtEl>
                                          <p:sndTgt r:embed="rId4" name="sai 50 (1).wav"/>
                                        </p:tgtEl>
                                      </p:cMediaNode>
                                    </p:audio>
                                  </p:subTnLst>
                                </p:cTn>
                              </p:par>
                              <p:par>
                                <p:cTn id="315" presetID="1" presetClass="emph" presetSubtype="2" fill="hold" nodeType="withEffect">
                                  <p:stCondLst>
                                    <p:cond delay="500"/>
                                  </p:stCondLst>
                                  <p:childTnLst>
                                    <p:animClr clrSpc="rgb" dir="cw">
                                      <p:cBhvr>
                                        <p:cTn id="316" dur="2000" fill="hold"/>
                                        <p:tgtEl>
                                          <p:spTgt spid="19"/>
                                        </p:tgtEl>
                                        <p:attrNameLst>
                                          <p:attrName>fillcolor</p:attrName>
                                        </p:attrNameLst>
                                      </p:cBhvr>
                                      <p:to>
                                        <a:srgbClr val="66FFFF"/>
                                      </p:to>
                                    </p:animClr>
                                    <p:set>
                                      <p:cBhvr>
                                        <p:cTn id="317" dur="2000" fill="hold"/>
                                        <p:tgtEl>
                                          <p:spTgt spid="19"/>
                                        </p:tgtEl>
                                        <p:attrNameLst>
                                          <p:attrName>fill.type</p:attrName>
                                        </p:attrNameLst>
                                      </p:cBhvr>
                                      <p:to>
                                        <p:strVal val="solid"/>
                                      </p:to>
                                    </p:set>
                                    <p:set>
                                      <p:cBhvr>
                                        <p:cTn id="318" dur="2000" fill="hold"/>
                                        <p:tgtEl>
                                          <p:spTgt spid="19"/>
                                        </p:tgtEl>
                                        <p:attrNameLst>
                                          <p:attrName>fill.on</p:attrName>
                                        </p:attrNameLst>
                                      </p:cBhvr>
                                      <p:to>
                                        <p:strVal val="true"/>
                                      </p:to>
                                    </p:set>
                                  </p:childTnLst>
                                </p:cTn>
                              </p:par>
                              <p:par>
                                <p:cTn id="319" presetID="47" presetClass="entr" presetSubtype="0" fill="hold" nodeType="withEffect">
                                  <p:stCondLst>
                                    <p:cond delay="500"/>
                                  </p:stCondLst>
                                  <p:childTnLst>
                                    <p:set>
                                      <p:cBhvr>
                                        <p:cTn id="320" dur="1" fill="hold">
                                          <p:stCondLst>
                                            <p:cond delay="0"/>
                                          </p:stCondLst>
                                        </p:cTn>
                                        <p:tgtEl>
                                          <p:spTgt spid="31"/>
                                        </p:tgtEl>
                                        <p:attrNameLst>
                                          <p:attrName>style.visibility</p:attrName>
                                        </p:attrNameLst>
                                      </p:cBhvr>
                                      <p:to>
                                        <p:strVal val="visible"/>
                                      </p:to>
                                    </p:set>
                                    <p:animEffect transition="in" filter="fade">
                                      <p:cBhvr>
                                        <p:cTn id="321" dur="1000"/>
                                        <p:tgtEl>
                                          <p:spTgt spid="31"/>
                                        </p:tgtEl>
                                      </p:cBhvr>
                                    </p:animEffect>
                                    <p:anim calcmode="lin" valueType="num">
                                      <p:cBhvr>
                                        <p:cTn id="322" dur="1000" fill="hold"/>
                                        <p:tgtEl>
                                          <p:spTgt spid="31"/>
                                        </p:tgtEl>
                                        <p:attrNameLst>
                                          <p:attrName>ppt_x</p:attrName>
                                        </p:attrNameLst>
                                      </p:cBhvr>
                                      <p:tavLst>
                                        <p:tav tm="0">
                                          <p:val>
                                            <p:strVal val="#ppt_x"/>
                                          </p:val>
                                        </p:tav>
                                        <p:tav tm="100000">
                                          <p:val>
                                            <p:strVal val="#ppt_x"/>
                                          </p:val>
                                        </p:tav>
                                      </p:tavLst>
                                    </p:anim>
                                    <p:anim calcmode="lin" valueType="num">
                                      <p:cBhvr>
                                        <p:cTn id="3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seq concurrent="1" nextAc="seek">
              <p:cTn id="324" restart="whenNotActive" fill="hold" evtFilter="cancelBubble" nodeType="interactiveSeq">
                <p:stCondLst>
                  <p:cond evt="onClick" delay="0">
                    <p:tgtEl>
                      <p:spTgt spid="29"/>
                    </p:tgtEl>
                  </p:cond>
                </p:stCondLst>
                <p:endSync evt="end" delay="0">
                  <p:rtn val="all"/>
                </p:endSync>
                <p:childTnLst>
                  <p:par>
                    <p:cTn id="325" fill="hold">
                      <p:stCondLst>
                        <p:cond delay="0"/>
                      </p:stCondLst>
                      <p:childTnLst>
                        <p:par>
                          <p:cTn id="326" fill="hold">
                            <p:stCondLst>
                              <p:cond delay="0"/>
                            </p:stCondLst>
                            <p:childTnLst>
                              <p:par>
                                <p:cTn id="327" presetID="32" presetClass="emph" presetSubtype="0" fill="hold" nodeType="withEffect">
                                  <p:stCondLst>
                                    <p:cond delay="0"/>
                                  </p:stCondLst>
                                  <p:childTnLst>
                                    <p:animRot by="120000">
                                      <p:cBhvr>
                                        <p:cTn id="328" dur="100" fill="hold">
                                          <p:stCondLst>
                                            <p:cond delay="0"/>
                                          </p:stCondLst>
                                        </p:cTn>
                                        <p:tgtEl>
                                          <p:spTgt spid="27"/>
                                        </p:tgtEl>
                                        <p:attrNameLst>
                                          <p:attrName>r</p:attrName>
                                        </p:attrNameLst>
                                      </p:cBhvr>
                                    </p:animRot>
                                    <p:animRot by="-240000">
                                      <p:cBhvr>
                                        <p:cTn id="329" dur="200" fill="hold">
                                          <p:stCondLst>
                                            <p:cond delay="200"/>
                                          </p:stCondLst>
                                        </p:cTn>
                                        <p:tgtEl>
                                          <p:spTgt spid="27"/>
                                        </p:tgtEl>
                                        <p:attrNameLst>
                                          <p:attrName>r</p:attrName>
                                        </p:attrNameLst>
                                      </p:cBhvr>
                                    </p:animRot>
                                    <p:animRot by="240000">
                                      <p:cBhvr>
                                        <p:cTn id="330" dur="200" fill="hold">
                                          <p:stCondLst>
                                            <p:cond delay="400"/>
                                          </p:stCondLst>
                                        </p:cTn>
                                        <p:tgtEl>
                                          <p:spTgt spid="27"/>
                                        </p:tgtEl>
                                        <p:attrNameLst>
                                          <p:attrName>r</p:attrName>
                                        </p:attrNameLst>
                                      </p:cBhvr>
                                    </p:animRot>
                                    <p:animRot by="-240000">
                                      <p:cBhvr>
                                        <p:cTn id="331" dur="200" fill="hold">
                                          <p:stCondLst>
                                            <p:cond delay="600"/>
                                          </p:stCondLst>
                                        </p:cTn>
                                        <p:tgtEl>
                                          <p:spTgt spid="27"/>
                                        </p:tgtEl>
                                        <p:attrNameLst>
                                          <p:attrName>r</p:attrName>
                                        </p:attrNameLst>
                                      </p:cBhvr>
                                    </p:animRot>
                                    <p:animRot by="120000">
                                      <p:cBhvr>
                                        <p:cTn id="332" dur="200" fill="hold">
                                          <p:stCondLst>
                                            <p:cond delay="800"/>
                                          </p:stCondLst>
                                        </p:cTn>
                                        <p:tgtEl>
                                          <p:spTgt spid="27"/>
                                        </p:tgtEl>
                                        <p:attrNameLst>
                                          <p:attrName>r</p:attrName>
                                        </p:attrNameLst>
                                      </p:cBhvr>
                                    </p:animRot>
                                  </p:childTnLst>
                                </p:cTn>
                              </p:par>
                              <p:par>
                                <p:cTn id="333" presetID="32" presetClass="emph" presetSubtype="0" fill="hold" grpId="2" nodeType="withEffect">
                                  <p:stCondLst>
                                    <p:cond delay="0"/>
                                  </p:stCondLst>
                                  <p:childTnLst>
                                    <p:animRot by="120000">
                                      <p:cBhvr>
                                        <p:cTn id="334" dur="100" fill="hold">
                                          <p:stCondLst>
                                            <p:cond delay="0"/>
                                          </p:stCondLst>
                                        </p:cTn>
                                        <p:tgtEl>
                                          <p:spTgt spid="28"/>
                                        </p:tgtEl>
                                        <p:attrNameLst>
                                          <p:attrName>r</p:attrName>
                                        </p:attrNameLst>
                                      </p:cBhvr>
                                    </p:animRot>
                                    <p:animRot by="-240000">
                                      <p:cBhvr>
                                        <p:cTn id="335" dur="200" fill="hold">
                                          <p:stCondLst>
                                            <p:cond delay="200"/>
                                          </p:stCondLst>
                                        </p:cTn>
                                        <p:tgtEl>
                                          <p:spTgt spid="28"/>
                                        </p:tgtEl>
                                        <p:attrNameLst>
                                          <p:attrName>r</p:attrName>
                                        </p:attrNameLst>
                                      </p:cBhvr>
                                    </p:animRot>
                                    <p:animRot by="240000">
                                      <p:cBhvr>
                                        <p:cTn id="336" dur="200" fill="hold">
                                          <p:stCondLst>
                                            <p:cond delay="400"/>
                                          </p:stCondLst>
                                        </p:cTn>
                                        <p:tgtEl>
                                          <p:spTgt spid="28"/>
                                        </p:tgtEl>
                                        <p:attrNameLst>
                                          <p:attrName>r</p:attrName>
                                        </p:attrNameLst>
                                      </p:cBhvr>
                                    </p:animRot>
                                    <p:animRot by="-240000">
                                      <p:cBhvr>
                                        <p:cTn id="337" dur="200" fill="hold">
                                          <p:stCondLst>
                                            <p:cond delay="600"/>
                                          </p:stCondLst>
                                        </p:cTn>
                                        <p:tgtEl>
                                          <p:spTgt spid="28"/>
                                        </p:tgtEl>
                                        <p:attrNameLst>
                                          <p:attrName>r</p:attrName>
                                        </p:attrNameLst>
                                      </p:cBhvr>
                                    </p:animRot>
                                    <p:animRot by="120000">
                                      <p:cBhvr>
                                        <p:cTn id="338" dur="200" fill="hold">
                                          <p:stCondLst>
                                            <p:cond delay="800"/>
                                          </p:stCondLst>
                                        </p:cTn>
                                        <p:tgtEl>
                                          <p:spTgt spid="28"/>
                                        </p:tgtEl>
                                        <p:attrNameLst>
                                          <p:attrName>r</p:attrName>
                                        </p:attrNameLst>
                                      </p:cBhvr>
                                    </p:animRot>
                                  </p:childTnLst>
                                </p:cTn>
                              </p:par>
                              <p:par>
                                <p:cTn id="339" presetID="32" presetClass="emph" presetSubtype="0" fill="hold" grpId="2" nodeType="withEffect">
                                  <p:stCondLst>
                                    <p:cond delay="0"/>
                                  </p:stCondLst>
                                  <p:childTnLst>
                                    <p:animRot by="120000">
                                      <p:cBhvr>
                                        <p:cTn id="340" dur="100" fill="hold">
                                          <p:stCondLst>
                                            <p:cond delay="0"/>
                                          </p:stCondLst>
                                        </p:cTn>
                                        <p:tgtEl>
                                          <p:spTgt spid="29"/>
                                        </p:tgtEl>
                                        <p:attrNameLst>
                                          <p:attrName>r</p:attrName>
                                        </p:attrNameLst>
                                      </p:cBhvr>
                                    </p:animRot>
                                    <p:animRot by="-240000">
                                      <p:cBhvr>
                                        <p:cTn id="341" dur="200" fill="hold">
                                          <p:stCondLst>
                                            <p:cond delay="200"/>
                                          </p:stCondLst>
                                        </p:cTn>
                                        <p:tgtEl>
                                          <p:spTgt spid="29"/>
                                        </p:tgtEl>
                                        <p:attrNameLst>
                                          <p:attrName>r</p:attrName>
                                        </p:attrNameLst>
                                      </p:cBhvr>
                                    </p:animRot>
                                    <p:animRot by="240000">
                                      <p:cBhvr>
                                        <p:cTn id="342" dur="200" fill="hold">
                                          <p:stCondLst>
                                            <p:cond delay="400"/>
                                          </p:stCondLst>
                                        </p:cTn>
                                        <p:tgtEl>
                                          <p:spTgt spid="29"/>
                                        </p:tgtEl>
                                        <p:attrNameLst>
                                          <p:attrName>r</p:attrName>
                                        </p:attrNameLst>
                                      </p:cBhvr>
                                    </p:animRot>
                                    <p:animRot by="-240000">
                                      <p:cBhvr>
                                        <p:cTn id="343" dur="200" fill="hold">
                                          <p:stCondLst>
                                            <p:cond delay="600"/>
                                          </p:stCondLst>
                                        </p:cTn>
                                        <p:tgtEl>
                                          <p:spTgt spid="29"/>
                                        </p:tgtEl>
                                        <p:attrNameLst>
                                          <p:attrName>r</p:attrName>
                                        </p:attrNameLst>
                                      </p:cBhvr>
                                    </p:animRot>
                                    <p:animRot by="120000">
                                      <p:cBhvr>
                                        <p:cTn id="344" dur="200" fill="hold">
                                          <p:stCondLst>
                                            <p:cond delay="800"/>
                                          </p:stCondLst>
                                        </p:cTn>
                                        <p:tgtEl>
                                          <p:spTgt spid="29"/>
                                        </p:tgtEl>
                                        <p:attrNameLst>
                                          <p:attrName>r</p:attrName>
                                        </p:attrNameLst>
                                      </p:cBhvr>
                                    </p:animRot>
                                  </p:childTnLst>
                                </p:cTn>
                              </p:par>
                              <p:par>
                                <p:cTn id="345" presetID="32" presetClass="emph" presetSubtype="0" fill="hold" nodeType="withEffect">
                                  <p:stCondLst>
                                    <p:cond delay="0"/>
                                  </p:stCondLst>
                                  <p:childTnLst>
                                    <p:animRot by="120000">
                                      <p:cBhvr>
                                        <p:cTn id="346" dur="100" fill="hold">
                                          <p:stCondLst>
                                            <p:cond delay="0"/>
                                          </p:stCondLst>
                                        </p:cTn>
                                        <p:tgtEl>
                                          <p:spTgt spid="23"/>
                                        </p:tgtEl>
                                        <p:attrNameLst>
                                          <p:attrName>r</p:attrName>
                                        </p:attrNameLst>
                                      </p:cBhvr>
                                    </p:animRot>
                                    <p:animRot by="-240000">
                                      <p:cBhvr>
                                        <p:cTn id="347" dur="200" fill="hold">
                                          <p:stCondLst>
                                            <p:cond delay="200"/>
                                          </p:stCondLst>
                                        </p:cTn>
                                        <p:tgtEl>
                                          <p:spTgt spid="23"/>
                                        </p:tgtEl>
                                        <p:attrNameLst>
                                          <p:attrName>r</p:attrName>
                                        </p:attrNameLst>
                                      </p:cBhvr>
                                    </p:animRot>
                                    <p:animRot by="240000">
                                      <p:cBhvr>
                                        <p:cTn id="348" dur="200" fill="hold">
                                          <p:stCondLst>
                                            <p:cond delay="400"/>
                                          </p:stCondLst>
                                        </p:cTn>
                                        <p:tgtEl>
                                          <p:spTgt spid="23"/>
                                        </p:tgtEl>
                                        <p:attrNameLst>
                                          <p:attrName>r</p:attrName>
                                        </p:attrNameLst>
                                      </p:cBhvr>
                                    </p:animRot>
                                    <p:animRot by="-240000">
                                      <p:cBhvr>
                                        <p:cTn id="349" dur="200" fill="hold">
                                          <p:stCondLst>
                                            <p:cond delay="600"/>
                                          </p:stCondLst>
                                        </p:cTn>
                                        <p:tgtEl>
                                          <p:spTgt spid="23"/>
                                        </p:tgtEl>
                                        <p:attrNameLst>
                                          <p:attrName>r</p:attrName>
                                        </p:attrNameLst>
                                      </p:cBhvr>
                                    </p:animRot>
                                    <p:animRot by="120000">
                                      <p:cBhvr>
                                        <p:cTn id="350" dur="200" fill="hold">
                                          <p:stCondLst>
                                            <p:cond delay="800"/>
                                          </p:stCondLst>
                                        </p:cTn>
                                        <p:tgtEl>
                                          <p:spTgt spid="23"/>
                                        </p:tgtEl>
                                        <p:attrNameLst>
                                          <p:attrName>r</p:attrName>
                                        </p:attrNameLst>
                                      </p:cBhvr>
                                    </p:animRot>
                                  </p:childTnLst>
                                </p:cTn>
                              </p:par>
                              <p:par>
                                <p:cTn id="351" presetID="32" presetClass="emph" presetSubtype="0" fill="hold" grpId="4" nodeType="withEffect">
                                  <p:stCondLst>
                                    <p:cond delay="0"/>
                                  </p:stCondLst>
                                  <p:childTnLst>
                                    <p:animRot by="120000">
                                      <p:cBhvr>
                                        <p:cTn id="352" dur="100" fill="hold">
                                          <p:stCondLst>
                                            <p:cond delay="0"/>
                                          </p:stCondLst>
                                        </p:cTn>
                                        <p:tgtEl>
                                          <p:spTgt spid="24"/>
                                        </p:tgtEl>
                                        <p:attrNameLst>
                                          <p:attrName>r</p:attrName>
                                        </p:attrNameLst>
                                      </p:cBhvr>
                                    </p:animRot>
                                    <p:animRot by="-240000">
                                      <p:cBhvr>
                                        <p:cTn id="353" dur="200" fill="hold">
                                          <p:stCondLst>
                                            <p:cond delay="200"/>
                                          </p:stCondLst>
                                        </p:cTn>
                                        <p:tgtEl>
                                          <p:spTgt spid="24"/>
                                        </p:tgtEl>
                                        <p:attrNameLst>
                                          <p:attrName>r</p:attrName>
                                        </p:attrNameLst>
                                      </p:cBhvr>
                                    </p:animRot>
                                    <p:animRot by="240000">
                                      <p:cBhvr>
                                        <p:cTn id="354" dur="200" fill="hold">
                                          <p:stCondLst>
                                            <p:cond delay="400"/>
                                          </p:stCondLst>
                                        </p:cTn>
                                        <p:tgtEl>
                                          <p:spTgt spid="24"/>
                                        </p:tgtEl>
                                        <p:attrNameLst>
                                          <p:attrName>r</p:attrName>
                                        </p:attrNameLst>
                                      </p:cBhvr>
                                    </p:animRot>
                                    <p:animRot by="-240000">
                                      <p:cBhvr>
                                        <p:cTn id="355" dur="200" fill="hold">
                                          <p:stCondLst>
                                            <p:cond delay="600"/>
                                          </p:stCondLst>
                                        </p:cTn>
                                        <p:tgtEl>
                                          <p:spTgt spid="24"/>
                                        </p:tgtEl>
                                        <p:attrNameLst>
                                          <p:attrName>r</p:attrName>
                                        </p:attrNameLst>
                                      </p:cBhvr>
                                    </p:animRot>
                                    <p:animRot by="120000">
                                      <p:cBhvr>
                                        <p:cTn id="356" dur="200" fill="hold">
                                          <p:stCondLst>
                                            <p:cond delay="800"/>
                                          </p:stCondLst>
                                        </p:cTn>
                                        <p:tgtEl>
                                          <p:spTgt spid="24"/>
                                        </p:tgtEl>
                                        <p:attrNameLst>
                                          <p:attrName>r</p:attrName>
                                        </p:attrNameLst>
                                      </p:cBhvr>
                                    </p:animRot>
                                  </p:childTnLst>
                                </p:cTn>
                              </p:par>
                              <p:par>
                                <p:cTn id="357" presetID="32" presetClass="emph" presetSubtype="0" fill="hold" grpId="4" nodeType="withEffect">
                                  <p:stCondLst>
                                    <p:cond delay="0"/>
                                  </p:stCondLst>
                                  <p:childTnLst>
                                    <p:animRot by="120000">
                                      <p:cBhvr>
                                        <p:cTn id="358" dur="100" fill="hold">
                                          <p:stCondLst>
                                            <p:cond delay="0"/>
                                          </p:stCondLst>
                                        </p:cTn>
                                        <p:tgtEl>
                                          <p:spTgt spid="25"/>
                                        </p:tgtEl>
                                        <p:attrNameLst>
                                          <p:attrName>r</p:attrName>
                                        </p:attrNameLst>
                                      </p:cBhvr>
                                    </p:animRot>
                                    <p:animRot by="-240000">
                                      <p:cBhvr>
                                        <p:cTn id="359" dur="200" fill="hold">
                                          <p:stCondLst>
                                            <p:cond delay="200"/>
                                          </p:stCondLst>
                                        </p:cTn>
                                        <p:tgtEl>
                                          <p:spTgt spid="25"/>
                                        </p:tgtEl>
                                        <p:attrNameLst>
                                          <p:attrName>r</p:attrName>
                                        </p:attrNameLst>
                                      </p:cBhvr>
                                    </p:animRot>
                                    <p:animRot by="240000">
                                      <p:cBhvr>
                                        <p:cTn id="360" dur="200" fill="hold">
                                          <p:stCondLst>
                                            <p:cond delay="400"/>
                                          </p:stCondLst>
                                        </p:cTn>
                                        <p:tgtEl>
                                          <p:spTgt spid="25"/>
                                        </p:tgtEl>
                                        <p:attrNameLst>
                                          <p:attrName>r</p:attrName>
                                        </p:attrNameLst>
                                      </p:cBhvr>
                                    </p:animRot>
                                    <p:animRot by="-240000">
                                      <p:cBhvr>
                                        <p:cTn id="361" dur="200" fill="hold">
                                          <p:stCondLst>
                                            <p:cond delay="600"/>
                                          </p:stCondLst>
                                        </p:cTn>
                                        <p:tgtEl>
                                          <p:spTgt spid="25"/>
                                        </p:tgtEl>
                                        <p:attrNameLst>
                                          <p:attrName>r</p:attrName>
                                        </p:attrNameLst>
                                      </p:cBhvr>
                                    </p:animRot>
                                    <p:animRot by="120000">
                                      <p:cBhvr>
                                        <p:cTn id="362" dur="200" fill="hold">
                                          <p:stCondLst>
                                            <p:cond delay="800"/>
                                          </p:stCondLst>
                                        </p:cTn>
                                        <p:tgtEl>
                                          <p:spTgt spid="25"/>
                                        </p:tgtEl>
                                        <p:attrNameLst>
                                          <p:attrName>r</p:attrName>
                                        </p:attrNameLst>
                                      </p:cBhvr>
                                    </p:animRot>
                                  </p:childTnLst>
                                </p:cTn>
                              </p:par>
                              <p:par>
                                <p:cTn id="363" presetID="32" presetClass="emph" presetSubtype="0" fill="hold" nodeType="withEffect">
                                  <p:stCondLst>
                                    <p:cond delay="0"/>
                                  </p:stCondLst>
                                  <p:childTnLst>
                                    <p:animRot by="120000">
                                      <p:cBhvr>
                                        <p:cTn id="364" dur="100" fill="hold">
                                          <p:stCondLst>
                                            <p:cond delay="0"/>
                                          </p:stCondLst>
                                        </p:cTn>
                                        <p:tgtEl>
                                          <p:spTgt spid="17"/>
                                        </p:tgtEl>
                                        <p:attrNameLst>
                                          <p:attrName>r</p:attrName>
                                        </p:attrNameLst>
                                      </p:cBhvr>
                                    </p:animRot>
                                    <p:animRot by="-240000">
                                      <p:cBhvr>
                                        <p:cTn id="365" dur="200" fill="hold">
                                          <p:stCondLst>
                                            <p:cond delay="200"/>
                                          </p:stCondLst>
                                        </p:cTn>
                                        <p:tgtEl>
                                          <p:spTgt spid="17"/>
                                        </p:tgtEl>
                                        <p:attrNameLst>
                                          <p:attrName>r</p:attrName>
                                        </p:attrNameLst>
                                      </p:cBhvr>
                                    </p:animRot>
                                    <p:animRot by="240000">
                                      <p:cBhvr>
                                        <p:cTn id="366" dur="200" fill="hold">
                                          <p:stCondLst>
                                            <p:cond delay="400"/>
                                          </p:stCondLst>
                                        </p:cTn>
                                        <p:tgtEl>
                                          <p:spTgt spid="17"/>
                                        </p:tgtEl>
                                        <p:attrNameLst>
                                          <p:attrName>r</p:attrName>
                                        </p:attrNameLst>
                                      </p:cBhvr>
                                    </p:animRot>
                                    <p:animRot by="-240000">
                                      <p:cBhvr>
                                        <p:cTn id="367" dur="200" fill="hold">
                                          <p:stCondLst>
                                            <p:cond delay="600"/>
                                          </p:stCondLst>
                                        </p:cTn>
                                        <p:tgtEl>
                                          <p:spTgt spid="17"/>
                                        </p:tgtEl>
                                        <p:attrNameLst>
                                          <p:attrName>r</p:attrName>
                                        </p:attrNameLst>
                                      </p:cBhvr>
                                    </p:animRot>
                                    <p:animRot by="120000">
                                      <p:cBhvr>
                                        <p:cTn id="368" dur="200" fill="hold">
                                          <p:stCondLst>
                                            <p:cond delay="800"/>
                                          </p:stCondLst>
                                        </p:cTn>
                                        <p:tgtEl>
                                          <p:spTgt spid="17"/>
                                        </p:tgtEl>
                                        <p:attrNameLst>
                                          <p:attrName>r</p:attrName>
                                        </p:attrNameLst>
                                      </p:cBhvr>
                                    </p:animRot>
                                  </p:childTnLst>
                                </p:cTn>
                              </p:par>
                              <p:par>
                                <p:cTn id="369" presetID="32" presetClass="emph" presetSubtype="0" fill="hold" grpId="5" nodeType="withEffect">
                                  <p:stCondLst>
                                    <p:cond delay="0"/>
                                  </p:stCondLst>
                                  <p:childTnLst>
                                    <p:animRot by="120000">
                                      <p:cBhvr>
                                        <p:cTn id="370" dur="100" fill="hold">
                                          <p:stCondLst>
                                            <p:cond delay="0"/>
                                          </p:stCondLst>
                                        </p:cTn>
                                        <p:tgtEl>
                                          <p:spTgt spid="18"/>
                                        </p:tgtEl>
                                        <p:attrNameLst>
                                          <p:attrName>r</p:attrName>
                                        </p:attrNameLst>
                                      </p:cBhvr>
                                    </p:animRot>
                                    <p:animRot by="-240000">
                                      <p:cBhvr>
                                        <p:cTn id="371" dur="200" fill="hold">
                                          <p:stCondLst>
                                            <p:cond delay="200"/>
                                          </p:stCondLst>
                                        </p:cTn>
                                        <p:tgtEl>
                                          <p:spTgt spid="18"/>
                                        </p:tgtEl>
                                        <p:attrNameLst>
                                          <p:attrName>r</p:attrName>
                                        </p:attrNameLst>
                                      </p:cBhvr>
                                    </p:animRot>
                                    <p:animRot by="240000">
                                      <p:cBhvr>
                                        <p:cTn id="372" dur="200" fill="hold">
                                          <p:stCondLst>
                                            <p:cond delay="400"/>
                                          </p:stCondLst>
                                        </p:cTn>
                                        <p:tgtEl>
                                          <p:spTgt spid="18"/>
                                        </p:tgtEl>
                                        <p:attrNameLst>
                                          <p:attrName>r</p:attrName>
                                        </p:attrNameLst>
                                      </p:cBhvr>
                                    </p:animRot>
                                    <p:animRot by="-240000">
                                      <p:cBhvr>
                                        <p:cTn id="373" dur="200" fill="hold">
                                          <p:stCondLst>
                                            <p:cond delay="600"/>
                                          </p:stCondLst>
                                        </p:cTn>
                                        <p:tgtEl>
                                          <p:spTgt spid="18"/>
                                        </p:tgtEl>
                                        <p:attrNameLst>
                                          <p:attrName>r</p:attrName>
                                        </p:attrNameLst>
                                      </p:cBhvr>
                                    </p:animRot>
                                    <p:animRot by="120000">
                                      <p:cBhvr>
                                        <p:cTn id="374" dur="200" fill="hold">
                                          <p:stCondLst>
                                            <p:cond delay="800"/>
                                          </p:stCondLst>
                                        </p:cTn>
                                        <p:tgtEl>
                                          <p:spTgt spid="18"/>
                                        </p:tgtEl>
                                        <p:attrNameLst>
                                          <p:attrName>r</p:attrName>
                                        </p:attrNameLst>
                                      </p:cBhvr>
                                    </p:animRot>
                                  </p:childTnLst>
                                </p:cTn>
                              </p:par>
                              <p:par>
                                <p:cTn id="375" presetID="32" presetClass="emph" presetSubtype="0" fill="hold" grpId="5" nodeType="withEffect">
                                  <p:stCondLst>
                                    <p:cond delay="0"/>
                                  </p:stCondLst>
                                  <p:childTnLst>
                                    <p:animRot by="120000">
                                      <p:cBhvr>
                                        <p:cTn id="376" dur="100" fill="hold">
                                          <p:stCondLst>
                                            <p:cond delay="0"/>
                                          </p:stCondLst>
                                        </p:cTn>
                                        <p:tgtEl>
                                          <p:spTgt spid="19"/>
                                        </p:tgtEl>
                                        <p:attrNameLst>
                                          <p:attrName>r</p:attrName>
                                        </p:attrNameLst>
                                      </p:cBhvr>
                                    </p:animRot>
                                    <p:animRot by="-240000">
                                      <p:cBhvr>
                                        <p:cTn id="377" dur="200" fill="hold">
                                          <p:stCondLst>
                                            <p:cond delay="200"/>
                                          </p:stCondLst>
                                        </p:cTn>
                                        <p:tgtEl>
                                          <p:spTgt spid="19"/>
                                        </p:tgtEl>
                                        <p:attrNameLst>
                                          <p:attrName>r</p:attrName>
                                        </p:attrNameLst>
                                      </p:cBhvr>
                                    </p:animRot>
                                    <p:animRot by="240000">
                                      <p:cBhvr>
                                        <p:cTn id="378" dur="200" fill="hold">
                                          <p:stCondLst>
                                            <p:cond delay="400"/>
                                          </p:stCondLst>
                                        </p:cTn>
                                        <p:tgtEl>
                                          <p:spTgt spid="19"/>
                                        </p:tgtEl>
                                        <p:attrNameLst>
                                          <p:attrName>r</p:attrName>
                                        </p:attrNameLst>
                                      </p:cBhvr>
                                    </p:animRot>
                                    <p:animRot by="-240000">
                                      <p:cBhvr>
                                        <p:cTn id="379" dur="200" fill="hold">
                                          <p:stCondLst>
                                            <p:cond delay="600"/>
                                          </p:stCondLst>
                                        </p:cTn>
                                        <p:tgtEl>
                                          <p:spTgt spid="19"/>
                                        </p:tgtEl>
                                        <p:attrNameLst>
                                          <p:attrName>r</p:attrName>
                                        </p:attrNameLst>
                                      </p:cBhvr>
                                    </p:animRot>
                                    <p:animRot by="120000">
                                      <p:cBhvr>
                                        <p:cTn id="380" dur="200" fill="hold">
                                          <p:stCondLst>
                                            <p:cond delay="800"/>
                                          </p:stCondLst>
                                        </p:cTn>
                                        <p:tgtEl>
                                          <p:spTgt spid="19"/>
                                        </p:tgtEl>
                                        <p:attrNameLst>
                                          <p:attrName>r</p:attrName>
                                        </p:attrNameLst>
                                      </p:cBhvr>
                                    </p:animRot>
                                  </p:childTnLst>
                                </p:cTn>
                              </p:par>
                              <p:par>
                                <p:cTn id="381" presetID="32" presetClass="emph" presetSubtype="0" fill="hold" nodeType="withEffect">
                                  <p:stCondLst>
                                    <p:cond delay="0"/>
                                  </p:stCondLst>
                                  <p:childTnLst>
                                    <p:animRot by="120000">
                                      <p:cBhvr>
                                        <p:cTn id="382" dur="100" fill="hold">
                                          <p:stCondLst>
                                            <p:cond delay="0"/>
                                          </p:stCondLst>
                                        </p:cTn>
                                        <p:tgtEl>
                                          <p:spTgt spid="20"/>
                                        </p:tgtEl>
                                        <p:attrNameLst>
                                          <p:attrName>r</p:attrName>
                                        </p:attrNameLst>
                                      </p:cBhvr>
                                    </p:animRot>
                                    <p:animRot by="-240000">
                                      <p:cBhvr>
                                        <p:cTn id="383" dur="200" fill="hold">
                                          <p:stCondLst>
                                            <p:cond delay="200"/>
                                          </p:stCondLst>
                                        </p:cTn>
                                        <p:tgtEl>
                                          <p:spTgt spid="20"/>
                                        </p:tgtEl>
                                        <p:attrNameLst>
                                          <p:attrName>r</p:attrName>
                                        </p:attrNameLst>
                                      </p:cBhvr>
                                    </p:animRot>
                                    <p:animRot by="240000">
                                      <p:cBhvr>
                                        <p:cTn id="384" dur="200" fill="hold">
                                          <p:stCondLst>
                                            <p:cond delay="400"/>
                                          </p:stCondLst>
                                        </p:cTn>
                                        <p:tgtEl>
                                          <p:spTgt spid="20"/>
                                        </p:tgtEl>
                                        <p:attrNameLst>
                                          <p:attrName>r</p:attrName>
                                        </p:attrNameLst>
                                      </p:cBhvr>
                                    </p:animRot>
                                    <p:animRot by="-240000">
                                      <p:cBhvr>
                                        <p:cTn id="385" dur="200" fill="hold">
                                          <p:stCondLst>
                                            <p:cond delay="600"/>
                                          </p:stCondLst>
                                        </p:cTn>
                                        <p:tgtEl>
                                          <p:spTgt spid="20"/>
                                        </p:tgtEl>
                                        <p:attrNameLst>
                                          <p:attrName>r</p:attrName>
                                        </p:attrNameLst>
                                      </p:cBhvr>
                                    </p:animRot>
                                    <p:animRot by="120000">
                                      <p:cBhvr>
                                        <p:cTn id="386" dur="200" fill="hold">
                                          <p:stCondLst>
                                            <p:cond delay="800"/>
                                          </p:stCondLst>
                                        </p:cTn>
                                        <p:tgtEl>
                                          <p:spTgt spid="20"/>
                                        </p:tgtEl>
                                        <p:attrNameLst>
                                          <p:attrName>r</p:attrName>
                                        </p:attrNameLst>
                                      </p:cBhvr>
                                    </p:animRot>
                                  </p:childTnLst>
                                </p:cTn>
                              </p:par>
                              <p:par>
                                <p:cTn id="387" presetID="32" presetClass="emph" presetSubtype="0" fill="hold" grpId="4" nodeType="withEffect">
                                  <p:stCondLst>
                                    <p:cond delay="0"/>
                                  </p:stCondLst>
                                  <p:childTnLst>
                                    <p:animRot by="120000">
                                      <p:cBhvr>
                                        <p:cTn id="388" dur="100" fill="hold">
                                          <p:stCondLst>
                                            <p:cond delay="0"/>
                                          </p:stCondLst>
                                        </p:cTn>
                                        <p:tgtEl>
                                          <p:spTgt spid="21"/>
                                        </p:tgtEl>
                                        <p:attrNameLst>
                                          <p:attrName>r</p:attrName>
                                        </p:attrNameLst>
                                      </p:cBhvr>
                                    </p:animRot>
                                    <p:animRot by="-240000">
                                      <p:cBhvr>
                                        <p:cTn id="389" dur="200" fill="hold">
                                          <p:stCondLst>
                                            <p:cond delay="200"/>
                                          </p:stCondLst>
                                        </p:cTn>
                                        <p:tgtEl>
                                          <p:spTgt spid="21"/>
                                        </p:tgtEl>
                                        <p:attrNameLst>
                                          <p:attrName>r</p:attrName>
                                        </p:attrNameLst>
                                      </p:cBhvr>
                                    </p:animRot>
                                    <p:animRot by="240000">
                                      <p:cBhvr>
                                        <p:cTn id="390" dur="200" fill="hold">
                                          <p:stCondLst>
                                            <p:cond delay="400"/>
                                          </p:stCondLst>
                                        </p:cTn>
                                        <p:tgtEl>
                                          <p:spTgt spid="21"/>
                                        </p:tgtEl>
                                        <p:attrNameLst>
                                          <p:attrName>r</p:attrName>
                                        </p:attrNameLst>
                                      </p:cBhvr>
                                    </p:animRot>
                                    <p:animRot by="-240000">
                                      <p:cBhvr>
                                        <p:cTn id="391" dur="200" fill="hold">
                                          <p:stCondLst>
                                            <p:cond delay="600"/>
                                          </p:stCondLst>
                                        </p:cTn>
                                        <p:tgtEl>
                                          <p:spTgt spid="21"/>
                                        </p:tgtEl>
                                        <p:attrNameLst>
                                          <p:attrName>r</p:attrName>
                                        </p:attrNameLst>
                                      </p:cBhvr>
                                    </p:animRot>
                                    <p:animRot by="120000">
                                      <p:cBhvr>
                                        <p:cTn id="392" dur="200" fill="hold">
                                          <p:stCondLst>
                                            <p:cond delay="800"/>
                                          </p:stCondLst>
                                        </p:cTn>
                                        <p:tgtEl>
                                          <p:spTgt spid="21"/>
                                        </p:tgtEl>
                                        <p:attrNameLst>
                                          <p:attrName>r</p:attrName>
                                        </p:attrNameLst>
                                      </p:cBhvr>
                                    </p:animRot>
                                  </p:childTnLst>
                                </p:cTn>
                              </p:par>
                              <p:par>
                                <p:cTn id="393" presetID="32" presetClass="emph" presetSubtype="0" fill="hold" grpId="4" nodeType="withEffect">
                                  <p:stCondLst>
                                    <p:cond delay="0"/>
                                  </p:stCondLst>
                                  <p:childTnLst>
                                    <p:animRot by="120000">
                                      <p:cBhvr>
                                        <p:cTn id="394" dur="100" fill="hold">
                                          <p:stCondLst>
                                            <p:cond delay="0"/>
                                          </p:stCondLst>
                                        </p:cTn>
                                        <p:tgtEl>
                                          <p:spTgt spid="22"/>
                                        </p:tgtEl>
                                        <p:attrNameLst>
                                          <p:attrName>r</p:attrName>
                                        </p:attrNameLst>
                                      </p:cBhvr>
                                    </p:animRot>
                                    <p:animRot by="-240000">
                                      <p:cBhvr>
                                        <p:cTn id="395" dur="200" fill="hold">
                                          <p:stCondLst>
                                            <p:cond delay="200"/>
                                          </p:stCondLst>
                                        </p:cTn>
                                        <p:tgtEl>
                                          <p:spTgt spid="22"/>
                                        </p:tgtEl>
                                        <p:attrNameLst>
                                          <p:attrName>r</p:attrName>
                                        </p:attrNameLst>
                                      </p:cBhvr>
                                    </p:animRot>
                                    <p:animRot by="240000">
                                      <p:cBhvr>
                                        <p:cTn id="396" dur="200" fill="hold">
                                          <p:stCondLst>
                                            <p:cond delay="400"/>
                                          </p:stCondLst>
                                        </p:cTn>
                                        <p:tgtEl>
                                          <p:spTgt spid="22"/>
                                        </p:tgtEl>
                                        <p:attrNameLst>
                                          <p:attrName>r</p:attrName>
                                        </p:attrNameLst>
                                      </p:cBhvr>
                                    </p:animRot>
                                    <p:animRot by="-240000">
                                      <p:cBhvr>
                                        <p:cTn id="397" dur="200" fill="hold">
                                          <p:stCondLst>
                                            <p:cond delay="600"/>
                                          </p:stCondLst>
                                        </p:cTn>
                                        <p:tgtEl>
                                          <p:spTgt spid="22"/>
                                        </p:tgtEl>
                                        <p:attrNameLst>
                                          <p:attrName>r</p:attrName>
                                        </p:attrNameLst>
                                      </p:cBhvr>
                                    </p:animRot>
                                    <p:animRot by="120000">
                                      <p:cBhvr>
                                        <p:cTn id="398" dur="200" fill="hold">
                                          <p:stCondLst>
                                            <p:cond delay="800"/>
                                          </p:stCondLst>
                                        </p:cTn>
                                        <p:tgtEl>
                                          <p:spTgt spid="22"/>
                                        </p:tgtEl>
                                        <p:attrNameLst>
                                          <p:attrName>r</p:attrName>
                                        </p:attrNameLst>
                                      </p:cBhvr>
                                    </p:animRot>
                                  </p:childTnLst>
                                </p:cTn>
                              </p:par>
                              <p:par>
                                <p:cTn id="399" presetID="1" presetClass="emph" presetSubtype="2" fill="hold" nodeType="withEffect">
                                  <p:stCondLst>
                                    <p:cond delay="500"/>
                                  </p:stCondLst>
                                  <p:childTnLst>
                                    <p:animClr clrSpc="rgb" dir="cw">
                                      <p:cBhvr>
                                        <p:cTn id="400" dur="2000" fill="hold"/>
                                        <p:tgtEl>
                                          <p:spTgt spid="29"/>
                                        </p:tgtEl>
                                        <p:attrNameLst>
                                          <p:attrName>fillcolor</p:attrName>
                                        </p:attrNameLst>
                                      </p:cBhvr>
                                      <p:to>
                                        <a:srgbClr val="FF0000"/>
                                      </p:to>
                                    </p:animClr>
                                    <p:set>
                                      <p:cBhvr>
                                        <p:cTn id="401" dur="2000" fill="hold"/>
                                        <p:tgtEl>
                                          <p:spTgt spid="29"/>
                                        </p:tgtEl>
                                        <p:attrNameLst>
                                          <p:attrName>fill.type</p:attrName>
                                        </p:attrNameLst>
                                      </p:cBhvr>
                                      <p:to>
                                        <p:strVal val="solid"/>
                                      </p:to>
                                    </p:set>
                                    <p:set>
                                      <p:cBhvr>
                                        <p:cTn id="402" dur="2000" fill="hold"/>
                                        <p:tgtEl>
                                          <p:spTgt spid="29"/>
                                        </p:tgtEl>
                                        <p:attrNameLst>
                                          <p:attrName>fill.on</p:attrName>
                                        </p:attrNameLst>
                                      </p:cBhvr>
                                      <p:to>
                                        <p:strVal val="true"/>
                                      </p:to>
                                    </p:set>
                                  </p:childTnLst>
                                  <p:subTnLst>
                                    <p:audio>
                                      <p:cMediaNode>
                                        <p:cTn display="0" masterRel="sameClick">
                                          <p:stCondLst>
                                            <p:cond evt="begin" delay="0">
                                              <p:tn val="399"/>
                                            </p:cond>
                                          </p:stCondLst>
                                          <p:endCondLst>
                                            <p:cond evt="onStopAudio" delay="0">
                                              <p:tgtEl>
                                                <p:sldTgt/>
                                              </p:tgtEl>
                                            </p:cond>
                                          </p:endCondLst>
                                        </p:cTn>
                                        <p:tgtEl>
                                          <p:sndTgt r:embed="rId4" name="sai 50 (1).wav"/>
                                        </p:tgtEl>
                                      </p:cMediaNode>
                                    </p:audio>
                                  </p:subTnLst>
                                </p:cTn>
                              </p:par>
                              <p:par>
                                <p:cTn id="403" presetID="1" presetClass="emph" presetSubtype="2" fill="hold" nodeType="withEffect">
                                  <p:stCondLst>
                                    <p:cond delay="500"/>
                                  </p:stCondLst>
                                  <p:childTnLst>
                                    <p:animClr clrSpc="rgb" dir="cw">
                                      <p:cBhvr>
                                        <p:cTn id="404" dur="2000" fill="hold"/>
                                        <p:tgtEl>
                                          <p:spTgt spid="19"/>
                                        </p:tgtEl>
                                        <p:attrNameLst>
                                          <p:attrName>fillcolor</p:attrName>
                                        </p:attrNameLst>
                                      </p:cBhvr>
                                      <p:to>
                                        <a:srgbClr val="66FFFF"/>
                                      </p:to>
                                    </p:animClr>
                                    <p:set>
                                      <p:cBhvr>
                                        <p:cTn id="405" dur="2000" fill="hold"/>
                                        <p:tgtEl>
                                          <p:spTgt spid="19"/>
                                        </p:tgtEl>
                                        <p:attrNameLst>
                                          <p:attrName>fill.type</p:attrName>
                                        </p:attrNameLst>
                                      </p:cBhvr>
                                      <p:to>
                                        <p:strVal val="solid"/>
                                      </p:to>
                                    </p:set>
                                    <p:set>
                                      <p:cBhvr>
                                        <p:cTn id="406" dur="2000" fill="hold"/>
                                        <p:tgtEl>
                                          <p:spTgt spid="19"/>
                                        </p:tgtEl>
                                        <p:attrNameLst>
                                          <p:attrName>fill.on</p:attrName>
                                        </p:attrNameLst>
                                      </p:cBhvr>
                                      <p:to>
                                        <p:strVal val="true"/>
                                      </p:to>
                                    </p:set>
                                  </p:childTnLst>
                                </p:cTn>
                              </p:par>
                              <p:par>
                                <p:cTn id="407" presetID="47" presetClass="entr" presetSubtype="0" fill="hold" nodeType="withEffect">
                                  <p:stCondLst>
                                    <p:cond delay="500"/>
                                  </p:stCondLst>
                                  <p:childTnLst>
                                    <p:set>
                                      <p:cBhvr>
                                        <p:cTn id="408" dur="1" fill="hold">
                                          <p:stCondLst>
                                            <p:cond delay="0"/>
                                          </p:stCondLst>
                                        </p:cTn>
                                        <p:tgtEl>
                                          <p:spTgt spid="31"/>
                                        </p:tgtEl>
                                        <p:attrNameLst>
                                          <p:attrName>style.visibility</p:attrName>
                                        </p:attrNameLst>
                                      </p:cBhvr>
                                      <p:to>
                                        <p:strVal val="visible"/>
                                      </p:to>
                                    </p:set>
                                    <p:animEffect transition="in" filter="fade">
                                      <p:cBhvr>
                                        <p:cTn id="409" dur="1000"/>
                                        <p:tgtEl>
                                          <p:spTgt spid="31"/>
                                        </p:tgtEl>
                                      </p:cBhvr>
                                    </p:animEffect>
                                    <p:anim calcmode="lin" valueType="num">
                                      <p:cBhvr>
                                        <p:cTn id="410" dur="1000" fill="hold"/>
                                        <p:tgtEl>
                                          <p:spTgt spid="31"/>
                                        </p:tgtEl>
                                        <p:attrNameLst>
                                          <p:attrName>ppt_x</p:attrName>
                                        </p:attrNameLst>
                                      </p:cBhvr>
                                      <p:tavLst>
                                        <p:tav tm="0">
                                          <p:val>
                                            <p:strVal val="#ppt_x"/>
                                          </p:val>
                                        </p:tav>
                                        <p:tav tm="100000">
                                          <p:val>
                                            <p:strVal val="#ppt_x"/>
                                          </p:val>
                                        </p:tav>
                                      </p:tavLst>
                                    </p:anim>
                                    <p:anim calcmode="lin" valueType="num">
                                      <p:cBhvr>
                                        <p:cTn id="41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audio>
              <p:cMediaNode vol="80000">
                <p:cTn id="412" fill="hold" display="0">
                  <p:stCondLst>
                    <p:cond delay="indefinite"/>
                  </p:stCondLst>
                  <p:endCondLst>
                    <p:cond evt="onStopAudio" delay="0">
                      <p:tgtEl>
                        <p:sldTgt/>
                      </p:tgtEl>
                    </p:cond>
                  </p:endCondLst>
                </p:cTn>
                <p:tgtEl>
                  <p:spTgt spid="26"/>
                </p:tgtEl>
              </p:cMediaNode>
            </p:audio>
          </p:childTnLst>
        </p:cTn>
      </p:par>
    </p:tnLst>
    <p:bldLst>
      <p:bldP spid="16" grpId="0"/>
      <p:bldP spid="18" grpId="0" animBg="1"/>
      <p:bldP spid="18" grpId="1" animBg="1"/>
      <p:bldP spid="18" grpId="2" animBg="1"/>
      <p:bldP spid="18" grpId="3" animBg="1"/>
      <p:bldP spid="18" grpId="4" animBg="1"/>
      <p:bldP spid="18" grpId="5" animBg="1"/>
      <p:bldP spid="19" grpId="0" animBg="1"/>
      <p:bldP spid="19" grpId="1" animBg="1"/>
      <p:bldP spid="19" grpId="2" animBg="1"/>
      <p:bldP spid="19" grpId="3" animBg="1"/>
      <p:bldP spid="19" grpId="4" animBg="1"/>
      <p:bldP spid="19" grpId="5"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P spid="28" grpId="0" animBg="1"/>
      <p:bldP spid="28" grpId="1" animBg="1"/>
      <p:bldP spid="28" grpId="2" animBg="1"/>
      <p:bldP spid="28" grpId="3" animBg="1"/>
      <p:bldP spid="29" grpId="0" animBg="1"/>
      <p:bldP spid="29" grpId="1" animBg="1"/>
      <p:bldP spid="29" grpId="2" animBg="1"/>
      <p:bldP spid="29" grpId="3"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p:nvPr>
        </p:nvSpPr>
        <p:spPr>
          <a:xfrm>
            <a:off x="1524000" y="2840855"/>
            <a:ext cx="9144000" cy="899928"/>
          </a:xfrm>
        </p:spPr>
        <p:txBody>
          <a:bodyPr>
            <a:normAutofit/>
          </a:bodyPr>
          <a:lstStyle/>
          <a:p>
            <a:r>
              <a:rPr lang="en-US" sz="4800" b="1">
                <a:solidFill>
                  <a:srgbClr val="FF8119"/>
                </a:solidFill>
              </a:rPr>
              <a:t>Chúc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369257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804F158-630B-4644-940C-E1F993E71A98}"/>
              </a:ext>
            </a:extLst>
          </p:cNvPr>
          <p:cNvPicPr>
            <a:picLocks noChangeAspect="1"/>
          </p:cNvPicPr>
          <p:nvPr/>
        </p:nvPicPr>
        <p:blipFill>
          <a:blip r:embed="rId2"/>
          <a:stretch>
            <a:fillRect/>
          </a:stretch>
        </p:blipFill>
        <p:spPr>
          <a:xfrm>
            <a:off x="0" y="41795"/>
            <a:ext cx="12195965" cy="6858000"/>
          </a:xfrm>
          <a:prstGeom prst="rect">
            <a:avLst/>
          </a:prstGeom>
        </p:spPr>
      </p:pic>
      <p:sp>
        <p:nvSpPr>
          <p:cNvPr id="13" name="Rectangle 12">
            <a:extLst>
              <a:ext uri="{FF2B5EF4-FFF2-40B4-BE49-F238E27FC236}">
                <a16:creationId xmlns:a16="http://schemas.microsoft.com/office/drawing/2014/main" id="{33525ABE-4C46-40F9-B26B-2237646D6B4D}"/>
              </a:ext>
            </a:extLst>
          </p:cNvPr>
          <p:cNvSpPr/>
          <p:nvPr/>
        </p:nvSpPr>
        <p:spPr>
          <a:xfrm>
            <a:off x="4812913" y="86920"/>
            <a:ext cx="2761868" cy="779700"/>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Ư</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ơm</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mầm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id="{CB9B8883-49D7-41C2-95BE-2E25C882C6B6}"/>
              </a:ext>
            </a:extLst>
          </p:cNvPr>
          <p:cNvSpPr/>
          <p:nvPr/>
        </p:nvSpPr>
        <p:spPr>
          <a:xfrm>
            <a:off x="157692" y="1224935"/>
            <a:ext cx="6917664" cy="5591270"/>
          </a:xfrm>
          <a:prstGeom prst="rect">
            <a:avLst/>
          </a:prstGeom>
        </p:spPr>
        <p:txBody>
          <a:bodyPr wrap="square" lIns="121917" tIns="60958" rIns="121917" bIns="60958">
            <a:spAutoFit/>
          </a:bodyPr>
          <a:lstStyle/>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Rô-linh là nhà văn nổi tiếng thế giới. Trẻ em khắp nơi đều biết nhân vật Ha-ri Pót-tơ của bà.</a:t>
            </a: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Tài năng của Rô-linh đã ươm mầm từ những câu chuyện mà bà và cô em gái tên là Di tự nghĩ ra và kể cho nhau nghe suốt thời thơ ấu. Di rất thích nghe chị kể chuyện và thường nài nỉ chị kể đi kể lại. Một trong những câu chuyện hai chị em yêu thích là chuyện Di bị ngã xuống hang thỏ và được gia đình thỏ cho ăn dâu tây.</a:t>
            </a: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endPar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4" name="Straight Connector 3">
            <a:extLst>
              <a:ext uri="{FF2B5EF4-FFF2-40B4-BE49-F238E27FC236}">
                <a16:creationId xmlns:a16="http://schemas.microsoft.com/office/drawing/2014/main" id="{F66A3250-D9DA-45E7-B3F0-80381EFDC377}"/>
              </a:ext>
            </a:extLst>
          </p:cNvPr>
          <p:cNvCxnSpPr/>
          <p:nvPr/>
        </p:nvCxnSpPr>
        <p:spPr>
          <a:xfrm>
            <a:off x="7150308" y="1229193"/>
            <a:ext cx="0" cy="521664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Flowchart: Terminator 14">
            <a:extLst>
              <a:ext uri="{FF2B5EF4-FFF2-40B4-BE49-F238E27FC236}">
                <a16:creationId xmlns:a16="http://schemas.microsoft.com/office/drawing/2014/main" id="{B9FBD9CB-0EDE-4248-9FC8-3FE0971285F9}"/>
              </a:ext>
            </a:extLst>
          </p:cNvPr>
          <p:cNvSpPr/>
          <p:nvPr/>
        </p:nvSpPr>
        <p:spPr>
          <a:xfrm>
            <a:off x="7977265" y="1224935"/>
            <a:ext cx="3470529" cy="660846"/>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ysClr val="windowText" lastClr="000000"/>
                </a:solidFill>
                <a:latin typeface="Times New Roman" panose="02020603050405020304" pitchFamily="18" charset="0"/>
                <a:cs typeface="Times New Roman" panose="02020603050405020304" pitchFamily="18" charset="0"/>
              </a:rPr>
              <a:t>LUYỆN ĐỌC</a:t>
            </a:r>
          </a:p>
        </p:txBody>
      </p:sp>
      <p:sp>
        <p:nvSpPr>
          <p:cNvPr id="16" name="Rectangle 15">
            <a:extLst>
              <a:ext uri="{FF2B5EF4-FFF2-40B4-BE49-F238E27FC236}">
                <a16:creationId xmlns:a16="http://schemas.microsoft.com/office/drawing/2014/main" id="{5E995480-756F-4817-ACC0-8E349DD358AB}"/>
              </a:ext>
            </a:extLst>
          </p:cNvPr>
          <p:cNvSpPr/>
          <p:nvPr/>
        </p:nvSpPr>
        <p:spPr>
          <a:xfrm>
            <a:off x="7692565" y="2513374"/>
            <a:ext cx="1539204"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nổi tiếng </a:t>
            </a:r>
            <a:endParaRPr lang="en-US" sz="2800" dirty="0">
              <a:solidFill>
                <a:srgbClr val="0000FF"/>
              </a:solidFill>
            </a:endParaRPr>
          </a:p>
        </p:txBody>
      </p:sp>
      <p:sp>
        <p:nvSpPr>
          <p:cNvPr id="17" name="Rectangle 16">
            <a:extLst>
              <a:ext uri="{FF2B5EF4-FFF2-40B4-BE49-F238E27FC236}">
                <a16:creationId xmlns:a16="http://schemas.microsoft.com/office/drawing/2014/main" id="{9D9994CB-21EC-4634-A104-F582EC69D2AB}"/>
              </a:ext>
            </a:extLst>
          </p:cNvPr>
          <p:cNvSpPr/>
          <p:nvPr/>
        </p:nvSpPr>
        <p:spPr>
          <a:xfrm>
            <a:off x="7692565" y="3470266"/>
            <a:ext cx="1080745"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nài nỉ </a:t>
            </a:r>
            <a:endParaRPr lang="en-US" sz="2800" dirty="0">
              <a:solidFill>
                <a:srgbClr val="0000FF"/>
              </a:solidFill>
            </a:endParaRPr>
          </a:p>
        </p:txBody>
      </p:sp>
      <p:sp>
        <p:nvSpPr>
          <p:cNvPr id="18" name="Rectangle 17">
            <a:extLst>
              <a:ext uri="{FF2B5EF4-FFF2-40B4-BE49-F238E27FC236}">
                <a16:creationId xmlns:a16="http://schemas.microsoft.com/office/drawing/2014/main" id="{1A265918-B4F9-49B5-9248-B6EFD3E209F8}"/>
              </a:ext>
            </a:extLst>
          </p:cNvPr>
          <p:cNvSpPr/>
          <p:nvPr/>
        </p:nvSpPr>
        <p:spPr>
          <a:xfrm>
            <a:off x="7676504" y="2032412"/>
            <a:ext cx="1281120"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Rô-linh</a:t>
            </a:r>
            <a:endParaRPr lang="en-US" sz="2800" dirty="0">
              <a:solidFill>
                <a:srgbClr val="0000FF"/>
              </a:solidFill>
            </a:endParaRPr>
          </a:p>
        </p:txBody>
      </p:sp>
      <p:sp>
        <p:nvSpPr>
          <p:cNvPr id="19" name="Rectangle 18">
            <a:extLst>
              <a:ext uri="{FF2B5EF4-FFF2-40B4-BE49-F238E27FC236}">
                <a16:creationId xmlns:a16="http://schemas.microsoft.com/office/drawing/2014/main" id="{ADA014AC-FB88-4AC2-ABAB-EC17E82ECFE2}"/>
              </a:ext>
            </a:extLst>
          </p:cNvPr>
          <p:cNvSpPr/>
          <p:nvPr/>
        </p:nvSpPr>
        <p:spPr>
          <a:xfrm>
            <a:off x="7676504" y="2989304"/>
            <a:ext cx="2010487"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Ha-ri Pót-tơ </a:t>
            </a:r>
            <a:endParaRPr lang="en-US" sz="2800" dirty="0">
              <a:solidFill>
                <a:srgbClr val="0000FF"/>
              </a:solidFill>
            </a:endParaRPr>
          </a:p>
        </p:txBody>
      </p:sp>
    </p:spTree>
    <p:extLst>
      <p:ext uri="{BB962C8B-B14F-4D97-AF65-F5344CB8AC3E}">
        <p14:creationId xmlns:p14="http://schemas.microsoft.com/office/powerpoint/2010/main" val="124045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804F158-630B-4644-940C-E1F993E71A98}"/>
              </a:ext>
            </a:extLst>
          </p:cNvPr>
          <p:cNvPicPr>
            <a:picLocks noChangeAspect="1"/>
          </p:cNvPicPr>
          <p:nvPr/>
        </p:nvPicPr>
        <p:blipFill>
          <a:blip r:embed="rId2"/>
          <a:stretch>
            <a:fillRect/>
          </a:stretch>
        </p:blipFill>
        <p:spPr>
          <a:xfrm>
            <a:off x="0" y="41795"/>
            <a:ext cx="12195965" cy="6858000"/>
          </a:xfrm>
          <a:prstGeom prst="rect">
            <a:avLst/>
          </a:prstGeom>
        </p:spPr>
      </p:pic>
      <p:sp>
        <p:nvSpPr>
          <p:cNvPr id="13" name="Rectangle 12">
            <a:extLst>
              <a:ext uri="{FF2B5EF4-FFF2-40B4-BE49-F238E27FC236}">
                <a16:creationId xmlns:a16="http://schemas.microsoft.com/office/drawing/2014/main" id="{33525ABE-4C46-40F9-B26B-2237646D6B4D}"/>
              </a:ext>
            </a:extLst>
          </p:cNvPr>
          <p:cNvSpPr/>
          <p:nvPr/>
        </p:nvSpPr>
        <p:spPr>
          <a:xfrm>
            <a:off x="4812913" y="86920"/>
            <a:ext cx="2761868" cy="779700"/>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Ư</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ơm</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mầm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cxnSp>
        <p:nvCxnSpPr>
          <p:cNvPr id="4" name="Straight Connector 3">
            <a:extLst>
              <a:ext uri="{FF2B5EF4-FFF2-40B4-BE49-F238E27FC236}">
                <a16:creationId xmlns:a16="http://schemas.microsoft.com/office/drawing/2014/main" id="{F66A3250-D9DA-45E7-B3F0-80381EFDC377}"/>
              </a:ext>
            </a:extLst>
          </p:cNvPr>
          <p:cNvCxnSpPr/>
          <p:nvPr/>
        </p:nvCxnSpPr>
        <p:spPr>
          <a:xfrm>
            <a:off x="7150308" y="1229193"/>
            <a:ext cx="0" cy="521664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Flowchart: Terminator 14">
            <a:extLst>
              <a:ext uri="{FF2B5EF4-FFF2-40B4-BE49-F238E27FC236}">
                <a16:creationId xmlns:a16="http://schemas.microsoft.com/office/drawing/2014/main" id="{B9FBD9CB-0EDE-4248-9FC8-3FE0971285F9}"/>
              </a:ext>
            </a:extLst>
          </p:cNvPr>
          <p:cNvSpPr/>
          <p:nvPr/>
        </p:nvSpPr>
        <p:spPr>
          <a:xfrm>
            <a:off x="7977265" y="1224935"/>
            <a:ext cx="3470529" cy="660846"/>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LUYỆN ĐỌC</a:t>
            </a:r>
          </a:p>
        </p:txBody>
      </p:sp>
      <p:sp>
        <p:nvSpPr>
          <p:cNvPr id="16" name="Rectangle 15">
            <a:extLst>
              <a:ext uri="{FF2B5EF4-FFF2-40B4-BE49-F238E27FC236}">
                <a16:creationId xmlns:a16="http://schemas.microsoft.com/office/drawing/2014/main" id="{5E995480-756F-4817-ACC0-8E349DD358AB}"/>
              </a:ext>
            </a:extLst>
          </p:cNvPr>
          <p:cNvSpPr/>
          <p:nvPr/>
        </p:nvSpPr>
        <p:spPr>
          <a:xfrm>
            <a:off x="7545255" y="2520329"/>
            <a:ext cx="153920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nổi tiếng </a:t>
            </a:r>
            <a:endParaRPr kumimoji="0" lang="en-US"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D9994CB-21EC-4634-A104-F582EC69D2AB}"/>
              </a:ext>
            </a:extLst>
          </p:cNvPr>
          <p:cNvSpPr/>
          <p:nvPr/>
        </p:nvSpPr>
        <p:spPr>
          <a:xfrm>
            <a:off x="7620962" y="3497545"/>
            <a:ext cx="10807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nài nỉ </a:t>
            </a:r>
            <a:endParaRPr kumimoji="0" lang="en-US"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A265918-B4F9-49B5-9248-B6EFD3E209F8}"/>
              </a:ext>
            </a:extLst>
          </p:cNvPr>
          <p:cNvSpPr/>
          <p:nvPr/>
        </p:nvSpPr>
        <p:spPr>
          <a:xfrm>
            <a:off x="7547297" y="2078167"/>
            <a:ext cx="12811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Rô-linh</a:t>
            </a:r>
            <a:endParaRPr kumimoji="0" lang="en-US"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DA014AC-FB88-4AC2-ABAB-EC17E82ECFE2}"/>
              </a:ext>
            </a:extLst>
          </p:cNvPr>
          <p:cNvSpPr/>
          <p:nvPr/>
        </p:nvSpPr>
        <p:spPr>
          <a:xfrm>
            <a:off x="7574781" y="2974325"/>
            <a:ext cx="20104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Ha-ri Pót-tơ </a:t>
            </a:r>
            <a:endParaRPr kumimoji="0" lang="en-US"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66C1610-411F-4757-BE3C-FCDECC160E32}"/>
              </a:ext>
            </a:extLst>
          </p:cNvPr>
          <p:cNvSpPr/>
          <p:nvPr/>
        </p:nvSpPr>
        <p:spPr>
          <a:xfrm>
            <a:off x="7639672" y="3985462"/>
            <a:ext cx="67518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sởi</a:t>
            </a:r>
            <a:endParaRPr kumimoji="0" lang="en-US" sz="32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A75DC1A-BE58-47C2-BA35-71D11CC83110}"/>
              </a:ext>
            </a:extLst>
          </p:cNvPr>
          <p:cNvSpPr/>
          <p:nvPr/>
        </p:nvSpPr>
        <p:spPr>
          <a:xfrm>
            <a:off x="7676504" y="4555246"/>
            <a:ext cx="173477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khổng lồ </a:t>
            </a:r>
            <a:endParaRPr kumimoji="0" lang="en-US" sz="32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E51721D-57B9-4C90-8460-6D50937FBBF4}"/>
              </a:ext>
            </a:extLst>
          </p:cNvPr>
          <p:cNvSpPr txBox="1"/>
          <p:nvPr/>
        </p:nvSpPr>
        <p:spPr>
          <a:xfrm>
            <a:off x="410874" y="1011249"/>
            <a:ext cx="6469733" cy="5011628"/>
          </a:xfrm>
          <a:prstGeom prst="rect">
            <a:avLst/>
          </a:prstGeom>
          <a:noFill/>
        </p:spPr>
        <p:txBody>
          <a:bodyPr wrap="square">
            <a:spAutoFit/>
          </a:bodyPr>
          <a:lstStyle/>
          <a:p>
            <a:pPr indent="465138" algn="just">
              <a:spcBef>
                <a:spcPts val="800"/>
              </a:spcBef>
              <a:spcAft>
                <a:spcPts val="600"/>
              </a:spcAft>
            </a:pPr>
            <a:r>
              <a:rPr lang="vi-VN" sz="2800">
                <a:latin typeface="Times New Roman" pitchFamily="18" charset="0"/>
                <a:cs typeface="Times New Roman" pitchFamily="18" charset="0"/>
              </a:rPr>
              <a:t> 3. Để nhớ và kể lại cho em, cô chị bắt đầu ghi lại những câu chuyện của mình. Câu chuyện đầu tiên cô viết lên giấy là chuyện về một chú thỏ bị lên sởi. Chú thỏ ốm được bạn bè đến thăm, trong đó có một con ong khổng lồ tên là Cô Ong.</a:t>
            </a:r>
          </a:p>
          <a:p>
            <a:pPr algn="just">
              <a:spcBef>
                <a:spcPts val="800"/>
              </a:spcBef>
              <a:spcAft>
                <a:spcPts val="600"/>
              </a:spcAft>
            </a:pPr>
            <a:r>
              <a:rPr lang="vi-VN" sz="2800">
                <a:latin typeface="Times New Roman" pitchFamily="18" charset="0"/>
                <a:cs typeface="Times New Roman" pitchFamily="18" charset="0"/>
              </a:rPr>
              <a:t>     4. Trong suốt những năm học phổ thông, Rô-linh luôn được đánh giá là một trong những học sinh tài năng nhất. Cô thường được giao phụ trách việc tổ chức các buổi sinh hoạt toàn trường</a:t>
            </a:r>
            <a:r>
              <a:rPr lang="vi-VN" sz="1800">
                <a:latin typeface="Times New Roman" pitchFamily="18" charset="0"/>
                <a:cs typeface="Times New Roman" pitchFamily="18" charset="0"/>
              </a:rPr>
              <a:t>.</a:t>
            </a:r>
            <a:endParaRPr lang="en-US"/>
          </a:p>
        </p:txBody>
      </p:sp>
      <p:sp>
        <p:nvSpPr>
          <p:cNvPr id="23" name="TextBox 22">
            <a:extLst>
              <a:ext uri="{FF2B5EF4-FFF2-40B4-BE49-F238E27FC236}">
                <a16:creationId xmlns:a16="http://schemas.microsoft.com/office/drawing/2014/main" id="{7A16770A-A01A-4354-833D-96BB991F15FF}"/>
              </a:ext>
            </a:extLst>
          </p:cNvPr>
          <p:cNvSpPr txBox="1"/>
          <p:nvPr/>
        </p:nvSpPr>
        <p:spPr>
          <a:xfrm>
            <a:off x="-1439978" y="5916228"/>
            <a:ext cx="8590286" cy="1010533"/>
          </a:xfrm>
          <a:prstGeom prst="rect">
            <a:avLst/>
          </a:prstGeom>
          <a:noFill/>
        </p:spPr>
        <p:txBody>
          <a:bodyPr wrap="square" rtlCol="0">
            <a:spAutoFit/>
          </a:bodyPr>
          <a:lstStyle/>
          <a:p>
            <a:pPr algn="r">
              <a:spcBef>
                <a:spcPts val="800"/>
              </a:spcBef>
              <a:spcAft>
                <a:spcPts val="600"/>
              </a:spcAft>
            </a:pPr>
            <a:r>
              <a:rPr lang="vi-VN" sz="2400">
                <a:latin typeface="Times New Roman" pitchFamily="18" charset="0"/>
                <a:cs typeface="Times New Roman" pitchFamily="18" charset="0"/>
              </a:rPr>
              <a:t>Theo Sách </a:t>
            </a:r>
            <a:r>
              <a:rPr lang="vi-VN" sz="2400" i="1">
                <a:latin typeface="Times New Roman" pitchFamily="18" charset="0"/>
                <a:cs typeface="Times New Roman" pitchFamily="18" charset="0"/>
              </a:rPr>
              <a:t>Thời thơ ấu của các đại văn hào </a:t>
            </a:r>
            <a:endParaRPr lang="en-US" sz="2400" i="1">
              <a:latin typeface="Times New Roman" pitchFamily="18" charset="0"/>
              <a:cs typeface="Times New Roman" pitchFamily="18" charset="0"/>
            </a:endParaRPr>
          </a:p>
          <a:p>
            <a:pPr algn="r">
              <a:spcBef>
                <a:spcPts val="800"/>
              </a:spcBef>
              <a:spcAft>
                <a:spcPts val="600"/>
              </a:spcAft>
            </a:pPr>
            <a:r>
              <a:rPr lang="vi-VN" sz="2400">
                <a:latin typeface="Times New Roman" pitchFamily="18" charset="0"/>
                <a:cs typeface="Times New Roman" pitchFamily="18" charset="0"/>
              </a:rPr>
              <a:t>(Nguyễn Hương dịch</a:t>
            </a:r>
            <a:r>
              <a:rPr lang="en-US" sz="2400">
                <a:latin typeface="Times New Roman" pitchFamily="18" charset="0"/>
                <a:cs typeface="Times New Roman" pitchFamily="18" charset="0"/>
              </a:rPr>
              <a:t>)</a:t>
            </a:r>
            <a:endParaRPr lang="en-US" sz="2000"/>
          </a:p>
        </p:txBody>
      </p:sp>
    </p:spTree>
    <p:extLst>
      <p:ext uri="{BB962C8B-B14F-4D97-AF65-F5344CB8AC3E}">
        <p14:creationId xmlns:p14="http://schemas.microsoft.com/office/powerpoint/2010/main" val="38309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804F158-630B-4644-940C-E1F993E71A98}"/>
              </a:ext>
            </a:extLst>
          </p:cNvPr>
          <p:cNvPicPr>
            <a:picLocks noChangeAspect="1"/>
          </p:cNvPicPr>
          <p:nvPr/>
        </p:nvPicPr>
        <p:blipFill>
          <a:blip r:embed="rId2"/>
          <a:stretch>
            <a:fillRect/>
          </a:stretch>
        </p:blipFill>
        <p:spPr>
          <a:xfrm>
            <a:off x="0" y="41795"/>
            <a:ext cx="12195965" cy="6858000"/>
          </a:xfrm>
          <a:prstGeom prst="rect">
            <a:avLst/>
          </a:prstGeom>
        </p:spPr>
      </p:pic>
      <p:sp>
        <p:nvSpPr>
          <p:cNvPr id="13" name="Rectangle 12">
            <a:extLst>
              <a:ext uri="{FF2B5EF4-FFF2-40B4-BE49-F238E27FC236}">
                <a16:creationId xmlns:a16="http://schemas.microsoft.com/office/drawing/2014/main" id="{33525ABE-4C46-40F9-B26B-2237646D6B4D}"/>
              </a:ext>
            </a:extLst>
          </p:cNvPr>
          <p:cNvSpPr/>
          <p:nvPr/>
        </p:nvSpPr>
        <p:spPr>
          <a:xfrm>
            <a:off x="5290136" y="58198"/>
            <a:ext cx="2761868" cy="779700"/>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Ư</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ơm</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mầm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6D02B249-2A85-448F-B4B0-1C43F99F6D95}"/>
              </a:ext>
            </a:extLst>
          </p:cNvPr>
          <p:cNvSpPr txBox="1"/>
          <p:nvPr/>
        </p:nvSpPr>
        <p:spPr>
          <a:xfrm>
            <a:off x="2695073" y="5889262"/>
            <a:ext cx="8590286" cy="101053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800"/>
              </a:spcBef>
              <a:spcAft>
                <a:spcPts val="60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Theo Sách </a:t>
            </a:r>
            <a:r>
              <a:rPr kumimoji="0" lang="vi-VN"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Thời thơ ấu của các đại văn hào </a:t>
            </a:r>
            <a:endPar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r" defTabSz="914400" rtl="0" eaLnBrk="1" fontAlgn="auto" latinLnBrk="0" hangingPunct="1">
              <a:lnSpc>
                <a:spcPct val="100000"/>
              </a:lnSpc>
              <a:spcBef>
                <a:spcPts val="800"/>
              </a:spcBef>
              <a:spcAft>
                <a:spcPts val="60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(Nguyễn Hương dịch</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320563C-4B0E-452C-9729-D168FB5E615C}"/>
              </a:ext>
            </a:extLst>
          </p:cNvPr>
          <p:cNvSpPr/>
          <p:nvPr/>
        </p:nvSpPr>
        <p:spPr>
          <a:xfrm>
            <a:off x="791570" y="1626497"/>
            <a:ext cx="11289746" cy="830997"/>
          </a:xfrm>
          <a:prstGeom prst="rect">
            <a:avLst/>
          </a:prstGeom>
        </p:spPr>
        <p:txBody>
          <a:bodyPr wrap="square">
            <a:spAutoFit/>
          </a:bodyPr>
          <a:lstStyle/>
          <a:p>
            <a:pPr indent="803275" algn="just">
              <a:spcBef>
                <a:spcPts val="600"/>
              </a:spcBef>
              <a:spcAft>
                <a:spcPts val="600"/>
              </a:spcAft>
            </a:pPr>
            <a:r>
              <a:rPr lang="en-US" sz="2400">
                <a:latin typeface="Times New Roman" pitchFamily="18" charset="0"/>
                <a:cs typeface="Times New Roman" pitchFamily="18" charset="0"/>
              </a:rPr>
              <a:t>2. </a:t>
            </a:r>
            <a:r>
              <a:rPr lang="vi-VN" sz="2400">
                <a:latin typeface="Times New Roman" pitchFamily="18" charset="0"/>
                <a:cs typeface="Times New Roman" pitchFamily="18" charset="0"/>
              </a:rPr>
              <a:t>Tài </a:t>
            </a:r>
            <a:r>
              <a:rPr lang="vi-VN" sz="2400" dirty="0">
                <a:latin typeface="Times New Roman" pitchFamily="18" charset="0"/>
                <a:cs typeface="Times New Roman" pitchFamily="18" charset="0"/>
              </a:rPr>
              <a:t>năng của Rô-linh đã ươm mầm từ những câu chuyện mà bà và cô em gái tên là Di tự nghĩ ra và kể cho nhau nghe suốt thời thơ ấu</a:t>
            </a:r>
            <a:r>
              <a:rPr lang="en-US" sz="2400" dirty="0">
                <a:latin typeface="Times New Roman" pitchFamily="18" charset="0"/>
                <a:cs typeface="Times New Roman" pitchFamily="18" charset="0"/>
              </a:rPr>
              <a:t>.</a:t>
            </a:r>
            <a:endParaRPr lang="en-US" sz="2400" dirty="0"/>
          </a:p>
        </p:txBody>
      </p:sp>
      <p:sp>
        <p:nvSpPr>
          <p:cNvPr id="7" name="Rectangle 6">
            <a:extLst>
              <a:ext uri="{FF2B5EF4-FFF2-40B4-BE49-F238E27FC236}">
                <a16:creationId xmlns:a16="http://schemas.microsoft.com/office/drawing/2014/main" id="{835010F6-C4A2-4263-BD53-528731414D3A}"/>
              </a:ext>
            </a:extLst>
          </p:cNvPr>
          <p:cNvSpPr/>
          <p:nvPr/>
        </p:nvSpPr>
        <p:spPr>
          <a:xfrm>
            <a:off x="6978157" y="2012078"/>
            <a:ext cx="5229033" cy="461665"/>
          </a:xfrm>
          <a:prstGeom prst="rect">
            <a:avLst/>
          </a:prstGeom>
        </p:spPr>
        <p:txBody>
          <a:bodyPr wrap="square">
            <a:spAutoFit/>
          </a:bodyPr>
          <a:lstStyle/>
          <a:p>
            <a:pPr indent="404813" algn="just"/>
            <a:r>
              <a:rPr lang="vi-VN" sz="2400" dirty="0">
                <a:latin typeface="Times New Roman" pitchFamily="18" charset="0"/>
                <a:cs typeface="Times New Roman" pitchFamily="18" charset="0"/>
              </a:rPr>
              <a:t>Di rất thích nghe chị kể </a:t>
            </a:r>
            <a:r>
              <a:rPr lang="vi-VN" sz="2400">
                <a:latin typeface="Times New Roman" pitchFamily="18" charset="0"/>
                <a:cs typeface="Times New Roman" pitchFamily="18" charset="0"/>
              </a:rPr>
              <a:t>chuyện và</a:t>
            </a:r>
            <a:endParaRPr lang="en-US" sz="2400" dirty="0"/>
          </a:p>
        </p:txBody>
      </p:sp>
      <p:sp>
        <p:nvSpPr>
          <p:cNvPr id="8" name="Rectangle 7">
            <a:extLst>
              <a:ext uri="{FF2B5EF4-FFF2-40B4-BE49-F238E27FC236}">
                <a16:creationId xmlns:a16="http://schemas.microsoft.com/office/drawing/2014/main" id="{078FF79A-FAE4-4FFA-BA00-02752D396BBF}"/>
              </a:ext>
            </a:extLst>
          </p:cNvPr>
          <p:cNvSpPr/>
          <p:nvPr/>
        </p:nvSpPr>
        <p:spPr>
          <a:xfrm>
            <a:off x="359871" y="2442041"/>
            <a:ext cx="5998153" cy="461665"/>
          </a:xfrm>
          <a:prstGeom prst="rect">
            <a:avLst/>
          </a:prstGeom>
        </p:spPr>
        <p:txBody>
          <a:bodyPr wrap="square">
            <a:spAutoFit/>
          </a:bodyPr>
          <a:lstStyle/>
          <a:p>
            <a:pPr indent="404813"/>
            <a:r>
              <a:rPr lang="vi-VN" sz="2400">
                <a:latin typeface="Times New Roman" pitchFamily="18" charset="0"/>
                <a:cs typeface="Times New Roman" pitchFamily="18" charset="0"/>
              </a:rPr>
              <a:t>thường nài </a:t>
            </a:r>
            <a:r>
              <a:rPr lang="vi-VN" sz="2400" dirty="0">
                <a:latin typeface="Times New Roman" pitchFamily="18" charset="0"/>
                <a:cs typeface="Times New Roman" pitchFamily="18" charset="0"/>
              </a:rPr>
              <a:t>nỉ chị kể đi kể lại.</a:t>
            </a:r>
            <a:endParaRPr lang="en-US" sz="2400" dirty="0"/>
          </a:p>
        </p:txBody>
      </p:sp>
      <p:sp>
        <p:nvSpPr>
          <p:cNvPr id="11" name="TextBox 10">
            <a:extLst>
              <a:ext uri="{FF2B5EF4-FFF2-40B4-BE49-F238E27FC236}">
                <a16:creationId xmlns:a16="http://schemas.microsoft.com/office/drawing/2014/main" id="{71AB8413-F8B8-4780-AA45-5605152BD320}"/>
              </a:ext>
            </a:extLst>
          </p:cNvPr>
          <p:cNvSpPr txBox="1"/>
          <p:nvPr/>
        </p:nvSpPr>
        <p:spPr>
          <a:xfrm>
            <a:off x="3946092" y="2438982"/>
            <a:ext cx="9386083" cy="461665"/>
          </a:xfrm>
          <a:prstGeom prst="rect">
            <a:avLst/>
          </a:prstGeom>
          <a:noFill/>
        </p:spPr>
        <p:txBody>
          <a:bodyPr wrap="square">
            <a:spAutoFit/>
          </a:bodyPr>
          <a:lstStyle/>
          <a:p>
            <a:pPr indent="465138" algn="just"/>
            <a:r>
              <a:rPr lang="vi-VN" sz="2400">
                <a:latin typeface="Times New Roman" pitchFamily="18" charset="0"/>
                <a:cs typeface="Times New Roman" pitchFamily="18" charset="0"/>
              </a:rPr>
              <a:t>Một trong những câu chuyện hai chị em yêu thích là chuyện</a:t>
            </a:r>
            <a:endParaRPr lang="en-US" sz="2400" dirty="0"/>
          </a:p>
        </p:txBody>
      </p:sp>
      <p:sp>
        <p:nvSpPr>
          <p:cNvPr id="12" name="TextBox 11">
            <a:extLst>
              <a:ext uri="{FF2B5EF4-FFF2-40B4-BE49-F238E27FC236}">
                <a16:creationId xmlns:a16="http://schemas.microsoft.com/office/drawing/2014/main" id="{71CE7E78-2173-46B7-8ADA-F5B0E36C68CA}"/>
              </a:ext>
            </a:extLst>
          </p:cNvPr>
          <p:cNvSpPr txBox="1"/>
          <p:nvPr/>
        </p:nvSpPr>
        <p:spPr>
          <a:xfrm>
            <a:off x="302886" y="2879383"/>
            <a:ext cx="9253423" cy="461665"/>
          </a:xfrm>
          <a:prstGeom prst="rect">
            <a:avLst/>
          </a:prstGeom>
          <a:noFill/>
        </p:spPr>
        <p:txBody>
          <a:bodyPr wrap="square">
            <a:spAutoFit/>
          </a:bodyPr>
          <a:lstStyle/>
          <a:p>
            <a:pPr indent="465138" algn="just"/>
            <a:r>
              <a:rPr lang="vi-VN" sz="2400">
                <a:latin typeface="Times New Roman" pitchFamily="18" charset="0"/>
                <a:cs typeface="Times New Roman" pitchFamily="18" charset="0"/>
              </a:rPr>
              <a:t>Di bị ng</a:t>
            </a:r>
            <a:r>
              <a:rPr lang="en-US" sz="2400">
                <a:latin typeface="Times New Roman" pitchFamily="18" charset="0"/>
                <a:cs typeface="Times New Roman" pitchFamily="18" charset="0"/>
              </a:rPr>
              <a:t>ã </a:t>
            </a:r>
            <a:r>
              <a:rPr lang="vi-VN" sz="2400">
                <a:latin typeface="Times New Roman" pitchFamily="18" charset="0"/>
                <a:cs typeface="Times New Roman" pitchFamily="18" charset="0"/>
              </a:rPr>
              <a:t>xuống hang thỏ và được gia đình thỏ cho ăn dâu tây.</a:t>
            </a:r>
            <a:endParaRPr lang="en-US" sz="2400" dirty="0"/>
          </a:p>
        </p:txBody>
      </p:sp>
      <p:sp>
        <p:nvSpPr>
          <p:cNvPr id="15" name="Rectangle 14">
            <a:extLst>
              <a:ext uri="{FF2B5EF4-FFF2-40B4-BE49-F238E27FC236}">
                <a16:creationId xmlns:a16="http://schemas.microsoft.com/office/drawing/2014/main" id="{A11C90F1-09CA-40C3-AD2E-BD69C92069FA}"/>
              </a:ext>
            </a:extLst>
          </p:cNvPr>
          <p:cNvSpPr/>
          <p:nvPr/>
        </p:nvSpPr>
        <p:spPr>
          <a:xfrm>
            <a:off x="11082529" y="3354290"/>
            <a:ext cx="1124661" cy="461665"/>
          </a:xfrm>
          <a:prstGeom prst="rect">
            <a:avLst/>
          </a:prstGeom>
        </p:spPr>
        <p:txBody>
          <a:bodyPr wrap="square">
            <a:spAutoFit/>
          </a:bodyPr>
          <a:lstStyle/>
          <a:p>
            <a:r>
              <a:rPr lang="vi-VN" sz="2400">
                <a:latin typeface="Times New Roman" pitchFamily="18" charset="0"/>
                <a:cs typeface="Times New Roman" pitchFamily="18" charset="0"/>
              </a:rPr>
              <a:t>Câu</a:t>
            </a:r>
            <a:endParaRPr lang="en-US" sz="2400" dirty="0"/>
          </a:p>
        </p:txBody>
      </p:sp>
      <p:sp>
        <p:nvSpPr>
          <p:cNvPr id="17" name="Rectangle 16">
            <a:extLst>
              <a:ext uri="{FF2B5EF4-FFF2-40B4-BE49-F238E27FC236}">
                <a16:creationId xmlns:a16="http://schemas.microsoft.com/office/drawing/2014/main" id="{4D013493-A6AB-415F-8DF1-CD571083CDED}"/>
              </a:ext>
            </a:extLst>
          </p:cNvPr>
          <p:cNvSpPr/>
          <p:nvPr/>
        </p:nvSpPr>
        <p:spPr>
          <a:xfrm>
            <a:off x="713151" y="3815991"/>
            <a:ext cx="9033794" cy="461665"/>
          </a:xfrm>
          <a:prstGeom prst="rect">
            <a:avLst/>
          </a:prstGeom>
        </p:spPr>
        <p:txBody>
          <a:bodyPr wrap="square">
            <a:spAutoFit/>
          </a:bodyPr>
          <a:lstStyle/>
          <a:p>
            <a:r>
              <a:rPr lang="vi-VN" sz="2400">
                <a:latin typeface="Times New Roman" pitchFamily="18" charset="0"/>
                <a:cs typeface="Times New Roman" pitchFamily="18" charset="0"/>
              </a:rPr>
              <a:t>chuyện đầu </a:t>
            </a:r>
            <a:r>
              <a:rPr lang="vi-VN" sz="2400" dirty="0">
                <a:latin typeface="Times New Roman" pitchFamily="18" charset="0"/>
                <a:cs typeface="Times New Roman" pitchFamily="18" charset="0"/>
              </a:rPr>
              <a:t>tiên cô viết lên giấy là chuyện về một chú thỏ bị lên sởi.</a:t>
            </a:r>
            <a:endParaRPr lang="en-US" sz="2400" dirty="0"/>
          </a:p>
        </p:txBody>
      </p:sp>
      <p:sp>
        <p:nvSpPr>
          <p:cNvPr id="18" name="Rectangle 17">
            <a:extLst>
              <a:ext uri="{FF2B5EF4-FFF2-40B4-BE49-F238E27FC236}">
                <a16:creationId xmlns:a16="http://schemas.microsoft.com/office/drawing/2014/main" id="{93FA22DC-2769-4145-BD8A-D33E4C623A26}"/>
              </a:ext>
            </a:extLst>
          </p:cNvPr>
          <p:cNvSpPr/>
          <p:nvPr/>
        </p:nvSpPr>
        <p:spPr>
          <a:xfrm>
            <a:off x="9112613" y="3790192"/>
            <a:ext cx="4114250" cy="461665"/>
          </a:xfrm>
          <a:prstGeom prst="rect">
            <a:avLst/>
          </a:prstGeom>
        </p:spPr>
        <p:txBody>
          <a:bodyPr wrap="square">
            <a:spAutoFit/>
          </a:bodyPr>
          <a:lstStyle/>
          <a:p>
            <a:pPr lvl="0" algn="just">
              <a:spcBef>
                <a:spcPts val="600"/>
              </a:spcBef>
              <a:spcAft>
                <a:spcPts val="600"/>
              </a:spcAft>
              <a:defRPr/>
            </a:pPr>
            <a:r>
              <a:rPr lang="vi-VN" sz="2400">
                <a:solidFill>
                  <a:prstClr val="black"/>
                </a:solidFill>
                <a:latin typeface="Times New Roman" pitchFamily="18" charset="0"/>
                <a:cs typeface="Times New Roman" pitchFamily="18" charset="0"/>
              </a:rPr>
              <a:t>Chú thỏ ốm được bạn</a:t>
            </a:r>
            <a:endParaRPr lang="vi-VN" sz="2400" dirty="0">
              <a:solidFill>
                <a:prstClr val="black"/>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4C54D8EE-ECA9-4554-9DAC-89B77975A93E}"/>
              </a:ext>
            </a:extLst>
          </p:cNvPr>
          <p:cNvSpPr/>
          <p:nvPr/>
        </p:nvSpPr>
        <p:spPr>
          <a:xfrm>
            <a:off x="713151" y="4278069"/>
            <a:ext cx="9033794" cy="461665"/>
          </a:xfrm>
          <a:prstGeom prst="rect">
            <a:avLst/>
          </a:prstGeom>
        </p:spPr>
        <p:txBody>
          <a:bodyPr wrap="square">
            <a:spAutoFit/>
          </a:bodyPr>
          <a:lstStyle/>
          <a:p>
            <a:pPr lvl="0" algn="just">
              <a:spcBef>
                <a:spcPts val="600"/>
              </a:spcBef>
              <a:spcAft>
                <a:spcPts val="600"/>
              </a:spcAft>
              <a:defRPr/>
            </a:pPr>
            <a:r>
              <a:rPr lang="vi-VN" sz="2400">
                <a:solidFill>
                  <a:prstClr val="black"/>
                </a:solidFill>
                <a:latin typeface="Times New Roman" pitchFamily="18" charset="0"/>
                <a:cs typeface="Times New Roman" pitchFamily="18" charset="0"/>
              </a:rPr>
              <a:t>bè đến thăm, trong đó có một con ong khổng lồ tên là Cô Ong.</a:t>
            </a:r>
            <a:endParaRPr lang="vi-VN" sz="2400" dirty="0">
              <a:solidFill>
                <a:prstClr val="black"/>
              </a:solidFill>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431F0024-2BFF-421B-96AA-34A6104AA5BD}"/>
              </a:ext>
            </a:extLst>
          </p:cNvPr>
          <p:cNvSpPr/>
          <p:nvPr/>
        </p:nvSpPr>
        <p:spPr>
          <a:xfrm>
            <a:off x="713151" y="878971"/>
            <a:ext cx="11289746" cy="830997"/>
          </a:xfrm>
          <a:prstGeom prst="rect">
            <a:avLst/>
          </a:prstGeom>
        </p:spPr>
        <p:txBody>
          <a:bodyPr wrap="square">
            <a:spAutoFit/>
          </a:bodyPr>
          <a:lstStyle/>
          <a:p>
            <a:pPr indent="803275" algn="just">
              <a:spcBef>
                <a:spcPts val="600"/>
              </a:spcBef>
              <a:spcAft>
                <a:spcPts val="600"/>
              </a:spcAft>
            </a:pPr>
            <a:r>
              <a:rPr lang="vi-VN" sz="2400">
                <a:solidFill>
                  <a:prstClr val="black"/>
                </a:solidFill>
                <a:latin typeface="Times New Roman" pitchFamily="18" charset="0"/>
                <a:cs typeface="Times New Roman" pitchFamily="18" charset="0"/>
              </a:rPr>
              <a:t> 1. Rô-linh là nhà văn nổi tiếng thế giới. Trẻ em khắp nơi đều biết nhân vật Ha-ri Pót-tơ của bà.</a:t>
            </a:r>
            <a:endParaRPr lang="en-US" sz="2400" dirty="0">
              <a:solidFill>
                <a:srgbClr val="0070C0"/>
              </a:solidFill>
            </a:endParaRPr>
          </a:p>
        </p:txBody>
      </p:sp>
      <p:sp>
        <p:nvSpPr>
          <p:cNvPr id="22" name="Rectangle 21">
            <a:extLst>
              <a:ext uri="{FF2B5EF4-FFF2-40B4-BE49-F238E27FC236}">
                <a16:creationId xmlns:a16="http://schemas.microsoft.com/office/drawing/2014/main" id="{E07B5924-2CC0-4782-AAB9-E150DC2E770C}"/>
              </a:ext>
            </a:extLst>
          </p:cNvPr>
          <p:cNvSpPr/>
          <p:nvPr/>
        </p:nvSpPr>
        <p:spPr>
          <a:xfrm>
            <a:off x="548974" y="3355191"/>
            <a:ext cx="11289746" cy="461665"/>
          </a:xfrm>
          <a:prstGeom prst="rect">
            <a:avLst/>
          </a:prstGeom>
        </p:spPr>
        <p:txBody>
          <a:bodyPr wrap="square">
            <a:spAutoFit/>
          </a:bodyPr>
          <a:lstStyle/>
          <a:p>
            <a:pPr indent="803275" algn="just">
              <a:spcBef>
                <a:spcPts val="600"/>
              </a:spcBef>
              <a:spcAft>
                <a:spcPts val="600"/>
              </a:spcAft>
            </a:pPr>
            <a:r>
              <a:rPr lang="vi-VN" sz="2400">
                <a:solidFill>
                  <a:prstClr val="black"/>
                </a:solidFill>
                <a:latin typeface="Times New Roman" pitchFamily="18" charset="0"/>
                <a:cs typeface="Times New Roman" pitchFamily="18" charset="0"/>
              </a:rPr>
              <a:t> </a:t>
            </a:r>
            <a:r>
              <a:rPr lang="en-US" sz="2400">
                <a:solidFill>
                  <a:prstClr val="black"/>
                </a:solidFill>
                <a:latin typeface="Times New Roman" pitchFamily="18" charset="0"/>
                <a:cs typeface="Times New Roman" pitchFamily="18" charset="0"/>
              </a:rPr>
              <a:t>3</a:t>
            </a:r>
            <a:r>
              <a:rPr lang="vi-VN" sz="2400">
                <a:solidFill>
                  <a:prstClr val="black"/>
                </a:solidFill>
                <a:latin typeface="Times New Roman" pitchFamily="18" charset="0"/>
                <a:cs typeface="Times New Roman" pitchFamily="18" charset="0"/>
              </a:rPr>
              <a:t>. Để nhớ và kể lại cho em, cô chị bắt đầu ghi lại những câu chuyện của mình</a:t>
            </a:r>
            <a:r>
              <a:rPr lang="en-US" sz="2400">
                <a:solidFill>
                  <a:prstClr val="black"/>
                </a:solidFill>
                <a:latin typeface="Times New Roman" pitchFamily="18" charset="0"/>
                <a:cs typeface="Times New Roman" pitchFamily="18" charset="0"/>
              </a:rPr>
              <a:t>.</a:t>
            </a:r>
            <a:endParaRPr lang="en-US" sz="2400" dirty="0">
              <a:solidFill>
                <a:srgbClr val="0070C0"/>
              </a:solidFill>
            </a:endParaRPr>
          </a:p>
        </p:txBody>
      </p:sp>
      <p:sp>
        <p:nvSpPr>
          <p:cNvPr id="23" name="Rectangle 22">
            <a:extLst>
              <a:ext uri="{FF2B5EF4-FFF2-40B4-BE49-F238E27FC236}">
                <a16:creationId xmlns:a16="http://schemas.microsoft.com/office/drawing/2014/main" id="{D18ADF9A-7605-4854-B1C9-6AFD302DF783}"/>
              </a:ext>
            </a:extLst>
          </p:cNvPr>
          <p:cNvSpPr/>
          <p:nvPr/>
        </p:nvSpPr>
        <p:spPr>
          <a:xfrm>
            <a:off x="1410726" y="4771402"/>
            <a:ext cx="11648292" cy="461665"/>
          </a:xfrm>
          <a:prstGeom prst="rect">
            <a:avLst/>
          </a:prstGeom>
        </p:spPr>
        <p:txBody>
          <a:bodyPr wrap="square">
            <a:spAutoFit/>
          </a:bodyPr>
          <a:lstStyle/>
          <a:p>
            <a:r>
              <a:rPr lang="en-US" sz="2400">
                <a:latin typeface="Times New Roman" pitchFamily="18" charset="0"/>
                <a:cs typeface="Times New Roman" pitchFamily="18" charset="0"/>
              </a:rPr>
              <a:t>4. </a:t>
            </a:r>
            <a:r>
              <a:rPr lang="vi-VN" sz="2400">
                <a:latin typeface="Times New Roman" pitchFamily="18" charset="0"/>
                <a:cs typeface="Times New Roman" pitchFamily="18" charset="0"/>
              </a:rPr>
              <a:t>Trong suốt những năm học phổ thông, Rô-linh luôn được đánh giá là một trong</a:t>
            </a:r>
            <a:endParaRPr lang="en-US" sz="2400" dirty="0"/>
          </a:p>
        </p:txBody>
      </p:sp>
      <p:sp>
        <p:nvSpPr>
          <p:cNvPr id="24" name="Rectangle 23">
            <a:extLst>
              <a:ext uri="{FF2B5EF4-FFF2-40B4-BE49-F238E27FC236}">
                <a16:creationId xmlns:a16="http://schemas.microsoft.com/office/drawing/2014/main" id="{98DDCF3E-9588-49F3-B90B-616168378ED3}"/>
              </a:ext>
            </a:extLst>
          </p:cNvPr>
          <p:cNvSpPr/>
          <p:nvPr/>
        </p:nvSpPr>
        <p:spPr>
          <a:xfrm>
            <a:off x="713151" y="5219123"/>
            <a:ext cx="10820492" cy="461665"/>
          </a:xfrm>
          <a:prstGeom prst="rect">
            <a:avLst/>
          </a:prstGeom>
        </p:spPr>
        <p:txBody>
          <a:bodyPr wrap="square">
            <a:spAutoFit/>
          </a:bodyPr>
          <a:lstStyle/>
          <a:p>
            <a:r>
              <a:rPr lang="vi-VN" sz="2400">
                <a:latin typeface="Times New Roman" pitchFamily="18" charset="0"/>
                <a:cs typeface="Times New Roman" pitchFamily="18" charset="0"/>
              </a:rPr>
              <a:t>những học </a:t>
            </a:r>
            <a:r>
              <a:rPr lang="vi-VN" sz="2400" dirty="0">
                <a:latin typeface="Times New Roman" pitchFamily="18" charset="0"/>
                <a:cs typeface="Times New Roman" pitchFamily="18" charset="0"/>
              </a:rPr>
              <a:t>sinh tài năng nhất. </a:t>
            </a:r>
            <a:endParaRPr lang="en-US" sz="2400" dirty="0"/>
          </a:p>
        </p:txBody>
      </p:sp>
      <p:sp>
        <p:nvSpPr>
          <p:cNvPr id="26" name="Rectangle 25">
            <a:extLst>
              <a:ext uri="{FF2B5EF4-FFF2-40B4-BE49-F238E27FC236}">
                <a16:creationId xmlns:a16="http://schemas.microsoft.com/office/drawing/2014/main" id="{02EA3BE1-8B74-49CC-977E-64C74EB86627}"/>
              </a:ext>
            </a:extLst>
          </p:cNvPr>
          <p:cNvSpPr/>
          <p:nvPr/>
        </p:nvSpPr>
        <p:spPr>
          <a:xfrm>
            <a:off x="4433105" y="5210708"/>
            <a:ext cx="8575586" cy="461665"/>
          </a:xfrm>
          <a:prstGeom prst="rect">
            <a:avLst/>
          </a:prstGeom>
        </p:spPr>
        <p:txBody>
          <a:bodyPr wrap="square">
            <a:spAutoFit/>
          </a:bodyPr>
          <a:lstStyle/>
          <a:p>
            <a:pPr>
              <a:spcBef>
                <a:spcPts val="800"/>
              </a:spcBef>
              <a:spcAft>
                <a:spcPts val="600"/>
              </a:spcAft>
            </a:pPr>
            <a:r>
              <a:rPr lang="vi-VN" sz="2400" dirty="0">
                <a:latin typeface="Times New Roman" pitchFamily="18" charset="0"/>
                <a:cs typeface="Times New Roman" pitchFamily="18" charset="0"/>
              </a:rPr>
              <a:t>Cô thường được giao phụ trách việc tổ chức các </a:t>
            </a:r>
            <a:r>
              <a:rPr lang="vi-VN" sz="2400">
                <a:latin typeface="Times New Roman" pitchFamily="18" charset="0"/>
                <a:cs typeface="Times New Roman" pitchFamily="18" charset="0"/>
              </a:rPr>
              <a:t>buổi sinh</a:t>
            </a:r>
            <a:endParaRPr lang="vi-VN" sz="2400" dirty="0">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id="{F7C7DD1D-486A-4B4E-B494-BC08B559486D}"/>
              </a:ext>
            </a:extLst>
          </p:cNvPr>
          <p:cNvSpPr/>
          <p:nvPr/>
        </p:nvSpPr>
        <p:spPr>
          <a:xfrm>
            <a:off x="701926" y="5632756"/>
            <a:ext cx="8575586" cy="461665"/>
          </a:xfrm>
          <a:prstGeom prst="rect">
            <a:avLst/>
          </a:prstGeom>
        </p:spPr>
        <p:txBody>
          <a:bodyPr wrap="square">
            <a:spAutoFit/>
          </a:bodyPr>
          <a:lstStyle/>
          <a:p>
            <a:pPr>
              <a:spcBef>
                <a:spcPts val="800"/>
              </a:spcBef>
              <a:spcAft>
                <a:spcPts val="600"/>
              </a:spcAft>
            </a:pPr>
            <a:r>
              <a:rPr lang="vi-VN" sz="2400">
                <a:latin typeface="Times New Roman" pitchFamily="18" charset="0"/>
                <a:cs typeface="Times New Roman" pitchFamily="18" charset="0"/>
              </a:rPr>
              <a:t> hoạt toàn trường</a:t>
            </a:r>
            <a:r>
              <a:rPr lang="vi-VN" sz="2400" dirty="0">
                <a:latin typeface="Times New Roman" pitchFamily="18" charset="0"/>
                <a:cs typeface="Times New Roman" pitchFamily="18" charset="0"/>
              </a:rPr>
              <a:t>.</a:t>
            </a:r>
          </a:p>
        </p:txBody>
      </p:sp>
      <p:sp>
        <p:nvSpPr>
          <p:cNvPr id="28" name="Flowchart: Terminator 27">
            <a:extLst>
              <a:ext uri="{FF2B5EF4-FFF2-40B4-BE49-F238E27FC236}">
                <a16:creationId xmlns:a16="http://schemas.microsoft.com/office/drawing/2014/main" id="{75AB9919-E2E4-4BEA-88F9-EB14868A3059}"/>
              </a:ext>
            </a:extLst>
          </p:cNvPr>
          <p:cNvSpPr/>
          <p:nvPr/>
        </p:nvSpPr>
        <p:spPr>
          <a:xfrm>
            <a:off x="1560628" y="305393"/>
            <a:ext cx="2998414" cy="456972"/>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LUYỆN ĐỌC</a:t>
            </a:r>
          </a:p>
        </p:txBody>
      </p:sp>
      <p:cxnSp>
        <p:nvCxnSpPr>
          <p:cNvPr id="5" name="Straight Connector 4">
            <a:extLst>
              <a:ext uri="{FF2B5EF4-FFF2-40B4-BE49-F238E27FC236}">
                <a16:creationId xmlns:a16="http://schemas.microsoft.com/office/drawing/2014/main" id="{23D58986-FE97-44C4-852E-AF4B893CDBFD}"/>
              </a:ext>
            </a:extLst>
          </p:cNvPr>
          <p:cNvCxnSpPr>
            <a:cxnSpLocks/>
          </p:cNvCxnSpPr>
          <p:nvPr/>
        </p:nvCxnSpPr>
        <p:spPr>
          <a:xfrm flipH="1">
            <a:off x="4559043" y="1709968"/>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DE78F4A5-87B1-4CB7-812E-CF6A9D239212}"/>
              </a:ext>
            </a:extLst>
          </p:cNvPr>
          <p:cNvCxnSpPr>
            <a:cxnSpLocks/>
          </p:cNvCxnSpPr>
          <p:nvPr/>
        </p:nvCxnSpPr>
        <p:spPr>
          <a:xfrm flipH="1">
            <a:off x="8964745" y="1754945"/>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9A847B1D-03FA-489A-9E79-3BFE2F2EABC3}"/>
              </a:ext>
            </a:extLst>
          </p:cNvPr>
          <p:cNvCxnSpPr>
            <a:cxnSpLocks/>
          </p:cNvCxnSpPr>
          <p:nvPr/>
        </p:nvCxnSpPr>
        <p:spPr>
          <a:xfrm flipH="1">
            <a:off x="7349712" y="2117006"/>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4A58BF3D-25BD-4EFD-835A-092038C22288}"/>
              </a:ext>
            </a:extLst>
          </p:cNvPr>
          <p:cNvCxnSpPr>
            <a:cxnSpLocks/>
          </p:cNvCxnSpPr>
          <p:nvPr/>
        </p:nvCxnSpPr>
        <p:spPr>
          <a:xfrm flipH="1">
            <a:off x="2674316" y="2102504"/>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0AFF5AA7-E139-455C-9D38-571DA6C17CA2}"/>
              </a:ext>
            </a:extLst>
          </p:cNvPr>
          <p:cNvCxnSpPr>
            <a:cxnSpLocks/>
          </p:cNvCxnSpPr>
          <p:nvPr/>
        </p:nvCxnSpPr>
        <p:spPr>
          <a:xfrm flipH="1">
            <a:off x="7300845" y="2108119"/>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9469B343-D569-44CE-8493-204D0677C31E}"/>
              </a:ext>
            </a:extLst>
          </p:cNvPr>
          <p:cNvCxnSpPr>
            <a:cxnSpLocks/>
          </p:cNvCxnSpPr>
          <p:nvPr/>
        </p:nvCxnSpPr>
        <p:spPr>
          <a:xfrm flipH="1">
            <a:off x="11268179" y="2088448"/>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6FF747B6-1ACE-4922-954A-9240C61A9525}"/>
              </a:ext>
            </a:extLst>
          </p:cNvPr>
          <p:cNvCxnSpPr>
            <a:cxnSpLocks/>
          </p:cNvCxnSpPr>
          <p:nvPr/>
        </p:nvCxnSpPr>
        <p:spPr>
          <a:xfrm flipH="1">
            <a:off x="4411174" y="2520316"/>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667494A2-EF7F-4A42-8A59-7D575D444C46}"/>
              </a:ext>
            </a:extLst>
          </p:cNvPr>
          <p:cNvCxnSpPr>
            <a:cxnSpLocks/>
          </p:cNvCxnSpPr>
          <p:nvPr/>
        </p:nvCxnSpPr>
        <p:spPr>
          <a:xfrm flipH="1">
            <a:off x="4359171" y="2521450"/>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E1006687-AECC-46BC-A6EF-028E93ABA753}"/>
              </a:ext>
            </a:extLst>
          </p:cNvPr>
          <p:cNvCxnSpPr>
            <a:cxnSpLocks/>
          </p:cNvCxnSpPr>
          <p:nvPr/>
        </p:nvCxnSpPr>
        <p:spPr>
          <a:xfrm flipH="1">
            <a:off x="10532349" y="2536150"/>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0F181EC9-1470-4365-ACFF-6D41F96FC5A1}"/>
              </a:ext>
            </a:extLst>
          </p:cNvPr>
          <p:cNvCxnSpPr>
            <a:cxnSpLocks/>
          </p:cNvCxnSpPr>
          <p:nvPr/>
        </p:nvCxnSpPr>
        <p:spPr>
          <a:xfrm flipH="1">
            <a:off x="3893352" y="2972937"/>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AFAF5EF2-4313-4989-AA49-CADB3BD0A2B7}"/>
              </a:ext>
            </a:extLst>
          </p:cNvPr>
          <p:cNvCxnSpPr>
            <a:cxnSpLocks/>
          </p:cNvCxnSpPr>
          <p:nvPr/>
        </p:nvCxnSpPr>
        <p:spPr>
          <a:xfrm flipH="1">
            <a:off x="8376263" y="3017884"/>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2F96D5BD-77B0-476C-8562-5485EF131D04}"/>
              </a:ext>
            </a:extLst>
          </p:cNvPr>
          <p:cNvCxnSpPr>
            <a:cxnSpLocks/>
          </p:cNvCxnSpPr>
          <p:nvPr/>
        </p:nvCxnSpPr>
        <p:spPr>
          <a:xfrm flipH="1">
            <a:off x="8450197" y="3001097"/>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A017BBDC-5073-4519-8AA9-5AF89F404780}"/>
              </a:ext>
            </a:extLst>
          </p:cNvPr>
          <p:cNvCxnSpPr>
            <a:cxnSpLocks/>
          </p:cNvCxnSpPr>
          <p:nvPr/>
        </p:nvCxnSpPr>
        <p:spPr>
          <a:xfrm flipH="1">
            <a:off x="4608992" y="3903135"/>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42D9E3D3-2893-4A15-AB19-C51D9F7B5E79}"/>
              </a:ext>
            </a:extLst>
          </p:cNvPr>
          <p:cNvCxnSpPr>
            <a:cxnSpLocks/>
          </p:cNvCxnSpPr>
          <p:nvPr/>
        </p:nvCxnSpPr>
        <p:spPr>
          <a:xfrm flipH="1">
            <a:off x="9087611" y="3906112"/>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C1F1AB5D-4333-4F70-B2BB-154259BE76FC}"/>
              </a:ext>
            </a:extLst>
          </p:cNvPr>
          <p:cNvCxnSpPr>
            <a:cxnSpLocks/>
          </p:cNvCxnSpPr>
          <p:nvPr/>
        </p:nvCxnSpPr>
        <p:spPr>
          <a:xfrm flipH="1">
            <a:off x="9031156" y="3903135"/>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3E334BCE-3E54-4F54-8E57-0081698D5894}"/>
              </a:ext>
            </a:extLst>
          </p:cNvPr>
          <p:cNvCxnSpPr>
            <a:cxnSpLocks/>
          </p:cNvCxnSpPr>
          <p:nvPr/>
        </p:nvCxnSpPr>
        <p:spPr>
          <a:xfrm flipH="1">
            <a:off x="6436443" y="4820189"/>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22595E3D-9A14-4E66-BC62-1718A93F1E6A}"/>
              </a:ext>
            </a:extLst>
          </p:cNvPr>
          <p:cNvCxnSpPr>
            <a:cxnSpLocks/>
          </p:cNvCxnSpPr>
          <p:nvPr/>
        </p:nvCxnSpPr>
        <p:spPr>
          <a:xfrm flipH="1">
            <a:off x="9858114" y="4835540"/>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B7FACC75-F339-4D9C-833F-F20EE25A21BA}"/>
              </a:ext>
            </a:extLst>
          </p:cNvPr>
          <p:cNvCxnSpPr>
            <a:cxnSpLocks/>
          </p:cNvCxnSpPr>
          <p:nvPr/>
        </p:nvCxnSpPr>
        <p:spPr>
          <a:xfrm flipH="1">
            <a:off x="4345284" y="5299141"/>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15391EC6-CAA4-46F2-95F9-F5514C9A030D}"/>
              </a:ext>
            </a:extLst>
          </p:cNvPr>
          <p:cNvCxnSpPr>
            <a:cxnSpLocks/>
          </p:cNvCxnSpPr>
          <p:nvPr/>
        </p:nvCxnSpPr>
        <p:spPr>
          <a:xfrm flipH="1">
            <a:off x="4411174" y="5302226"/>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id="{D21CE5DF-6C30-4344-8216-36CD7DA17E5A}"/>
              </a:ext>
            </a:extLst>
          </p:cNvPr>
          <p:cNvCxnSpPr>
            <a:cxnSpLocks/>
          </p:cNvCxnSpPr>
          <p:nvPr/>
        </p:nvCxnSpPr>
        <p:spPr>
          <a:xfrm flipH="1">
            <a:off x="8302329" y="5292169"/>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ECE3A727-3412-4307-9DD3-698182F0E8C3}"/>
              </a:ext>
            </a:extLst>
          </p:cNvPr>
          <p:cNvCxnSpPr>
            <a:cxnSpLocks/>
          </p:cNvCxnSpPr>
          <p:nvPr/>
        </p:nvCxnSpPr>
        <p:spPr>
          <a:xfrm flipH="1">
            <a:off x="2929925" y="5779075"/>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C69580AC-9A77-4C43-8CE5-E59C69CD0A09}"/>
              </a:ext>
            </a:extLst>
          </p:cNvPr>
          <p:cNvCxnSpPr>
            <a:cxnSpLocks/>
          </p:cNvCxnSpPr>
          <p:nvPr/>
        </p:nvCxnSpPr>
        <p:spPr>
          <a:xfrm flipH="1">
            <a:off x="2985901" y="5790975"/>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9595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mph" presetSubtype="2" fill="hold" grpId="1" nodeType="clickEffect">
                                  <p:stCondLst>
                                    <p:cond delay="0"/>
                                  </p:stCondLst>
                                  <p:iterate type="lt">
                                    <p:tmPct val="0"/>
                                  </p:iterate>
                                  <p:childTnLst>
                                    <p:animClr clrSpc="rgb" dir="cw">
                                      <p:cBhvr override="childStyle">
                                        <p:cTn id="56" dur="2000" fill="hold"/>
                                        <p:tgtEl>
                                          <p:spTgt spid="6"/>
                                        </p:tgtEl>
                                        <p:attrNameLst>
                                          <p:attrName>style.color</p:attrName>
                                        </p:attrNameLst>
                                      </p:cBhvr>
                                      <p:to>
                                        <a:schemeClr val="accent1"/>
                                      </p:to>
                                    </p:animClr>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arn(inVertical)">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arn(inVertical)">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arn(inVertical)">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barn(inVertical)">
                                      <p:cBhvr>
                                        <p:cTn id="76" dur="500"/>
                                        <p:tgtEl>
                                          <p:spTgt spid="30"/>
                                        </p:tgtEl>
                                      </p:cBhvr>
                                    </p:animEffect>
                                  </p:childTnLst>
                                </p:cTn>
                              </p:par>
                              <p:par>
                                <p:cTn id="77" presetID="16" presetClass="entr" presetSubtype="21"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arn(inVertical)">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mph" presetSubtype="2" fill="hold" grpId="2" nodeType="clickEffect">
                                  <p:stCondLst>
                                    <p:cond delay="0"/>
                                  </p:stCondLst>
                                  <p:iterate type="lt">
                                    <p:tmPct val="0"/>
                                  </p:iterate>
                                  <p:childTnLst>
                                    <p:animClr clrSpc="rgb" dir="cw">
                                      <p:cBhvr override="childStyle">
                                        <p:cTn id="83" dur="2000" fill="hold"/>
                                        <p:tgtEl>
                                          <p:spTgt spid="6"/>
                                        </p:tgtEl>
                                        <p:attrNameLst>
                                          <p:attrName>style.color</p:attrName>
                                        </p:attrNameLst>
                                      </p:cBhvr>
                                      <p:to>
                                        <a:schemeClr val="tx1"/>
                                      </p:to>
                                    </p:animClr>
                                  </p:childTnLst>
                                </p:cTn>
                              </p:par>
                            </p:childTnLst>
                          </p:cTn>
                        </p:par>
                      </p:childTnLst>
                    </p:cTn>
                  </p:par>
                  <p:par>
                    <p:cTn id="84" fill="hold">
                      <p:stCondLst>
                        <p:cond delay="indefinite"/>
                      </p:stCondLst>
                      <p:childTnLst>
                        <p:par>
                          <p:cTn id="85" fill="hold">
                            <p:stCondLst>
                              <p:cond delay="0"/>
                            </p:stCondLst>
                            <p:childTnLst>
                              <p:par>
                                <p:cTn id="86" presetID="3" presetClass="emph" presetSubtype="2" fill="hold" grpId="1" nodeType="clickEffect">
                                  <p:stCondLst>
                                    <p:cond delay="0"/>
                                  </p:stCondLst>
                                  <p:childTnLst>
                                    <p:animClr clrSpc="rgb" dir="cw">
                                      <p:cBhvr override="childStyle">
                                        <p:cTn id="87" dur="2000" fill="hold"/>
                                        <p:tgtEl>
                                          <p:spTgt spid="7"/>
                                        </p:tgtEl>
                                        <p:attrNameLst>
                                          <p:attrName>style.color</p:attrName>
                                        </p:attrNameLst>
                                      </p:cBhvr>
                                      <p:to>
                                        <a:schemeClr val="hlink"/>
                                      </p:to>
                                    </p:animClr>
                                  </p:childTnLst>
                                </p:cTn>
                              </p:par>
                              <p:par>
                                <p:cTn id="88" presetID="3" presetClass="emph" presetSubtype="2" fill="hold" grpId="1" nodeType="withEffect">
                                  <p:stCondLst>
                                    <p:cond delay="0"/>
                                  </p:stCondLst>
                                  <p:childTnLst>
                                    <p:animClr clrSpc="rgb" dir="cw">
                                      <p:cBhvr override="childStyle">
                                        <p:cTn id="89" dur="2000" fill="hold"/>
                                        <p:tgtEl>
                                          <p:spTgt spid="8"/>
                                        </p:tgtEl>
                                        <p:attrNameLst>
                                          <p:attrName>style.color</p:attrName>
                                        </p:attrNameLst>
                                      </p:cBhvr>
                                      <p:to>
                                        <a:schemeClr val="hlink"/>
                                      </p:to>
                                    </p:animClr>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barn(inVertical)">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barn(inVertical)">
                                      <p:cBhvr>
                                        <p:cTn id="99" dur="500"/>
                                        <p:tgtEl>
                                          <p:spTgt spid="34"/>
                                        </p:tgtEl>
                                      </p:cBhvr>
                                    </p:animEffect>
                                  </p:childTnLst>
                                </p:cTn>
                              </p:par>
                              <p:par>
                                <p:cTn id="100" presetID="16" presetClass="entr" presetSubtype="21" fill="hold"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barn(inVertical)">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mph" presetSubtype="2" fill="hold" grpId="2" nodeType="clickEffect">
                                  <p:stCondLst>
                                    <p:cond delay="0"/>
                                  </p:stCondLst>
                                  <p:childTnLst>
                                    <p:animClr clrSpc="rgb" dir="cw">
                                      <p:cBhvr override="childStyle">
                                        <p:cTn id="106" dur="2000" fill="hold"/>
                                        <p:tgtEl>
                                          <p:spTgt spid="7"/>
                                        </p:tgtEl>
                                        <p:attrNameLst>
                                          <p:attrName>style.color</p:attrName>
                                        </p:attrNameLst>
                                      </p:cBhvr>
                                      <p:to>
                                        <a:schemeClr val="tx1"/>
                                      </p:to>
                                    </p:animClr>
                                  </p:childTnLst>
                                </p:cTn>
                              </p:par>
                              <p:par>
                                <p:cTn id="107" presetID="3" presetClass="emph" presetSubtype="2" fill="hold" grpId="2" nodeType="withEffect">
                                  <p:stCondLst>
                                    <p:cond delay="0"/>
                                  </p:stCondLst>
                                  <p:childTnLst>
                                    <p:animClr clrSpc="rgb" dir="cw">
                                      <p:cBhvr override="childStyle">
                                        <p:cTn id="108" dur="2000" fill="hold"/>
                                        <p:tgtEl>
                                          <p:spTgt spid="8"/>
                                        </p:tgtEl>
                                        <p:attrNameLst>
                                          <p:attrName>style.color</p:attrName>
                                        </p:attrNameLst>
                                      </p:cBhvr>
                                      <p:to>
                                        <a:schemeClr val="tx1"/>
                                      </p:to>
                                    </p:animClr>
                                  </p:childTnLst>
                                </p:cTn>
                              </p:par>
                            </p:childTnLst>
                          </p:cTn>
                        </p:par>
                      </p:childTnLst>
                    </p:cTn>
                  </p:par>
                  <p:par>
                    <p:cTn id="109" fill="hold">
                      <p:stCondLst>
                        <p:cond delay="indefinite"/>
                      </p:stCondLst>
                      <p:childTnLst>
                        <p:par>
                          <p:cTn id="110" fill="hold">
                            <p:stCondLst>
                              <p:cond delay="0"/>
                            </p:stCondLst>
                            <p:childTnLst>
                              <p:par>
                                <p:cTn id="111" presetID="3" presetClass="emph" presetSubtype="2" fill="hold" grpId="1" nodeType="clickEffect">
                                  <p:stCondLst>
                                    <p:cond delay="0"/>
                                  </p:stCondLst>
                                  <p:childTnLst>
                                    <p:animClr clrSpc="rgb" dir="cw">
                                      <p:cBhvr override="childStyle">
                                        <p:cTn id="112" dur="2000" fill="hold"/>
                                        <p:tgtEl>
                                          <p:spTgt spid="11"/>
                                        </p:tgtEl>
                                        <p:attrNameLst>
                                          <p:attrName>style.color</p:attrName>
                                        </p:attrNameLst>
                                      </p:cBhvr>
                                      <p:to>
                                        <a:schemeClr val="hlink"/>
                                      </p:to>
                                    </p:animClr>
                                  </p:childTnLst>
                                </p:cTn>
                              </p:par>
                              <p:par>
                                <p:cTn id="113" presetID="3" presetClass="emph" presetSubtype="2" fill="hold" grpId="1" nodeType="withEffect">
                                  <p:stCondLst>
                                    <p:cond delay="0"/>
                                  </p:stCondLst>
                                  <p:childTnLst>
                                    <p:animClr clrSpc="rgb" dir="cw">
                                      <p:cBhvr override="childStyle">
                                        <p:cTn id="114" dur="2000" fill="hold"/>
                                        <p:tgtEl>
                                          <p:spTgt spid="12"/>
                                        </p:tgtEl>
                                        <p:attrNameLst>
                                          <p:attrName>style.color</p:attrName>
                                        </p:attrNameLst>
                                      </p:cBhvr>
                                      <p:to>
                                        <a:schemeClr val="hlink"/>
                                      </p:to>
                                    </p:animClr>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barn(inVertical)">
                                      <p:cBhvr>
                                        <p:cTn id="119" dur="500"/>
                                        <p:tgtEl>
                                          <p:spTgt spid="36"/>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nodeType="click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barn(inVertical)">
                                      <p:cBhvr>
                                        <p:cTn id="124" dur="500"/>
                                        <p:tgtEl>
                                          <p:spTgt spid="37"/>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barn(inVertical)">
                                      <p:cBhvr>
                                        <p:cTn id="129" dur="500"/>
                                        <p:tgtEl>
                                          <p:spTgt spid="38"/>
                                        </p:tgtEl>
                                      </p:cBhvr>
                                    </p:animEffect>
                                  </p:childTnLst>
                                </p:cTn>
                              </p:par>
                              <p:par>
                                <p:cTn id="130" presetID="16" presetClass="entr" presetSubtype="21" fill="hold" nodeType="with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barn(inVertical)">
                                      <p:cBhvr>
                                        <p:cTn id="132" dur="500"/>
                                        <p:tgtEl>
                                          <p:spTgt spid="39"/>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mph" presetSubtype="2" fill="hold" grpId="2" nodeType="clickEffect">
                                  <p:stCondLst>
                                    <p:cond delay="0"/>
                                  </p:stCondLst>
                                  <p:childTnLst>
                                    <p:animClr clrSpc="rgb" dir="cw">
                                      <p:cBhvr override="childStyle">
                                        <p:cTn id="136" dur="2000" fill="hold"/>
                                        <p:tgtEl>
                                          <p:spTgt spid="11"/>
                                        </p:tgtEl>
                                        <p:attrNameLst>
                                          <p:attrName>style.color</p:attrName>
                                        </p:attrNameLst>
                                      </p:cBhvr>
                                      <p:to>
                                        <a:schemeClr val="tx1"/>
                                      </p:to>
                                    </p:animClr>
                                  </p:childTnLst>
                                </p:cTn>
                              </p:par>
                              <p:par>
                                <p:cTn id="137" presetID="3" presetClass="emph" presetSubtype="2" fill="hold" grpId="2" nodeType="withEffect">
                                  <p:stCondLst>
                                    <p:cond delay="0"/>
                                  </p:stCondLst>
                                  <p:childTnLst>
                                    <p:animClr clrSpc="rgb" dir="cw">
                                      <p:cBhvr override="childStyle">
                                        <p:cTn id="138" dur="2000" fill="hold"/>
                                        <p:tgtEl>
                                          <p:spTgt spid="12"/>
                                        </p:tgtEl>
                                        <p:attrNameLst>
                                          <p:attrName>style.color</p:attrName>
                                        </p:attrNameLst>
                                      </p:cBhvr>
                                      <p:to>
                                        <a:schemeClr val="tx1"/>
                                      </p:to>
                                    </p:animClr>
                                  </p:childTnLst>
                                </p:cTn>
                              </p:par>
                            </p:childTnLst>
                          </p:cTn>
                        </p:par>
                      </p:childTnLst>
                    </p:cTn>
                  </p:par>
                  <p:par>
                    <p:cTn id="139" fill="hold">
                      <p:stCondLst>
                        <p:cond delay="indefinite"/>
                      </p:stCondLst>
                      <p:childTnLst>
                        <p:par>
                          <p:cTn id="140" fill="hold">
                            <p:stCondLst>
                              <p:cond delay="0"/>
                            </p:stCondLst>
                            <p:childTnLst>
                              <p:par>
                                <p:cTn id="141" presetID="3" presetClass="emph" presetSubtype="2" fill="hold" grpId="1" nodeType="clickEffect">
                                  <p:stCondLst>
                                    <p:cond delay="0"/>
                                  </p:stCondLst>
                                  <p:childTnLst>
                                    <p:animClr clrSpc="rgb" dir="cw">
                                      <p:cBhvr override="childStyle">
                                        <p:cTn id="142" dur="2000" fill="hold"/>
                                        <p:tgtEl>
                                          <p:spTgt spid="15"/>
                                        </p:tgtEl>
                                        <p:attrNameLst>
                                          <p:attrName>style.color</p:attrName>
                                        </p:attrNameLst>
                                      </p:cBhvr>
                                      <p:to>
                                        <a:schemeClr val="hlink"/>
                                      </p:to>
                                    </p:animClr>
                                  </p:childTnLst>
                                </p:cTn>
                              </p:par>
                              <p:par>
                                <p:cTn id="143" presetID="3" presetClass="emph" presetSubtype="2" fill="hold" grpId="1" nodeType="withEffect">
                                  <p:stCondLst>
                                    <p:cond delay="0"/>
                                  </p:stCondLst>
                                  <p:childTnLst>
                                    <p:animClr clrSpc="rgb" dir="cw">
                                      <p:cBhvr override="childStyle">
                                        <p:cTn id="144" dur="2000" fill="hold"/>
                                        <p:tgtEl>
                                          <p:spTgt spid="17"/>
                                        </p:tgtEl>
                                        <p:attrNameLst>
                                          <p:attrName>style.color</p:attrName>
                                        </p:attrNameLst>
                                      </p:cBhvr>
                                      <p:to>
                                        <a:schemeClr val="hlink"/>
                                      </p:to>
                                    </p:animClr>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nodeType="click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barn(inVertical)">
                                      <p:cBhvr>
                                        <p:cTn id="149" dur="500"/>
                                        <p:tgtEl>
                                          <p:spTgt spid="40"/>
                                        </p:tgtEl>
                                      </p:cBhvr>
                                    </p:animEffect>
                                  </p:childTnLst>
                                </p:cTn>
                              </p:par>
                            </p:childTnLst>
                          </p:cTn>
                        </p:par>
                      </p:childTnLst>
                    </p:cTn>
                  </p:par>
                  <p:par>
                    <p:cTn id="150" fill="hold">
                      <p:stCondLst>
                        <p:cond delay="indefinite"/>
                      </p:stCondLst>
                      <p:childTnLst>
                        <p:par>
                          <p:cTn id="151" fill="hold">
                            <p:stCondLst>
                              <p:cond delay="0"/>
                            </p:stCondLst>
                            <p:childTnLst>
                              <p:par>
                                <p:cTn id="152" presetID="16" presetClass="entr" presetSubtype="21" fill="hold" nodeType="clickEffect">
                                  <p:stCondLst>
                                    <p:cond delay="0"/>
                                  </p:stCondLst>
                                  <p:childTnLst>
                                    <p:set>
                                      <p:cBhvr>
                                        <p:cTn id="153" dur="1" fill="hold">
                                          <p:stCondLst>
                                            <p:cond delay="0"/>
                                          </p:stCondLst>
                                        </p:cTn>
                                        <p:tgtEl>
                                          <p:spTgt spid="41"/>
                                        </p:tgtEl>
                                        <p:attrNameLst>
                                          <p:attrName>style.visibility</p:attrName>
                                        </p:attrNameLst>
                                      </p:cBhvr>
                                      <p:to>
                                        <p:strVal val="visible"/>
                                      </p:to>
                                    </p:set>
                                    <p:animEffect transition="in" filter="barn(inVertical)">
                                      <p:cBhvr>
                                        <p:cTn id="154" dur="500"/>
                                        <p:tgtEl>
                                          <p:spTgt spid="41"/>
                                        </p:tgtEl>
                                      </p:cBhvr>
                                    </p:animEffect>
                                  </p:childTnLst>
                                </p:cTn>
                              </p:par>
                              <p:par>
                                <p:cTn id="155" presetID="16" presetClass="entr" presetSubtype="21" fill="hold" nodeType="withEffect">
                                  <p:stCondLst>
                                    <p:cond delay="0"/>
                                  </p:stCondLst>
                                  <p:childTnLst>
                                    <p:set>
                                      <p:cBhvr>
                                        <p:cTn id="156" dur="1" fill="hold">
                                          <p:stCondLst>
                                            <p:cond delay="0"/>
                                          </p:stCondLst>
                                        </p:cTn>
                                        <p:tgtEl>
                                          <p:spTgt spid="42"/>
                                        </p:tgtEl>
                                        <p:attrNameLst>
                                          <p:attrName>style.visibility</p:attrName>
                                        </p:attrNameLst>
                                      </p:cBhvr>
                                      <p:to>
                                        <p:strVal val="visible"/>
                                      </p:to>
                                    </p:set>
                                    <p:animEffect transition="in" filter="barn(inVertical)">
                                      <p:cBhvr>
                                        <p:cTn id="157" dur="500"/>
                                        <p:tgtEl>
                                          <p:spTgt spid="42"/>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childTnLst>
                                    <p:animClr clrSpc="rgb" dir="cw">
                                      <p:cBhvr override="childStyle">
                                        <p:cTn id="161" dur="2000" fill="hold"/>
                                        <p:tgtEl>
                                          <p:spTgt spid="15"/>
                                        </p:tgtEl>
                                        <p:attrNameLst>
                                          <p:attrName>style.color</p:attrName>
                                        </p:attrNameLst>
                                      </p:cBhvr>
                                      <p:to>
                                        <a:schemeClr val="tx1"/>
                                      </p:to>
                                    </p:animClr>
                                  </p:childTnLst>
                                </p:cTn>
                              </p:par>
                              <p:par>
                                <p:cTn id="162" presetID="3" presetClass="emph" presetSubtype="2" fill="hold" grpId="2" nodeType="withEffect">
                                  <p:stCondLst>
                                    <p:cond delay="0"/>
                                  </p:stCondLst>
                                  <p:childTnLst>
                                    <p:animClr clrSpc="rgb" dir="cw">
                                      <p:cBhvr override="childStyle">
                                        <p:cTn id="163" dur="2000" fill="hold"/>
                                        <p:tgtEl>
                                          <p:spTgt spid="17"/>
                                        </p:tgtEl>
                                        <p:attrNameLst>
                                          <p:attrName>style.color</p:attrName>
                                        </p:attrNameLst>
                                      </p:cBhvr>
                                      <p:to>
                                        <a:schemeClr val="tx1"/>
                                      </p:to>
                                    </p:animClr>
                                  </p:childTnLst>
                                </p:cTn>
                              </p:par>
                            </p:childTnLst>
                          </p:cTn>
                        </p:par>
                      </p:childTnLst>
                    </p:cTn>
                  </p:par>
                  <p:par>
                    <p:cTn id="164" fill="hold">
                      <p:stCondLst>
                        <p:cond delay="indefinite"/>
                      </p:stCondLst>
                      <p:childTnLst>
                        <p:par>
                          <p:cTn id="165" fill="hold">
                            <p:stCondLst>
                              <p:cond delay="0"/>
                            </p:stCondLst>
                            <p:childTnLst>
                              <p:par>
                                <p:cTn id="166" presetID="3" presetClass="emph" presetSubtype="2" fill="hold" grpId="1" nodeType="clickEffect">
                                  <p:stCondLst>
                                    <p:cond delay="0"/>
                                  </p:stCondLst>
                                  <p:childTnLst>
                                    <p:animClr clrSpc="rgb" dir="cw">
                                      <p:cBhvr override="childStyle">
                                        <p:cTn id="167" dur="2000" fill="hold"/>
                                        <p:tgtEl>
                                          <p:spTgt spid="23"/>
                                        </p:tgtEl>
                                        <p:attrNameLst>
                                          <p:attrName>style.color</p:attrName>
                                        </p:attrNameLst>
                                      </p:cBhvr>
                                      <p:to>
                                        <a:schemeClr val="hlink"/>
                                      </p:to>
                                    </p:animClr>
                                  </p:childTnLst>
                                </p:cTn>
                              </p:par>
                              <p:par>
                                <p:cTn id="168" presetID="3" presetClass="emph" presetSubtype="2" fill="hold" grpId="1" nodeType="withEffect">
                                  <p:stCondLst>
                                    <p:cond delay="0"/>
                                  </p:stCondLst>
                                  <p:childTnLst>
                                    <p:animClr clrSpc="rgb" dir="cw">
                                      <p:cBhvr override="childStyle">
                                        <p:cTn id="169" dur="2000" fill="hold"/>
                                        <p:tgtEl>
                                          <p:spTgt spid="24"/>
                                        </p:tgtEl>
                                        <p:attrNameLst>
                                          <p:attrName>style.color</p:attrName>
                                        </p:attrNameLst>
                                      </p:cBhvr>
                                      <p:to>
                                        <a:schemeClr val="hlink"/>
                                      </p:to>
                                    </p:animClr>
                                  </p:childTnLst>
                                </p:cTn>
                              </p:par>
                            </p:childTnLst>
                          </p:cTn>
                        </p:par>
                      </p:childTnLst>
                    </p:cTn>
                  </p:par>
                  <p:par>
                    <p:cTn id="170" fill="hold">
                      <p:stCondLst>
                        <p:cond delay="indefinite"/>
                      </p:stCondLst>
                      <p:childTnLst>
                        <p:par>
                          <p:cTn id="171" fill="hold">
                            <p:stCondLst>
                              <p:cond delay="0"/>
                            </p:stCondLst>
                            <p:childTnLst>
                              <p:par>
                                <p:cTn id="172" presetID="16" presetClass="entr" presetSubtype="21" fill="hold" nodeType="clickEffect">
                                  <p:stCondLst>
                                    <p:cond delay="0"/>
                                  </p:stCondLst>
                                  <p:childTnLst>
                                    <p:set>
                                      <p:cBhvr>
                                        <p:cTn id="173" dur="1" fill="hold">
                                          <p:stCondLst>
                                            <p:cond delay="0"/>
                                          </p:stCondLst>
                                        </p:cTn>
                                        <p:tgtEl>
                                          <p:spTgt spid="43"/>
                                        </p:tgtEl>
                                        <p:attrNameLst>
                                          <p:attrName>style.visibility</p:attrName>
                                        </p:attrNameLst>
                                      </p:cBhvr>
                                      <p:to>
                                        <p:strVal val="visible"/>
                                      </p:to>
                                    </p:set>
                                    <p:animEffect transition="in" filter="barn(inVertical)">
                                      <p:cBhvr>
                                        <p:cTn id="174" dur="500"/>
                                        <p:tgtEl>
                                          <p:spTgt spid="43"/>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21" fill="hold" nodeType="clickEffect">
                                  <p:stCondLst>
                                    <p:cond delay="0"/>
                                  </p:stCondLst>
                                  <p:childTnLst>
                                    <p:set>
                                      <p:cBhvr>
                                        <p:cTn id="178" dur="1" fill="hold">
                                          <p:stCondLst>
                                            <p:cond delay="0"/>
                                          </p:stCondLst>
                                        </p:cTn>
                                        <p:tgtEl>
                                          <p:spTgt spid="44"/>
                                        </p:tgtEl>
                                        <p:attrNameLst>
                                          <p:attrName>style.visibility</p:attrName>
                                        </p:attrNameLst>
                                      </p:cBhvr>
                                      <p:to>
                                        <p:strVal val="visible"/>
                                      </p:to>
                                    </p:set>
                                    <p:animEffect transition="in" filter="barn(inVertical)">
                                      <p:cBhvr>
                                        <p:cTn id="179" dur="500"/>
                                        <p:tgtEl>
                                          <p:spTgt spid="44"/>
                                        </p:tgtEl>
                                      </p:cBhvr>
                                    </p:animEffect>
                                  </p:childTnLst>
                                </p:cTn>
                              </p:par>
                            </p:childTnLst>
                          </p:cTn>
                        </p:par>
                      </p:childTnLst>
                    </p:cTn>
                  </p:par>
                  <p:par>
                    <p:cTn id="180" fill="hold">
                      <p:stCondLst>
                        <p:cond delay="indefinite"/>
                      </p:stCondLst>
                      <p:childTnLst>
                        <p:par>
                          <p:cTn id="181" fill="hold">
                            <p:stCondLst>
                              <p:cond delay="0"/>
                            </p:stCondLst>
                            <p:childTnLst>
                              <p:par>
                                <p:cTn id="182" presetID="16" presetClass="entr" presetSubtype="21" fill="hold" nodeType="clickEffect">
                                  <p:stCondLst>
                                    <p:cond delay="0"/>
                                  </p:stCondLst>
                                  <p:childTnLst>
                                    <p:set>
                                      <p:cBhvr>
                                        <p:cTn id="183" dur="1" fill="hold">
                                          <p:stCondLst>
                                            <p:cond delay="0"/>
                                          </p:stCondLst>
                                        </p:cTn>
                                        <p:tgtEl>
                                          <p:spTgt spid="45"/>
                                        </p:tgtEl>
                                        <p:attrNameLst>
                                          <p:attrName>style.visibility</p:attrName>
                                        </p:attrNameLst>
                                      </p:cBhvr>
                                      <p:to>
                                        <p:strVal val="visible"/>
                                      </p:to>
                                    </p:set>
                                    <p:animEffect transition="in" filter="barn(inVertical)">
                                      <p:cBhvr>
                                        <p:cTn id="184" dur="500"/>
                                        <p:tgtEl>
                                          <p:spTgt spid="45"/>
                                        </p:tgtEl>
                                      </p:cBhvr>
                                    </p:animEffect>
                                  </p:childTnLst>
                                </p:cTn>
                              </p:par>
                              <p:par>
                                <p:cTn id="185" presetID="16" presetClass="entr" presetSubtype="21" fill="hold" nodeType="with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barn(inVertical)">
                                      <p:cBhvr>
                                        <p:cTn id="187" dur="500"/>
                                        <p:tgtEl>
                                          <p:spTgt spid="46"/>
                                        </p:tgtEl>
                                      </p:cBhvr>
                                    </p:animEffect>
                                  </p:childTnLst>
                                </p:cTn>
                              </p:par>
                            </p:childTnLst>
                          </p:cTn>
                        </p:par>
                      </p:childTnLst>
                    </p:cTn>
                  </p:par>
                  <p:par>
                    <p:cTn id="188" fill="hold">
                      <p:stCondLst>
                        <p:cond delay="indefinite"/>
                      </p:stCondLst>
                      <p:childTnLst>
                        <p:par>
                          <p:cTn id="189" fill="hold">
                            <p:stCondLst>
                              <p:cond delay="0"/>
                            </p:stCondLst>
                            <p:childTnLst>
                              <p:par>
                                <p:cTn id="190" presetID="3" presetClass="emph" presetSubtype="2" fill="hold" grpId="2" nodeType="clickEffect">
                                  <p:stCondLst>
                                    <p:cond delay="0"/>
                                  </p:stCondLst>
                                  <p:childTnLst>
                                    <p:animClr clrSpc="rgb" dir="cw">
                                      <p:cBhvr override="childStyle">
                                        <p:cTn id="191" dur="2000" fill="hold"/>
                                        <p:tgtEl>
                                          <p:spTgt spid="23"/>
                                        </p:tgtEl>
                                        <p:attrNameLst>
                                          <p:attrName>style.color</p:attrName>
                                        </p:attrNameLst>
                                      </p:cBhvr>
                                      <p:to>
                                        <a:schemeClr val="tx1"/>
                                      </p:to>
                                    </p:animClr>
                                  </p:childTnLst>
                                </p:cTn>
                              </p:par>
                              <p:par>
                                <p:cTn id="192" presetID="3" presetClass="emph" presetSubtype="2" fill="hold" grpId="2" nodeType="withEffect">
                                  <p:stCondLst>
                                    <p:cond delay="0"/>
                                  </p:stCondLst>
                                  <p:childTnLst>
                                    <p:animClr clrSpc="rgb" dir="cw">
                                      <p:cBhvr override="childStyle">
                                        <p:cTn id="193" dur="2000" fill="hold"/>
                                        <p:tgtEl>
                                          <p:spTgt spid="24"/>
                                        </p:tgtEl>
                                        <p:attrNameLst>
                                          <p:attrName>style.color</p:attrName>
                                        </p:attrNameLst>
                                      </p:cBhvr>
                                      <p:to>
                                        <a:schemeClr val="tx1"/>
                                      </p:to>
                                    </p:animClr>
                                  </p:childTnLst>
                                </p:cTn>
                              </p:par>
                            </p:childTnLst>
                          </p:cTn>
                        </p:par>
                      </p:childTnLst>
                    </p:cTn>
                  </p:par>
                  <p:par>
                    <p:cTn id="194" fill="hold">
                      <p:stCondLst>
                        <p:cond delay="indefinite"/>
                      </p:stCondLst>
                      <p:childTnLst>
                        <p:par>
                          <p:cTn id="195" fill="hold">
                            <p:stCondLst>
                              <p:cond delay="0"/>
                            </p:stCondLst>
                            <p:childTnLst>
                              <p:par>
                                <p:cTn id="196" presetID="3" presetClass="emph" presetSubtype="2" fill="hold" grpId="1" nodeType="clickEffect">
                                  <p:stCondLst>
                                    <p:cond delay="0"/>
                                  </p:stCondLst>
                                  <p:childTnLst>
                                    <p:animClr clrSpc="rgb" dir="cw">
                                      <p:cBhvr override="childStyle">
                                        <p:cTn id="197" dur="2000" fill="hold"/>
                                        <p:tgtEl>
                                          <p:spTgt spid="26"/>
                                        </p:tgtEl>
                                        <p:attrNameLst>
                                          <p:attrName>style.color</p:attrName>
                                        </p:attrNameLst>
                                      </p:cBhvr>
                                      <p:to>
                                        <a:schemeClr val="hlink"/>
                                      </p:to>
                                    </p:animClr>
                                  </p:childTnLst>
                                </p:cTn>
                              </p:par>
                              <p:par>
                                <p:cTn id="198" presetID="3" presetClass="emph" presetSubtype="2" fill="hold" grpId="1" nodeType="withEffect">
                                  <p:stCondLst>
                                    <p:cond delay="0"/>
                                  </p:stCondLst>
                                  <p:childTnLst>
                                    <p:animClr clrSpc="rgb" dir="cw">
                                      <p:cBhvr override="childStyle">
                                        <p:cTn id="199" dur="2000" fill="hold"/>
                                        <p:tgtEl>
                                          <p:spTgt spid="27"/>
                                        </p:tgtEl>
                                        <p:attrNameLst>
                                          <p:attrName>style.color</p:attrName>
                                        </p:attrNameLst>
                                      </p:cBhvr>
                                      <p:to>
                                        <a:schemeClr val="hlink"/>
                                      </p:to>
                                    </p:animClr>
                                  </p:childTnLst>
                                </p:cTn>
                              </p:par>
                            </p:childTnLst>
                          </p:cTn>
                        </p:par>
                      </p:childTnLst>
                    </p:cTn>
                  </p:par>
                  <p:par>
                    <p:cTn id="200" fill="hold">
                      <p:stCondLst>
                        <p:cond delay="indefinite"/>
                      </p:stCondLst>
                      <p:childTnLst>
                        <p:par>
                          <p:cTn id="201" fill="hold">
                            <p:stCondLst>
                              <p:cond delay="0"/>
                            </p:stCondLst>
                            <p:childTnLst>
                              <p:par>
                                <p:cTn id="202" presetID="16" presetClass="entr" presetSubtype="21" fill="hold" nodeType="clickEffect">
                                  <p:stCondLst>
                                    <p:cond delay="0"/>
                                  </p:stCondLst>
                                  <p:childTnLst>
                                    <p:set>
                                      <p:cBhvr>
                                        <p:cTn id="203" dur="1" fill="hold">
                                          <p:stCondLst>
                                            <p:cond delay="0"/>
                                          </p:stCondLst>
                                        </p:cTn>
                                        <p:tgtEl>
                                          <p:spTgt spid="47"/>
                                        </p:tgtEl>
                                        <p:attrNameLst>
                                          <p:attrName>style.visibility</p:attrName>
                                        </p:attrNameLst>
                                      </p:cBhvr>
                                      <p:to>
                                        <p:strVal val="visible"/>
                                      </p:to>
                                    </p:set>
                                    <p:animEffect transition="in" filter="barn(inVertical)">
                                      <p:cBhvr>
                                        <p:cTn id="204" dur="500"/>
                                        <p:tgtEl>
                                          <p:spTgt spid="47"/>
                                        </p:tgtEl>
                                      </p:cBhvr>
                                    </p:animEffect>
                                  </p:childTnLst>
                                </p:cTn>
                              </p:par>
                            </p:childTnLst>
                          </p:cTn>
                        </p:par>
                      </p:childTnLst>
                    </p:cTn>
                  </p:par>
                  <p:par>
                    <p:cTn id="205" fill="hold">
                      <p:stCondLst>
                        <p:cond delay="indefinite"/>
                      </p:stCondLst>
                      <p:childTnLst>
                        <p:par>
                          <p:cTn id="206" fill="hold">
                            <p:stCondLst>
                              <p:cond delay="0"/>
                            </p:stCondLst>
                            <p:childTnLst>
                              <p:par>
                                <p:cTn id="207" presetID="16" presetClass="entr" presetSubtype="21" fill="hold" nodeType="clickEffect">
                                  <p:stCondLst>
                                    <p:cond delay="0"/>
                                  </p:stCondLst>
                                  <p:childTnLst>
                                    <p:set>
                                      <p:cBhvr>
                                        <p:cTn id="208" dur="1" fill="hold">
                                          <p:stCondLst>
                                            <p:cond delay="0"/>
                                          </p:stCondLst>
                                        </p:cTn>
                                        <p:tgtEl>
                                          <p:spTgt spid="48"/>
                                        </p:tgtEl>
                                        <p:attrNameLst>
                                          <p:attrName>style.visibility</p:attrName>
                                        </p:attrNameLst>
                                      </p:cBhvr>
                                      <p:to>
                                        <p:strVal val="visible"/>
                                      </p:to>
                                    </p:set>
                                    <p:animEffect transition="in" filter="barn(inVertical)">
                                      <p:cBhvr>
                                        <p:cTn id="209" dur="500"/>
                                        <p:tgtEl>
                                          <p:spTgt spid="48"/>
                                        </p:tgtEl>
                                      </p:cBhvr>
                                    </p:animEffect>
                                  </p:childTnLst>
                                </p:cTn>
                              </p:par>
                              <p:par>
                                <p:cTn id="210" presetID="16" presetClass="entr" presetSubtype="21" fill="hold" nodeType="withEffect">
                                  <p:stCondLst>
                                    <p:cond delay="0"/>
                                  </p:stCondLst>
                                  <p:childTnLst>
                                    <p:set>
                                      <p:cBhvr>
                                        <p:cTn id="211" dur="1" fill="hold">
                                          <p:stCondLst>
                                            <p:cond delay="0"/>
                                          </p:stCondLst>
                                        </p:cTn>
                                        <p:tgtEl>
                                          <p:spTgt spid="49"/>
                                        </p:tgtEl>
                                        <p:attrNameLst>
                                          <p:attrName>style.visibility</p:attrName>
                                        </p:attrNameLst>
                                      </p:cBhvr>
                                      <p:to>
                                        <p:strVal val="visible"/>
                                      </p:to>
                                    </p:set>
                                    <p:animEffect transition="in" filter="barn(inVertical)">
                                      <p:cBhvr>
                                        <p:cTn id="212" dur="500"/>
                                        <p:tgtEl>
                                          <p:spTgt spid="49"/>
                                        </p:tgtEl>
                                      </p:cBhvr>
                                    </p:animEffect>
                                  </p:childTnLst>
                                </p:cTn>
                              </p:par>
                            </p:childTnLst>
                          </p:cTn>
                        </p:par>
                      </p:childTnLst>
                    </p:cTn>
                  </p:par>
                  <p:par>
                    <p:cTn id="213" fill="hold">
                      <p:stCondLst>
                        <p:cond delay="indefinite"/>
                      </p:stCondLst>
                      <p:childTnLst>
                        <p:par>
                          <p:cTn id="214" fill="hold">
                            <p:stCondLst>
                              <p:cond delay="0"/>
                            </p:stCondLst>
                            <p:childTnLst>
                              <p:par>
                                <p:cTn id="215" presetID="3" presetClass="emph" presetSubtype="2" fill="hold" grpId="2" nodeType="clickEffect">
                                  <p:stCondLst>
                                    <p:cond delay="0"/>
                                  </p:stCondLst>
                                  <p:childTnLst>
                                    <p:animClr clrSpc="rgb" dir="cw">
                                      <p:cBhvr override="childStyle">
                                        <p:cTn id="216" dur="2000" fill="hold"/>
                                        <p:tgtEl>
                                          <p:spTgt spid="26"/>
                                        </p:tgtEl>
                                        <p:attrNameLst>
                                          <p:attrName>style.color</p:attrName>
                                        </p:attrNameLst>
                                      </p:cBhvr>
                                      <p:to>
                                        <a:schemeClr val="tx1"/>
                                      </p:to>
                                    </p:animClr>
                                  </p:childTnLst>
                                </p:cTn>
                              </p:par>
                              <p:par>
                                <p:cTn id="217" presetID="3" presetClass="emph" presetSubtype="2" fill="hold" grpId="2" nodeType="withEffect">
                                  <p:stCondLst>
                                    <p:cond delay="0"/>
                                  </p:stCondLst>
                                  <p:childTnLst>
                                    <p:animClr clrSpc="rgb" dir="cw">
                                      <p:cBhvr override="childStyle">
                                        <p:cTn id="218" dur="2000" fill="hold"/>
                                        <p:tgtEl>
                                          <p:spTgt spid="27"/>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6" grpId="2"/>
      <p:bldP spid="7" grpId="0"/>
      <p:bldP spid="7" grpId="1"/>
      <p:bldP spid="7" grpId="2"/>
      <p:bldP spid="8" grpId="0"/>
      <p:bldP spid="8" grpId="1"/>
      <p:bldP spid="8" grpId="2"/>
      <p:bldP spid="11" grpId="0"/>
      <p:bldP spid="11" grpId="1"/>
      <p:bldP spid="11" grpId="2"/>
      <p:bldP spid="12" grpId="0"/>
      <p:bldP spid="12" grpId="1"/>
      <p:bldP spid="12" grpId="2"/>
      <p:bldP spid="15" grpId="0"/>
      <p:bldP spid="15" grpId="1"/>
      <p:bldP spid="15" grpId="2"/>
      <p:bldP spid="17" grpId="0"/>
      <p:bldP spid="17" grpId="1"/>
      <p:bldP spid="17" grpId="2"/>
      <p:bldP spid="18" grpId="0"/>
      <p:bldP spid="19" grpId="0"/>
      <p:bldP spid="21" grpId="0"/>
      <p:bldP spid="22" grpId="0"/>
      <p:bldP spid="23" grpId="0"/>
      <p:bldP spid="23" grpId="1"/>
      <p:bldP spid="23" grpId="2"/>
      <p:bldP spid="24" grpId="0"/>
      <p:bldP spid="24" grpId="1"/>
      <p:bldP spid="24" grpId="2"/>
      <p:bldP spid="26" grpId="0"/>
      <p:bldP spid="26" grpId="1"/>
      <p:bldP spid="26" grpId="2"/>
      <p:bldP spid="27" grpId="0"/>
      <p:bldP spid="27" grpId="1"/>
      <p:bldP spid="27"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804F158-630B-4644-940C-E1F993E71A98}"/>
              </a:ext>
            </a:extLst>
          </p:cNvPr>
          <p:cNvPicPr>
            <a:picLocks noChangeAspect="1"/>
          </p:cNvPicPr>
          <p:nvPr/>
        </p:nvPicPr>
        <p:blipFill>
          <a:blip r:embed="rId2"/>
          <a:stretch>
            <a:fillRect/>
          </a:stretch>
        </p:blipFill>
        <p:spPr>
          <a:xfrm>
            <a:off x="0" y="41795"/>
            <a:ext cx="12195965" cy="6858000"/>
          </a:xfrm>
          <a:prstGeom prst="rect">
            <a:avLst/>
          </a:prstGeom>
        </p:spPr>
      </p:pic>
      <p:sp>
        <p:nvSpPr>
          <p:cNvPr id="10" name="Rectangle 9">
            <a:extLst>
              <a:ext uri="{FF2B5EF4-FFF2-40B4-BE49-F238E27FC236}">
                <a16:creationId xmlns:a16="http://schemas.microsoft.com/office/drawing/2014/main" id="{573D44AD-271C-458B-A124-65B88E346403}"/>
              </a:ext>
            </a:extLst>
          </p:cNvPr>
          <p:cNvSpPr/>
          <p:nvPr/>
        </p:nvSpPr>
        <p:spPr>
          <a:xfrm>
            <a:off x="11447794" y="6276558"/>
            <a:ext cx="26000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Quicksand" pitchFamily="2" charset="0"/>
                <a:ea typeface="+mn-ea"/>
                <a:cs typeface="+mn-cs"/>
              </a:rPr>
              <a:t>1</a:t>
            </a:r>
          </a:p>
        </p:txBody>
      </p:sp>
      <p:sp>
        <p:nvSpPr>
          <p:cNvPr id="13" name="Rectangle 12">
            <a:extLst>
              <a:ext uri="{FF2B5EF4-FFF2-40B4-BE49-F238E27FC236}">
                <a16:creationId xmlns:a16="http://schemas.microsoft.com/office/drawing/2014/main" id="{33525ABE-4C46-40F9-B26B-2237646D6B4D}"/>
              </a:ext>
            </a:extLst>
          </p:cNvPr>
          <p:cNvSpPr/>
          <p:nvPr/>
        </p:nvSpPr>
        <p:spPr>
          <a:xfrm>
            <a:off x="4812913" y="86920"/>
            <a:ext cx="2761868" cy="779700"/>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Ư</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ơm</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mầm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9FE1728B-2423-4D9D-A06B-ADA85F065612}"/>
              </a:ext>
            </a:extLst>
          </p:cNvPr>
          <p:cNvSpPr/>
          <p:nvPr/>
        </p:nvSpPr>
        <p:spPr>
          <a:xfrm>
            <a:off x="993474" y="4599180"/>
            <a:ext cx="4552950" cy="1846655"/>
          </a:xfrm>
          <a:prstGeom prst="rect">
            <a:avLst/>
          </a:prstGeom>
        </p:spPr>
        <p:txBody>
          <a:bodyPr wrap="square" lIns="121917" tIns="60958" rIns="121917" bIns="60958">
            <a:spAutoFit/>
          </a:bodyPr>
          <a:lstStyle/>
          <a:p>
            <a:pPr algn="ctr"/>
            <a:r>
              <a:rPr lang="vi-VN" sz="2800" b="1" i="1" dirty="0">
                <a:solidFill>
                  <a:srgbClr val="FF0000"/>
                </a:solidFill>
                <a:latin typeface="Times New Roman" pitchFamily="18" charset="0"/>
                <a:cs typeface="Times New Roman" pitchFamily="18" charset="0"/>
              </a:rPr>
              <a:t>Ha-ri Pót-tơ:</a:t>
            </a:r>
            <a:endParaRPr lang="en-US" sz="2800" b="1" i="1" dirty="0">
              <a:solidFill>
                <a:srgbClr val="FF0000"/>
              </a:solidFill>
              <a:latin typeface="Times New Roman" pitchFamily="18" charset="0"/>
              <a:cs typeface="Times New Roman" pitchFamily="18" charset="0"/>
            </a:endParaRPr>
          </a:p>
          <a:p>
            <a:pPr algn="ctr"/>
            <a:r>
              <a:rPr lang="vi-VN" sz="2800" i="1" dirty="0">
                <a:latin typeface="Times New Roman" pitchFamily="18" charset="0"/>
                <a:cs typeface="Times New Roman" pitchFamily="18" charset="0"/>
              </a:rPr>
              <a:t> </a:t>
            </a:r>
            <a:r>
              <a:rPr lang="vi-VN" sz="2800" dirty="0">
                <a:latin typeface="Times New Roman" pitchFamily="18" charset="0"/>
                <a:cs typeface="Times New Roman" pitchFamily="18" charset="0"/>
              </a:rPr>
              <a:t>tên nhân vật chính trong bộ truyện cùng tên của nhà văn Rô-linh.</a:t>
            </a:r>
          </a:p>
        </p:txBody>
      </p:sp>
      <p:sp>
        <p:nvSpPr>
          <p:cNvPr id="16" name="Rectangle 15">
            <a:extLst>
              <a:ext uri="{FF2B5EF4-FFF2-40B4-BE49-F238E27FC236}">
                <a16:creationId xmlns:a16="http://schemas.microsoft.com/office/drawing/2014/main" id="{3F07E5F9-FB39-4070-8C8F-78D8CC63304E}"/>
              </a:ext>
            </a:extLst>
          </p:cNvPr>
          <p:cNvSpPr/>
          <p:nvPr/>
        </p:nvSpPr>
        <p:spPr>
          <a:xfrm>
            <a:off x="6943571" y="4599179"/>
            <a:ext cx="4254955" cy="1846655"/>
          </a:xfrm>
          <a:prstGeom prst="rect">
            <a:avLst/>
          </a:prstGeom>
        </p:spPr>
        <p:txBody>
          <a:bodyPr wrap="square" lIns="121917" tIns="60958" rIns="121917" bIns="60958">
            <a:spAutoFit/>
          </a:bodyPr>
          <a:lstStyle/>
          <a:p>
            <a:pPr algn="ctr"/>
            <a:r>
              <a:rPr lang="vi-VN" sz="2800" b="1" i="1" dirty="0">
                <a:solidFill>
                  <a:srgbClr val="FF0000"/>
                </a:solidFill>
                <a:latin typeface="Times New Roman" pitchFamily="18" charset="0"/>
                <a:cs typeface="Times New Roman" pitchFamily="18" charset="0"/>
              </a:rPr>
              <a:t>Nài nỉ: </a:t>
            </a:r>
            <a:endParaRPr lang="en-US" sz="2800" b="1" i="1" dirty="0">
              <a:solidFill>
                <a:srgbClr val="FF0000"/>
              </a:solidFill>
              <a:latin typeface="Times New Roman" pitchFamily="18" charset="0"/>
              <a:cs typeface="Times New Roman" pitchFamily="18" charset="0"/>
            </a:endParaRPr>
          </a:p>
          <a:p>
            <a:pPr algn="ctr"/>
            <a:r>
              <a:rPr lang="vi-VN" sz="2800" dirty="0">
                <a:latin typeface="Times New Roman" pitchFamily="18" charset="0"/>
                <a:cs typeface="Times New Roman" pitchFamily="18" charset="0"/>
              </a:rPr>
              <a:t>đề nghị thiết tha, dai dẳng khiến người khác khó lòng từ chối.</a:t>
            </a:r>
          </a:p>
        </p:txBody>
      </p:sp>
      <p:sp>
        <p:nvSpPr>
          <p:cNvPr id="18" name="Rectangle 17">
            <a:extLst>
              <a:ext uri="{FF2B5EF4-FFF2-40B4-BE49-F238E27FC236}">
                <a16:creationId xmlns:a16="http://schemas.microsoft.com/office/drawing/2014/main" id="{B1E97D10-31BE-4391-8746-09460C2977A5}"/>
              </a:ext>
            </a:extLst>
          </p:cNvPr>
          <p:cNvSpPr/>
          <p:nvPr/>
        </p:nvSpPr>
        <p:spPr>
          <a:xfrm>
            <a:off x="993474" y="700963"/>
            <a:ext cx="3808216" cy="861770"/>
          </a:xfrm>
          <a:prstGeom prst="rect">
            <a:avLst/>
          </a:prstGeom>
          <a:noFill/>
        </p:spPr>
        <p:txBody>
          <a:bodyPr wrap="none" lIns="121917" tIns="60958" rIns="121917" bIns="6095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4800" b="1" cap="all" dirty="0">
                <a:ln w="0"/>
                <a:solidFill>
                  <a:srgbClr val="0000FF"/>
                </a:solidFill>
                <a:effectLst>
                  <a:reflection blurRad="12700" stA="50000" endPos="50000" dist="5000" dir="5400000" sy="-100000" rotWithShape="0"/>
                </a:effectLst>
                <a:latin typeface="Times New Roman" pitchFamily="18" charset="0"/>
                <a:cs typeface="Times New Roman" pitchFamily="18" charset="0"/>
              </a:rPr>
              <a:t>Chú thích</a:t>
            </a:r>
            <a:endParaRPr lang="en-US" sz="4800" b="1" cap="all" dirty="0">
              <a:ln w="0"/>
              <a:solidFill>
                <a:srgbClr val="0000FF"/>
              </a:solidFill>
              <a:effectLst>
                <a:reflection blurRad="12700" stA="50000" endPos="50000" dist="5000" dir="5400000" sy="-100000" rotWithShape="0"/>
              </a:effectLst>
              <a:latin typeface="Times New Roman" pitchFamily="18" charset="0"/>
              <a:cs typeface="Times New Roman" pitchFamily="18" charset="0"/>
            </a:endParaRPr>
          </a:p>
        </p:txBody>
      </p:sp>
      <p:pic>
        <p:nvPicPr>
          <p:cNvPr id="21" name="Picture 2" descr="VTVcab chiếu trọn bộ 8 tập phim Harry Potter từ 10/4 | VTV.VN">
            <a:extLst>
              <a:ext uri="{FF2B5EF4-FFF2-40B4-BE49-F238E27FC236}">
                <a16:creationId xmlns:a16="http://schemas.microsoft.com/office/drawing/2014/main" id="{D050E69D-A4A1-4076-B720-74A8FBD08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990" y="1904131"/>
            <a:ext cx="2822574" cy="2729063"/>
          </a:xfrm>
          <a:prstGeom prst="ellipse">
            <a:avLst/>
          </a:prstGeom>
          <a:noFill/>
          <a:extLst>
            <a:ext uri="{909E8E84-426E-40DD-AFC4-6F175D3DCCD1}">
              <a14:hiddenFill xmlns:a14="http://schemas.microsoft.com/office/drawing/2010/main">
                <a:solidFill>
                  <a:srgbClr val="FFFFFF"/>
                </a:solidFill>
              </a14:hiddenFill>
            </a:ext>
          </a:extLst>
        </p:spPr>
      </p:pic>
      <p:pic>
        <p:nvPicPr>
          <p:cNvPr id="22" name="Picture 4" descr="Cha mẹ hãy nắm ngay 9 cách ứng phó với thói xin xỏ nài nỉ cho">
            <a:extLst>
              <a:ext uri="{FF2B5EF4-FFF2-40B4-BE49-F238E27FC236}">
                <a16:creationId xmlns:a16="http://schemas.microsoft.com/office/drawing/2014/main" id="{B0E1D7CE-3C7B-4B3A-88D7-DD9BA0638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1988" y="1782581"/>
            <a:ext cx="2844800" cy="2759446"/>
          </a:xfrm>
          <a:prstGeom prst="ellipse">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87A3A2E5-FDE6-4525-A53C-0EE083544041}"/>
              </a:ext>
            </a:extLst>
          </p:cNvPr>
          <p:cNvSpPr/>
          <p:nvPr/>
        </p:nvSpPr>
        <p:spPr>
          <a:xfrm>
            <a:off x="1891340" y="1829562"/>
            <a:ext cx="3100385" cy="2878203"/>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73F752C-9F7A-4B6B-81F4-CDEB86CF3EF1}"/>
              </a:ext>
            </a:extLst>
          </p:cNvPr>
          <p:cNvSpPr/>
          <p:nvPr/>
        </p:nvSpPr>
        <p:spPr>
          <a:xfrm>
            <a:off x="7574781" y="1663824"/>
            <a:ext cx="3100385" cy="2935355"/>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0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8" grpId="0"/>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804F158-630B-4644-940C-E1F993E71A98}"/>
              </a:ext>
            </a:extLst>
          </p:cNvPr>
          <p:cNvPicPr>
            <a:picLocks noChangeAspect="1"/>
          </p:cNvPicPr>
          <p:nvPr/>
        </p:nvPicPr>
        <p:blipFill>
          <a:blip r:embed="rId2"/>
          <a:stretch>
            <a:fillRect/>
          </a:stretch>
        </p:blipFill>
        <p:spPr>
          <a:xfrm>
            <a:off x="95864" y="-378196"/>
            <a:ext cx="12195965" cy="6858000"/>
          </a:xfrm>
          <a:prstGeom prst="rect">
            <a:avLst/>
          </a:prstGeom>
        </p:spPr>
      </p:pic>
      <p:sp>
        <p:nvSpPr>
          <p:cNvPr id="10" name="Rectangle 9">
            <a:extLst>
              <a:ext uri="{FF2B5EF4-FFF2-40B4-BE49-F238E27FC236}">
                <a16:creationId xmlns:a16="http://schemas.microsoft.com/office/drawing/2014/main" id="{573D44AD-271C-458B-A124-65B88E346403}"/>
              </a:ext>
            </a:extLst>
          </p:cNvPr>
          <p:cNvSpPr/>
          <p:nvPr/>
        </p:nvSpPr>
        <p:spPr>
          <a:xfrm>
            <a:off x="11447794" y="6276558"/>
            <a:ext cx="26000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Quicksand" pitchFamily="2" charset="0"/>
                <a:ea typeface="+mn-ea"/>
                <a:cs typeface="+mn-cs"/>
              </a:rPr>
              <a:t>1</a:t>
            </a:r>
          </a:p>
        </p:txBody>
      </p:sp>
      <p:sp>
        <p:nvSpPr>
          <p:cNvPr id="13" name="Rectangle 12">
            <a:extLst>
              <a:ext uri="{FF2B5EF4-FFF2-40B4-BE49-F238E27FC236}">
                <a16:creationId xmlns:a16="http://schemas.microsoft.com/office/drawing/2014/main" id="{33525ABE-4C46-40F9-B26B-2237646D6B4D}"/>
              </a:ext>
            </a:extLst>
          </p:cNvPr>
          <p:cNvSpPr/>
          <p:nvPr/>
        </p:nvSpPr>
        <p:spPr>
          <a:xfrm>
            <a:off x="5178561" y="75516"/>
            <a:ext cx="2761868" cy="779700"/>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Ư</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ơm</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mầm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id="{3FA9753D-932A-4A5A-8563-24255342D123}"/>
              </a:ext>
            </a:extLst>
          </p:cNvPr>
          <p:cNvSpPr/>
          <p:nvPr/>
        </p:nvSpPr>
        <p:spPr>
          <a:xfrm>
            <a:off x="837586" y="1044903"/>
            <a:ext cx="11258550" cy="5093698"/>
          </a:xfrm>
          <a:prstGeom prst="rect">
            <a:avLst/>
          </a:prstGeom>
        </p:spPr>
        <p:txBody>
          <a:bodyPr wrap="square" lIns="121917" tIns="60958" rIns="121917" bIns="60958">
            <a:spAutoFit/>
          </a:bodyPr>
          <a:lstStyle/>
          <a:p>
            <a:pPr algn="just">
              <a:spcBef>
                <a:spcPts val="800"/>
              </a:spcBef>
              <a:spcAft>
                <a:spcPts val="600"/>
              </a:spcAft>
            </a:pPr>
            <a:r>
              <a:rPr lang="vi-VN" sz="2200" dirty="0">
                <a:latin typeface="Times New Roman" pitchFamily="18" charset="0"/>
                <a:cs typeface="Times New Roman" pitchFamily="18" charset="0"/>
              </a:rPr>
              <a:t>      1. </a:t>
            </a:r>
            <a:r>
              <a:rPr lang="vi-VN" sz="2400" dirty="0">
                <a:latin typeface="Times New Roman" pitchFamily="18" charset="0"/>
                <a:cs typeface="Times New Roman" pitchFamily="18" charset="0"/>
              </a:rPr>
              <a:t>Rô-linh là nhà văn nổi tiếng thế giới. Trẻ em khắp nơi đều biết nhân vật Ha-ri Pót-tơ của bà.</a:t>
            </a:r>
          </a:p>
          <a:p>
            <a:pPr algn="just">
              <a:spcBef>
                <a:spcPts val="800"/>
              </a:spcBef>
              <a:spcAft>
                <a:spcPts val="600"/>
              </a:spcAft>
            </a:pPr>
            <a:r>
              <a:rPr lang="vi-VN" sz="2400" dirty="0">
                <a:latin typeface="Times New Roman" pitchFamily="18" charset="0"/>
                <a:cs typeface="Times New Roman" pitchFamily="18" charset="0"/>
              </a:rPr>
              <a:t>      2. Tài năng của Rô-linh đã ươm mầm từ những câu chuyện mà bà và cô em gái tên là Di tự nghĩ ra và kể cho nhau nghe suốt thời thơ ấu. Di rất thích nghe chị kể chuyện và thường nài nỉ chị kể đi kể lại. Một trong những câu chuyện hai chị em yêu thích là chuyện Di bị ngã xuống hang thỏ và được gia đình thỏ cho ăn dâu tây.</a:t>
            </a:r>
          </a:p>
          <a:p>
            <a:pPr algn="just">
              <a:spcBef>
                <a:spcPts val="800"/>
              </a:spcBef>
              <a:spcAft>
                <a:spcPts val="600"/>
              </a:spcAft>
            </a:pPr>
            <a:r>
              <a:rPr lang="vi-VN" sz="2400" dirty="0">
                <a:latin typeface="Times New Roman" pitchFamily="18" charset="0"/>
                <a:cs typeface="Times New Roman" pitchFamily="18" charset="0"/>
              </a:rPr>
              <a:t>      3. Để nhớ và kể lại cho em, cô chị bắt đầu ghi lại những câu chuyện của mình. Câu chuyện đầu tiên cô viết lên giấy là chuyện về một chú thỏ bị lên sởi. Chú thỏ ốm được bạn bè đến thăm, trong đó có một con ong khổng lồ tên là Cô Ong.</a:t>
            </a:r>
          </a:p>
          <a:p>
            <a:pPr algn="just">
              <a:spcBef>
                <a:spcPts val="800"/>
              </a:spcBef>
              <a:spcAft>
                <a:spcPts val="600"/>
              </a:spcAft>
            </a:pPr>
            <a:r>
              <a:rPr lang="vi-VN" sz="2400" dirty="0">
                <a:latin typeface="Times New Roman" pitchFamily="18" charset="0"/>
                <a:cs typeface="Times New Roman" pitchFamily="18" charset="0"/>
              </a:rPr>
              <a:t>      4. Trong suốt những năm học phổ thông, Rô-linh luôn được đánh giá là một trong những học sinh tài năng nhất. Cô thường được giao phụ trách việc tổ chức các buổi sinh hoạt toàn </a:t>
            </a:r>
            <a:r>
              <a:rPr lang="vi-VN" sz="2400">
                <a:latin typeface="Times New Roman" pitchFamily="18" charset="0"/>
                <a:cs typeface="Times New Roman" pitchFamily="18" charset="0"/>
              </a:rPr>
              <a:t>trường.</a:t>
            </a:r>
            <a:endParaRPr lang="vi-VN" sz="2400" dirty="0">
              <a:latin typeface="Times New Roman" pitchFamily="18" charset="0"/>
              <a:cs typeface="Times New Roman" pitchFamily="18" charset="0"/>
            </a:endParaRPr>
          </a:p>
        </p:txBody>
      </p:sp>
      <p:sp>
        <p:nvSpPr>
          <p:cNvPr id="15" name="Flowchart: Terminator 14">
            <a:extLst>
              <a:ext uri="{FF2B5EF4-FFF2-40B4-BE49-F238E27FC236}">
                <a16:creationId xmlns:a16="http://schemas.microsoft.com/office/drawing/2014/main" id="{D2BC3594-E6AD-40F8-95DE-5F548AA1613C}"/>
              </a:ext>
            </a:extLst>
          </p:cNvPr>
          <p:cNvSpPr/>
          <p:nvPr/>
        </p:nvSpPr>
        <p:spPr>
          <a:xfrm>
            <a:off x="380144" y="6075354"/>
            <a:ext cx="4932633" cy="550315"/>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ysClr val="windowText" lastClr="000000"/>
                </a:solidFill>
                <a:latin typeface="Times New Roman" panose="02020603050405020304" pitchFamily="18" charset="0"/>
                <a:cs typeface="Times New Roman" panose="02020603050405020304" pitchFamily="18" charset="0"/>
              </a:rPr>
              <a:t>Bài</a:t>
            </a:r>
            <a:r>
              <a:rPr lang="en-US" sz="2800" b="1" dirty="0">
                <a:solidFill>
                  <a:sysClr val="windowText" lastClr="000000"/>
                </a:solidFill>
                <a:latin typeface="Times New Roman" panose="02020603050405020304" pitchFamily="18" charset="0"/>
                <a:cs typeface="Times New Roman" panose="02020603050405020304" pitchFamily="18" charset="0"/>
              </a:rPr>
              <a:t> </a:t>
            </a:r>
            <a:r>
              <a:rPr lang="en-US" sz="2800" b="1" dirty="0" err="1">
                <a:solidFill>
                  <a:sysClr val="windowText" lastClr="000000"/>
                </a:solidFill>
                <a:latin typeface="Times New Roman" panose="02020603050405020304" pitchFamily="18" charset="0"/>
                <a:cs typeface="Times New Roman" panose="02020603050405020304" pitchFamily="18" charset="0"/>
              </a:rPr>
              <a:t>có</a:t>
            </a:r>
            <a:r>
              <a:rPr lang="en-US" sz="2800" b="1" dirty="0">
                <a:solidFill>
                  <a:sysClr val="windowText" lastClr="000000"/>
                </a:solidFill>
                <a:latin typeface="Times New Roman" panose="02020603050405020304" pitchFamily="18" charset="0"/>
                <a:cs typeface="Times New Roman" panose="02020603050405020304" pitchFamily="18" charset="0"/>
              </a:rPr>
              <a:t> </a:t>
            </a:r>
            <a:r>
              <a:rPr lang="en-US" sz="2800" b="1" dirty="0" err="1">
                <a:solidFill>
                  <a:sysClr val="windowText" lastClr="000000"/>
                </a:solidFill>
                <a:latin typeface="Times New Roman" panose="02020603050405020304" pitchFamily="18" charset="0"/>
                <a:cs typeface="Times New Roman" panose="02020603050405020304" pitchFamily="18" charset="0"/>
              </a:rPr>
              <a:t>mấy</a:t>
            </a:r>
            <a:r>
              <a:rPr lang="en-US" sz="2800" b="1" dirty="0">
                <a:solidFill>
                  <a:sysClr val="windowText" lastClr="000000"/>
                </a:solidFill>
                <a:latin typeface="Times New Roman" panose="02020603050405020304" pitchFamily="18" charset="0"/>
                <a:cs typeface="Times New Roman" panose="02020603050405020304" pitchFamily="18" charset="0"/>
              </a:rPr>
              <a:t> </a:t>
            </a:r>
            <a:r>
              <a:rPr lang="en-US" sz="2800" b="1" dirty="0" err="1">
                <a:solidFill>
                  <a:sysClr val="windowText" lastClr="000000"/>
                </a:solidFill>
                <a:latin typeface="Times New Roman" panose="02020603050405020304" pitchFamily="18" charset="0"/>
                <a:cs typeface="Times New Roman" panose="02020603050405020304" pitchFamily="18" charset="0"/>
              </a:rPr>
              <a:t>đoạn</a:t>
            </a:r>
            <a:r>
              <a:rPr lang="en-US" sz="2800" b="1" dirty="0">
                <a:solidFill>
                  <a:sysClr val="windowText" lastClr="000000"/>
                </a:solidFill>
                <a:latin typeface="Times New Roman" panose="02020603050405020304" pitchFamily="18" charset="0"/>
                <a:cs typeface="Times New Roman" panose="02020603050405020304" pitchFamily="18" charset="0"/>
              </a:rPr>
              <a:t> ?</a:t>
            </a:r>
          </a:p>
        </p:txBody>
      </p:sp>
      <p:sp>
        <p:nvSpPr>
          <p:cNvPr id="17" name="Flowchart: Terminator 16">
            <a:extLst>
              <a:ext uri="{FF2B5EF4-FFF2-40B4-BE49-F238E27FC236}">
                <a16:creationId xmlns:a16="http://schemas.microsoft.com/office/drawing/2014/main" id="{5FCC3F44-5FD7-4AC8-B16B-2318BEFA5052}"/>
              </a:ext>
            </a:extLst>
          </p:cNvPr>
          <p:cNvSpPr/>
          <p:nvPr/>
        </p:nvSpPr>
        <p:spPr>
          <a:xfrm>
            <a:off x="1151671" y="227144"/>
            <a:ext cx="3811715" cy="660266"/>
          </a:xfrm>
          <a:prstGeom prst="flowChartTerminator">
            <a:avLst/>
          </a:prstGeom>
          <a:solidFill>
            <a:schemeClr val="accent4">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ysClr val="windowText" lastClr="000000"/>
                </a:solidFill>
                <a:latin typeface="Times New Roman" panose="02020603050405020304" pitchFamily="18" charset="0"/>
                <a:cs typeface="Times New Roman" panose="02020603050405020304" pitchFamily="18" charset="0"/>
              </a:rPr>
              <a:t>Đọc</a:t>
            </a:r>
            <a:r>
              <a:rPr lang="en-US" sz="3600" b="1" dirty="0">
                <a:solidFill>
                  <a:sysClr val="windowText" lastClr="000000"/>
                </a:solidFill>
                <a:latin typeface="Times New Roman" panose="02020603050405020304" pitchFamily="18"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cs typeface="Times New Roman" panose="02020603050405020304" pitchFamily="18" charset="0"/>
              </a:rPr>
              <a:t>đoạn</a:t>
            </a:r>
            <a:endParaRPr lang="en-US" sz="3600" b="1" dirty="0">
              <a:solidFill>
                <a:sysClr val="windowText" lastClr="000000"/>
              </a:solidFill>
              <a:latin typeface="Times New Roman" panose="02020603050405020304" pitchFamily="18" charset="0"/>
              <a:cs typeface="Times New Roman" panose="02020603050405020304" pitchFamily="18" charset="0"/>
            </a:endParaRPr>
          </a:p>
        </p:txBody>
      </p:sp>
      <p:sp>
        <p:nvSpPr>
          <p:cNvPr id="19" name="Flowchart: Terminator 18">
            <a:extLst>
              <a:ext uri="{FF2B5EF4-FFF2-40B4-BE49-F238E27FC236}">
                <a16:creationId xmlns:a16="http://schemas.microsoft.com/office/drawing/2014/main" id="{D19B17AD-E187-40EB-8FB4-A2A312D9BD9F}"/>
              </a:ext>
            </a:extLst>
          </p:cNvPr>
          <p:cNvSpPr/>
          <p:nvPr/>
        </p:nvSpPr>
        <p:spPr>
          <a:xfrm>
            <a:off x="414863" y="6086982"/>
            <a:ext cx="4863193" cy="550315"/>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ysClr val="windowText" lastClr="000000"/>
                </a:solidFill>
                <a:latin typeface="Times New Roman" panose="02020603050405020304" pitchFamily="18" charset="0"/>
                <a:cs typeface="Times New Roman" panose="02020603050405020304" pitchFamily="18" charset="0"/>
              </a:rPr>
              <a:t>Bài</a:t>
            </a:r>
            <a:r>
              <a:rPr lang="en-US" sz="2800" b="1" dirty="0">
                <a:solidFill>
                  <a:sysClr val="windowText" lastClr="000000"/>
                </a:solidFill>
                <a:latin typeface="Times New Roman" panose="02020603050405020304" pitchFamily="18" charset="0"/>
                <a:cs typeface="Times New Roman" panose="02020603050405020304" pitchFamily="18" charset="0"/>
              </a:rPr>
              <a:t> chia </a:t>
            </a:r>
            <a:r>
              <a:rPr lang="en-US" sz="2800" b="1" dirty="0" err="1">
                <a:solidFill>
                  <a:sysClr val="windowText" lastClr="000000"/>
                </a:solidFill>
                <a:latin typeface="Times New Roman" panose="02020603050405020304" pitchFamily="18" charset="0"/>
                <a:cs typeface="Times New Roman" panose="02020603050405020304" pitchFamily="18" charset="0"/>
              </a:rPr>
              <a:t>thành</a:t>
            </a:r>
            <a:r>
              <a:rPr lang="en-US" sz="2800" b="1" dirty="0">
                <a:solidFill>
                  <a:sysClr val="windowText" lastClr="000000"/>
                </a:solidFill>
                <a:latin typeface="Times New Roman" panose="02020603050405020304" pitchFamily="18" charset="0"/>
                <a:cs typeface="Times New Roman" panose="02020603050405020304" pitchFamily="18" charset="0"/>
              </a:rPr>
              <a:t> 4 </a:t>
            </a:r>
            <a:r>
              <a:rPr lang="en-US" sz="2800" b="1" dirty="0" err="1">
                <a:solidFill>
                  <a:sysClr val="windowText" lastClr="000000"/>
                </a:solidFill>
                <a:latin typeface="Times New Roman" panose="02020603050405020304" pitchFamily="18" charset="0"/>
                <a:cs typeface="Times New Roman" panose="02020603050405020304" pitchFamily="18" charset="0"/>
              </a:rPr>
              <a:t>đoạn</a:t>
            </a:r>
            <a:r>
              <a:rPr lang="en-US" sz="2800" b="1" dirty="0">
                <a:solidFill>
                  <a:sysClr val="windowText" lastClr="000000"/>
                </a:solidFill>
                <a:latin typeface="Times New Roman" panose="02020603050405020304" pitchFamily="18" charset="0"/>
                <a:cs typeface="Times New Roman" panose="02020603050405020304" pitchFamily="18" charset="0"/>
              </a:rPr>
              <a:t>.</a:t>
            </a:r>
          </a:p>
        </p:txBody>
      </p:sp>
      <p:sp>
        <p:nvSpPr>
          <p:cNvPr id="20" name="Oval 19">
            <a:extLst>
              <a:ext uri="{FF2B5EF4-FFF2-40B4-BE49-F238E27FC236}">
                <a16:creationId xmlns:a16="http://schemas.microsoft.com/office/drawing/2014/main" id="{1C3E0BC0-4500-47E3-96AD-B8A735620289}"/>
              </a:ext>
            </a:extLst>
          </p:cNvPr>
          <p:cNvSpPr/>
          <p:nvPr/>
        </p:nvSpPr>
        <p:spPr>
          <a:xfrm>
            <a:off x="1163759" y="1081612"/>
            <a:ext cx="453574" cy="4056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itchFamily="18" charset="0"/>
                <a:cs typeface="Times New Roman" pitchFamily="18" charset="0"/>
              </a:rPr>
              <a:t>1</a:t>
            </a:r>
          </a:p>
        </p:txBody>
      </p:sp>
      <p:sp>
        <p:nvSpPr>
          <p:cNvPr id="26" name="Oval 25">
            <a:extLst>
              <a:ext uri="{FF2B5EF4-FFF2-40B4-BE49-F238E27FC236}">
                <a16:creationId xmlns:a16="http://schemas.microsoft.com/office/drawing/2014/main" id="{1C95AB96-4044-446A-A2AB-671D17A584DB}"/>
              </a:ext>
            </a:extLst>
          </p:cNvPr>
          <p:cNvSpPr/>
          <p:nvPr/>
        </p:nvSpPr>
        <p:spPr>
          <a:xfrm>
            <a:off x="1187936" y="1960920"/>
            <a:ext cx="429397"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itchFamily="18" charset="0"/>
                <a:cs typeface="Times New Roman" pitchFamily="18" charset="0"/>
              </a:rPr>
              <a:t>2</a:t>
            </a:r>
          </a:p>
        </p:txBody>
      </p:sp>
      <p:sp>
        <p:nvSpPr>
          <p:cNvPr id="27" name="Oval 26">
            <a:extLst>
              <a:ext uri="{FF2B5EF4-FFF2-40B4-BE49-F238E27FC236}">
                <a16:creationId xmlns:a16="http://schemas.microsoft.com/office/drawing/2014/main" id="{F0964048-FE53-42E3-990F-89DE8910D810}"/>
              </a:ext>
            </a:extLst>
          </p:cNvPr>
          <p:cNvSpPr/>
          <p:nvPr/>
        </p:nvSpPr>
        <p:spPr>
          <a:xfrm>
            <a:off x="1187936" y="3565897"/>
            <a:ext cx="429397" cy="4036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3</a:t>
            </a:r>
            <a:endParaRPr lang="vi-VN" sz="3200" b="1" dirty="0">
              <a:latin typeface="Times New Roman" pitchFamily="18" charset="0"/>
              <a:cs typeface="Times New Roman" pitchFamily="18" charset="0"/>
            </a:endParaRPr>
          </a:p>
        </p:txBody>
      </p:sp>
      <p:sp>
        <p:nvSpPr>
          <p:cNvPr id="28" name="Oval 27">
            <a:extLst>
              <a:ext uri="{FF2B5EF4-FFF2-40B4-BE49-F238E27FC236}">
                <a16:creationId xmlns:a16="http://schemas.microsoft.com/office/drawing/2014/main" id="{B1407E84-9B45-4A19-B18F-A8D90ACB279B}"/>
              </a:ext>
            </a:extLst>
          </p:cNvPr>
          <p:cNvSpPr/>
          <p:nvPr/>
        </p:nvSpPr>
        <p:spPr>
          <a:xfrm>
            <a:off x="1187936" y="4933510"/>
            <a:ext cx="429397" cy="4179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4</a:t>
            </a:r>
            <a:endParaRPr lang="vi-VN" sz="3200" b="1" dirty="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0864D335-AFC9-4C8B-BF7A-7AF8B2AB4D2E}"/>
              </a:ext>
            </a:extLst>
          </p:cNvPr>
          <p:cNvSpPr txBox="1"/>
          <p:nvPr/>
        </p:nvSpPr>
        <p:spPr>
          <a:xfrm>
            <a:off x="4648814" y="5678347"/>
            <a:ext cx="6705600" cy="1364476"/>
          </a:xfrm>
          <a:prstGeom prst="rect">
            <a:avLst/>
          </a:prstGeom>
          <a:noFill/>
        </p:spPr>
        <p:txBody>
          <a:bodyPr wrap="square" rtlCol="0">
            <a:spAutoFit/>
          </a:bodyPr>
          <a:lstStyle/>
          <a:p>
            <a:pPr algn="r">
              <a:spcBef>
                <a:spcPts val="800"/>
              </a:spcBef>
              <a:spcAft>
                <a:spcPts val="600"/>
              </a:spcAft>
            </a:pPr>
            <a:r>
              <a:rPr lang="vi-VN" sz="2400" dirty="0">
                <a:latin typeface="Times New Roman" pitchFamily="18" charset="0"/>
                <a:cs typeface="Times New Roman" pitchFamily="18" charset="0"/>
              </a:rPr>
              <a:t>Theo Sách </a:t>
            </a:r>
            <a:r>
              <a:rPr lang="vi-VN" sz="2400" i="1" dirty="0">
                <a:latin typeface="Times New Roman" pitchFamily="18" charset="0"/>
                <a:cs typeface="Times New Roman" pitchFamily="18" charset="0"/>
              </a:rPr>
              <a:t>Thời thơ ấu của các đại văn hào </a:t>
            </a:r>
            <a:endParaRPr lang="en-US" sz="2400" i="1" dirty="0">
              <a:latin typeface="Times New Roman" pitchFamily="18" charset="0"/>
              <a:cs typeface="Times New Roman" pitchFamily="18" charset="0"/>
            </a:endParaRPr>
          </a:p>
          <a:p>
            <a:pPr algn="r">
              <a:spcBef>
                <a:spcPts val="800"/>
              </a:spcBef>
              <a:spcAft>
                <a:spcPts val="600"/>
              </a:spcAft>
            </a:pPr>
            <a:r>
              <a:rPr lang="vi-VN" sz="2400" dirty="0">
                <a:latin typeface="Times New Roman" pitchFamily="18" charset="0"/>
                <a:cs typeface="Times New Roman" pitchFamily="18" charset="0"/>
              </a:rPr>
              <a:t>(Nguyễn Hương dịch)</a:t>
            </a:r>
          </a:p>
          <a:p>
            <a:endParaRPr lang="en-US" dirty="0"/>
          </a:p>
        </p:txBody>
      </p:sp>
      <p:sp>
        <p:nvSpPr>
          <p:cNvPr id="16" name="Flowchart: Terminator 15">
            <a:extLst>
              <a:ext uri="{FF2B5EF4-FFF2-40B4-BE49-F238E27FC236}">
                <a16:creationId xmlns:a16="http://schemas.microsoft.com/office/drawing/2014/main" id="{E65AC293-061E-4C94-8711-AA0644CB9912}"/>
              </a:ext>
            </a:extLst>
          </p:cNvPr>
          <p:cNvSpPr/>
          <p:nvPr/>
        </p:nvSpPr>
        <p:spPr>
          <a:xfrm>
            <a:off x="1187936" y="165015"/>
            <a:ext cx="3811715" cy="660266"/>
          </a:xfrm>
          <a:prstGeom prst="flowChartTerminator">
            <a:avLst/>
          </a:prstGeom>
          <a:solidFill>
            <a:schemeClr val="accent4">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err="1">
                <a:solidFill>
                  <a:sysClr val="windowText" lastClr="000000"/>
                </a:solidFill>
                <a:latin typeface="Times New Roman" panose="02020603050405020304" pitchFamily="18" charset="0"/>
                <a:cs typeface="Times New Roman" panose="02020603050405020304" pitchFamily="18" charset="0"/>
              </a:rPr>
              <a:t>Đọc</a:t>
            </a:r>
            <a:r>
              <a:rPr lang="en-US" sz="3600" b="1">
                <a:solidFill>
                  <a:sysClr val="windowText" lastClr="000000"/>
                </a:solidFill>
                <a:latin typeface="Times New Roman" panose="02020603050405020304" pitchFamily="18" charset="0"/>
                <a:cs typeface="Times New Roman" panose="02020603050405020304" pitchFamily="18" charset="0"/>
              </a:rPr>
              <a:t> cả bài</a:t>
            </a:r>
            <a:endParaRPr lang="en-US" sz="3600" b="1"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44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15"/>
                                        </p:tgtEl>
                                      </p:cBhvr>
                                    </p:animEffect>
                                    <p:anim calcmode="lin" valueType="num">
                                      <p:cBhvr>
                                        <p:cTn id="14" dur="1000"/>
                                        <p:tgtEl>
                                          <p:spTgt spid="15"/>
                                        </p:tgtEl>
                                        <p:attrNameLst>
                                          <p:attrName>ppt_x</p:attrName>
                                        </p:attrNameLst>
                                      </p:cBhvr>
                                      <p:tavLst>
                                        <p:tav tm="0">
                                          <p:val>
                                            <p:strVal val="ppt_x"/>
                                          </p:val>
                                        </p:tav>
                                        <p:tav tm="100000">
                                          <p:val>
                                            <p:strVal val="ppt_x"/>
                                          </p:val>
                                        </p:tav>
                                      </p:tavLst>
                                    </p:anim>
                                    <p:anim calcmode="lin" valueType="num">
                                      <p:cBhvr>
                                        <p:cTn id="15" dur="1000"/>
                                        <p:tgtEl>
                                          <p:spTgt spid="15"/>
                                        </p:tgtEl>
                                        <p:attrNameLst>
                                          <p:attrName>ppt_y</p:attrName>
                                        </p:attrNameLst>
                                      </p:cBhvr>
                                      <p:tavLst>
                                        <p:tav tm="0">
                                          <p:val>
                                            <p:strVal val="ppt_y"/>
                                          </p:val>
                                        </p:tav>
                                        <p:tav tm="100000">
                                          <p:val>
                                            <p:strVal val="ppt_y+.1"/>
                                          </p:val>
                                        </p:tav>
                                      </p:tavLst>
                                    </p:anim>
                                    <p:set>
                                      <p:cBhvr>
                                        <p:cTn id="16" dur="1" fill="hold">
                                          <p:stCondLst>
                                            <p:cond delay="999"/>
                                          </p:stCondLst>
                                        </p:cTn>
                                        <p:tgtEl>
                                          <p:spTgt spid="15"/>
                                        </p:tgtEl>
                                        <p:attrNameLst>
                                          <p:attrName>style.visibility</p:attrName>
                                        </p:attrNameLst>
                                      </p:cBhvr>
                                      <p:to>
                                        <p:strVal val="hidden"/>
                                      </p:to>
                                    </p:set>
                                  </p:childTnLst>
                                </p:cTn>
                              </p:par>
                              <p:par>
                                <p:cTn id="17" presetID="16" presetClass="entr" presetSubtype="2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out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outVertic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out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outVertical)">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xit" presetSubtype="10" fill="hold" grpId="1" nodeType="clickEffect">
                                  <p:stCondLst>
                                    <p:cond delay="0"/>
                                  </p:stCondLst>
                                  <p:childTnLst>
                                    <p:animEffect transition="out" filter="checkerboard(across)">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8" presetClass="exit" presetSubtype="32" fill="hold" grpId="1" nodeType="clickEffect">
                                  <p:stCondLst>
                                    <p:cond delay="0"/>
                                  </p:stCondLst>
                                  <p:childTnLst>
                                    <p:animEffect transition="out" filter="diamond(out)">
                                      <p:cBhvr>
                                        <p:cTn id="53" dur="2000"/>
                                        <p:tgtEl>
                                          <p:spTgt spid="17"/>
                                        </p:tgtEl>
                                      </p:cBhvr>
                                    </p:animEffect>
                                    <p:set>
                                      <p:cBhvr>
                                        <p:cTn id="54" dur="1" fill="hold">
                                          <p:stCondLst>
                                            <p:cond delay="1999"/>
                                          </p:stCondLst>
                                        </p:cTn>
                                        <p:tgtEl>
                                          <p:spTgt spid="17"/>
                                        </p:tgtEl>
                                        <p:attrNameLst>
                                          <p:attrName>style.visibility</p:attrName>
                                        </p:attrNameLst>
                                      </p:cBhvr>
                                      <p:to>
                                        <p:strVal val="hidden"/>
                                      </p:to>
                                    </p:set>
                                  </p:childTnLst>
                                </p:cTn>
                              </p:par>
                              <p:par>
                                <p:cTn id="55" presetID="6" presetClass="exit" presetSubtype="32" fill="hold" grpId="1" nodeType="withEffect">
                                  <p:stCondLst>
                                    <p:cond delay="0"/>
                                  </p:stCondLst>
                                  <p:childTnLst>
                                    <p:animEffect transition="out" filter="circle(out)">
                                      <p:cBhvr>
                                        <p:cTn id="56" dur="2000"/>
                                        <p:tgtEl>
                                          <p:spTgt spid="20"/>
                                        </p:tgtEl>
                                      </p:cBhvr>
                                    </p:animEffect>
                                    <p:set>
                                      <p:cBhvr>
                                        <p:cTn id="57" dur="1" fill="hold">
                                          <p:stCondLst>
                                            <p:cond delay="1999"/>
                                          </p:stCondLst>
                                        </p:cTn>
                                        <p:tgtEl>
                                          <p:spTgt spid="20"/>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26"/>
                                        </p:tgtEl>
                                      </p:cBhvr>
                                    </p:animEffect>
                                    <p:set>
                                      <p:cBhvr>
                                        <p:cTn id="60" dur="1" fill="hold">
                                          <p:stCondLst>
                                            <p:cond delay="1999"/>
                                          </p:stCondLst>
                                        </p:cTn>
                                        <p:tgtEl>
                                          <p:spTgt spid="26"/>
                                        </p:tgtEl>
                                        <p:attrNameLst>
                                          <p:attrName>style.visibility</p:attrName>
                                        </p:attrNameLst>
                                      </p:cBhvr>
                                      <p:to>
                                        <p:strVal val="hidden"/>
                                      </p:to>
                                    </p:set>
                                  </p:childTnLst>
                                </p:cTn>
                              </p:par>
                              <p:par>
                                <p:cTn id="61" presetID="6" presetClass="exit" presetSubtype="32" fill="hold" grpId="1" nodeType="withEffect">
                                  <p:stCondLst>
                                    <p:cond delay="0"/>
                                  </p:stCondLst>
                                  <p:childTnLst>
                                    <p:animEffect transition="out" filter="circle(out)">
                                      <p:cBhvr>
                                        <p:cTn id="62" dur="2000"/>
                                        <p:tgtEl>
                                          <p:spTgt spid="27"/>
                                        </p:tgtEl>
                                      </p:cBhvr>
                                    </p:animEffect>
                                    <p:set>
                                      <p:cBhvr>
                                        <p:cTn id="63" dur="1" fill="hold">
                                          <p:stCondLst>
                                            <p:cond delay="1999"/>
                                          </p:stCondLst>
                                        </p:cTn>
                                        <p:tgtEl>
                                          <p:spTgt spid="27"/>
                                        </p:tgtEl>
                                        <p:attrNameLst>
                                          <p:attrName>style.visibility</p:attrName>
                                        </p:attrNameLst>
                                      </p:cBhvr>
                                      <p:to>
                                        <p:strVal val="hidden"/>
                                      </p:to>
                                    </p:set>
                                  </p:childTnLst>
                                </p:cTn>
                              </p:par>
                              <p:par>
                                <p:cTn id="64" presetID="6" presetClass="exit" presetSubtype="32" fill="hold" grpId="1" nodeType="withEffect">
                                  <p:stCondLst>
                                    <p:cond delay="0"/>
                                  </p:stCondLst>
                                  <p:childTnLst>
                                    <p:animEffect transition="out" filter="circle(out)">
                                      <p:cBhvr>
                                        <p:cTn id="65" dur="2000"/>
                                        <p:tgtEl>
                                          <p:spTgt spid="28"/>
                                        </p:tgtEl>
                                      </p:cBhvr>
                                    </p:animEffect>
                                    <p:set>
                                      <p:cBhvr>
                                        <p:cTn id="66" dur="1" fill="hold">
                                          <p:stCondLst>
                                            <p:cond delay="1999"/>
                                          </p:stCondLst>
                                        </p:cTn>
                                        <p:tgtEl>
                                          <p:spTgt spid="28"/>
                                        </p:tgtEl>
                                        <p:attrNameLst>
                                          <p:attrName>style.visibility</p:attrName>
                                        </p:attrNameLst>
                                      </p:cBhvr>
                                      <p:to>
                                        <p:strVal val="hidden"/>
                                      </p:to>
                                    </p:set>
                                  </p:childTnLst>
                                </p:cTn>
                              </p:par>
                              <p:par>
                                <p:cTn id="67" presetID="42"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19" grpId="0" animBg="1"/>
      <p:bldP spid="19" grpId="1" animBg="1"/>
      <p:bldP spid="20" grpId="0" animBg="1"/>
      <p:bldP spid="20" grpId="1" animBg="1"/>
      <p:bldP spid="26" grpId="0" animBg="1"/>
      <p:bldP spid="26" grpId="1" animBg="1"/>
      <p:bldP spid="27" grpId="0" animBg="1"/>
      <p:bldP spid="27" grpId="1" animBg="1"/>
      <p:bldP spid="28" grpId="0" animBg="1"/>
      <p:bldP spid="28" grpId="1"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9454E64-29EA-457F-92C8-36B1DBFF2C53}"/>
              </a:ext>
            </a:extLst>
          </p:cNvPr>
          <p:cNvPicPr>
            <a:picLocks noChangeAspect="1"/>
          </p:cNvPicPr>
          <p:nvPr/>
        </p:nvPicPr>
        <p:blipFill>
          <a:blip r:embed="rId2"/>
          <a:stretch>
            <a:fillRect/>
          </a:stretch>
        </p:blipFill>
        <p:spPr>
          <a:xfrm>
            <a:off x="-372729" y="-175945"/>
            <a:ext cx="12937453" cy="7205033"/>
          </a:xfrm>
          <a:prstGeom prst="rect">
            <a:avLst/>
          </a:prstGeom>
        </p:spPr>
      </p:pic>
      <p:sp>
        <p:nvSpPr>
          <p:cNvPr id="14" name="Oval 13">
            <a:extLst>
              <a:ext uri="{FF2B5EF4-FFF2-40B4-BE49-F238E27FC236}">
                <a16:creationId xmlns:a16="http://schemas.microsoft.com/office/drawing/2014/main" id="{7A7440EA-BF87-4AA7-956A-883DB3FEE630}"/>
              </a:ext>
            </a:extLst>
          </p:cNvPr>
          <p:cNvSpPr/>
          <p:nvPr/>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958BBCFA-E5C8-41F2-961A-046F160B460A}"/>
              </a:ext>
            </a:extLst>
          </p:cNvPr>
          <p:cNvSpPr/>
          <p:nvPr/>
        </p:nvSpPr>
        <p:spPr>
          <a:xfrm>
            <a:off x="2421873" y="1322350"/>
            <a:ext cx="7348251" cy="2104222"/>
          </a:xfrm>
          <a:prstGeom prst="roundRect">
            <a:avLst/>
          </a:prstGeom>
          <a:noFill/>
          <a:ln w="57150">
            <a:solidFill>
              <a:srgbClr val="FF7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Quicksand" pitchFamily="2" charset="0"/>
              <a:ea typeface="+mn-ea"/>
              <a:cs typeface="+mn-cs"/>
            </a:endParaRPr>
          </a:p>
        </p:txBody>
      </p:sp>
      <p:sp>
        <p:nvSpPr>
          <p:cNvPr id="13" name="Rectangle 12">
            <a:extLst>
              <a:ext uri="{FF2B5EF4-FFF2-40B4-BE49-F238E27FC236}">
                <a16:creationId xmlns:a16="http://schemas.microsoft.com/office/drawing/2014/main" id="{1B09D640-7561-4ABE-8912-24687B2C4A57}"/>
              </a:ext>
            </a:extLst>
          </p:cNvPr>
          <p:cNvSpPr/>
          <p:nvPr/>
        </p:nvSpPr>
        <p:spPr>
          <a:xfrm>
            <a:off x="3441931" y="2166433"/>
            <a:ext cx="538288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7707"/>
                </a:solidFill>
                <a:effectLst/>
                <a:uLnTx/>
                <a:uFillTx/>
                <a:latin typeface="Times New Roman" panose="02020603050405020304" pitchFamily="18" charset="0"/>
                <a:ea typeface="+mn-ea"/>
                <a:cs typeface="Times New Roman" panose="02020603050405020304" pitchFamily="18" charset="0"/>
              </a:rPr>
              <a:t>ĐỌC HIỂU – LUYỆN TẬP</a:t>
            </a:r>
            <a:endParaRPr kumimoji="0" lang="en-US" sz="3600" b="0" i="0" u="none" strike="noStrike" kern="1200" cap="none" spc="0" normalizeH="0" baseline="0" noProof="0" dirty="0">
              <a:ln>
                <a:noFill/>
              </a:ln>
              <a:solidFill>
                <a:srgbClr val="FF7707"/>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18">
            <a:extLst>
              <a:ext uri="{FF2B5EF4-FFF2-40B4-BE49-F238E27FC236}">
                <a16:creationId xmlns:a16="http://schemas.microsoft.com/office/drawing/2014/main" id="{F84602AA-999B-4EB9-BE44-224EB9E75F95}"/>
              </a:ext>
            </a:extLst>
          </p:cNvPr>
          <p:cNvSpPr/>
          <p:nvPr/>
        </p:nvSpPr>
        <p:spPr>
          <a:xfrm>
            <a:off x="9300691" y="258764"/>
            <a:ext cx="274261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TIẾNG VIỆT 2</a:t>
            </a:r>
          </a:p>
        </p:txBody>
      </p:sp>
      <p:sp>
        <p:nvSpPr>
          <p:cNvPr id="26" name="Rectangle 25">
            <a:extLst>
              <a:ext uri="{FF2B5EF4-FFF2-40B4-BE49-F238E27FC236}">
                <a16:creationId xmlns:a16="http://schemas.microsoft.com/office/drawing/2014/main" id="{9DF691BD-CC99-44E4-9C01-9A72231298B1}"/>
              </a:ext>
            </a:extLst>
          </p:cNvPr>
          <p:cNvSpPr/>
          <p:nvPr/>
        </p:nvSpPr>
        <p:spPr>
          <a:xfrm>
            <a:off x="11017839" y="732486"/>
            <a:ext cx="886781"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rPr>
              <a:t>Tập</a:t>
            </a:r>
            <a:r>
              <a:rPr kumimoji="0" lang="en-US" sz="2400" b="0" i="0" u="none" strike="noStrike" kern="1200" cap="none" spc="0" normalizeH="0" baseline="0" noProof="0">
                <a:ln>
                  <a:noFill/>
                </a:ln>
                <a:solidFill>
                  <a:prstClr val="white"/>
                </a:solidFill>
                <a:effectLst/>
                <a:uLnTx/>
                <a:uFillTx/>
                <a:latin typeface="Quicksand"/>
                <a:ea typeface="+mn-ea"/>
                <a:cs typeface="Times New Roman" panose="02020603050405020304" pitchFamily="18" charset="0"/>
              </a:rPr>
              <a:t> 1</a:t>
            </a:r>
            <a:endParaRPr kumimoji="0" lang="en-US" sz="2400" b="0" i="0" u="none" strike="noStrike" kern="1200" cap="none" spc="0" normalizeH="0" baseline="0" noProof="0" dirty="0">
              <a:ln>
                <a:noFill/>
              </a:ln>
              <a:solidFill>
                <a:prstClr val="white"/>
              </a:solidFill>
              <a:effectLst/>
              <a:uLnTx/>
              <a:uFillTx/>
              <a:latin typeface="Quicksand"/>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3B0669BD-109C-4905-8AB0-53497F816680}"/>
              </a:ext>
            </a:extLst>
          </p:cNvPr>
          <p:cNvSpPr/>
          <p:nvPr/>
        </p:nvSpPr>
        <p:spPr>
          <a:xfrm>
            <a:off x="5334570" y="1552626"/>
            <a:ext cx="152285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TIẾT 2</a:t>
            </a:r>
            <a:endPar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a:extLst>
              <a:ext uri="{FF2B5EF4-FFF2-40B4-BE49-F238E27FC236}">
                <a16:creationId xmlns:a16="http://schemas.microsoft.com/office/drawing/2014/main" id="{810ABC02-D08E-4DA0-9ADC-4A65DB24AFA1}"/>
              </a:ext>
            </a:extLst>
          </p:cNvPr>
          <p:cNvPicPr>
            <a:picLocks noChangeAspect="1"/>
          </p:cNvPicPr>
          <p:nvPr/>
        </p:nvPicPr>
        <p:blipFill rotWithShape="1">
          <a:blip r:embed="rId3">
            <a:extLst>
              <a:ext uri="{28A0092B-C50C-407E-A947-70E740481C1C}">
                <a14:useLocalDpi xmlns:a14="http://schemas.microsoft.com/office/drawing/2010/main" val="0"/>
              </a:ext>
            </a:extLst>
          </a:blip>
          <a:srcRect l="5146"/>
          <a:stretch/>
        </p:blipFill>
        <p:spPr>
          <a:xfrm>
            <a:off x="-201632" y="2962809"/>
            <a:ext cx="7878445" cy="4296555"/>
          </a:xfrm>
          <a:prstGeom prst="rect">
            <a:avLst/>
          </a:prstGeom>
        </p:spPr>
      </p:pic>
    </p:spTree>
    <p:extLst>
      <p:ext uri="{BB962C8B-B14F-4D97-AF65-F5344CB8AC3E}">
        <p14:creationId xmlns:p14="http://schemas.microsoft.com/office/powerpoint/2010/main" val="200961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15"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279237-1549-439F-BB06-6C2F5008DCCC}"/>
              </a:ext>
            </a:extLst>
          </p:cNvPr>
          <p:cNvSpPr/>
          <p:nvPr/>
        </p:nvSpPr>
        <p:spPr>
          <a:xfrm>
            <a:off x="727365" y="1417498"/>
            <a:ext cx="9462656" cy="523220"/>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1. </a:t>
            </a:r>
            <a:r>
              <a:rPr lang="vi-VN" sz="2800" dirty="0">
                <a:solidFill>
                  <a:srgbClr val="0000FF"/>
                </a:solidFill>
                <a:latin typeface="Times New Roman" pitchFamily="18" charset="0"/>
                <a:cs typeface="Times New Roman" pitchFamily="18" charset="0"/>
              </a:rPr>
              <a:t>Tài năng của Rô-linh được ươm mầm từ đâu? Chọn ý đúng:</a:t>
            </a:r>
          </a:p>
        </p:txBody>
      </p:sp>
      <p:sp>
        <p:nvSpPr>
          <p:cNvPr id="7" name="Cloud 6">
            <a:extLst>
              <a:ext uri="{FF2B5EF4-FFF2-40B4-BE49-F238E27FC236}">
                <a16:creationId xmlns:a16="http://schemas.microsoft.com/office/drawing/2014/main" id="{59A3E68D-FF9F-4AEC-9E7C-4B5851F7002B}"/>
              </a:ext>
            </a:extLst>
          </p:cNvPr>
          <p:cNvSpPr/>
          <p:nvPr/>
        </p:nvSpPr>
        <p:spPr>
          <a:xfrm>
            <a:off x="4412785" y="5253687"/>
            <a:ext cx="3751724" cy="14859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a:latin typeface="Times New Roman" pitchFamily="18" charset="0"/>
                <a:cs typeface="Times New Roman" pitchFamily="18" charset="0"/>
              </a:rPr>
              <a:t>B. Từ những câu chuyện Rô-linh và em gái tự nghĩ ra.</a:t>
            </a:r>
          </a:p>
        </p:txBody>
      </p:sp>
      <p:sp>
        <p:nvSpPr>
          <p:cNvPr id="8" name="Cloud 7">
            <a:extLst>
              <a:ext uri="{FF2B5EF4-FFF2-40B4-BE49-F238E27FC236}">
                <a16:creationId xmlns:a16="http://schemas.microsoft.com/office/drawing/2014/main" id="{7C212D10-4C4A-471B-9B56-374F8C1D3A1D}"/>
              </a:ext>
            </a:extLst>
          </p:cNvPr>
          <p:cNvSpPr/>
          <p:nvPr/>
        </p:nvSpPr>
        <p:spPr>
          <a:xfrm>
            <a:off x="8314159" y="4420285"/>
            <a:ext cx="3751724" cy="14859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a:latin typeface="Times New Roman" pitchFamily="18" charset="0"/>
                <a:cs typeface="Times New Roman" pitchFamily="18" charset="0"/>
              </a:rPr>
              <a:t>C. Từ những bộ phim Rô-linh và em gái được xem.</a:t>
            </a:r>
          </a:p>
        </p:txBody>
      </p:sp>
      <p:pic>
        <p:nvPicPr>
          <p:cNvPr id="9" name="Picture 8">
            <a:extLst>
              <a:ext uri="{FF2B5EF4-FFF2-40B4-BE49-F238E27FC236}">
                <a16:creationId xmlns:a16="http://schemas.microsoft.com/office/drawing/2014/main" id="{ADCC936D-AF4C-4D77-BC83-13CE917C1E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63" t="3646" r="7811" b="8854"/>
          <a:stretch/>
        </p:blipFill>
        <p:spPr>
          <a:xfrm>
            <a:off x="5201064" y="2953063"/>
            <a:ext cx="2175165" cy="2594620"/>
          </a:xfrm>
          <a:prstGeom prst="rect">
            <a:avLst/>
          </a:prstGeom>
        </p:spPr>
      </p:pic>
      <p:pic>
        <p:nvPicPr>
          <p:cNvPr id="10" name="Picture 9">
            <a:extLst>
              <a:ext uri="{FF2B5EF4-FFF2-40B4-BE49-F238E27FC236}">
                <a16:creationId xmlns:a16="http://schemas.microsoft.com/office/drawing/2014/main" id="{0CFBCB3D-59C2-4D84-A1C8-D528A39290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63" t="3646" r="7811" b="8854"/>
          <a:stretch/>
        </p:blipFill>
        <p:spPr>
          <a:xfrm>
            <a:off x="9252088" y="2016862"/>
            <a:ext cx="2175165" cy="2487468"/>
          </a:xfrm>
          <a:prstGeom prst="rect">
            <a:avLst/>
          </a:prstGeom>
        </p:spPr>
      </p:pic>
      <p:sp>
        <p:nvSpPr>
          <p:cNvPr id="11" name="Cloud 10">
            <a:extLst>
              <a:ext uri="{FF2B5EF4-FFF2-40B4-BE49-F238E27FC236}">
                <a16:creationId xmlns:a16="http://schemas.microsoft.com/office/drawing/2014/main" id="{A3EBDBA9-6186-4622-9F6D-97E6C593C2C3}"/>
              </a:ext>
            </a:extLst>
          </p:cNvPr>
          <p:cNvSpPr/>
          <p:nvPr/>
        </p:nvSpPr>
        <p:spPr>
          <a:xfrm>
            <a:off x="203629" y="4420285"/>
            <a:ext cx="3751724" cy="14859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a:latin typeface="Times New Roman" pitchFamily="18" charset="0"/>
                <a:cs typeface="Times New Roman" pitchFamily="18" charset="0"/>
              </a:rPr>
              <a:t>A. Từ những câu chuyện Rô-linh được nghe bà kể.</a:t>
            </a:r>
          </a:p>
        </p:txBody>
      </p:sp>
      <p:pic>
        <p:nvPicPr>
          <p:cNvPr id="12" name="Picture 11">
            <a:extLst>
              <a:ext uri="{FF2B5EF4-FFF2-40B4-BE49-F238E27FC236}">
                <a16:creationId xmlns:a16="http://schemas.microsoft.com/office/drawing/2014/main" id="{FFEE6D77-A610-461E-9148-D47C5B1930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063" t="3646" r="7811" b="8854"/>
          <a:stretch/>
        </p:blipFill>
        <p:spPr>
          <a:xfrm>
            <a:off x="842258" y="2097722"/>
            <a:ext cx="2175165" cy="2801552"/>
          </a:xfrm>
          <a:prstGeom prst="rect">
            <a:avLst/>
          </a:prstGeom>
        </p:spPr>
      </p:pic>
      <p:sp>
        <p:nvSpPr>
          <p:cNvPr id="13" name="Rounded Rectangle 13">
            <a:extLst>
              <a:ext uri="{FF2B5EF4-FFF2-40B4-BE49-F238E27FC236}">
                <a16:creationId xmlns:a16="http://schemas.microsoft.com/office/drawing/2014/main" id="{0DB69181-A695-4D95-9803-D6CAAB591BCA}"/>
              </a:ext>
            </a:extLst>
          </p:cNvPr>
          <p:cNvSpPr/>
          <p:nvPr/>
        </p:nvSpPr>
        <p:spPr>
          <a:xfrm>
            <a:off x="396278" y="537310"/>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ĐỌC HIỂU</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4284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15"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8"/>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9"/>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0"/>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1"/>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p:stCondLst>
                        <p:cond delay="indefinite"/>
                      </p:stCondLst>
                      <p:childTnLst>
                        <p:par>
                          <p:cTn id="53" fill="hold">
                            <p:stCondLst>
                              <p:cond delay="0"/>
                            </p:stCondLst>
                            <p:childTnLst>
                              <p:par>
                                <p:cTn id="54" presetID="32" presetClass="emph" presetSubtype="0" repeatCount="3000" fill="hold" grpId="1" nodeType="clickEffect">
                                  <p:stCondLst>
                                    <p:cond delay="0"/>
                                  </p:stCondLst>
                                  <p:childTnLst>
                                    <p:animRot by="120000">
                                      <p:cBhvr>
                                        <p:cTn id="55" dur="150" fill="hold">
                                          <p:stCondLst>
                                            <p:cond delay="0"/>
                                          </p:stCondLst>
                                        </p:cTn>
                                        <p:tgtEl>
                                          <p:spTgt spid="11"/>
                                        </p:tgtEl>
                                        <p:attrNameLst>
                                          <p:attrName>r</p:attrName>
                                        </p:attrNameLst>
                                      </p:cBhvr>
                                    </p:animRot>
                                    <p:animRot by="-240000">
                                      <p:cBhvr>
                                        <p:cTn id="56" dur="300" fill="hold">
                                          <p:stCondLst>
                                            <p:cond delay="300"/>
                                          </p:stCondLst>
                                        </p:cTn>
                                        <p:tgtEl>
                                          <p:spTgt spid="11"/>
                                        </p:tgtEl>
                                        <p:attrNameLst>
                                          <p:attrName>r</p:attrName>
                                        </p:attrNameLst>
                                      </p:cBhvr>
                                    </p:animRot>
                                    <p:animRot by="240000">
                                      <p:cBhvr>
                                        <p:cTn id="57" dur="300" fill="hold">
                                          <p:stCondLst>
                                            <p:cond delay="600"/>
                                          </p:stCondLst>
                                        </p:cTn>
                                        <p:tgtEl>
                                          <p:spTgt spid="11"/>
                                        </p:tgtEl>
                                        <p:attrNameLst>
                                          <p:attrName>r</p:attrName>
                                        </p:attrNameLst>
                                      </p:cBhvr>
                                    </p:animRot>
                                    <p:animRot by="-240000">
                                      <p:cBhvr>
                                        <p:cTn id="58" dur="300" fill="hold">
                                          <p:stCondLst>
                                            <p:cond delay="900"/>
                                          </p:stCondLst>
                                        </p:cTn>
                                        <p:tgtEl>
                                          <p:spTgt spid="11"/>
                                        </p:tgtEl>
                                        <p:attrNameLst>
                                          <p:attrName>r</p:attrName>
                                        </p:attrNameLst>
                                      </p:cBhvr>
                                    </p:animRot>
                                    <p:animRot by="120000">
                                      <p:cBhvr>
                                        <p:cTn id="59" dur="300" fill="hold">
                                          <p:stCondLst>
                                            <p:cond delay="1200"/>
                                          </p:stCondLst>
                                        </p:cTn>
                                        <p:tgtEl>
                                          <p:spTgt spid="11"/>
                                        </p:tgtEl>
                                        <p:attrNameLst>
                                          <p:attrName>r</p:attrName>
                                        </p:attrNameLst>
                                      </p:cBhvr>
                                    </p:animRot>
                                  </p:childTnLst>
                                </p:cTn>
                              </p:par>
                              <p:par>
                                <p:cTn id="60" presetID="32" presetClass="emph" presetSubtype="0" repeatCount="3000" fill="hold" nodeType="withEffect">
                                  <p:stCondLst>
                                    <p:cond delay="0"/>
                                  </p:stCondLst>
                                  <p:childTnLst>
                                    <p:animRot by="120000">
                                      <p:cBhvr>
                                        <p:cTn id="61" dur="150" fill="hold">
                                          <p:stCondLst>
                                            <p:cond delay="0"/>
                                          </p:stCondLst>
                                        </p:cTn>
                                        <p:tgtEl>
                                          <p:spTgt spid="12"/>
                                        </p:tgtEl>
                                        <p:attrNameLst>
                                          <p:attrName>r</p:attrName>
                                        </p:attrNameLst>
                                      </p:cBhvr>
                                    </p:animRot>
                                    <p:animRot by="-240000">
                                      <p:cBhvr>
                                        <p:cTn id="62" dur="300" fill="hold">
                                          <p:stCondLst>
                                            <p:cond delay="300"/>
                                          </p:stCondLst>
                                        </p:cTn>
                                        <p:tgtEl>
                                          <p:spTgt spid="12"/>
                                        </p:tgtEl>
                                        <p:attrNameLst>
                                          <p:attrName>r</p:attrName>
                                        </p:attrNameLst>
                                      </p:cBhvr>
                                    </p:animRot>
                                    <p:animRot by="240000">
                                      <p:cBhvr>
                                        <p:cTn id="63" dur="300" fill="hold">
                                          <p:stCondLst>
                                            <p:cond delay="600"/>
                                          </p:stCondLst>
                                        </p:cTn>
                                        <p:tgtEl>
                                          <p:spTgt spid="12"/>
                                        </p:tgtEl>
                                        <p:attrNameLst>
                                          <p:attrName>r</p:attrName>
                                        </p:attrNameLst>
                                      </p:cBhvr>
                                    </p:animRot>
                                    <p:animRot by="-240000">
                                      <p:cBhvr>
                                        <p:cTn id="64" dur="300" fill="hold">
                                          <p:stCondLst>
                                            <p:cond delay="900"/>
                                          </p:stCondLst>
                                        </p:cTn>
                                        <p:tgtEl>
                                          <p:spTgt spid="12"/>
                                        </p:tgtEl>
                                        <p:attrNameLst>
                                          <p:attrName>r</p:attrName>
                                        </p:attrNameLst>
                                      </p:cBhvr>
                                    </p:animRot>
                                    <p:animRot by="120000">
                                      <p:cBhvr>
                                        <p:cTn id="65" dur="300" fill="hold">
                                          <p:stCondLst>
                                            <p:cond delay="1200"/>
                                          </p:stCondLst>
                                        </p:cTn>
                                        <p:tgtEl>
                                          <p:spTgt spid="12"/>
                                        </p:tgtEl>
                                        <p:attrNameLst>
                                          <p:attrName>r</p:attrName>
                                        </p:attrNameLst>
                                      </p:cBhvr>
                                    </p:animRot>
                                  </p:childTnLst>
                                </p:cTn>
                              </p:par>
                              <p:par>
                                <p:cTn id="66" presetID="64" presetClass="path" presetSubtype="0" accel="50000" decel="50000" fill="hold" grpId="2" nodeType="withEffect">
                                  <p:stCondLst>
                                    <p:cond delay="0"/>
                                  </p:stCondLst>
                                  <p:childTnLst>
                                    <p:animMotion origin="layout" path="M -2.91667E-6 2.22222E-6 L -2.91667E-6 -0.93496 " pathEditMode="relative" rAng="0" ptsTypes="AA">
                                      <p:cBhvr>
                                        <p:cTn id="67" dur="4000" fill="hold"/>
                                        <p:tgtEl>
                                          <p:spTgt spid="11"/>
                                        </p:tgtEl>
                                        <p:attrNameLst>
                                          <p:attrName>ppt_x</p:attrName>
                                          <p:attrName>ppt_y</p:attrName>
                                        </p:attrNameLst>
                                      </p:cBhvr>
                                      <p:rCtr x="0" y="-46759"/>
                                    </p:animMotion>
                                  </p:childTnLst>
                                </p:cTn>
                              </p:par>
                              <p:par>
                                <p:cTn id="68" presetID="64" presetClass="path" presetSubtype="0" accel="50000" decel="50000" fill="hold" nodeType="withEffect">
                                  <p:stCondLst>
                                    <p:cond delay="0"/>
                                  </p:stCondLst>
                                  <p:childTnLst>
                                    <p:animMotion origin="layout" path="M -3.33333E-6 -3.7037E-6 L -3.33333E-6 -0.91134 " pathEditMode="relative" rAng="0" ptsTypes="AA">
                                      <p:cBhvr>
                                        <p:cTn id="69" dur="4000" fill="hold"/>
                                        <p:tgtEl>
                                          <p:spTgt spid="12"/>
                                        </p:tgtEl>
                                        <p:attrNameLst>
                                          <p:attrName>ppt_x</p:attrName>
                                          <p:attrName>ppt_y</p:attrName>
                                        </p:attrNameLst>
                                      </p:cBhvr>
                                      <p:rCtr x="0" y="-45579"/>
                                    </p:animMotion>
                                  </p:childTnLst>
                                </p:cTn>
                              </p:par>
                              <p:par>
                                <p:cTn id="70" presetID="32" presetClass="emph" presetSubtype="0" repeatCount="3000" fill="hold" nodeType="withEffect">
                                  <p:stCondLst>
                                    <p:cond delay="0"/>
                                  </p:stCondLst>
                                  <p:childTnLst>
                                    <p:animRot by="120000">
                                      <p:cBhvr>
                                        <p:cTn id="71" dur="150" fill="hold">
                                          <p:stCondLst>
                                            <p:cond delay="0"/>
                                          </p:stCondLst>
                                        </p:cTn>
                                        <p:tgtEl>
                                          <p:spTgt spid="10"/>
                                        </p:tgtEl>
                                        <p:attrNameLst>
                                          <p:attrName>r</p:attrName>
                                        </p:attrNameLst>
                                      </p:cBhvr>
                                    </p:animRot>
                                    <p:animRot by="-240000">
                                      <p:cBhvr>
                                        <p:cTn id="72" dur="300" fill="hold">
                                          <p:stCondLst>
                                            <p:cond delay="300"/>
                                          </p:stCondLst>
                                        </p:cTn>
                                        <p:tgtEl>
                                          <p:spTgt spid="10"/>
                                        </p:tgtEl>
                                        <p:attrNameLst>
                                          <p:attrName>r</p:attrName>
                                        </p:attrNameLst>
                                      </p:cBhvr>
                                    </p:animRot>
                                    <p:animRot by="240000">
                                      <p:cBhvr>
                                        <p:cTn id="73" dur="300" fill="hold">
                                          <p:stCondLst>
                                            <p:cond delay="600"/>
                                          </p:stCondLst>
                                        </p:cTn>
                                        <p:tgtEl>
                                          <p:spTgt spid="10"/>
                                        </p:tgtEl>
                                        <p:attrNameLst>
                                          <p:attrName>r</p:attrName>
                                        </p:attrNameLst>
                                      </p:cBhvr>
                                    </p:animRot>
                                    <p:animRot by="-240000">
                                      <p:cBhvr>
                                        <p:cTn id="74" dur="300" fill="hold">
                                          <p:stCondLst>
                                            <p:cond delay="900"/>
                                          </p:stCondLst>
                                        </p:cTn>
                                        <p:tgtEl>
                                          <p:spTgt spid="10"/>
                                        </p:tgtEl>
                                        <p:attrNameLst>
                                          <p:attrName>r</p:attrName>
                                        </p:attrNameLst>
                                      </p:cBhvr>
                                    </p:animRot>
                                    <p:animRot by="120000">
                                      <p:cBhvr>
                                        <p:cTn id="75" dur="300" fill="hold">
                                          <p:stCondLst>
                                            <p:cond delay="1200"/>
                                          </p:stCondLst>
                                        </p:cTn>
                                        <p:tgtEl>
                                          <p:spTgt spid="10"/>
                                        </p:tgtEl>
                                        <p:attrNameLst>
                                          <p:attrName>r</p:attrName>
                                        </p:attrNameLst>
                                      </p:cBhvr>
                                    </p:animRot>
                                  </p:childTnLst>
                                </p:cTn>
                              </p:par>
                              <p:par>
                                <p:cTn id="76" presetID="32" presetClass="emph" presetSubtype="0" repeatCount="3000" fill="hold" grpId="1" nodeType="withEffect">
                                  <p:stCondLst>
                                    <p:cond delay="0"/>
                                  </p:stCondLst>
                                  <p:childTnLst>
                                    <p:animRot by="120000">
                                      <p:cBhvr>
                                        <p:cTn id="77" dur="150" fill="hold">
                                          <p:stCondLst>
                                            <p:cond delay="0"/>
                                          </p:stCondLst>
                                        </p:cTn>
                                        <p:tgtEl>
                                          <p:spTgt spid="7"/>
                                        </p:tgtEl>
                                        <p:attrNameLst>
                                          <p:attrName>r</p:attrName>
                                        </p:attrNameLst>
                                      </p:cBhvr>
                                    </p:animRot>
                                    <p:animRot by="-240000">
                                      <p:cBhvr>
                                        <p:cTn id="78" dur="300" fill="hold">
                                          <p:stCondLst>
                                            <p:cond delay="300"/>
                                          </p:stCondLst>
                                        </p:cTn>
                                        <p:tgtEl>
                                          <p:spTgt spid="7"/>
                                        </p:tgtEl>
                                        <p:attrNameLst>
                                          <p:attrName>r</p:attrName>
                                        </p:attrNameLst>
                                      </p:cBhvr>
                                    </p:animRot>
                                    <p:animRot by="240000">
                                      <p:cBhvr>
                                        <p:cTn id="79" dur="300" fill="hold">
                                          <p:stCondLst>
                                            <p:cond delay="600"/>
                                          </p:stCondLst>
                                        </p:cTn>
                                        <p:tgtEl>
                                          <p:spTgt spid="7"/>
                                        </p:tgtEl>
                                        <p:attrNameLst>
                                          <p:attrName>r</p:attrName>
                                        </p:attrNameLst>
                                      </p:cBhvr>
                                    </p:animRot>
                                    <p:animRot by="-240000">
                                      <p:cBhvr>
                                        <p:cTn id="80" dur="300" fill="hold">
                                          <p:stCondLst>
                                            <p:cond delay="900"/>
                                          </p:stCondLst>
                                        </p:cTn>
                                        <p:tgtEl>
                                          <p:spTgt spid="7"/>
                                        </p:tgtEl>
                                        <p:attrNameLst>
                                          <p:attrName>r</p:attrName>
                                        </p:attrNameLst>
                                      </p:cBhvr>
                                    </p:animRot>
                                    <p:animRot by="120000">
                                      <p:cBhvr>
                                        <p:cTn id="81" dur="300" fill="hold">
                                          <p:stCondLst>
                                            <p:cond delay="1200"/>
                                          </p:stCondLst>
                                        </p:cTn>
                                        <p:tgtEl>
                                          <p:spTgt spid="7"/>
                                        </p:tgtEl>
                                        <p:attrNameLst>
                                          <p:attrName>r</p:attrName>
                                        </p:attrNameLst>
                                      </p:cBhvr>
                                    </p:animRot>
                                  </p:childTnLst>
                                </p:cTn>
                              </p:par>
                              <p:par>
                                <p:cTn id="82" presetID="32" presetClass="emph" presetSubtype="0" repeatCount="3000" fill="hold" nodeType="withEffect">
                                  <p:stCondLst>
                                    <p:cond delay="0"/>
                                  </p:stCondLst>
                                  <p:childTnLst>
                                    <p:animRot by="120000">
                                      <p:cBhvr>
                                        <p:cTn id="83" dur="150" fill="hold">
                                          <p:stCondLst>
                                            <p:cond delay="0"/>
                                          </p:stCondLst>
                                        </p:cTn>
                                        <p:tgtEl>
                                          <p:spTgt spid="9"/>
                                        </p:tgtEl>
                                        <p:attrNameLst>
                                          <p:attrName>r</p:attrName>
                                        </p:attrNameLst>
                                      </p:cBhvr>
                                    </p:animRot>
                                    <p:animRot by="-240000">
                                      <p:cBhvr>
                                        <p:cTn id="84" dur="300" fill="hold">
                                          <p:stCondLst>
                                            <p:cond delay="300"/>
                                          </p:stCondLst>
                                        </p:cTn>
                                        <p:tgtEl>
                                          <p:spTgt spid="9"/>
                                        </p:tgtEl>
                                        <p:attrNameLst>
                                          <p:attrName>r</p:attrName>
                                        </p:attrNameLst>
                                      </p:cBhvr>
                                    </p:animRot>
                                    <p:animRot by="240000">
                                      <p:cBhvr>
                                        <p:cTn id="85" dur="300" fill="hold">
                                          <p:stCondLst>
                                            <p:cond delay="600"/>
                                          </p:stCondLst>
                                        </p:cTn>
                                        <p:tgtEl>
                                          <p:spTgt spid="9"/>
                                        </p:tgtEl>
                                        <p:attrNameLst>
                                          <p:attrName>r</p:attrName>
                                        </p:attrNameLst>
                                      </p:cBhvr>
                                    </p:animRot>
                                    <p:animRot by="-240000">
                                      <p:cBhvr>
                                        <p:cTn id="86" dur="300" fill="hold">
                                          <p:stCondLst>
                                            <p:cond delay="900"/>
                                          </p:stCondLst>
                                        </p:cTn>
                                        <p:tgtEl>
                                          <p:spTgt spid="9"/>
                                        </p:tgtEl>
                                        <p:attrNameLst>
                                          <p:attrName>r</p:attrName>
                                        </p:attrNameLst>
                                      </p:cBhvr>
                                    </p:animRot>
                                    <p:animRot by="120000">
                                      <p:cBhvr>
                                        <p:cTn id="87" dur="300" fill="hold">
                                          <p:stCondLst>
                                            <p:cond delay="1200"/>
                                          </p:stCondLst>
                                        </p:cTn>
                                        <p:tgtEl>
                                          <p:spTgt spid="9"/>
                                        </p:tgtEl>
                                        <p:attrNameLst>
                                          <p:attrName>r</p:attrName>
                                        </p:attrNameLst>
                                      </p:cBhvr>
                                    </p:animRot>
                                  </p:childTnLst>
                                </p:cTn>
                              </p:par>
                              <p:par>
                                <p:cTn id="88" presetID="64" presetClass="path" presetSubtype="0" accel="50000" decel="50000" fill="hold" nodeType="withEffect">
                                  <p:stCondLst>
                                    <p:cond delay="0"/>
                                  </p:stCondLst>
                                  <p:childTnLst>
                                    <p:animMotion origin="layout" path="M -0.00013 0.06528 L -0.00013 -0.98148 " pathEditMode="relative" rAng="0" ptsTypes="AA">
                                      <p:cBhvr>
                                        <p:cTn id="89" dur="4000" fill="hold"/>
                                        <p:tgtEl>
                                          <p:spTgt spid="10"/>
                                        </p:tgtEl>
                                        <p:attrNameLst>
                                          <p:attrName>ppt_x</p:attrName>
                                          <p:attrName>ppt_y</p:attrName>
                                        </p:attrNameLst>
                                      </p:cBhvr>
                                      <p:rCtr x="0" y="-52338"/>
                                    </p:animMotion>
                                  </p:childTnLst>
                                </p:cTn>
                              </p:par>
                              <p:par>
                                <p:cTn id="90" presetID="64" presetClass="path" presetSubtype="0" accel="50000" decel="50000" fill="hold" grpId="2" nodeType="withEffect">
                                  <p:stCondLst>
                                    <p:cond delay="0"/>
                                  </p:stCondLst>
                                  <p:childTnLst>
                                    <p:animMotion origin="layout" path="M 2.70833E-6 2.22222E-6 L 2.70833E-6 -1.02986 " pathEditMode="relative" rAng="0" ptsTypes="AA">
                                      <p:cBhvr>
                                        <p:cTn id="91" dur="4000" fill="hold"/>
                                        <p:tgtEl>
                                          <p:spTgt spid="8"/>
                                        </p:tgtEl>
                                        <p:attrNameLst>
                                          <p:attrName>ppt_x</p:attrName>
                                          <p:attrName>ppt_y</p:attrName>
                                        </p:attrNameLst>
                                      </p:cBhvr>
                                      <p:rCtr x="0" y="-51505"/>
                                    </p:animMotion>
                                  </p:childTnLst>
                                </p:cTn>
                              </p:par>
                              <p:par>
                                <p:cTn id="92" presetID="32" presetClass="emph" presetSubtype="0" repeatCount="3000" fill="hold" grpId="1" nodeType="withEffect">
                                  <p:stCondLst>
                                    <p:cond delay="0"/>
                                  </p:stCondLst>
                                  <p:childTnLst>
                                    <p:animRot by="120000">
                                      <p:cBhvr>
                                        <p:cTn id="93" dur="150" fill="hold">
                                          <p:stCondLst>
                                            <p:cond delay="0"/>
                                          </p:stCondLst>
                                        </p:cTn>
                                        <p:tgtEl>
                                          <p:spTgt spid="8"/>
                                        </p:tgtEl>
                                        <p:attrNameLst>
                                          <p:attrName>r</p:attrName>
                                        </p:attrNameLst>
                                      </p:cBhvr>
                                    </p:animRot>
                                    <p:animRot by="-240000">
                                      <p:cBhvr>
                                        <p:cTn id="94" dur="300" fill="hold">
                                          <p:stCondLst>
                                            <p:cond delay="300"/>
                                          </p:stCondLst>
                                        </p:cTn>
                                        <p:tgtEl>
                                          <p:spTgt spid="8"/>
                                        </p:tgtEl>
                                        <p:attrNameLst>
                                          <p:attrName>r</p:attrName>
                                        </p:attrNameLst>
                                      </p:cBhvr>
                                    </p:animRot>
                                    <p:animRot by="240000">
                                      <p:cBhvr>
                                        <p:cTn id="95" dur="300" fill="hold">
                                          <p:stCondLst>
                                            <p:cond delay="600"/>
                                          </p:stCondLst>
                                        </p:cTn>
                                        <p:tgtEl>
                                          <p:spTgt spid="8"/>
                                        </p:tgtEl>
                                        <p:attrNameLst>
                                          <p:attrName>r</p:attrName>
                                        </p:attrNameLst>
                                      </p:cBhvr>
                                    </p:animRot>
                                    <p:animRot by="-240000">
                                      <p:cBhvr>
                                        <p:cTn id="96" dur="300" fill="hold">
                                          <p:stCondLst>
                                            <p:cond delay="900"/>
                                          </p:stCondLst>
                                        </p:cTn>
                                        <p:tgtEl>
                                          <p:spTgt spid="8"/>
                                        </p:tgtEl>
                                        <p:attrNameLst>
                                          <p:attrName>r</p:attrName>
                                        </p:attrNameLst>
                                      </p:cBhvr>
                                    </p:animRot>
                                    <p:animRot by="120000">
                                      <p:cBhvr>
                                        <p:cTn id="97" dur="300" fill="hold">
                                          <p:stCondLst>
                                            <p:cond delay="12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P spid="8" grpId="0" animBg="1"/>
      <p:bldP spid="8" grpId="1" animBg="1"/>
      <p:bldP spid="8" grpId="2" animBg="1"/>
      <p:bldP spid="11" grpId="0" animBg="1"/>
      <p:bldP spid="11" grpId="1" animBg="1"/>
      <p:bldP spid="11" grpId="2"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TotalTime>
  <Words>1623</Words>
  <Application>Microsoft Office PowerPoint</Application>
  <PresentationFormat>Widescreen</PresentationFormat>
  <Paragraphs>145</Paragraphs>
  <Slides>25</Slides>
  <Notes>0</Notes>
  <HiddenSlides>0</HiddenSlides>
  <MMClips>5</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Arial</vt:lpstr>
      <vt:lpstr>Calibri</vt:lpstr>
      <vt:lpstr>Calibri Light</vt:lpstr>
      <vt:lpstr>Quicksand</vt:lpstr>
      <vt:lpstr>Times New Roman</vt:lpstr>
      <vt:lpstr>UTM Avo</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ICT</cp:lastModifiedBy>
  <cp:revision>29</cp:revision>
  <dcterms:created xsi:type="dcterms:W3CDTF">2021-11-01T08:16:43Z</dcterms:created>
  <dcterms:modified xsi:type="dcterms:W3CDTF">2025-11-18T01:41:05Z</dcterms:modified>
</cp:coreProperties>
</file>