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 id="2147483744" r:id="rId4"/>
    <p:sldMasterId id="2147483767" r:id="rId5"/>
  </p:sldMasterIdLst>
  <p:notesMasterIdLst>
    <p:notesMasterId r:id="rId33"/>
  </p:notesMasterIdLst>
  <p:sldIdLst>
    <p:sldId id="2644" r:id="rId6"/>
    <p:sldId id="262" r:id="rId7"/>
    <p:sldId id="298" r:id="rId8"/>
    <p:sldId id="299" r:id="rId9"/>
    <p:sldId id="300" r:id="rId10"/>
    <p:sldId id="301" r:id="rId11"/>
    <p:sldId id="302" r:id="rId12"/>
    <p:sldId id="261" r:id="rId13"/>
    <p:sldId id="2636" r:id="rId14"/>
    <p:sldId id="2635" r:id="rId15"/>
    <p:sldId id="264" r:id="rId16"/>
    <p:sldId id="269" r:id="rId17"/>
    <p:sldId id="2637" r:id="rId18"/>
    <p:sldId id="2643" r:id="rId19"/>
    <p:sldId id="270" r:id="rId20"/>
    <p:sldId id="275" r:id="rId21"/>
    <p:sldId id="276" r:id="rId22"/>
    <p:sldId id="277" r:id="rId23"/>
    <p:sldId id="279" r:id="rId24"/>
    <p:sldId id="2638" r:id="rId25"/>
    <p:sldId id="2639" r:id="rId26"/>
    <p:sldId id="2640" r:id="rId27"/>
    <p:sldId id="2641" r:id="rId28"/>
    <p:sldId id="2633" r:id="rId29"/>
    <p:sldId id="2642" r:id="rId30"/>
    <p:sldId id="281"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7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8131F6-A61D-43E3-9C49-251451D5ED90}"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72FB1-A455-43B0-8C77-0615C833CDC4}" type="slidenum">
              <a:rPr lang="en-US" smtClean="0"/>
              <a:t>‹#›</a:t>
            </a:fld>
            <a:endParaRPr lang="en-US"/>
          </a:p>
        </p:txBody>
      </p:sp>
    </p:spTree>
    <p:extLst>
      <p:ext uri="{BB962C8B-B14F-4D97-AF65-F5344CB8AC3E}">
        <p14:creationId xmlns:p14="http://schemas.microsoft.com/office/powerpoint/2010/main" val="373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26686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900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847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303be3818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1303be3818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9756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72843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272FB1-A455-43B0-8C77-0615C833CDC4}" type="slidenum">
              <a:rPr lang="en-US" smtClean="0"/>
              <a:t>12</a:t>
            </a:fld>
            <a:endParaRPr lang="en-US"/>
          </a:p>
        </p:txBody>
      </p:sp>
    </p:spTree>
    <p:extLst>
      <p:ext uri="{BB962C8B-B14F-4D97-AF65-F5344CB8AC3E}">
        <p14:creationId xmlns:p14="http://schemas.microsoft.com/office/powerpoint/2010/main" val="400449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72FB1-A455-43B0-8C77-0615C833CD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877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72FB1-A455-43B0-8C77-0615C833CD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478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54131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0114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333980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81519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108077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4701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4452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8558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20396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55928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4916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05784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513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2295367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492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6882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56804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52">
            <a:off x="4955749" y="4649831"/>
            <a:ext cx="6082000" cy="568400"/>
          </a:xfrm>
          <a:prstGeom prst="rect">
            <a:avLst/>
          </a:prstGeom>
          <a:solidFill>
            <a:schemeClr val="accent1"/>
          </a:solidFill>
          <a:ln w="19050" cap="flat" cmpd="sng">
            <a:solidFill>
              <a:schemeClr val="accent3"/>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2133"/>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
        <p:nvSpPr>
          <p:cNvPr id="10" name="Google Shape;10;p2"/>
          <p:cNvSpPr txBox="1">
            <a:spLocks noGrp="1"/>
          </p:cNvSpPr>
          <p:nvPr>
            <p:ph type="ctrTitle"/>
          </p:nvPr>
        </p:nvSpPr>
        <p:spPr>
          <a:xfrm>
            <a:off x="4761551" y="1639367"/>
            <a:ext cx="6470400" cy="280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5200"/>
              <a:buNone/>
              <a:defRPr sz="8800">
                <a:solidFill>
                  <a:schemeClr val="dk1"/>
                </a:solidFill>
              </a:defRPr>
            </a:lvl1pPr>
            <a:lvl2pPr lvl="1" algn="ctr" rtl="0">
              <a:spcBef>
                <a:spcPts val="0"/>
              </a:spcBef>
              <a:spcAft>
                <a:spcPts val="0"/>
              </a:spcAft>
              <a:buClr>
                <a:schemeClr val="dk1"/>
              </a:buClr>
              <a:buSzPts val="5200"/>
              <a:buNone/>
              <a:defRPr sz="6933">
                <a:solidFill>
                  <a:schemeClr val="dk1"/>
                </a:solidFill>
              </a:defRPr>
            </a:lvl2pPr>
            <a:lvl3pPr lvl="2" algn="ctr" rtl="0">
              <a:spcBef>
                <a:spcPts val="0"/>
              </a:spcBef>
              <a:spcAft>
                <a:spcPts val="0"/>
              </a:spcAft>
              <a:buClr>
                <a:schemeClr val="dk1"/>
              </a:buClr>
              <a:buSzPts val="5200"/>
              <a:buNone/>
              <a:defRPr sz="6933">
                <a:solidFill>
                  <a:schemeClr val="dk1"/>
                </a:solidFill>
              </a:defRPr>
            </a:lvl3pPr>
            <a:lvl4pPr lvl="3" algn="ctr" rtl="0">
              <a:spcBef>
                <a:spcPts val="0"/>
              </a:spcBef>
              <a:spcAft>
                <a:spcPts val="0"/>
              </a:spcAft>
              <a:buClr>
                <a:schemeClr val="dk1"/>
              </a:buClr>
              <a:buSzPts val="5200"/>
              <a:buNone/>
              <a:defRPr sz="6933">
                <a:solidFill>
                  <a:schemeClr val="dk1"/>
                </a:solidFill>
              </a:defRPr>
            </a:lvl4pPr>
            <a:lvl5pPr lvl="4" algn="ctr" rtl="0">
              <a:spcBef>
                <a:spcPts val="0"/>
              </a:spcBef>
              <a:spcAft>
                <a:spcPts val="0"/>
              </a:spcAft>
              <a:buClr>
                <a:schemeClr val="dk1"/>
              </a:buClr>
              <a:buSzPts val="5200"/>
              <a:buNone/>
              <a:defRPr sz="6933">
                <a:solidFill>
                  <a:schemeClr val="dk1"/>
                </a:solidFill>
              </a:defRPr>
            </a:lvl5pPr>
            <a:lvl6pPr lvl="5" algn="ctr" rtl="0">
              <a:spcBef>
                <a:spcPts val="0"/>
              </a:spcBef>
              <a:spcAft>
                <a:spcPts val="0"/>
              </a:spcAft>
              <a:buClr>
                <a:schemeClr val="dk1"/>
              </a:buClr>
              <a:buSzPts val="5200"/>
              <a:buNone/>
              <a:defRPr sz="6933">
                <a:solidFill>
                  <a:schemeClr val="dk1"/>
                </a:solidFill>
              </a:defRPr>
            </a:lvl6pPr>
            <a:lvl7pPr lvl="6" algn="ctr" rtl="0">
              <a:spcBef>
                <a:spcPts val="0"/>
              </a:spcBef>
              <a:spcAft>
                <a:spcPts val="0"/>
              </a:spcAft>
              <a:buClr>
                <a:schemeClr val="dk1"/>
              </a:buClr>
              <a:buSzPts val="5200"/>
              <a:buNone/>
              <a:defRPr sz="6933">
                <a:solidFill>
                  <a:schemeClr val="dk1"/>
                </a:solidFill>
              </a:defRPr>
            </a:lvl7pPr>
            <a:lvl8pPr lvl="7" algn="ctr" rtl="0">
              <a:spcBef>
                <a:spcPts val="0"/>
              </a:spcBef>
              <a:spcAft>
                <a:spcPts val="0"/>
              </a:spcAft>
              <a:buClr>
                <a:schemeClr val="dk1"/>
              </a:buClr>
              <a:buSzPts val="5200"/>
              <a:buNone/>
              <a:defRPr sz="6933">
                <a:solidFill>
                  <a:schemeClr val="dk1"/>
                </a:solidFill>
              </a:defRPr>
            </a:lvl8pPr>
            <a:lvl9pPr lvl="8" algn="ctr" rtl="0">
              <a:spcBef>
                <a:spcPts val="0"/>
              </a:spcBef>
              <a:spcAft>
                <a:spcPts val="0"/>
              </a:spcAft>
              <a:buClr>
                <a:schemeClr val="dk1"/>
              </a:buClr>
              <a:buSzPts val="5200"/>
              <a:buNone/>
              <a:defRPr sz="6933">
                <a:solidFill>
                  <a:schemeClr val="dk1"/>
                </a:solidFill>
              </a:defRPr>
            </a:lvl9pPr>
          </a:lstStyle>
          <a:p>
            <a:endParaRPr/>
          </a:p>
        </p:txBody>
      </p:sp>
      <p:grpSp>
        <p:nvGrpSpPr>
          <p:cNvPr id="11" name="Google Shape;11;p2"/>
          <p:cNvGrpSpPr/>
          <p:nvPr/>
        </p:nvGrpSpPr>
        <p:grpSpPr>
          <a:xfrm>
            <a:off x="-7" y="1"/>
            <a:ext cx="10179541" cy="6858001"/>
            <a:chOff x="-5" y="0"/>
            <a:chExt cx="7634656" cy="5143501"/>
          </a:xfrm>
        </p:grpSpPr>
        <p:pic>
          <p:nvPicPr>
            <p:cNvPr id="12" name="Google Shape;12;p2"/>
            <p:cNvPicPr preferRelativeResize="0"/>
            <p:nvPr/>
          </p:nvPicPr>
          <p:blipFill>
            <a:blip r:embed="rId2">
              <a:alphaModFix/>
            </a:blip>
            <a:stretch>
              <a:fillRect/>
            </a:stretch>
          </p:blipFill>
          <p:spPr>
            <a:xfrm>
              <a:off x="149025" y="2682962"/>
              <a:ext cx="2617875" cy="1248525"/>
            </a:xfrm>
            <a:prstGeom prst="rect">
              <a:avLst/>
            </a:prstGeom>
            <a:noFill/>
            <a:ln>
              <a:noFill/>
            </a:ln>
          </p:spPr>
        </p:pic>
        <p:pic>
          <p:nvPicPr>
            <p:cNvPr id="13" name="Google Shape;13;p2"/>
            <p:cNvPicPr preferRelativeResize="0"/>
            <p:nvPr/>
          </p:nvPicPr>
          <p:blipFill rotWithShape="1">
            <a:blip r:embed="rId3">
              <a:alphaModFix/>
            </a:blip>
            <a:srcRect l="19028" t="4480" b="10831"/>
            <a:stretch/>
          </p:blipFill>
          <p:spPr>
            <a:xfrm>
              <a:off x="0" y="0"/>
              <a:ext cx="3929374" cy="5143501"/>
            </a:xfrm>
            <a:prstGeom prst="rect">
              <a:avLst/>
            </a:prstGeom>
            <a:noFill/>
            <a:ln>
              <a:noFill/>
            </a:ln>
          </p:spPr>
        </p:pic>
        <p:pic>
          <p:nvPicPr>
            <p:cNvPr id="14" name="Google Shape;14;p2"/>
            <p:cNvPicPr preferRelativeResize="0"/>
            <p:nvPr/>
          </p:nvPicPr>
          <p:blipFill rotWithShape="1">
            <a:blip r:embed="rId4">
              <a:alphaModFix/>
            </a:blip>
            <a:srcRect l="16506" b="55904"/>
            <a:stretch/>
          </p:blipFill>
          <p:spPr>
            <a:xfrm>
              <a:off x="0" y="3436775"/>
              <a:ext cx="7634650" cy="1706726"/>
            </a:xfrm>
            <a:prstGeom prst="rect">
              <a:avLst/>
            </a:prstGeom>
            <a:noFill/>
            <a:ln>
              <a:noFill/>
            </a:ln>
          </p:spPr>
        </p:pic>
        <p:pic>
          <p:nvPicPr>
            <p:cNvPr id="15" name="Google Shape;15;p2"/>
            <p:cNvPicPr preferRelativeResize="0"/>
            <p:nvPr/>
          </p:nvPicPr>
          <p:blipFill rotWithShape="1">
            <a:blip r:embed="rId5">
              <a:alphaModFix/>
            </a:blip>
            <a:srcRect t="36326"/>
            <a:stretch/>
          </p:blipFill>
          <p:spPr>
            <a:xfrm>
              <a:off x="2966025" y="0"/>
              <a:ext cx="2617875" cy="1077074"/>
            </a:xfrm>
            <a:prstGeom prst="rect">
              <a:avLst/>
            </a:prstGeom>
            <a:noFill/>
            <a:ln>
              <a:noFill/>
            </a:ln>
          </p:spPr>
        </p:pic>
        <p:pic>
          <p:nvPicPr>
            <p:cNvPr id="16" name="Google Shape;16;p2"/>
            <p:cNvPicPr preferRelativeResize="0"/>
            <p:nvPr/>
          </p:nvPicPr>
          <p:blipFill rotWithShape="1">
            <a:blip r:embed="rId6">
              <a:alphaModFix/>
            </a:blip>
            <a:srcRect l="42015"/>
            <a:stretch/>
          </p:blipFill>
          <p:spPr>
            <a:xfrm>
              <a:off x="-5" y="146750"/>
              <a:ext cx="1517976" cy="1607650"/>
            </a:xfrm>
            <a:prstGeom prst="rect">
              <a:avLst/>
            </a:prstGeom>
            <a:noFill/>
            <a:ln>
              <a:noFill/>
            </a:ln>
          </p:spPr>
        </p:pic>
      </p:grpSp>
      <p:grpSp>
        <p:nvGrpSpPr>
          <p:cNvPr id="17" name="Google Shape;17;p2"/>
          <p:cNvGrpSpPr/>
          <p:nvPr/>
        </p:nvGrpSpPr>
        <p:grpSpPr>
          <a:xfrm>
            <a:off x="3076201" y="260034"/>
            <a:ext cx="8757833" cy="6322567"/>
            <a:chOff x="2307150" y="195025"/>
            <a:chExt cx="6568375" cy="4741925"/>
          </a:xfrm>
        </p:grpSpPr>
        <p:grpSp>
          <p:nvGrpSpPr>
            <p:cNvPr id="18" name="Google Shape;18;p2"/>
            <p:cNvGrpSpPr/>
            <p:nvPr/>
          </p:nvGrpSpPr>
          <p:grpSpPr>
            <a:xfrm>
              <a:off x="2734126" y="491305"/>
              <a:ext cx="170184" cy="199027"/>
              <a:chOff x="3938129" y="1563480"/>
              <a:chExt cx="400999" cy="468962"/>
            </a:xfrm>
          </p:grpSpPr>
          <p:sp>
            <p:nvSpPr>
              <p:cNvPr id="19" name="Google Shape;19;p2"/>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7907059" y="356422"/>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631450" y="953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07150" y="3216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188900" y="46940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631450" y="852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725550"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45375" y="195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390725" y="521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712900" y="3970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783850" y="10051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7613675" y="3564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838325" y="4113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466750" y="4720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458475" y="2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838325" y="3681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084575" y="4899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94031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sp>
        <p:nvSpPr>
          <p:cNvPr id="46" name="Google Shape;46;p3"/>
          <p:cNvSpPr txBox="1">
            <a:spLocks noGrp="1"/>
          </p:cNvSpPr>
          <p:nvPr>
            <p:ph type="title" hasCustomPrompt="1"/>
          </p:nvPr>
        </p:nvSpPr>
        <p:spPr>
          <a:xfrm>
            <a:off x="8641397" y="1224333"/>
            <a:ext cx="2590800" cy="2578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6000"/>
              <a:buNone/>
              <a:defRPr sz="1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7" name="Google Shape;47;p3"/>
          <p:cNvSpPr txBox="1">
            <a:spLocks noGrp="1"/>
          </p:cNvSpPr>
          <p:nvPr>
            <p:ph type="subTitle" idx="1"/>
          </p:nvPr>
        </p:nvSpPr>
        <p:spPr>
          <a:xfrm rot="231">
            <a:off x="5267000" y="5022672"/>
            <a:ext cx="5965200" cy="6108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3"/>
          <p:cNvSpPr txBox="1">
            <a:spLocks noGrp="1"/>
          </p:cNvSpPr>
          <p:nvPr>
            <p:ph type="title" idx="2"/>
          </p:nvPr>
        </p:nvSpPr>
        <p:spPr>
          <a:xfrm>
            <a:off x="5267000" y="3725167"/>
            <a:ext cx="5965200" cy="11224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r">
              <a:spcBef>
                <a:spcPts val="0"/>
              </a:spcBef>
              <a:spcAft>
                <a:spcPts val="0"/>
              </a:spcAft>
              <a:buSzPts val="3600"/>
              <a:buNone/>
              <a:defRPr sz="57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49" name="Google Shape;49;p3"/>
          <p:cNvGrpSpPr/>
          <p:nvPr/>
        </p:nvGrpSpPr>
        <p:grpSpPr>
          <a:xfrm>
            <a:off x="0" y="0"/>
            <a:ext cx="11901336" cy="6858000"/>
            <a:chOff x="0" y="0"/>
            <a:chExt cx="8926002" cy="5143500"/>
          </a:xfrm>
        </p:grpSpPr>
        <p:pic>
          <p:nvPicPr>
            <p:cNvPr id="50" name="Google Shape;50;p3"/>
            <p:cNvPicPr preferRelativeResize="0"/>
            <p:nvPr/>
          </p:nvPicPr>
          <p:blipFill rotWithShape="1">
            <a:blip r:embed="rId2">
              <a:alphaModFix/>
            </a:blip>
            <a:srcRect l="20286" t="-1723" b="21575"/>
            <a:stretch/>
          </p:blipFill>
          <p:spPr>
            <a:xfrm>
              <a:off x="0" y="1596675"/>
              <a:ext cx="4299424" cy="3546826"/>
            </a:xfrm>
            <a:prstGeom prst="rect">
              <a:avLst/>
            </a:prstGeom>
            <a:noFill/>
            <a:ln>
              <a:noFill/>
            </a:ln>
          </p:spPr>
        </p:pic>
        <p:pic>
          <p:nvPicPr>
            <p:cNvPr id="51" name="Google Shape;51;p3"/>
            <p:cNvPicPr preferRelativeResize="0"/>
            <p:nvPr/>
          </p:nvPicPr>
          <p:blipFill rotWithShape="1">
            <a:blip r:embed="rId3">
              <a:alphaModFix/>
            </a:blip>
            <a:srcRect l="31534"/>
            <a:stretch/>
          </p:blipFill>
          <p:spPr>
            <a:xfrm>
              <a:off x="1" y="1045050"/>
              <a:ext cx="1152050" cy="1238300"/>
            </a:xfrm>
            <a:prstGeom prst="rect">
              <a:avLst/>
            </a:prstGeom>
            <a:noFill/>
            <a:ln>
              <a:noFill/>
            </a:ln>
          </p:spPr>
        </p:pic>
        <p:pic>
          <p:nvPicPr>
            <p:cNvPr id="52" name="Google Shape;52;p3"/>
            <p:cNvPicPr preferRelativeResize="0"/>
            <p:nvPr/>
          </p:nvPicPr>
          <p:blipFill rotWithShape="1">
            <a:blip r:embed="rId4">
              <a:alphaModFix/>
            </a:blip>
            <a:srcRect b="33744"/>
            <a:stretch/>
          </p:blipFill>
          <p:spPr>
            <a:xfrm>
              <a:off x="2162925" y="4085000"/>
              <a:ext cx="2601425" cy="1058500"/>
            </a:xfrm>
            <a:prstGeom prst="rect">
              <a:avLst/>
            </a:prstGeom>
            <a:noFill/>
            <a:ln>
              <a:noFill/>
            </a:ln>
          </p:spPr>
        </p:pic>
        <p:pic>
          <p:nvPicPr>
            <p:cNvPr id="53" name="Google Shape;53;p3"/>
            <p:cNvPicPr preferRelativeResize="0"/>
            <p:nvPr/>
          </p:nvPicPr>
          <p:blipFill rotWithShape="1">
            <a:blip r:embed="rId5">
              <a:alphaModFix/>
            </a:blip>
            <a:srcRect l="2381" t="55317"/>
            <a:stretch/>
          </p:blipFill>
          <p:spPr>
            <a:xfrm>
              <a:off x="0" y="0"/>
              <a:ext cx="8926002" cy="1107450"/>
            </a:xfrm>
            <a:prstGeom prst="rect">
              <a:avLst/>
            </a:prstGeom>
            <a:noFill/>
            <a:ln>
              <a:noFill/>
            </a:ln>
          </p:spPr>
        </p:pic>
        <p:pic>
          <p:nvPicPr>
            <p:cNvPr id="54" name="Google Shape;54;p3"/>
            <p:cNvPicPr preferRelativeResize="0"/>
            <p:nvPr/>
          </p:nvPicPr>
          <p:blipFill rotWithShape="1">
            <a:blip r:embed="rId6">
              <a:alphaModFix/>
            </a:blip>
            <a:srcRect l="36487"/>
            <a:stretch/>
          </p:blipFill>
          <p:spPr>
            <a:xfrm>
              <a:off x="4" y="2752350"/>
              <a:ext cx="1460250" cy="1801000"/>
            </a:xfrm>
            <a:prstGeom prst="rect">
              <a:avLst/>
            </a:prstGeom>
            <a:noFill/>
            <a:ln>
              <a:noFill/>
            </a:ln>
          </p:spPr>
        </p:pic>
      </p:grpSp>
      <p:grpSp>
        <p:nvGrpSpPr>
          <p:cNvPr id="55" name="Google Shape;55;p3"/>
          <p:cNvGrpSpPr/>
          <p:nvPr/>
        </p:nvGrpSpPr>
        <p:grpSpPr>
          <a:xfrm>
            <a:off x="-39893" y="925033"/>
            <a:ext cx="11776960" cy="5694211"/>
            <a:chOff x="-29920" y="693775"/>
            <a:chExt cx="8832720" cy="4270658"/>
          </a:xfrm>
        </p:grpSpPr>
        <p:grpSp>
          <p:nvGrpSpPr>
            <p:cNvPr id="56" name="Google Shape;56;p3"/>
            <p:cNvGrpSpPr/>
            <p:nvPr/>
          </p:nvGrpSpPr>
          <p:grpSpPr>
            <a:xfrm>
              <a:off x="1217575" y="693775"/>
              <a:ext cx="7585225" cy="4270650"/>
              <a:chOff x="1217575" y="693775"/>
              <a:chExt cx="7585225" cy="4270650"/>
            </a:xfrm>
          </p:grpSpPr>
          <p:sp>
            <p:nvSpPr>
              <p:cNvPr id="57" name="Google Shape;57;p3"/>
              <p:cNvSpPr/>
              <p:nvPr/>
            </p:nvSpPr>
            <p:spPr>
              <a:xfrm>
                <a:off x="8591900" y="40659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7726675" y="4927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8565800" y="443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8765600" y="42507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629100" y="4863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8188550" y="4800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8728400" y="6937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87325" y="8555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8565800"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8728400" y="1264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8001150" y="48263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1217575" y="979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 name="Google Shape;69;p3"/>
            <p:cNvSpPr/>
            <p:nvPr/>
          </p:nvSpPr>
          <p:spPr>
            <a:xfrm>
              <a:off x="-29920" y="23881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 name="Google Shape;70;p3"/>
            <p:cNvGrpSpPr/>
            <p:nvPr/>
          </p:nvGrpSpPr>
          <p:grpSpPr>
            <a:xfrm>
              <a:off x="7283126" y="4765405"/>
              <a:ext cx="170184" cy="199027"/>
              <a:chOff x="3938129" y="1563480"/>
              <a:chExt cx="400999" cy="468962"/>
            </a:xfrm>
          </p:grpSpPr>
          <p:sp>
            <p:nvSpPr>
              <p:cNvPr id="71" name="Google Shape;71;p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 name="Google Shape;81;p3"/>
            <p:cNvSpPr/>
            <p:nvPr/>
          </p:nvSpPr>
          <p:spPr>
            <a:xfrm>
              <a:off x="8582145" y="156354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60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108"/>
        <p:cNvGrpSpPr/>
        <p:nvPr/>
      </p:nvGrpSpPr>
      <p:grpSpPr>
        <a:xfrm>
          <a:off x="0" y="0"/>
          <a:ext cx="0" cy="0"/>
          <a:chOff x="0" y="0"/>
          <a:chExt cx="0" cy="0"/>
        </a:xfrm>
      </p:grpSpPr>
      <p:sp>
        <p:nvSpPr>
          <p:cNvPr id="109" name="Google Shape;109;p5"/>
          <p:cNvSpPr txBox="1">
            <a:spLocks noGrp="1"/>
          </p:cNvSpPr>
          <p:nvPr>
            <p:ph type="subTitle" idx="1"/>
          </p:nvPr>
        </p:nvSpPr>
        <p:spPr>
          <a:xfrm>
            <a:off x="900400" y="3786400"/>
            <a:ext cx="3936400" cy="84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5"/>
          <p:cNvSpPr txBox="1">
            <a:spLocks noGrp="1"/>
          </p:cNvSpPr>
          <p:nvPr>
            <p:ph type="subTitle" idx="2"/>
          </p:nvPr>
        </p:nvSpPr>
        <p:spPr>
          <a:xfrm>
            <a:off x="7355200" y="3786467"/>
            <a:ext cx="3936400" cy="84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5"/>
          <p:cNvSpPr txBox="1">
            <a:spLocks noGrp="1"/>
          </p:cNvSpPr>
          <p:nvPr>
            <p:ph type="title"/>
          </p:nvPr>
        </p:nvSpPr>
        <p:spPr>
          <a:xfrm>
            <a:off x="9004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r"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2" name="Google Shape;112;p5"/>
          <p:cNvSpPr txBox="1">
            <a:spLocks noGrp="1"/>
          </p:cNvSpPr>
          <p:nvPr>
            <p:ph type="title" idx="3"/>
          </p:nvPr>
        </p:nvSpPr>
        <p:spPr>
          <a:xfrm>
            <a:off x="7355217" y="3163467"/>
            <a:ext cx="3936400" cy="62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13" name="Google Shape;113;p5"/>
          <p:cNvSpPr txBox="1">
            <a:spLocks noGrp="1"/>
          </p:cNvSpPr>
          <p:nvPr>
            <p:ph type="title" idx="4"/>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4" name="Google Shape;114;p5"/>
          <p:cNvGrpSpPr/>
          <p:nvPr/>
        </p:nvGrpSpPr>
        <p:grpSpPr>
          <a:xfrm>
            <a:off x="-1" y="304900"/>
            <a:ext cx="12192005" cy="6553101"/>
            <a:chOff x="-1" y="228675"/>
            <a:chExt cx="9144004" cy="4914826"/>
          </a:xfrm>
        </p:grpSpPr>
        <p:pic>
          <p:nvPicPr>
            <p:cNvPr id="115" name="Google Shape;115;p5"/>
            <p:cNvPicPr preferRelativeResize="0"/>
            <p:nvPr/>
          </p:nvPicPr>
          <p:blipFill rotWithShape="1">
            <a:blip r:embed="rId2">
              <a:alphaModFix/>
            </a:blip>
            <a:srcRect b="39972"/>
            <a:stretch/>
          </p:blipFill>
          <p:spPr>
            <a:xfrm>
              <a:off x="377725" y="3559250"/>
              <a:ext cx="1427501" cy="1584251"/>
            </a:xfrm>
            <a:prstGeom prst="rect">
              <a:avLst/>
            </a:prstGeom>
            <a:noFill/>
            <a:ln>
              <a:noFill/>
            </a:ln>
          </p:spPr>
        </p:pic>
        <p:pic>
          <p:nvPicPr>
            <p:cNvPr id="116" name="Google Shape;116;p5"/>
            <p:cNvPicPr preferRelativeResize="0"/>
            <p:nvPr/>
          </p:nvPicPr>
          <p:blipFill rotWithShape="1">
            <a:blip r:embed="rId3">
              <a:alphaModFix/>
            </a:blip>
            <a:srcRect l="42508" b="27896"/>
            <a:stretch/>
          </p:blipFill>
          <p:spPr>
            <a:xfrm>
              <a:off x="0" y="3381900"/>
              <a:ext cx="1369475" cy="1761600"/>
            </a:xfrm>
            <a:prstGeom prst="rect">
              <a:avLst/>
            </a:prstGeom>
            <a:noFill/>
            <a:ln>
              <a:noFill/>
            </a:ln>
          </p:spPr>
        </p:pic>
        <p:pic>
          <p:nvPicPr>
            <p:cNvPr id="117" name="Google Shape;117;p5"/>
            <p:cNvPicPr preferRelativeResize="0"/>
            <p:nvPr/>
          </p:nvPicPr>
          <p:blipFill rotWithShape="1">
            <a:blip r:embed="rId4">
              <a:alphaModFix/>
            </a:blip>
            <a:srcRect r="34258" b="8206"/>
            <a:stretch/>
          </p:blipFill>
          <p:spPr>
            <a:xfrm>
              <a:off x="6637825" y="3474500"/>
              <a:ext cx="2506175" cy="1669000"/>
            </a:xfrm>
            <a:prstGeom prst="rect">
              <a:avLst/>
            </a:prstGeom>
            <a:noFill/>
            <a:ln>
              <a:noFill/>
            </a:ln>
          </p:spPr>
        </p:pic>
        <p:pic>
          <p:nvPicPr>
            <p:cNvPr id="118" name="Google Shape;118;p5"/>
            <p:cNvPicPr preferRelativeResize="0"/>
            <p:nvPr/>
          </p:nvPicPr>
          <p:blipFill rotWithShape="1">
            <a:blip r:embed="rId5">
              <a:alphaModFix/>
            </a:blip>
            <a:srcRect l="34383" r="10159"/>
            <a:stretch/>
          </p:blipFill>
          <p:spPr>
            <a:xfrm>
              <a:off x="0" y="1174500"/>
              <a:ext cx="1061600" cy="1175550"/>
            </a:xfrm>
            <a:prstGeom prst="rect">
              <a:avLst/>
            </a:prstGeom>
            <a:noFill/>
            <a:ln>
              <a:noFill/>
            </a:ln>
          </p:spPr>
        </p:pic>
        <p:pic>
          <p:nvPicPr>
            <p:cNvPr id="119" name="Google Shape;119;p5"/>
            <p:cNvPicPr preferRelativeResize="0"/>
            <p:nvPr/>
          </p:nvPicPr>
          <p:blipFill rotWithShape="1">
            <a:blip r:embed="rId6">
              <a:alphaModFix/>
            </a:blip>
            <a:srcRect b="44183"/>
            <a:stretch/>
          </p:blipFill>
          <p:spPr>
            <a:xfrm>
              <a:off x="2226000" y="4433651"/>
              <a:ext cx="4692001" cy="709850"/>
            </a:xfrm>
            <a:prstGeom prst="rect">
              <a:avLst/>
            </a:prstGeom>
            <a:noFill/>
            <a:ln>
              <a:noFill/>
            </a:ln>
          </p:spPr>
        </p:pic>
        <p:pic>
          <p:nvPicPr>
            <p:cNvPr id="120" name="Google Shape;120;p5"/>
            <p:cNvPicPr preferRelativeResize="0"/>
            <p:nvPr/>
          </p:nvPicPr>
          <p:blipFill rotWithShape="1">
            <a:blip r:embed="rId7">
              <a:alphaModFix/>
            </a:blip>
            <a:srcRect l="20760" b="13058"/>
            <a:stretch/>
          </p:blipFill>
          <p:spPr>
            <a:xfrm>
              <a:off x="-1" y="4037800"/>
              <a:ext cx="1369475" cy="1105701"/>
            </a:xfrm>
            <a:prstGeom prst="rect">
              <a:avLst/>
            </a:prstGeom>
            <a:noFill/>
            <a:ln>
              <a:noFill/>
            </a:ln>
          </p:spPr>
        </p:pic>
        <p:pic>
          <p:nvPicPr>
            <p:cNvPr id="121" name="Google Shape;121;p5"/>
            <p:cNvPicPr preferRelativeResize="0"/>
            <p:nvPr/>
          </p:nvPicPr>
          <p:blipFill rotWithShape="1">
            <a:blip r:embed="rId3">
              <a:alphaModFix/>
            </a:blip>
            <a:srcRect l="46198" b="27896"/>
            <a:stretch/>
          </p:blipFill>
          <p:spPr>
            <a:xfrm flipH="1">
              <a:off x="7862425" y="3381900"/>
              <a:ext cx="1281575" cy="1761600"/>
            </a:xfrm>
            <a:prstGeom prst="rect">
              <a:avLst/>
            </a:prstGeom>
            <a:noFill/>
            <a:ln>
              <a:noFill/>
            </a:ln>
          </p:spPr>
        </p:pic>
        <p:pic>
          <p:nvPicPr>
            <p:cNvPr id="122" name="Google Shape;122;p5"/>
            <p:cNvPicPr preferRelativeResize="0"/>
            <p:nvPr/>
          </p:nvPicPr>
          <p:blipFill rotWithShape="1">
            <a:blip r:embed="rId7">
              <a:alphaModFix/>
            </a:blip>
            <a:srcRect r="44760"/>
            <a:stretch/>
          </p:blipFill>
          <p:spPr>
            <a:xfrm>
              <a:off x="8189353" y="1014550"/>
              <a:ext cx="954650" cy="1271800"/>
            </a:xfrm>
            <a:prstGeom prst="rect">
              <a:avLst/>
            </a:prstGeom>
            <a:noFill/>
            <a:ln>
              <a:noFill/>
            </a:ln>
          </p:spPr>
        </p:pic>
        <p:sp>
          <p:nvSpPr>
            <p:cNvPr id="123" name="Google Shape;123;p5"/>
            <p:cNvSpPr/>
            <p:nvPr/>
          </p:nvSpPr>
          <p:spPr>
            <a:xfrm>
              <a:off x="8978000" y="3138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80325" y="25875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044425" y="2286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a:off x="317525" y="10652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377075" y="277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2129100" y="47383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8850225" y="2904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8850225" y="702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8722150" y="3112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8748250" y="463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1948563" y="473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50975" y="23726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35" name="Google Shape;135;p5"/>
            <p:cNvPicPr preferRelativeResize="0"/>
            <p:nvPr/>
          </p:nvPicPr>
          <p:blipFill rotWithShape="1">
            <a:blip r:embed="rId8">
              <a:alphaModFix/>
            </a:blip>
            <a:srcRect b="31982"/>
            <a:stretch/>
          </p:blipFill>
          <p:spPr>
            <a:xfrm>
              <a:off x="7008625" y="4144475"/>
              <a:ext cx="1127475" cy="999026"/>
            </a:xfrm>
            <a:prstGeom prst="rect">
              <a:avLst/>
            </a:prstGeom>
            <a:noFill/>
            <a:ln>
              <a:noFill/>
            </a:ln>
          </p:spPr>
        </p:pic>
      </p:grpSp>
    </p:spTree>
    <p:extLst>
      <p:ext uri="{BB962C8B-B14F-4D97-AF65-F5344CB8AC3E}">
        <p14:creationId xmlns:p14="http://schemas.microsoft.com/office/powerpoint/2010/main" val="1219627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gradFill>
          <a:gsLst>
            <a:gs pos="0">
              <a:schemeClr val="lt1"/>
            </a:gs>
            <a:gs pos="50000">
              <a:schemeClr val="dk2"/>
            </a:gs>
            <a:gs pos="100000">
              <a:schemeClr val="lt2"/>
            </a:gs>
          </a:gsLst>
          <a:path path="circle">
            <a:fillToRect l="100000" b="100000"/>
          </a:path>
          <a:tileRect t="-100000" r="-100000"/>
        </a:gradFill>
        <a:effectLst/>
      </p:bgPr>
    </p:bg>
    <p:spTree>
      <p:nvGrpSpPr>
        <p:cNvPr id="1" name="Shape 206"/>
        <p:cNvGrpSpPr/>
        <p:nvPr/>
      </p:nvGrpSpPr>
      <p:grpSpPr>
        <a:xfrm>
          <a:off x="0" y="0"/>
          <a:ext cx="0" cy="0"/>
          <a:chOff x="0" y="0"/>
          <a:chExt cx="0" cy="0"/>
        </a:xfrm>
      </p:grpSpPr>
      <p:sp>
        <p:nvSpPr>
          <p:cNvPr id="207" name="Google Shape;207;p9"/>
          <p:cNvSpPr txBox="1">
            <a:spLocks noGrp="1"/>
          </p:cNvSpPr>
          <p:nvPr>
            <p:ph type="title"/>
          </p:nvPr>
        </p:nvSpPr>
        <p:spPr>
          <a:xfrm>
            <a:off x="2757800" y="2016600"/>
            <a:ext cx="6676400" cy="1252000"/>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08" name="Google Shape;208;p9"/>
          <p:cNvSpPr txBox="1">
            <a:spLocks noGrp="1"/>
          </p:cNvSpPr>
          <p:nvPr>
            <p:ph type="subTitle" idx="1"/>
          </p:nvPr>
        </p:nvSpPr>
        <p:spPr>
          <a:xfrm>
            <a:off x="2757667" y="3325800"/>
            <a:ext cx="6676400" cy="15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9" name="Google Shape;209;p9"/>
          <p:cNvGrpSpPr/>
          <p:nvPr/>
        </p:nvGrpSpPr>
        <p:grpSpPr>
          <a:xfrm>
            <a:off x="-3" y="-302250"/>
            <a:ext cx="12192003" cy="7160251"/>
            <a:chOff x="-2" y="-226687"/>
            <a:chExt cx="9144002" cy="5370188"/>
          </a:xfrm>
        </p:grpSpPr>
        <p:pic>
          <p:nvPicPr>
            <p:cNvPr id="210" name="Google Shape;210;p9"/>
            <p:cNvPicPr preferRelativeResize="0"/>
            <p:nvPr/>
          </p:nvPicPr>
          <p:blipFill rotWithShape="1">
            <a:blip r:embed="rId2">
              <a:alphaModFix/>
            </a:blip>
            <a:srcRect l="49212" b="12960"/>
            <a:stretch/>
          </p:blipFill>
          <p:spPr>
            <a:xfrm>
              <a:off x="0" y="703981"/>
              <a:ext cx="2068451" cy="4436476"/>
            </a:xfrm>
            <a:prstGeom prst="rect">
              <a:avLst/>
            </a:prstGeom>
            <a:noFill/>
            <a:ln>
              <a:noFill/>
            </a:ln>
          </p:spPr>
        </p:pic>
        <p:pic>
          <p:nvPicPr>
            <p:cNvPr id="211" name="Google Shape;211;p9"/>
            <p:cNvPicPr preferRelativeResize="0"/>
            <p:nvPr/>
          </p:nvPicPr>
          <p:blipFill rotWithShape="1">
            <a:blip r:embed="rId3">
              <a:alphaModFix/>
            </a:blip>
            <a:srcRect l="45021" b="41857"/>
            <a:stretch/>
          </p:blipFill>
          <p:spPr>
            <a:xfrm>
              <a:off x="4" y="3817998"/>
              <a:ext cx="2627999" cy="1325500"/>
            </a:xfrm>
            <a:prstGeom prst="rect">
              <a:avLst/>
            </a:prstGeom>
            <a:noFill/>
            <a:ln>
              <a:noFill/>
            </a:ln>
          </p:spPr>
        </p:pic>
        <p:pic>
          <p:nvPicPr>
            <p:cNvPr id="212" name="Google Shape;212;p9"/>
            <p:cNvPicPr preferRelativeResize="0"/>
            <p:nvPr/>
          </p:nvPicPr>
          <p:blipFill rotWithShape="1">
            <a:blip r:embed="rId4">
              <a:alphaModFix/>
            </a:blip>
            <a:srcRect l="52387" b="19955"/>
            <a:stretch/>
          </p:blipFill>
          <p:spPr>
            <a:xfrm>
              <a:off x="-2" y="2494675"/>
              <a:ext cx="1536226" cy="2648826"/>
            </a:xfrm>
            <a:prstGeom prst="rect">
              <a:avLst/>
            </a:prstGeom>
            <a:noFill/>
            <a:ln>
              <a:noFill/>
            </a:ln>
          </p:spPr>
        </p:pic>
        <p:pic>
          <p:nvPicPr>
            <p:cNvPr id="213" name="Google Shape;213;p9"/>
            <p:cNvPicPr preferRelativeResize="0"/>
            <p:nvPr/>
          </p:nvPicPr>
          <p:blipFill>
            <a:blip r:embed="rId5">
              <a:alphaModFix/>
            </a:blip>
            <a:stretch>
              <a:fillRect/>
            </a:stretch>
          </p:blipFill>
          <p:spPr>
            <a:xfrm>
              <a:off x="58641" y="-31850"/>
              <a:ext cx="2974850" cy="1826852"/>
            </a:xfrm>
            <a:prstGeom prst="rect">
              <a:avLst/>
            </a:prstGeom>
            <a:noFill/>
            <a:ln>
              <a:noFill/>
            </a:ln>
          </p:spPr>
        </p:pic>
        <p:pic>
          <p:nvPicPr>
            <p:cNvPr id="214" name="Google Shape;214;p9"/>
            <p:cNvPicPr preferRelativeResize="0"/>
            <p:nvPr/>
          </p:nvPicPr>
          <p:blipFill>
            <a:blip r:embed="rId6">
              <a:alphaModFix/>
            </a:blip>
            <a:stretch>
              <a:fillRect/>
            </a:stretch>
          </p:blipFill>
          <p:spPr>
            <a:xfrm>
              <a:off x="5242348" y="-226687"/>
              <a:ext cx="2282475" cy="1533360"/>
            </a:xfrm>
            <a:prstGeom prst="rect">
              <a:avLst/>
            </a:prstGeom>
            <a:noFill/>
            <a:ln>
              <a:noFill/>
            </a:ln>
          </p:spPr>
        </p:pic>
        <p:pic>
          <p:nvPicPr>
            <p:cNvPr id="215" name="Google Shape;215;p9"/>
            <p:cNvPicPr preferRelativeResize="0"/>
            <p:nvPr/>
          </p:nvPicPr>
          <p:blipFill rotWithShape="1">
            <a:blip r:embed="rId7">
              <a:alphaModFix/>
            </a:blip>
            <a:srcRect r="41911" b="45471"/>
            <a:stretch/>
          </p:blipFill>
          <p:spPr>
            <a:xfrm>
              <a:off x="5726500" y="3385670"/>
              <a:ext cx="3417499" cy="1757824"/>
            </a:xfrm>
            <a:prstGeom prst="rect">
              <a:avLst/>
            </a:prstGeom>
            <a:noFill/>
            <a:ln>
              <a:noFill/>
            </a:ln>
          </p:spPr>
        </p:pic>
        <p:pic>
          <p:nvPicPr>
            <p:cNvPr id="216" name="Google Shape;216;p9"/>
            <p:cNvPicPr preferRelativeResize="0"/>
            <p:nvPr/>
          </p:nvPicPr>
          <p:blipFill rotWithShape="1">
            <a:blip r:embed="rId8">
              <a:alphaModFix/>
            </a:blip>
            <a:srcRect b="48717"/>
            <a:stretch/>
          </p:blipFill>
          <p:spPr>
            <a:xfrm>
              <a:off x="4084775" y="4087344"/>
              <a:ext cx="2798624" cy="1056150"/>
            </a:xfrm>
            <a:prstGeom prst="rect">
              <a:avLst/>
            </a:prstGeom>
            <a:noFill/>
            <a:ln>
              <a:noFill/>
            </a:ln>
          </p:spPr>
        </p:pic>
        <p:pic>
          <p:nvPicPr>
            <p:cNvPr id="217" name="Google Shape;217;p9"/>
            <p:cNvPicPr preferRelativeResize="0"/>
            <p:nvPr/>
          </p:nvPicPr>
          <p:blipFill rotWithShape="1">
            <a:blip r:embed="rId9">
              <a:alphaModFix/>
            </a:blip>
            <a:srcRect r="21327" b="52945"/>
            <a:stretch/>
          </p:blipFill>
          <p:spPr>
            <a:xfrm>
              <a:off x="7075548" y="4174400"/>
              <a:ext cx="2068451" cy="969099"/>
            </a:xfrm>
            <a:prstGeom prst="rect">
              <a:avLst/>
            </a:prstGeom>
            <a:noFill/>
            <a:ln>
              <a:noFill/>
            </a:ln>
          </p:spPr>
        </p:pic>
      </p:grpSp>
      <p:grpSp>
        <p:nvGrpSpPr>
          <p:cNvPr id="218" name="Google Shape;218;p9"/>
          <p:cNvGrpSpPr/>
          <p:nvPr/>
        </p:nvGrpSpPr>
        <p:grpSpPr>
          <a:xfrm>
            <a:off x="2849768" y="220000"/>
            <a:ext cx="8715233" cy="6037200"/>
            <a:chOff x="2137325" y="165000"/>
            <a:chExt cx="6536425" cy="4527900"/>
          </a:xfrm>
        </p:grpSpPr>
        <p:sp>
          <p:nvSpPr>
            <p:cNvPr id="219" name="Google Shape;219;p9"/>
            <p:cNvSpPr/>
            <p:nvPr/>
          </p:nvSpPr>
          <p:spPr>
            <a:xfrm>
              <a:off x="3347759" y="433335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4278920" y="2261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8424001" y="11000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2137325" y="165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9"/>
            <p:cNvSpPr/>
            <p:nvPr/>
          </p:nvSpPr>
          <p:spPr>
            <a:xfrm>
              <a:off x="3952675" y="44227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9"/>
            <p:cNvSpPr/>
            <p:nvPr/>
          </p:nvSpPr>
          <p:spPr>
            <a:xfrm>
              <a:off x="4227225" y="495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9"/>
            <p:cNvSpPr/>
            <p:nvPr/>
          </p:nvSpPr>
          <p:spPr>
            <a:xfrm>
              <a:off x="2174525" y="27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9"/>
            <p:cNvSpPr/>
            <p:nvPr/>
          </p:nvSpPr>
          <p:spPr>
            <a:xfrm>
              <a:off x="289637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9"/>
            <p:cNvSpPr/>
            <p:nvPr/>
          </p:nvSpPr>
          <p:spPr>
            <a:xfrm>
              <a:off x="2270100" y="2262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9"/>
            <p:cNvSpPr/>
            <p:nvPr/>
          </p:nvSpPr>
          <p:spPr>
            <a:xfrm>
              <a:off x="4078550" y="31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8636550" y="88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059825" y="46035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8468350" y="736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9"/>
            <p:cNvSpPr/>
            <p:nvPr/>
          </p:nvSpPr>
          <p:spPr>
            <a:xfrm>
              <a:off x="4142225" y="41740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9"/>
            <p:cNvSpPr/>
            <p:nvPr/>
          </p:nvSpPr>
          <p:spPr>
            <a:xfrm>
              <a:off x="4227225" y="43333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538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0"/>
        <p:cNvGrpSpPr/>
        <p:nvPr/>
      </p:nvGrpSpPr>
      <p:grpSpPr>
        <a:xfrm>
          <a:off x="0" y="0"/>
          <a:ext cx="0" cy="0"/>
          <a:chOff x="0" y="0"/>
          <a:chExt cx="0" cy="0"/>
        </a:xfrm>
      </p:grpSpPr>
      <p:sp>
        <p:nvSpPr>
          <p:cNvPr id="241" name="Google Shape;241;p11"/>
          <p:cNvSpPr txBox="1">
            <a:spLocks noGrp="1"/>
          </p:cNvSpPr>
          <p:nvPr>
            <p:ph type="subTitle" idx="1"/>
          </p:nvPr>
        </p:nvSpPr>
        <p:spPr>
          <a:xfrm>
            <a:off x="4712400" y="4442400"/>
            <a:ext cx="6519600" cy="587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2" name="Google Shape;242;p11"/>
          <p:cNvSpPr txBox="1">
            <a:spLocks noGrp="1"/>
          </p:cNvSpPr>
          <p:nvPr>
            <p:ph type="title" hasCustomPrompt="1"/>
          </p:nvPr>
        </p:nvSpPr>
        <p:spPr>
          <a:xfrm rot="422">
            <a:off x="4712367" y="1828800"/>
            <a:ext cx="6519600" cy="2410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ctr">
              <a:spcBef>
                <a:spcPts val="0"/>
              </a:spcBef>
              <a:spcAft>
                <a:spcPts val="0"/>
              </a:spcAft>
              <a:buSzPts val="9600"/>
              <a:buNone/>
              <a:defRPr sz="14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243" name="Google Shape;243;p11"/>
          <p:cNvGrpSpPr/>
          <p:nvPr/>
        </p:nvGrpSpPr>
        <p:grpSpPr>
          <a:xfrm>
            <a:off x="0" y="2"/>
            <a:ext cx="12192000" cy="6858003"/>
            <a:chOff x="0" y="2"/>
            <a:chExt cx="9144000" cy="5143502"/>
          </a:xfrm>
        </p:grpSpPr>
        <p:pic>
          <p:nvPicPr>
            <p:cNvPr id="244" name="Google Shape;244;p11"/>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245" name="Google Shape;245;p11"/>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246" name="Google Shape;246;p11"/>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247" name="Google Shape;247;p11"/>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248" name="Google Shape;248;p11"/>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249" name="Google Shape;249;p11"/>
          <p:cNvGrpSpPr/>
          <p:nvPr/>
        </p:nvGrpSpPr>
        <p:grpSpPr>
          <a:xfrm>
            <a:off x="793502" y="211733"/>
            <a:ext cx="11043041" cy="6348603"/>
            <a:chOff x="595126" y="158800"/>
            <a:chExt cx="8282281" cy="4761452"/>
          </a:xfrm>
        </p:grpSpPr>
        <p:sp>
          <p:nvSpPr>
            <p:cNvPr id="250" name="Google Shape;250;p11"/>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1"/>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1"/>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1"/>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1"/>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1"/>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1"/>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1"/>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1"/>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1"/>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1"/>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1"/>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372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extLst>
      <p:ext uri="{BB962C8B-B14F-4D97-AF65-F5344CB8AC3E}">
        <p14:creationId xmlns:p14="http://schemas.microsoft.com/office/powerpoint/2010/main" val="3471789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263"/>
        <p:cNvGrpSpPr/>
        <p:nvPr/>
      </p:nvGrpSpPr>
      <p:grpSpPr>
        <a:xfrm>
          <a:off x="0" y="0"/>
          <a:ext cx="0" cy="0"/>
          <a:chOff x="0" y="0"/>
          <a:chExt cx="0" cy="0"/>
        </a:xfrm>
      </p:grpSpPr>
      <p:sp>
        <p:nvSpPr>
          <p:cNvPr id="264" name="Google Shape;264;p13"/>
          <p:cNvSpPr txBox="1">
            <a:spLocks noGrp="1"/>
          </p:cNvSpPr>
          <p:nvPr>
            <p:ph type="title" hasCustomPrompt="1"/>
          </p:nvPr>
        </p:nvSpPr>
        <p:spPr>
          <a:xfrm rot="1973">
            <a:off x="9600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5" name="Google Shape;265;p13"/>
          <p:cNvSpPr txBox="1">
            <a:spLocks noGrp="1"/>
          </p:cNvSpPr>
          <p:nvPr>
            <p:ph type="title" idx="2"/>
          </p:nvPr>
        </p:nvSpPr>
        <p:spPr>
          <a:xfrm>
            <a:off x="9600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6" name="Google Shape;266;p13"/>
          <p:cNvSpPr txBox="1">
            <a:spLocks noGrp="1"/>
          </p:cNvSpPr>
          <p:nvPr>
            <p:ph type="subTitle" idx="1"/>
          </p:nvPr>
        </p:nvSpPr>
        <p:spPr>
          <a:xfrm>
            <a:off x="9600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3"/>
          <p:cNvSpPr txBox="1">
            <a:spLocks noGrp="1"/>
          </p:cNvSpPr>
          <p:nvPr>
            <p:ph type="title" idx="3" hasCustomPrompt="1"/>
          </p:nvPr>
        </p:nvSpPr>
        <p:spPr>
          <a:xfrm rot="1973">
            <a:off x="9600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68" name="Google Shape;268;p13"/>
          <p:cNvSpPr txBox="1">
            <a:spLocks noGrp="1"/>
          </p:cNvSpPr>
          <p:nvPr>
            <p:ph type="title" idx="4"/>
          </p:nvPr>
        </p:nvSpPr>
        <p:spPr>
          <a:xfrm>
            <a:off x="9600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69" name="Google Shape;269;p13"/>
          <p:cNvSpPr txBox="1">
            <a:spLocks noGrp="1"/>
          </p:cNvSpPr>
          <p:nvPr>
            <p:ph type="subTitle" idx="5"/>
          </p:nvPr>
        </p:nvSpPr>
        <p:spPr>
          <a:xfrm>
            <a:off x="9600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6" hasCustomPrompt="1"/>
          </p:nvPr>
        </p:nvSpPr>
        <p:spPr>
          <a:xfrm rot="1973">
            <a:off x="4538400" y="1749217"/>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1" name="Google Shape;271;p13"/>
          <p:cNvSpPr txBox="1">
            <a:spLocks noGrp="1"/>
          </p:cNvSpPr>
          <p:nvPr>
            <p:ph type="title" idx="7"/>
          </p:nvPr>
        </p:nvSpPr>
        <p:spPr>
          <a:xfrm>
            <a:off x="4538400" y="2428433"/>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2" name="Google Shape;272;p13"/>
          <p:cNvSpPr txBox="1">
            <a:spLocks noGrp="1"/>
          </p:cNvSpPr>
          <p:nvPr>
            <p:ph type="subTitle" idx="8"/>
          </p:nvPr>
        </p:nvSpPr>
        <p:spPr>
          <a:xfrm>
            <a:off x="4538400" y="3090809"/>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3"/>
          <p:cNvSpPr txBox="1">
            <a:spLocks noGrp="1"/>
          </p:cNvSpPr>
          <p:nvPr>
            <p:ph type="title" idx="9" hasCustomPrompt="1"/>
          </p:nvPr>
        </p:nvSpPr>
        <p:spPr>
          <a:xfrm rot="1973">
            <a:off x="4538400" y="4032284"/>
            <a:ext cx="1393600" cy="7632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3000"/>
              <a:buNone/>
              <a:defRPr sz="4800">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74" name="Google Shape;274;p13"/>
          <p:cNvSpPr txBox="1">
            <a:spLocks noGrp="1"/>
          </p:cNvSpPr>
          <p:nvPr>
            <p:ph type="title" idx="13"/>
          </p:nvPr>
        </p:nvSpPr>
        <p:spPr>
          <a:xfrm>
            <a:off x="4538400" y="4711868"/>
            <a:ext cx="3115200" cy="652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2400"/>
              <a:buNone/>
              <a:defRPr sz="2667"/>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75" name="Google Shape;275;p13"/>
          <p:cNvSpPr txBox="1">
            <a:spLocks noGrp="1"/>
          </p:cNvSpPr>
          <p:nvPr>
            <p:ph type="subTitle" idx="14"/>
          </p:nvPr>
        </p:nvSpPr>
        <p:spPr>
          <a:xfrm>
            <a:off x="4538400" y="5374003"/>
            <a:ext cx="3115200" cy="7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15"/>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77" name="Google Shape;277;p13"/>
          <p:cNvGrpSpPr/>
          <p:nvPr/>
        </p:nvGrpSpPr>
        <p:grpSpPr>
          <a:xfrm>
            <a:off x="8034433" y="3177832"/>
            <a:ext cx="4157569" cy="3680168"/>
            <a:chOff x="6025824" y="2383374"/>
            <a:chExt cx="3118177" cy="2760126"/>
          </a:xfrm>
        </p:grpSpPr>
        <p:pic>
          <p:nvPicPr>
            <p:cNvPr id="278" name="Google Shape;278;p13"/>
            <p:cNvPicPr preferRelativeResize="0"/>
            <p:nvPr/>
          </p:nvPicPr>
          <p:blipFill rotWithShape="1">
            <a:blip r:embed="rId2">
              <a:alphaModFix/>
            </a:blip>
            <a:srcRect b="20923"/>
            <a:stretch/>
          </p:blipFill>
          <p:spPr>
            <a:xfrm>
              <a:off x="6038775" y="3389973"/>
              <a:ext cx="2830875" cy="1753526"/>
            </a:xfrm>
            <a:prstGeom prst="rect">
              <a:avLst/>
            </a:prstGeom>
            <a:noFill/>
            <a:ln>
              <a:noFill/>
            </a:ln>
          </p:spPr>
        </p:pic>
        <p:pic>
          <p:nvPicPr>
            <p:cNvPr id="279" name="Google Shape;279;p13"/>
            <p:cNvPicPr preferRelativeResize="0"/>
            <p:nvPr/>
          </p:nvPicPr>
          <p:blipFill rotWithShape="1">
            <a:blip r:embed="rId3">
              <a:alphaModFix/>
            </a:blip>
            <a:srcRect r="9633" b="14390"/>
            <a:stretch/>
          </p:blipFill>
          <p:spPr>
            <a:xfrm>
              <a:off x="6698900" y="2383374"/>
              <a:ext cx="2445101" cy="2760126"/>
            </a:xfrm>
            <a:prstGeom prst="rect">
              <a:avLst/>
            </a:prstGeom>
            <a:noFill/>
            <a:ln>
              <a:noFill/>
            </a:ln>
          </p:spPr>
        </p:pic>
        <p:pic>
          <p:nvPicPr>
            <p:cNvPr id="280" name="Google Shape;280;p13"/>
            <p:cNvPicPr preferRelativeResize="0"/>
            <p:nvPr/>
          </p:nvPicPr>
          <p:blipFill>
            <a:blip r:embed="rId4">
              <a:alphaModFix/>
            </a:blip>
            <a:stretch>
              <a:fillRect/>
            </a:stretch>
          </p:blipFill>
          <p:spPr>
            <a:xfrm>
              <a:off x="6025824" y="3050079"/>
              <a:ext cx="1575425" cy="1058350"/>
            </a:xfrm>
            <a:prstGeom prst="rect">
              <a:avLst/>
            </a:prstGeom>
            <a:noFill/>
            <a:ln>
              <a:noFill/>
            </a:ln>
          </p:spPr>
        </p:pic>
      </p:grpSp>
      <p:grpSp>
        <p:nvGrpSpPr>
          <p:cNvPr id="281" name="Google Shape;281;p13"/>
          <p:cNvGrpSpPr/>
          <p:nvPr/>
        </p:nvGrpSpPr>
        <p:grpSpPr>
          <a:xfrm>
            <a:off x="268401" y="146267"/>
            <a:ext cx="11557801" cy="5634533"/>
            <a:chOff x="201300" y="109700"/>
            <a:chExt cx="8668351" cy="4225900"/>
          </a:xfrm>
        </p:grpSpPr>
        <p:grpSp>
          <p:nvGrpSpPr>
            <p:cNvPr id="282" name="Google Shape;282;p13"/>
            <p:cNvGrpSpPr/>
            <p:nvPr/>
          </p:nvGrpSpPr>
          <p:grpSpPr>
            <a:xfrm>
              <a:off x="212826" y="804480"/>
              <a:ext cx="170184" cy="199027"/>
              <a:chOff x="3938129" y="1563480"/>
              <a:chExt cx="400999" cy="468962"/>
            </a:xfrm>
          </p:grpSpPr>
          <p:sp>
            <p:nvSpPr>
              <p:cNvPr id="283" name="Google Shape;283;p1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3" name="Google Shape;293;p13"/>
            <p:cNvSpPr/>
            <p:nvPr/>
          </p:nvSpPr>
          <p:spPr>
            <a:xfrm>
              <a:off x="8540259" y="195094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 name="Google Shape;294;p13"/>
            <p:cNvGrpSpPr/>
            <p:nvPr/>
          </p:nvGrpSpPr>
          <p:grpSpPr>
            <a:xfrm>
              <a:off x="8776550" y="779328"/>
              <a:ext cx="93101" cy="334443"/>
              <a:chOff x="2058353" y="1704261"/>
              <a:chExt cx="219370" cy="788036"/>
            </a:xfrm>
          </p:grpSpPr>
          <p:sp>
            <p:nvSpPr>
              <p:cNvPr id="295" name="Google Shape;295;p1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7" name="Google Shape;297;p13"/>
            <p:cNvSpPr/>
            <p:nvPr/>
          </p:nvSpPr>
          <p:spPr>
            <a:xfrm>
              <a:off x="240300" y="1457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3"/>
            <p:cNvSpPr/>
            <p:nvPr/>
          </p:nvSpPr>
          <p:spPr>
            <a:xfrm>
              <a:off x="4293775" y="365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3"/>
            <p:cNvSpPr/>
            <p:nvPr/>
          </p:nvSpPr>
          <p:spPr>
            <a:xfrm>
              <a:off x="353700" y="1311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379800" y="170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3816025" y="225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4065625" y="1734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4449000" y="1097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8776550" y="16100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390900" y="38764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3"/>
            <p:cNvSpPr/>
            <p:nvPr/>
          </p:nvSpPr>
          <p:spPr>
            <a:xfrm>
              <a:off x="8602825" y="1465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4647900" y="17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201300" y="4298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201300" y="39724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327600" y="41688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796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2023643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gradFill>
          <a:gsLst>
            <a:gs pos="0">
              <a:schemeClr val="lt1"/>
            </a:gs>
            <a:gs pos="50000">
              <a:schemeClr val="dk2"/>
            </a:gs>
            <a:gs pos="100000">
              <a:schemeClr val="lt2"/>
            </a:gs>
          </a:gsLst>
          <a:path path="circle">
            <a:fillToRect l="100000" t="100000"/>
          </a:path>
          <a:tileRect r="-100000" b="-100000"/>
        </a:gradFill>
        <a:effectLst/>
      </p:bgPr>
    </p:bg>
    <p:spTree>
      <p:nvGrpSpPr>
        <p:cNvPr id="1" name="Shape 345"/>
        <p:cNvGrpSpPr/>
        <p:nvPr/>
      </p:nvGrpSpPr>
      <p:grpSpPr>
        <a:xfrm>
          <a:off x="0" y="0"/>
          <a:ext cx="0" cy="0"/>
          <a:chOff x="0" y="0"/>
          <a:chExt cx="0" cy="0"/>
        </a:xfrm>
      </p:grpSpPr>
      <p:sp>
        <p:nvSpPr>
          <p:cNvPr id="346" name="Google Shape;346;p15"/>
          <p:cNvSpPr txBox="1">
            <a:spLocks noGrp="1"/>
          </p:cNvSpPr>
          <p:nvPr>
            <p:ph type="subTitle" idx="1"/>
          </p:nvPr>
        </p:nvSpPr>
        <p:spPr>
          <a:xfrm>
            <a:off x="6917251" y="3452817"/>
            <a:ext cx="3760400" cy="13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7" name="Google Shape;347;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48" name="Google Shape;348;p15"/>
          <p:cNvGrpSpPr/>
          <p:nvPr/>
        </p:nvGrpSpPr>
        <p:grpSpPr>
          <a:xfrm>
            <a:off x="1" y="1806968"/>
            <a:ext cx="12192001" cy="5051033"/>
            <a:chOff x="0" y="1355225"/>
            <a:chExt cx="9144001" cy="3788275"/>
          </a:xfrm>
        </p:grpSpPr>
        <p:pic>
          <p:nvPicPr>
            <p:cNvPr id="349" name="Google Shape;349;p15"/>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350" name="Google Shape;350;p15"/>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351" name="Google Shape;351;p15"/>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352" name="Google Shape;352;p15"/>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353" name="Google Shape;353;p15"/>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354" name="Google Shape;354;p15"/>
          <p:cNvGrpSpPr/>
          <p:nvPr/>
        </p:nvGrpSpPr>
        <p:grpSpPr>
          <a:xfrm>
            <a:off x="370701" y="235867"/>
            <a:ext cx="11456233" cy="6219117"/>
            <a:chOff x="278025" y="176900"/>
            <a:chExt cx="8592175" cy="4664338"/>
          </a:xfrm>
        </p:grpSpPr>
        <p:grpSp>
          <p:nvGrpSpPr>
            <p:cNvPr id="355" name="Google Shape;355;p15"/>
            <p:cNvGrpSpPr/>
            <p:nvPr/>
          </p:nvGrpSpPr>
          <p:grpSpPr>
            <a:xfrm>
              <a:off x="367426" y="1663768"/>
              <a:ext cx="170184" cy="199027"/>
              <a:chOff x="3938129" y="1563480"/>
              <a:chExt cx="400999" cy="468962"/>
            </a:xfrm>
          </p:grpSpPr>
          <p:sp>
            <p:nvSpPr>
              <p:cNvPr id="356" name="Google Shape;356;p15"/>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5"/>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5"/>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5"/>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5"/>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5"/>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5"/>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5"/>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7" name="Google Shape;367;p15"/>
            <p:cNvGrpSpPr/>
            <p:nvPr/>
          </p:nvGrpSpPr>
          <p:grpSpPr>
            <a:xfrm>
              <a:off x="8739900" y="508903"/>
              <a:ext cx="93101" cy="334443"/>
              <a:chOff x="2058353" y="1704261"/>
              <a:chExt cx="219370" cy="788036"/>
            </a:xfrm>
          </p:grpSpPr>
          <p:sp>
            <p:nvSpPr>
              <p:cNvPr id="368" name="Google Shape;368;p15"/>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5"/>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15"/>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5"/>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5"/>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71877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95"/>
        <p:cNvGrpSpPr/>
        <p:nvPr/>
      </p:nvGrpSpPr>
      <p:grpSpPr>
        <a:xfrm>
          <a:off x="0" y="0"/>
          <a:ext cx="0" cy="0"/>
          <a:chOff x="0" y="0"/>
          <a:chExt cx="0" cy="0"/>
        </a:xfrm>
      </p:grpSpPr>
      <p:sp>
        <p:nvSpPr>
          <p:cNvPr id="496" name="Google Shape;496;p19"/>
          <p:cNvSpPr txBox="1">
            <a:spLocks noGrp="1"/>
          </p:cNvSpPr>
          <p:nvPr>
            <p:ph type="title" hasCustomPrompt="1"/>
          </p:nvPr>
        </p:nvSpPr>
        <p:spPr>
          <a:xfrm rot="-358">
            <a:off x="68612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7" name="Google Shape;497;p19"/>
          <p:cNvSpPr txBox="1">
            <a:spLocks noGrp="1"/>
          </p:cNvSpPr>
          <p:nvPr>
            <p:ph type="subTitle" idx="1"/>
          </p:nvPr>
        </p:nvSpPr>
        <p:spPr>
          <a:xfrm>
            <a:off x="6861236"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8" name="Google Shape;498;p19"/>
          <p:cNvSpPr txBox="1">
            <a:spLocks noGrp="1"/>
          </p:cNvSpPr>
          <p:nvPr>
            <p:ph type="title" idx="2" hasCustomPrompt="1"/>
          </p:nvPr>
        </p:nvSpPr>
        <p:spPr>
          <a:xfrm>
            <a:off x="68612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499" name="Google Shape;499;p19"/>
          <p:cNvSpPr txBox="1">
            <a:spLocks noGrp="1"/>
          </p:cNvSpPr>
          <p:nvPr>
            <p:ph type="subTitle" idx="3"/>
          </p:nvPr>
        </p:nvSpPr>
        <p:spPr>
          <a:xfrm>
            <a:off x="6861236"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0" name="Google Shape;500;p19"/>
          <p:cNvSpPr txBox="1">
            <a:spLocks noGrp="1"/>
          </p:cNvSpPr>
          <p:nvPr>
            <p:ph type="title" idx="4" hasCustomPrompt="1"/>
          </p:nvPr>
        </p:nvSpPr>
        <p:spPr>
          <a:xfrm rot="-358">
            <a:off x="1489167" y="1112125"/>
            <a:ext cx="3841600" cy="14628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1" name="Google Shape;501;p19"/>
          <p:cNvSpPr txBox="1">
            <a:spLocks noGrp="1"/>
          </p:cNvSpPr>
          <p:nvPr>
            <p:ph type="subTitle" idx="5"/>
          </p:nvPr>
        </p:nvSpPr>
        <p:spPr>
          <a:xfrm>
            <a:off x="1489137" y="2575016"/>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02" name="Google Shape;502;p19"/>
          <p:cNvSpPr txBox="1">
            <a:spLocks noGrp="1"/>
          </p:cNvSpPr>
          <p:nvPr>
            <p:ph type="title" idx="6" hasCustomPrompt="1"/>
          </p:nvPr>
        </p:nvSpPr>
        <p:spPr>
          <a:xfrm>
            <a:off x="1489167" y="3761833"/>
            <a:ext cx="3841600" cy="14632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503" name="Google Shape;503;p19"/>
          <p:cNvSpPr txBox="1">
            <a:spLocks noGrp="1"/>
          </p:cNvSpPr>
          <p:nvPr>
            <p:ph type="subTitle" idx="7"/>
          </p:nvPr>
        </p:nvSpPr>
        <p:spPr>
          <a:xfrm>
            <a:off x="1489137" y="5224883"/>
            <a:ext cx="3841600" cy="52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504" name="Google Shape;504;p19"/>
          <p:cNvGrpSpPr/>
          <p:nvPr/>
        </p:nvGrpSpPr>
        <p:grpSpPr>
          <a:xfrm>
            <a:off x="-7" y="1"/>
            <a:ext cx="12192013" cy="6858001"/>
            <a:chOff x="-5" y="0"/>
            <a:chExt cx="9144010" cy="5143501"/>
          </a:xfrm>
        </p:grpSpPr>
        <p:pic>
          <p:nvPicPr>
            <p:cNvPr id="505" name="Google Shape;505;p19"/>
            <p:cNvPicPr preferRelativeResize="0"/>
            <p:nvPr/>
          </p:nvPicPr>
          <p:blipFill rotWithShape="1">
            <a:blip r:embed="rId2">
              <a:alphaModFix/>
            </a:blip>
            <a:srcRect t="40259"/>
            <a:stretch/>
          </p:blipFill>
          <p:spPr>
            <a:xfrm>
              <a:off x="4625075" y="0"/>
              <a:ext cx="1633550" cy="764425"/>
            </a:xfrm>
            <a:prstGeom prst="rect">
              <a:avLst/>
            </a:prstGeom>
            <a:noFill/>
            <a:ln>
              <a:noFill/>
            </a:ln>
          </p:spPr>
        </p:pic>
        <p:pic>
          <p:nvPicPr>
            <p:cNvPr id="506" name="Google Shape;506;p19"/>
            <p:cNvPicPr preferRelativeResize="0"/>
            <p:nvPr/>
          </p:nvPicPr>
          <p:blipFill rotWithShape="1">
            <a:blip r:embed="rId3">
              <a:alphaModFix/>
            </a:blip>
            <a:srcRect r="51679" b="27235"/>
            <a:stretch/>
          </p:blipFill>
          <p:spPr>
            <a:xfrm flipH="1">
              <a:off x="0" y="2688525"/>
              <a:ext cx="1986800" cy="2454974"/>
            </a:xfrm>
            <a:prstGeom prst="rect">
              <a:avLst/>
            </a:prstGeom>
            <a:noFill/>
            <a:ln>
              <a:noFill/>
            </a:ln>
          </p:spPr>
        </p:pic>
        <p:pic>
          <p:nvPicPr>
            <p:cNvPr id="507" name="Google Shape;507;p19"/>
            <p:cNvPicPr preferRelativeResize="0"/>
            <p:nvPr/>
          </p:nvPicPr>
          <p:blipFill rotWithShape="1">
            <a:blip r:embed="rId4">
              <a:alphaModFix/>
            </a:blip>
            <a:srcRect r="29804"/>
            <a:stretch/>
          </p:blipFill>
          <p:spPr>
            <a:xfrm>
              <a:off x="8027153" y="1862325"/>
              <a:ext cx="1116851" cy="1097400"/>
            </a:xfrm>
            <a:prstGeom prst="rect">
              <a:avLst/>
            </a:prstGeom>
            <a:noFill/>
            <a:ln>
              <a:noFill/>
            </a:ln>
          </p:spPr>
        </p:pic>
        <p:pic>
          <p:nvPicPr>
            <p:cNvPr id="508" name="Google Shape;508;p19"/>
            <p:cNvPicPr preferRelativeResize="0"/>
            <p:nvPr/>
          </p:nvPicPr>
          <p:blipFill rotWithShape="1">
            <a:blip r:embed="rId5">
              <a:alphaModFix/>
            </a:blip>
            <a:srcRect l="2827" b="61151"/>
            <a:stretch/>
          </p:blipFill>
          <p:spPr>
            <a:xfrm>
              <a:off x="0" y="4511925"/>
              <a:ext cx="5827952" cy="631575"/>
            </a:xfrm>
            <a:prstGeom prst="rect">
              <a:avLst/>
            </a:prstGeom>
            <a:noFill/>
            <a:ln>
              <a:noFill/>
            </a:ln>
          </p:spPr>
        </p:pic>
        <p:pic>
          <p:nvPicPr>
            <p:cNvPr id="509" name="Google Shape;509;p19"/>
            <p:cNvPicPr preferRelativeResize="0"/>
            <p:nvPr/>
          </p:nvPicPr>
          <p:blipFill rotWithShape="1">
            <a:blip r:embed="rId6">
              <a:alphaModFix/>
            </a:blip>
            <a:srcRect l="28253" b="60460"/>
            <a:stretch/>
          </p:blipFill>
          <p:spPr>
            <a:xfrm flipH="1">
              <a:off x="4840777" y="4139700"/>
              <a:ext cx="4303223" cy="1003800"/>
            </a:xfrm>
            <a:prstGeom prst="rect">
              <a:avLst/>
            </a:prstGeom>
            <a:noFill/>
            <a:ln>
              <a:noFill/>
            </a:ln>
          </p:spPr>
        </p:pic>
        <p:pic>
          <p:nvPicPr>
            <p:cNvPr id="510" name="Google Shape;510;p19"/>
            <p:cNvPicPr preferRelativeResize="0"/>
            <p:nvPr/>
          </p:nvPicPr>
          <p:blipFill rotWithShape="1">
            <a:blip r:embed="rId4">
              <a:alphaModFix/>
            </a:blip>
            <a:srcRect l="59054"/>
            <a:stretch/>
          </p:blipFill>
          <p:spPr>
            <a:xfrm>
              <a:off x="-5" y="153125"/>
              <a:ext cx="668850" cy="1097400"/>
            </a:xfrm>
            <a:prstGeom prst="rect">
              <a:avLst/>
            </a:prstGeom>
            <a:noFill/>
            <a:ln>
              <a:noFill/>
            </a:ln>
          </p:spPr>
        </p:pic>
      </p:grpSp>
      <p:grpSp>
        <p:nvGrpSpPr>
          <p:cNvPr id="511" name="Google Shape;511;p19"/>
          <p:cNvGrpSpPr/>
          <p:nvPr/>
        </p:nvGrpSpPr>
        <p:grpSpPr>
          <a:xfrm>
            <a:off x="211027" y="211630"/>
            <a:ext cx="11730573" cy="5184213"/>
            <a:chOff x="158270" y="158722"/>
            <a:chExt cx="8797930" cy="3888160"/>
          </a:xfrm>
        </p:grpSpPr>
        <p:sp>
          <p:nvSpPr>
            <p:cNvPr id="512" name="Google Shape;512;p19"/>
            <p:cNvSpPr/>
            <p:nvPr/>
          </p:nvSpPr>
          <p:spPr>
            <a:xfrm>
              <a:off x="3377855" y="158722"/>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9"/>
            <p:cNvSpPr/>
            <p:nvPr/>
          </p:nvSpPr>
          <p:spPr>
            <a:xfrm>
              <a:off x="8655821" y="453779"/>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9"/>
            <p:cNvSpPr/>
            <p:nvPr/>
          </p:nvSpPr>
          <p:spPr>
            <a:xfrm>
              <a:off x="158270" y="2402691"/>
              <a:ext cx="169873" cy="190386"/>
            </a:xfrm>
            <a:custGeom>
              <a:avLst/>
              <a:gdLst/>
              <a:ahLst/>
              <a:cxnLst/>
              <a:rect l="l" t="t" r="r" b="b"/>
              <a:pathLst>
                <a:path w="18144" h="20335" extrusionOk="0">
                  <a:moveTo>
                    <a:pt x="13836" y="1575"/>
                  </a:moveTo>
                  <a:cubicBezTo>
                    <a:pt x="14169" y="1575"/>
                    <a:pt x="14487" y="1682"/>
                    <a:pt x="14760" y="1936"/>
                  </a:cubicBezTo>
                  <a:cubicBezTo>
                    <a:pt x="15785" y="2893"/>
                    <a:pt x="15894" y="4757"/>
                    <a:pt x="16056" y="6052"/>
                  </a:cubicBezTo>
                  <a:cubicBezTo>
                    <a:pt x="16360" y="8492"/>
                    <a:pt x="16601" y="10990"/>
                    <a:pt x="16015" y="13408"/>
                  </a:cubicBezTo>
                  <a:cubicBezTo>
                    <a:pt x="15682" y="14785"/>
                    <a:pt x="15101" y="16390"/>
                    <a:pt x="15471" y="17766"/>
                  </a:cubicBezTo>
                  <a:cubicBezTo>
                    <a:pt x="12355" y="16040"/>
                    <a:pt x="8710" y="15290"/>
                    <a:pt x="5717" y="13312"/>
                  </a:cubicBezTo>
                  <a:cubicBezTo>
                    <a:pt x="3995" y="12173"/>
                    <a:pt x="2568" y="10577"/>
                    <a:pt x="2135" y="8505"/>
                  </a:cubicBezTo>
                  <a:cubicBezTo>
                    <a:pt x="1998" y="7856"/>
                    <a:pt x="1971" y="7055"/>
                    <a:pt x="2334" y="6519"/>
                  </a:cubicBezTo>
                  <a:cubicBezTo>
                    <a:pt x="2643" y="6061"/>
                    <a:pt x="3119" y="5861"/>
                    <a:pt x="3671" y="5808"/>
                  </a:cubicBezTo>
                  <a:cubicBezTo>
                    <a:pt x="3781" y="5797"/>
                    <a:pt x="3891" y="5792"/>
                    <a:pt x="4000" y="5792"/>
                  </a:cubicBezTo>
                  <a:cubicBezTo>
                    <a:pt x="5757" y="5792"/>
                    <a:pt x="7293" y="7132"/>
                    <a:pt x="8135" y="8579"/>
                  </a:cubicBezTo>
                  <a:cubicBezTo>
                    <a:pt x="8282" y="8832"/>
                    <a:pt x="8492" y="8936"/>
                    <a:pt x="8706" y="8936"/>
                  </a:cubicBezTo>
                  <a:cubicBezTo>
                    <a:pt x="8854" y="8936"/>
                    <a:pt x="9003" y="8886"/>
                    <a:pt x="9135" y="8802"/>
                  </a:cubicBezTo>
                  <a:cubicBezTo>
                    <a:pt x="9260" y="9039"/>
                    <a:pt x="9512" y="9152"/>
                    <a:pt x="9774" y="9152"/>
                  </a:cubicBezTo>
                  <a:cubicBezTo>
                    <a:pt x="10196" y="9152"/>
                    <a:pt x="10645" y="8860"/>
                    <a:pt x="10643" y="8317"/>
                  </a:cubicBezTo>
                  <a:cubicBezTo>
                    <a:pt x="10636" y="6715"/>
                    <a:pt x="10461" y="4929"/>
                    <a:pt x="11189" y="3445"/>
                  </a:cubicBezTo>
                  <a:cubicBezTo>
                    <a:pt x="11583" y="2640"/>
                    <a:pt x="12783" y="1575"/>
                    <a:pt x="13836" y="1575"/>
                  </a:cubicBezTo>
                  <a:close/>
                  <a:moveTo>
                    <a:pt x="13882" y="1"/>
                  </a:moveTo>
                  <a:cubicBezTo>
                    <a:pt x="12399" y="1"/>
                    <a:pt x="10858" y="1017"/>
                    <a:pt x="10086" y="2184"/>
                  </a:cubicBezTo>
                  <a:cubicBezTo>
                    <a:pt x="9134" y="3621"/>
                    <a:pt x="9035" y="5354"/>
                    <a:pt x="9042" y="7047"/>
                  </a:cubicBezTo>
                  <a:cubicBezTo>
                    <a:pt x="7973" y="5565"/>
                    <a:pt x="6328" y="4411"/>
                    <a:pt x="4491" y="4230"/>
                  </a:cubicBezTo>
                  <a:cubicBezTo>
                    <a:pt x="4337" y="4214"/>
                    <a:pt x="4182" y="4207"/>
                    <a:pt x="4029" y="4207"/>
                  </a:cubicBezTo>
                  <a:cubicBezTo>
                    <a:pt x="2439" y="4207"/>
                    <a:pt x="980" y="5031"/>
                    <a:pt x="561" y="6680"/>
                  </a:cubicBezTo>
                  <a:cubicBezTo>
                    <a:pt x="1" y="8885"/>
                    <a:pt x="1322" y="11407"/>
                    <a:pt x="2796" y="12960"/>
                  </a:cubicBezTo>
                  <a:cubicBezTo>
                    <a:pt x="4507" y="14765"/>
                    <a:pt x="6846" y="15844"/>
                    <a:pt x="9111" y="16776"/>
                  </a:cubicBezTo>
                  <a:cubicBezTo>
                    <a:pt x="11517" y="17766"/>
                    <a:pt x="14166" y="18554"/>
                    <a:pt x="16254" y="20161"/>
                  </a:cubicBezTo>
                  <a:cubicBezTo>
                    <a:pt x="16411" y="20282"/>
                    <a:pt x="16576" y="20334"/>
                    <a:pt x="16734" y="20334"/>
                  </a:cubicBezTo>
                  <a:cubicBezTo>
                    <a:pt x="17369" y="20334"/>
                    <a:pt x="17891" y="19501"/>
                    <a:pt x="17336" y="18987"/>
                  </a:cubicBezTo>
                  <a:cubicBezTo>
                    <a:pt x="17568" y="18678"/>
                    <a:pt x="17622" y="18215"/>
                    <a:pt x="17272" y="17869"/>
                  </a:cubicBezTo>
                  <a:cubicBezTo>
                    <a:pt x="16649" y="17254"/>
                    <a:pt x="16989" y="16050"/>
                    <a:pt x="17162" y="15321"/>
                  </a:cubicBezTo>
                  <a:cubicBezTo>
                    <a:pt x="17420" y="14235"/>
                    <a:pt x="17742" y="13187"/>
                    <a:pt x="17865" y="12072"/>
                  </a:cubicBezTo>
                  <a:cubicBezTo>
                    <a:pt x="18143" y="9531"/>
                    <a:pt x="17890" y="6855"/>
                    <a:pt x="17417" y="4350"/>
                  </a:cubicBezTo>
                  <a:cubicBezTo>
                    <a:pt x="17126" y="2809"/>
                    <a:pt x="16596" y="873"/>
                    <a:pt x="14991" y="214"/>
                  </a:cubicBezTo>
                  <a:cubicBezTo>
                    <a:pt x="14634" y="67"/>
                    <a:pt x="14260" y="1"/>
                    <a:pt x="13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9"/>
            <p:cNvSpPr/>
            <p:nvPr/>
          </p:nvSpPr>
          <p:spPr>
            <a:xfrm>
              <a:off x="8623176" y="3812436"/>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9"/>
            <p:cNvSpPr/>
            <p:nvPr/>
          </p:nvSpPr>
          <p:spPr>
            <a:xfrm>
              <a:off x="8729450" y="3563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9"/>
            <p:cNvSpPr/>
            <p:nvPr/>
          </p:nvSpPr>
          <p:spPr>
            <a:xfrm>
              <a:off x="317767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9"/>
            <p:cNvSpPr/>
            <p:nvPr/>
          </p:nvSpPr>
          <p:spPr>
            <a:xfrm>
              <a:off x="8677250" y="13022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9"/>
            <p:cNvSpPr/>
            <p:nvPr/>
          </p:nvSpPr>
          <p:spPr>
            <a:xfrm>
              <a:off x="8618450" y="3238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9"/>
            <p:cNvSpPr/>
            <p:nvPr/>
          </p:nvSpPr>
          <p:spPr>
            <a:xfrm>
              <a:off x="2758325" y="188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9"/>
            <p:cNvSpPr/>
            <p:nvPr/>
          </p:nvSpPr>
          <p:spPr>
            <a:xfrm>
              <a:off x="2928275" y="2742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9"/>
            <p:cNvSpPr/>
            <p:nvPr/>
          </p:nvSpPr>
          <p:spPr>
            <a:xfrm>
              <a:off x="8829600" y="1507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9"/>
            <p:cNvSpPr/>
            <p:nvPr/>
          </p:nvSpPr>
          <p:spPr>
            <a:xfrm>
              <a:off x="8766650" y="1057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9"/>
            <p:cNvSpPr/>
            <p:nvPr/>
          </p:nvSpPr>
          <p:spPr>
            <a:xfrm>
              <a:off x="8866800" y="32381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9"/>
            <p:cNvSpPr/>
            <p:nvPr/>
          </p:nvSpPr>
          <p:spPr>
            <a:xfrm>
              <a:off x="458450" y="26083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9"/>
            <p:cNvSpPr/>
            <p:nvPr/>
          </p:nvSpPr>
          <p:spPr>
            <a:xfrm>
              <a:off x="362875" y="22288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9"/>
            <p:cNvSpPr/>
            <p:nvPr/>
          </p:nvSpPr>
          <p:spPr>
            <a:xfrm>
              <a:off x="527500" y="2313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56823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8"/>
        <p:cNvGrpSpPr/>
        <p:nvPr/>
      </p:nvGrpSpPr>
      <p:grpSpPr>
        <a:xfrm>
          <a:off x="0" y="0"/>
          <a:ext cx="0" cy="0"/>
          <a:chOff x="0" y="0"/>
          <a:chExt cx="0" cy="0"/>
        </a:xfrm>
      </p:grpSpPr>
      <p:sp>
        <p:nvSpPr>
          <p:cNvPr id="529" name="Google Shape;529;p20"/>
          <p:cNvSpPr txBox="1">
            <a:spLocks noGrp="1"/>
          </p:cNvSpPr>
          <p:nvPr>
            <p:ph type="subTitle" idx="1"/>
          </p:nvPr>
        </p:nvSpPr>
        <p:spPr>
          <a:xfrm>
            <a:off x="960000" y="3292767"/>
            <a:ext cx="4288800" cy="13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0"/>
          <p:cNvSpPr txBox="1">
            <a:spLocks noGrp="1"/>
          </p:cNvSpPr>
          <p:nvPr>
            <p:ph type="subTitle" idx="2"/>
          </p:nvPr>
        </p:nvSpPr>
        <p:spPr>
          <a:xfrm rot="-1251">
            <a:off x="960000" y="5578917"/>
            <a:ext cx="4398400" cy="558400"/>
          </a:xfrm>
          <a:prstGeom prst="rect">
            <a:avLst/>
          </a:prstGeom>
          <a:solidFill>
            <a:schemeClr val="accent1"/>
          </a:solidFill>
          <a:ln w="19050" cap="flat" cmpd="sng">
            <a:solidFill>
              <a:schemeClr val="dk1"/>
            </a:solidFill>
            <a:prstDash val="solid"/>
            <a:round/>
            <a:headEnd type="none" w="sm" len="sm"/>
            <a:tailEnd type="none" w="sm" len="sm"/>
          </a:ln>
          <a:effectLst>
            <a:outerShdw blurRad="57150" dist="19050" dir="5400000" algn="bl" rotWithShape="0">
              <a:srgbClr val="000000">
                <a:alpha val="20000"/>
              </a:srgbClr>
            </a:outerShdw>
          </a:effectLst>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1">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0"/>
          <p:cNvSpPr txBox="1">
            <a:spLocks noGrp="1"/>
          </p:cNvSpPr>
          <p:nvPr>
            <p:ph type="ctrTitle"/>
          </p:nvPr>
        </p:nvSpPr>
        <p:spPr>
          <a:xfrm>
            <a:off x="960000" y="720000"/>
            <a:ext cx="6329600" cy="20276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b" anchorCtr="0">
            <a:noAutofit/>
          </a:bodyPr>
          <a:lstStyle>
            <a:lvl1pPr lvl="0" algn="l" rtl="0">
              <a:spcBef>
                <a:spcPts val="0"/>
              </a:spcBef>
              <a:spcAft>
                <a:spcPts val="0"/>
              </a:spcAft>
              <a:buSzPts val="5200"/>
              <a:buNone/>
              <a:defRPr sz="12000">
                <a:solidFill>
                  <a:schemeClr val="dk1"/>
                </a:solidFill>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533" name="Google Shape;533;p20"/>
          <p:cNvGrpSpPr/>
          <p:nvPr/>
        </p:nvGrpSpPr>
        <p:grpSpPr>
          <a:xfrm>
            <a:off x="4007234" y="0"/>
            <a:ext cx="8184769" cy="6858008"/>
            <a:chOff x="3005425" y="0"/>
            <a:chExt cx="6138577" cy="5143506"/>
          </a:xfrm>
        </p:grpSpPr>
        <p:pic>
          <p:nvPicPr>
            <p:cNvPr id="534" name="Google Shape;534;p20"/>
            <p:cNvPicPr preferRelativeResize="0"/>
            <p:nvPr/>
          </p:nvPicPr>
          <p:blipFill rotWithShape="1">
            <a:blip r:embed="rId2">
              <a:alphaModFix/>
            </a:blip>
            <a:srcRect t="39719"/>
            <a:stretch/>
          </p:blipFill>
          <p:spPr>
            <a:xfrm>
              <a:off x="5582150" y="0"/>
              <a:ext cx="2342225" cy="1106025"/>
            </a:xfrm>
            <a:prstGeom prst="rect">
              <a:avLst/>
            </a:prstGeom>
            <a:noFill/>
            <a:ln>
              <a:noFill/>
            </a:ln>
          </p:spPr>
        </p:pic>
        <p:pic>
          <p:nvPicPr>
            <p:cNvPr id="535" name="Google Shape;535;p20"/>
            <p:cNvPicPr preferRelativeResize="0"/>
            <p:nvPr/>
          </p:nvPicPr>
          <p:blipFill rotWithShape="1">
            <a:blip r:embed="rId3">
              <a:alphaModFix/>
            </a:blip>
            <a:srcRect l="32313" b="26182"/>
            <a:stretch/>
          </p:blipFill>
          <p:spPr>
            <a:xfrm flipH="1">
              <a:off x="4901102" y="1346775"/>
              <a:ext cx="4242900" cy="3796725"/>
            </a:xfrm>
            <a:prstGeom prst="rect">
              <a:avLst/>
            </a:prstGeom>
            <a:noFill/>
            <a:ln>
              <a:noFill/>
            </a:ln>
          </p:spPr>
        </p:pic>
        <p:pic>
          <p:nvPicPr>
            <p:cNvPr id="536" name="Google Shape;536;p20"/>
            <p:cNvPicPr preferRelativeResize="0"/>
            <p:nvPr/>
          </p:nvPicPr>
          <p:blipFill rotWithShape="1">
            <a:blip r:embed="rId4">
              <a:alphaModFix/>
            </a:blip>
            <a:srcRect r="42223"/>
            <a:stretch/>
          </p:blipFill>
          <p:spPr>
            <a:xfrm>
              <a:off x="7665775" y="440950"/>
              <a:ext cx="1478225" cy="1718825"/>
            </a:xfrm>
            <a:prstGeom prst="rect">
              <a:avLst/>
            </a:prstGeom>
            <a:noFill/>
            <a:ln>
              <a:noFill/>
            </a:ln>
          </p:spPr>
        </p:pic>
        <p:pic>
          <p:nvPicPr>
            <p:cNvPr id="537" name="Google Shape;537;p20"/>
            <p:cNvPicPr preferRelativeResize="0"/>
            <p:nvPr/>
          </p:nvPicPr>
          <p:blipFill>
            <a:blip r:embed="rId5">
              <a:alphaModFix/>
            </a:blip>
            <a:stretch>
              <a:fillRect/>
            </a:stretch>
          </p:blipFill>
          <p:spPr>
            <a:xfrm>
              <a:off x="4831676" y="3346402"/>
              <a:ext cx="1097201" cy="708950"/>
            </a:xfrm>
            <a:prstGeom prst="rect">
              <a:avLst/>
            </a:prstGeom>
            <a:noFill/>
            <a:ln>
              <a:noFill/>
            </a:ln>
          </p:spPr>
        </p:pic>
        <p:pic>
          <p:nvPicPr>
            <p:cNvPr id="538" name="Google Shape;538;p20"/>
            <p:cNvPicPr preferRelativeResize="0"/>
            <p:nvPr/>
          </p:nvPicPr>
          <p:blipFill rotWithShape="1">
            <a:blip r:embed="rId6">
              <a:alphaModFix/>
            </a:blip>
            <a:srcRect b="59291"/>
            <a:stretch/>
          </p:blipFill>
          <p:spPr>
            <a:xfrm>
              <a:off x="3005425" y="4295906"/>
              <a:ext cx="4918952" cy="847600"/>
            </a:xfrm>
            <a:prstGeom prst="rect">
              <a:avLst/>
            </a:prstGeom>
            <a:noFill/>
            <a:ln>
              <a:noFill/>
            </a:ln>
          </p:spPr>
        </p:pic>
      </p:grpSp>
      <p:grpSp>
        <p:nvGrpSpPr>
          <p:cNvPr id="539" name="Google Shape;539;p20"/>
          <p:cNvGrpSpPr/>
          <p:nvPr/>
        </p:nvGrpSpPr>
        <p:grpSpPr>
          <a:xfrm>
            <a:off x="265300" y="286067"/>
            <a:ext cx="7101667" cy="4628877"/>
            <a:chOff x="198975" y="214550"/>
            <a:chExt cx="5326250" cy="3471658"/>
          </a:xfrm>
        </p:grpSpPr>
        <p:grpSp>
          <p:nvGrpSpPr>
            <p:cNvPr id="540" name="Google Shape;540;p20"/>
            <p:cNvGrpSpPr/>
            <p:nvPr/>
          </p:nvGrpSpPr>
          <p:grpSpPr>
            <a:xfrm>
              <a:off x="236176" y="3487180"/>
              <a:ext cx="170184" cy="199027"/>
              <a:chOff x="3938129" y="1563480"/>
              <a:chExt cx="400999" cy="468962"/>
            </a:xfrm>
          </p:grpSpPr>
          <p:sp>
            <p:nvSpPr>
              <p:cNvPr id="541" name="Google Shape;541;p20"/>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0"/>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0"/>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0"/>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0"/>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0"/>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0"/>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0"/>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0"/>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0"/>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20"/>
            <p:cNvGrpSpPr/>
            <p:nvPr/>
          </p:nvGrpSpPr>
          <p:grpSpPr>
            <a:xfrm>
              <a:off x="505325" y="793528"/>
              <a:ext cx="93101" cy="334443"/>
              <a:chOff x="2058353" y="1704261"/>
              <a:chExt cx="219370" cy="788036"/>
            </a:xfrm>
          </p:grpSpPr>
          <p:sp>
            <p:nvSpPr>
              <p:cNvPr id="552" name="Google Shape;552;p20"/>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0"/>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4" name="Google Shape;554;p20"/>
            <p:cNvSpPr/>
            <p:nvPr/>
          </p:nvSpPr>
          <p:spPr>
            <a:xfrm>
              <a:off x="198975" y="33083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0"/>
            <p:cNvSpPr/>
            <p:nvPr/>
          </p:nvSpPr>
          <p:spPr>
            <a:xfrm>
              <a:off x="4931400" y="2406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0"/>
            <p:cNvSpPr/>
            <p:nvPr/>
          </p:nvSpPr>
          <p:spPr>
            <a:xfrm>
              <a:off x="5435825" y="2145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0"/>
            <p:cNvSpPr/>
            <p:nvPr/>
          </p:nvSpPr>
          <p:spPr>
            <a:xfrm>
              <a:off x="320450" y="84915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5181150" y="3401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83750" y="31162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294350" y="10385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02976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61"/>
        <p:cNvGrpSpPr/>
        <p:nvPr/>
      </p:nvGrpSpPr>
      <p:grpSpPr>
        <a:xfrm>
          <a:off x="0" y="0"/>
          <a:ext cx="0" cy="0"/>
          <a:chOff x="0" y="0"/>
          <a:chExt cx="0" cy="0"/>
        </a:xfrm>
      </p:grpSpPr>
    </p:spTree>
    <p:extLst>
      <p:ext uri="{BB962C8B-B14F-4D97-AF65-F5344CB8AC3E}">
        <p14:creationId xmlns:p14="http://schemas.microsoft.com/office/powerpoint/2010/main" val="14599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62"/>
        <p:cNvGrpSpPr/>
        <p:nvPr/>
      </p:nvGrpSpPr>
      <p:grpSpPr>
        <a:xfrm>
          <a:off x="0" y="0"/>
          <a:ext cx="0" cy="0"/>
          <a:chOff x="0" y="0"/>
          <a:chExt cx="0" cy="0"/>
        </a:xfrm>
      </p:grpSpPr>
      <p:grpSp>
        <p:nvGrpSpPr>
          <p:cNvPr id="563" name="Google Shape;563;p22"/>
          <p:cNvGrpSpPr/>
          <p:nvPr/>
        </p:nvGrpSpPr>
        <p:grpSpPr>
          <a:xfrm>
            <a:off x="0" y="2"/>
            <a:ext cx="12192000" cy="6858003"/>
            <a:chOff x="0" y="2"/>
            <a:chExt cx="9144000" cy="5143502"/>
          </a:xfrm>
        </p:grpSpPr>
        <p:pic>
          <p:nvPicPr>
            <p:cNvPr id="564" name="Google Shape;564;p22"/>
            <p:cNvPicPr preferRelativeResize="0"/>
            <p:nvPr/>
          </p:nvPicPr>
          <p:blipFill rotWithShape="1">
            <a:blip r:embed="rId2">
              <a:alphaModFix/>
            </a:blip>
            <a:srcRect l="53761" b="27330"/>
            <a:stretch/>
          </p:blipFill>
          <p:spPr>
            <a:xfrm flipH="1">
              <a:off x="7792149" y="2956750"/>
              <a:ext cx="1351849" cy="2179050"/>
            </a:xfrm>
            <a:prstGeom prst="rect">
              <a:avLst/>
            </a:prstGeom>
            <a:noFill/>
            <a:ln>
              <a:noFill/>
            </a:ln>
          </p:spPr>
        </p:pic>
        <p:pic>
          <p:nvPicPr>
            <p:cNvPr id="565" name="Google Shape;565;p22"/>
            <p:cNvPicPr preferRelativeResize="0"/>
            <p:nvPr/>
          </p:nvPicPr>
          <p:blipFill rotWithShape="1">
            <a:blip r:embed="rId3">
              <a:alphaModFix/>
            </a:blip>
            <a:srcRect t="50663"/>
            <a:stretch/>
          </p:blipFill>
          <p:spPr>
            <a:xfrm>
              <a:off x="3896175" y="2"/>
              <a:ext cx="3125501" cy="1035900"/>
            </a:xfrm>
            <a:prstGeom prst="rect">
              <a:avLst/>
            </a:prstGeom>
            <a:noFill/>
            <a:ln>
              <a:noFill/>
            </a:ln>
          </p:spPr>
        </p:pic>
        <p:pic>
          <p:nvPicPr>
            <p:cNvPr id="566" name="Google Shape;566;p22"/>
            <p:cNvPicPr preferRelativeResize="0"/>
            <p:nvPr/>
          </p:nvPicPr>
          <p:blipFill rotWithShape="1">
            <a:blip r:embed="rId4">
              <a:alphaModFix/>
            </a:blip>
            <a:srcRect l="49176" b="8483"/>
            <a:stretch/>
          </p:blipFill>
          <p:spPr>
            <a:xfrm>
              <a:off x="0" y="790125"/>
              <a:ext cx="1307601" cy="4353376"/>
            </a:xfrm>
            <a:prstGeom prst="rect">
              <a:avLst/>
            </a:prstGeom>
            <a:noFill/>
            <a:ln>
              <a:noFill/>
            </a:ln>
          </p:spPr>
        </p:pic>
        <p:pic>
          <p:nvPicPr>
            <p:cNvPr id="567" name="Google Shape;567;p22"/>
            <p:cNvPicPr preferRelativeResize="0"/>
            <p:nvPr/>
          </p:nvPicPr>
          <p:blipFill rotWithShape="1">
            <a:blip r:embed="rId5">
              <a:alphaModFix/>
            </a:blip>
            <a:srcRect l="34798" t="-3449" b="37495"/>
            <a:stretch/>
          </p:blipFill>
          <p:spPr>
            <a:xfrm>
              <a:off x="0" y="2910904"/>
              <a:ext cx="2817625" cy="2232600"/>
            </a:xfrm>
            <a:prstGeom prst="rect">
              <a:avLst/>
            </a:prstGeom>
            <a:noFill/>
            <a:ln>
              <a:noFill/>
            </a:ln>
          </p:spPr>
        </p:pic>
        <p:pic>
          <p:nvPicPr>
            <p:cNvPr id="568" name="Google Shape;568;p22"/>
            <p:cNvPicPr preferRelativeResize="0"/>
            <p:nvPr/>
          </p:nvPicPr>
          <p:blipFill rotWithShape="1">
            <a:blip r:embed="rId5">
              <a:alphaModFix/>
            </a:blip>
            <a:srcRect r="28515" b="69399"/>
            <a:stretch/>
          </p:blipFill>
          <p:spPr>
            <a:xfrm>
              <a:off x="6054775" y="4099900"/>
              <a:ext cx="3089225" cy="1035900"/>
            </a:xfrm>
            <a:prstGeom prst="rect">
              <a:avLst/>
            </a:prstGeom>
            <a:noFill/>
            <a:ln>
              <a:noFill/>
            </a:ln>
          </p:spPr>
        </p:pic>
      </p:grpSp>
      <p:grpSp>
        <p:nvGrpSpPr>
          <p:cNvPr id="569" name="Google Shape;569;p22"/>
          <p:cNvGrpSpPr/>
          <p:nvPr/>
        </p:nvGrpSpPr>
        <p:grpSpPr>
          <a:xfrm>
            <a:off x="793502" y="211733"/>
            <a:ext cx="11043041" cy="6348603"/>
            <a:chOff x="595126" y="158800"/>
            <a:chExt cx="8282281" cy="4761452"/>
          </a:xfrm>
        </p:grpSpPr>
        <p:sp>
          <p:nvSpPr>
            <p:cNvPr id="570" name="Google Shape;570;p22"/>
            <p:cNvSpPr/>
            <p:nvPr/>
          </p:nvSpPr>
          <p:spPr>
            <a:xfrm>
              <a:off x="3233730" y="4661997"/>
              <a:ext cx="300546" cy="258255"/>
            </a:xfrm>
            <a:custGeom>
              <a:avLst/>
              <a:gdLst/>
              <a:ahLst/>
              <a:cxnLst/>
              <a:rect l="l" t="t" r="r" b="b"/>
              <a:pathLst>
                <a:path w="32101" h="27584" extrusionOk="0">
                  <a:moveTo>
                    <a:pt x="30048" y="1513"/>
                  </a:moveTo>
                  <a:lnTo>
                    <a:pt x="30048" y="1513"/>
                  </a:lnTo>
                  <a:cubicBezTo>
                    <a:pt x="30111" y="4293"/>
                    <a:pt x="28809" y="6581"/>
                    <a:pt x="26539" y="8284"/>
                  </a:cubicBezTo>
                  <a:cubicBezTo>
                    <a:pt x="24659" y="9694"/>
                    <a:pt x="22160" y="10138"/>
                    <a:pt x="20341" y="11538"/>
                  </a:cubicBezTo>
                  <a:cubicBezTo>
                    <a:pt x="20605" y="10974"/>
                    <a:pt x="20820" y="10373"/>
                    <a:pt x="20974" y="9733"/>
                  </a:cubicBezTo>
                  <a:cubicBezTo>
                    <a:pt x="21067" y="9351"/>
                    <a:pt x="21127" y="8959"/>
                    <a:pt x="21159" y="8568"/>
                  </a:cubicBezTo>
                  <a:cubicBezTo>
                    <a:pt x="22772" y="4884"/>
                    <a:pt x="26216" y="1526"/>
                    <a:pt x="30048" y="1513"/>
                  </a:cubicBezTo>
                  <a:close/>
                  <a:moveTo>
                    <a:pt x="30498" y="1"/>
                  </a:moveTo>
                  <a:cubicBezTo>
                    <a:pt x="26909" y="1"/>
                    <a:pt x="23030" y="2588"/>
                    <a:pt x="20977" y="5956"/>
                  </a:cubicBezTo>
                  <a:cubicBezTo>
                    <a:pt x="20308" y="3043"/>
                    <a:pt x="18155" y="593"/>
                    <a:pt x="15248" y="593"/>
                  </a:cubicBezTo>
                  <a:cubicBezTo>
                    <a:pt x="14418" y="593"/>
                    <a:pt x="13527" y="792"/>
                    <a:pt x="12591" y="1238"/>
                  </a:cubicBezTo>
                  <a:cubicBezTo>
                    <a:pt x="9781" y="2578"/>
                    <a:pt x="5967" y="7287"/>
                    <a:pt x="10060" y="9525"/>
                  </a:cubicBezTo>
                  <a:cubicBezTo>
                    <a:pt x="10681" y="9865"/>
                    <a:pt x="11396" y="10020"/>
                    <a:pt x="12116" y="10020"/>
                  </a:cubicBezTo>
                  <a:cubicBezTo>
                    <a:pt x="14833" y="10020"/>
                    <a:pt x="17639" y="7805"/>
                    <a:pt x="15866" y="4904"/>
                  </a:cubicBezTo>
                  <a:cubicBezTo>
                    <a:pt x="15790" y="4779"/>
                    <a:pt x="15677" y="4726"/>
                    <a:pt x="15560" y="4726"/>
                  </a:cubicBezTo>
                  <a:cubicBezTo>
                    <a:pt x="15366" y="4726"/>
                    <a:pt x="15164" y="4872"/>
                    <a:pt x="15112" y="5073"/>
                  </a:cubicBezTo>
                  <a:cubicBezTo>
                    <a:pt x="14664" y="6799"/>
                    <a:pt x="14462" y="8509"/>
                    <a:pt x="12298" y="8509"/>
                  </a:cubicBezTo>
                  <a:cubicBezTo>
                    <a:pt x="12255" y="8509"/>
                    <a:pt x="12211" y="8508"/>
                    <a:pt x="12167" y="8507"/>
                  </a:cubicBezTo>
                  <a:cubicBezTo>
                    <a:pt x="9898" y="8438"/>
                    <a:pt x="9238" y="6594"/>
                    <a:pt x="10503" y="4849"/>
                  </a:cubicBezTo>
                  <a:cubicBezTo>
                    <a:pt x="11687" y="3215"/>
                    <a:pt x="13469" y="2303"/>
                    <a:pt x="15150" y="2303"/>
                  </a:cubicBezTo>
                  <a:cubicBezTo>
                    <a:pt x="16937" y="2303"/>
                    <a:pt x="18610" y="3333"/>
                    <a:pt x="19331" y="5618"/>
                  </a:cubicBezTo>
                  <a:cubicBezTo>
                    <a:pt x="20090" y="8023"/>
                    <a:pt x="19302" y="10648"/>
                    <a:pt x="17793" y="12591"/>
                  </a:cubicBezTo>
                  <a:cubicBezTo>
                    <a:pt x="16310" y="13099"/>
                    <a:pt x="15056" y="13968"/>
                    <a:pt x="14482" y="15348"/>
                  </a:cubicBezTo>
                  <a:cubicBezTo>
                    <a:pt x="8885" y="18653"/>
                    <a:pt x="33" y="20358"/>
                    <a:pt x="1" y="27403"/>
                  </a:cubicBezTo>
                  <a:cubicBezTo>
                    <a:pt x="0" y="27524"/>
                    <a:pt x="95" y="27583"/>
                    <a:pt x="193" y="27583"/>
                  </a:cubicBezTo>
                  <a:cubicBezTo>
                    <a:pt x="286" y="27583"/>
                    <a:pt x="382" y="27530"/>
                    <a:pt x="402" y="27422"/>
                  </a:cubicBezTo>
                  <a:cubicBezTo>
                    <a:pt x="1368" y="22367"/>
                    <a:pt x="7484" y="20645"/>
                    <a:pt x="11536" y="18803"/>
                  </a:cubicBezTo>
                  <a:cubicBezTo>
                    <a:pt x="14183" y="17599"/>
                    <a:pt x="16896" y="16093"/>
                    <a:pt x="18783" y="13912"/>
                  </a:cubicBezTo>
                  <a:cubicBezTo>
                    <a:pt x="19679" y="13667"/>
                    <a:pt x="20644" y="13545"/>
                    <a:pt x="21616" y="13545"/>
                  </a:cubicBezTo>
                  <a:cubicBezTo>
                    <a:pt x="25275" y="13545"/>
                    <a:pt x="29035" y="15266"/>
                    <a:pt x="29581" y="18575"/>
                  </a:cubicBezTo>
                  <a:cubicBezTo>
                    <a:pt x="30150" y="22018"/>
                    <a:pt x="26979" y="25352"/>
                    <a:pt x="23748" y="25352"/>
                  </a:cubicBezTo>
                  <a:cubicBezTo>
                    <a:pt x="22639" y="25352"/>
                    <a:pt x="21522" y="24959"/>
                    <a:pt x="20548" y="24042"/>
                  </a:cubicBezTo>
                  <a:cubicBezTo>
                    <a:pt x="19039" y="22624"/>
                    <a:pt x="18852" y="20398"/>
                    <a:pt x="21106" y="19780"/>
                  </a:cubicBezTo>
                  <a:cubicBezTo>
                    <a:pt x="21460" y="19683"/>
                    <a:pt x="21781" y="19638"/>
                    <a:pt x="22073" y="19638"/>
                  </a:cubicBezTo>
                  <a:cubicBezTo>
                    <a:pt x="23581" y="19638"/>
                    <a:pt x="24296" y="20852"/>
                    <a:pt x="24578" y="22473"/>
                  </a:cubicBezTo>
                  <a:cubicBezTo>
                    <a:pt x="24611" y="22660"/>
                    <a:pt x="24775" y="22779"/>
                    <a:pt x="24935" y="22779"/>
                  </a:cubicBezTo>
                  <a:cubicBezTo>
                    <a:pt x="25048" y="22779"/>
                    <a:pt x="25158" y="22721"/>
                    <a:pt x="25221" y="22588"/>
                  </a:cubicBezTo>
                  <a:cubicBezTo>
                    <a:pt x="26450" y="19979"/>
                    <a:pt x="24121" y="18431"/>
                    <a:pt x="21823" y="18431"/>
                  </a:cubicBezTo>
                  <a:cubicBezTo>
                    <a:pt x="21061" y="18431"/>
                    <a:pt x="20303" y="18601"/>
                    <a:pt x="19678" y="18959"/>
                  </a:cubicBezTo>
                  <a:cubicBezTo>
                    <a:pt x="15640" y="21275"/>
                    <a:pt x="19506" y="26112"/>
                    <a:pt x="22750" y="26773"/>
                  </a:cubicBezTo>
                  <a:cubicBezTo>
                    <a:pt x="23267" y="26878"/>
                    <a:pt x="23779" y="26929"/>
                    <a:pt x="24280" y="26929"/>
                  </a:cubicBezTo>
                  <a:cubicBezTo>
                    <a:pt x="28547" y="26929"/>
                    <a:pt x="32060" y="23276"/>
                    <a:pt x="31637" y="18790"/>
                  </a:cubicBezTo>
                  <a:cubicBezTo>
                    <a:pt x="31261" y="14801"/>
                    <a:pt x="27323" y="12596"/>
                    <a:pt x="23718" y="12108"/>
                  </a:cubicBezTo>
                  <a:cubicBezTo>
                    <a:pt x="25594" y="11401"/>
                    <a:pt x="27412" y="10092"/>
                    <a:pt x="28637" y="8957"/>
                  </a:cubicBezTo>
                  <a:cubicBezTo>
                    <a:pt x="31014" y="6753"/>
                    <a:pt x="32101" y="3922"/>
                    <a:pt x="31554" y="711"/>
                  </a:cubicBezTo>
                  <a:cubicBezTo>
                    <a:pt x="31503" y="406"/>
                    <a:pt x="31276" y="32"/>
                    <a:pt x="30920" y="13"/>
                  </a:cubicBezTo>
                  <a:cubicBezTo>
                    <a:pt x="30780" y="5"/>
                    <a:pt x="30639" y="1"/>
                    <a:pt x="30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2"/>
            <p:cNvSpPr/>
            <p:nvPr/>
          </p:nvSpPr>
          <p:spPr>
            <a:xfrm>
              <a:off x="8618534" y="1727704"/>
              <a:ext cx="258873" cy="273600"/>
            </a:xfrm>
            <a:custGeom>
              <a:avLst/>
              <a:gdLst/>
              <a:ahLst/>
              <a:cxnLst/>
              <a:rect l="l" t="t" r="r" b="b"/>
              <a:pathLst>
                <a:path w="27650" h="29223" extrusionOk="0">
                  <a:moveTo>
                    <a:pt x="21779" y="2004"/>
                  </a:moveTo>
                  <a:cubicBezTo>
                    <a:pt x="21859" y="2004"/>
                    <a:pt x="21927" y="2006"/>
                    <a:pt x="21977" y="2010"/>
                  </a:cubicBezTo>
                  <a:cubicBezTo>
                    <a:pt x="22206" y="2030"/>
                    <a:pt x="22431" y="2061"/>
                    <a:pt x="22656" y="2106"/>
                  </a:cubicBezTo>
                  <a:cubicBezTo>
                    <a:pt x="22774" y="2131"/>
                    <a:pt x="22890" y="2159"/>
                    <a:pt x="23005" y="2191"/>
                  </a:cubicBezTo>
                  <a:cubicBezTo>
                    <a:pt x="23017" y="2195"/>
                    <a:pt x="23024" y="2196"/>
                    <a:pt x="23033" y="2199"/>
                  </a:cubicBezTo>
                  <a:cubicBezTo>
                    <a:pt x="23097" y="2221"/>
                    <a:pt x="23160" y="2243"/>
                    <a:pt x="23223" y="2269"/>
                  </a:cubicBezTo>
                  <a:cubicBezTo>
                    <a:pt x="23773" y="2502"/>
                    <a:pt x="23885" y="2561"/>
                    <a:pt x="24297" y="2933"/>
                  </a:cubicBezTo>
                  <a:cubicBezTo>
                    <a:pt x="24532" y="3144"/>
                    <a:pt x="24427" y="3036"/>
                    <a:pt x="24627" y="3305"/>
                  </a:cubicBezTo>
                  <a:cubicBezTo>
                    <a:pt x="24830" y="3580"/>
                    <a:pt x="24873" y="3652"/>
                    <a:pt x="24956" y="3841"/>
                  </a:cubicBezTo>
                  <a:cubicBezTo>
                    <a:pt x="25437" y="4946"/>
                    <a:pt x="25478" y="6113"/>
                    <a:pt x="25293" y="7386"/>
                  </a:cubicBezTo>
                  <a:cubicBezTo>
                    <a:pt x="24727" y="11271"/>
                    <a:pt x="22173" y="14436"/>
                    <a:pt x="19634" y="17275"/>
                  </a:cubicBezTo>
                  <a:cubicBezTo>
                    <a:pt x="17474" y="19692"/>
                    <a:pt x="15078" y="21992"/>
                    <a:pt x="13107" y="24590"/>
                  </a:cubicBezTo>
                  <a:cubicBezTo>
                    <a:pt x="11942" y="22709"/>
                    <a:pt x="10414" y="20999"/>
                    <a:pt x="9057" y="19276"/>
                  </a:cubicBezTo>
                  <a:cubicBezTo>
                    <a:pt x="7182" y="16893"/>
                    <a:pt x="5240" y="14515"/>
                    <a:pt x="3645" y="11929"/>
                  </a:cubicBezTo>
                  <a:cubicBezTo>
                    <a:pt x="3332" y="11421"/>
                    <a:pt x="3150" y="11116"/>
                    <a:pt x="2946" y="10667"/>
                  </a:cubicBezTo>
                  <a:cubicBezTo>
                    <a:pt x="2861" y="10477"/>
                    <a:pt x="2784" y="10285"/>
                    <a:pt x="2717" y="10087"/>
                  </a:cubicBezTo>
                  <a:cubicBezTo>
                    <a:pt x="2701" y="10043"/>
                    <a:pt x="2691" y="9996"/>
                    <a:pt x="2677" y="9950"/>
                  </a:cubicBezTo>
                  <a:cubicBezTo>
                    <a:pt x="2677" y="9931"/>
                    <a:pt x="2649" y="9784"/>
                    <a:pt x="2641" y="9715"/>
                  </a:cubicBezTo>
                  <a:cubicBezTo>
                    <a:pt x="2517" y="8602"/>
                    <a:pt x="2702" y="7399"/>
                    <a:pt x="3261" y="6641"/>
                  </a:cubicBezTo>
                  <a:cubicBezTo>
                    <a:pt x="3600" y="6181"/>
                    <a:pt x="3776" y="6019"/>
                    <a:pt x="4238" y="5718"/>
                  </a:cubicBezTo>
                  <a:cubicBezTo>
                    <a:pt x="4531" y="5527"/>
                    <a:pt x="4461" y="5565"/>
                    <a:pt x="4761" y="5436"/>
                  </a:cubicBezTo>
                  <a:cubicBezTo>
                    <a:pt x="4999" y="5332"/>
                    <a:pt x="5244" y="5248"/>
                    <a:pt x="5492" y="5175"/>
                  </a:cubicBezTo>
                  <a:cubicBezTo>
                    <a:pt x="5958" y="5039"/>
                    <a:pt x="6513" y="4976"/>
                    <a:pt x="7081" y="4976"/>
                  </a:cubicBezTo>
                  <a:cubicBezTo>
                    <a:pt x="7559" y="4976"/>
                    <a:pt x="8045" y="5020"/>
                    <a:pt x="8495" y="5104"/>
                  </a:cubicBezTo>
                  <a:cubicBezTo>
                    <a:pt x="9639" y="5318"/>
                    <a:pt x="10733" y="5777"/>
                    <a:pt x="11622" y="6492"/>
                  </a:cubicBezTo>
                  <a:cubicBezTo>
                    <a:pt x="11994" y="6791"/>
                    <a:pt x="12320" y="7135"/>
                    <a:pt x="12586" y="7507"/>
                  </a:cubicBezTo>
                  <a:cubicBezTo>
                    <a:pt x="12558" y="7719"/>
                    <a:pt x="12536" y="7934"/>
                    <a:pt x="12525" y="8151"/>
                  </a:cubicBezTo>
                  <a:cubicBezTo>
                    <a:pt x="12497" y="8692"/>
                    <a:pt x="12752" y="9199"/>
                    <a:pt x="13329" y="9310"/>
                  </a:cubicBezTo>
                  <a:lnTo>
                    <a:pt x="13331" y="9310"/>
                  </a:lnTo>
                  <a:cubicBezTo>
                    <a:pt x="13465" y="9829"/>
                    <a:pt x="13923" y="10076"/>
                    <a:pt x="14366" y="10076"/>
                  </a:cubicBezTo>
                  <a:cubicBezTo>
                    <a:pt x="14898" y="10076"/>
                    <a:pt x="15408" y="9718"/>
                    <a:pt x="15298" y="9044"/>
                  </a:cubicBezTo>
                  <a:cubicBezTo>
                    <a:pt x="15190" y="8386"/>
                    <a:pt x="14979" y="7771"/>
                    <a:pt x="14686" y="7201"/>
                  </a:cubicBezTo>
                  <a:cubicBezTo>
                    <a:pt x="15130" y="5491"/>
                    <a:pt x="16262" y="4129"/>
                    <a:pt x="17818" y="3156"/>
                  </a:cubicBezTo>
                  <a:cubicBezTo>
                    <a:pt x="18573" y="2685"/>
                    <a:pt x="19746" y="2230"/>
                    <a:pt x="20566" y="2098"/>
                  </a:cubicBezTo>
                  <a:cubicBezTo>
                    <a:pt x="20938" y="2037"/>
                    <a:pt x="21458" y="2004"/>
                    <a:pt x="21779" y="2004"/>
                  </a:cubicBezTo>
                  <a:close/>
                  <a:moveTo>
                    <a:pt x="21650" y="1"/>
                  </a:moveTo>
                  <a:cubicBezTo>
                    <a:pt x="20221" y="1"/>
                    <a:pt x="18765" y="413"/>
                    <a:pt x="17537" y="1043"/>
                  </a:cubicBezTo>
                  <a:cubicBezTo>
                    <a:pt x="15703" y="1983"/>
                    <a:pt x="14125" y="3477"/>
                    <a:pt x="13250" y="5315"/>
                  </a:cubicBezTo>
                  <a:cubicBezTo>
                    <a:pt x="11649" y="3805"/>
                    <a:pt x="9357" y="2927"/>
                    <a:pt x="7125" y="2927"/>
                  </a:cubicBezTo>
                  <a:cubicBezTo>
                    <a:pt x="5600" y="2927"/>
                    <a:pt x="4103" y="3336"/>
                    <a:pt x="2873" y="4235"/>
                  </a:cubicBezTo>
                  <a:cubicBezTo>
                    <a:pt x="802" y="5750"/>
                    <a:pt x="0" y="8824"/>
                    <a:pt x="1003" y="11188"/>
                  </a:cubicBezTo>
                  <a:cubicBezTo>
                    <a:pt x="1521" y="12411"/>
                    <a:pt x="2285" y="13541"/>
                    <a:pt x="3040" y="14628"/>
                  </a:cubicBezTo>
                  <a:cubicBezTo>
                    <a:pt x="4012" y="16027"/>
                    <a:pt x="5048" y="17379"/>
                    <a:pt x="6094" y="18723"/>
                  </a:cubicBezTo>
                  <a:cubicBezTo>
                    <a:pt x="7249" y="20207"/>
                    <a:pt x="8423" y="21674"/>
                    <a:pt x="9573" y="23163"/>
                  </a:cubicBezTo>
                  <a:cubicBezTo>
                    <a:pt x="10370" y="24198"/>
                    <a:pt x="11215" y="25239"/>
                    <a:pt x="11858" y="26382"/>
                  </a:cubicBezTo>
                  <a:cubicBezTo>
                    <a:pt x="11556" y="26856"/>
                    <a:pt x="11271" y="27342"/>
                    <a:pt x="11007" y="27843"/>
                  </a:cubicBezTo>
                  <a:cubicBezTo>
                    <a:pt x="10608" y="28599"/>
                    <a:pt x="11274" y="29222"/>
                    <a:pt x="11942" y="29222"/>
                  </a:cubicBezTo>
                  <a:cubicBezTo>
                    <a:pt x="12278" y="29222"/>
                    <a:pt x="12615" y="29064"/>
                    <a:pt x="12816" y="28684"/>
                  </a:cubicBezTo>
                  <a:cubicBezTo>
                    <a:pt x="14833" y="24865"/>
                    <a:pt x="18187" y="21870"/>
                    <a:pt x="21041" y="18694"/>
                  </a:cubicBezTo>
                  <a:cubicBezTo>
                    <a:pt x="23854" y="15564"/>
                    <a:pt x="26632" y="12029"/>
                    <a:pt x="27257" y="7741"/>
                  </a:cubicBezTo>
                  <a:cubicBezTo>
                    <a:pt x="27650" y="5032"/>
                    <a:pt x="27100" y="1999"/>
                    <a:pt x="24462" y="641"/>
                  </a:cubicBezTo>
                  <a:cubicBezTo>
                    <a:pt x="23591" y="194"/>
                    <a:pt x="22627" y="1"/>
                    <a:pt x="21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2"/>
            <p:cNvSpPr/>
            <p:nvPr/>
          </p:nvSpPr>
          <p:spPr>
            <a:xfrm>
              <a:off x="595126" y="330361"/>
              <a:ext cx="249745" cy="234446"/>
            </a:xfrm>
            <a:custGeom>
              <a:avLst/>
              <a:gdLst/>
              <a:ahLst/>
              <a:cxnLst/>
              <a:rect l="l" t="t" r="r" b="b"/>
              <a:pathLst>
                <a:path w="26675" h="25041" extrusionOk="0">
                  <a:moveTo>
                    <a:pt x="19443" y="1864"/>
                  </a:moveTo>
                  <a:cubicBezTo>
                    <a:pt x="20133" y="1864"/>
                    <a:pt x="20835" y="2088"/>
                    <a:pt x="21453" y="2500"/>
                  </a:cubicBezTo>
                  <a:cubicBezTo>
                    <a:pt x="23269" y="3711"/>
                    <a:pt x="24340" y="6102"/>
                    <a:pt x="24521" y="8220"/>
                  </a:cubicBezTo>
                  <a:cubicBezTo>
                    <a:pt x="24747" y="10851"/>
                    <a:pt x="24226" y="13573"/>
                    <a:pt x="23550" y="16105"/>
                  </a:cubicBezTo>
                  <a:cubicBezTo>
                    <a:pt x="23152" y="17591"/>
                    <a:pt x="22651" y="19055"/>
                    <a:pt x="21999" y="20451"/>
                  </a:cubicBezTo>
                  <a:cubicBezTo>
                    <a:pt x="21757" y="20970"/>
                    <a:pt x="21490" y="21514"/>
                    <a:pt x="21176" y="22023"/>
                  </a:cubicBezTo>
                  <a:cubicBezTo>
                    <a:pt x="19481" y="19992"/>
                    <a:pt x="16656" y="19411"/>
                    <a:pt x="14163" y="18947"/>
                  </a:cubicBezTo>
                  <a:cubicBezTo>
                    <a:pt x="11233" y="18402"/>
                    <a:pt x="7958" y="18057"/>
                    <a:pt x="5485" y="16234"/>
                  </a:cubicBezTo>
                  <a:cubicBezTo>
                    <a:pt x="4153" y="15252"/>
                    <a:pt x="3231" y="13913"/>
                    <a:pt x="2702" y="12350"/>
                  </a:cubicBezTo>
                  <a:cubicBezTo>
                    <a:pt x="2105" y="10594"/>
                    <a:pt x="1746" y="8521"/>
                    <a:pt x="2046" y="6669"/>
                  </a:cubicBezTo>
                  <a:cubicBezTo>
                    <a:pt x="2377" y="4618"/>
                    <a:pt x="3730" y="3517"/>
                    <a:pt x="5572" y="3517"/>
                  </a:cubicBezTo>
                  <a:cubicBezTo>
                    <a:pt x="5897" y="3517"/>
                    <a:pt x="6236" y="3552"/>
                    <a:pt x="6588" y="3621"/>
                  </a:cubicBezTo>
                  <a:cubicBezTo>
                    <a:pt x="9980" y="4289"/>
                    <a:pt x="12724" y="7102"/>
                    <a:pt x="14332" y="10021"/>
                  </a:cubicBezTo>
                  <a:cubicBezTo>
                    <a:pt x="14499" y="10323"/>
                    <a:pt x="14742" y="10447"/>
                    <a:pt x="14992" y="10447"/>
                  </a:cubicBezTo>
                  <a:cubicBezTo>
                    <a:pt x="15130" y="10447"/>
                    <a:pt x="15269" y="10409"/>
                    <a:pt x="15399" y="10342"/>
                  </a:cubicBezTo>
                  <a:cubicBezTo>
                    <a:pt x="15791" y="10245"/>
                    <a:pt x="16105" y="9925"/>
                    <a:pt x="16025" y="9403"/>
                  </a:cubicBezTo>
                  <a:cubicBezTo>
                    <a:pt x="15690" y="7221"/>
                    <a:pt x="15615" y="4375"/>
                    <a:pt x="17354" y="2706"/>
                  </a:cubicBezTo>
                  <a:cubicBezTo>
                    <a:pt x="17956" y="2129"/>
                    <a:pt x="18693" y="1864"/>
                    <a:pt x="19443" y="1864"/>
                  </a:cubicBezTo>
                  <a:close/>
                  <a:moveTo>
                    <a:pt x="19398" y="1"/>
                  </a:moveTo>
                  <a:cubicBezTo>
                    <a:pt x="18417" y="1"/>
                    <a:pt x="17442" y="288"/>
                    <a:pt x="16586" y="921"/>
                  </a:cubicBezTo>
                  <a:cubicBezTo>
                    <a:pt x="14877" y="2184"/>
                    <a:pt x="14175" y="4196"/>
                    <a:pt x="14015" y="6266"/>
                  </a:cubicBezTo>
                  <a:cubicBezTo>
                    <a:pt x="12450" y="4414"/>
                    <a:pt x="10450" y="2899"/>
                    <a:pt x="8174" y="2129"/>
                  </a:cubicBezTo>
                  <a:cubicBezTo>
                    <a:pt x="7315" y="1838"/>
                    <a:pt x="6406" y="1672"/>
                    <a:pt x="5519" y="1672"/>
                  </a:cubicBezTo>
                  <a:cubicBezTo>
                    <a:pt x="3708" y="1672"/>
                    <a:pt x="1988" y="2364"/>
                    <a:pt x="973" y="4100"/>
                  </a:cubicBezTo>
                  <a:cubicBezTo>
                    <a:pt x="134" y="5533"/>
                    <a:pt x="1" y="7297"/>
                    <a:pt x="125" y="8918"/>
                  </a:cubicBezTo>
                  <a:cubicBezTo>
                    <a:pt x="291" y="11054"/>
                    <a:pt x="819" y="13276"/>
                    <a:pt x="1942" y="15118"/>
                  </a:cubicBezTo>
                  <a:cubicBezTo>
                    <a:pt x="3832" y="18218"/>
                    <a:pt x="7300" y="19492"/>
                    <a:pt x="10686" y="20199"/>
                  </a:cubicBezTo>
                  <a:cubicBezTo>
                    <a:pt x="12492" y="20575"/>
                    <a:pt x="14328" y="20812"/>
                    <a:pt x="16116" y="21276"/>
                  </a:cubicBezTo>
                  <a:cubicBezTo>
                    <a:pt x="17555" y="21649"/>
                    <a:pt x="19047" y="22218"/>
                    <a:pt x="19937" y="23474"/>
                  </a:cubicBezTo>
                  <a:cubicBezTo>
                    <a:pt x="19947" y="23487"/>
                    <a:pt x="19958" y="23501"/>
                    <a:pt x="19969" y="23514"/>
                  </a:cubicBezTo>
                  <a:cubicBezTo>
                    <a:pt x="19571" y="24157"/>
                    <a:pt x="20074" y="25041"/>
                    <a:pt x="20704" y="25041"/>
                  </a:cubicBezTo>
                  <a:cubicBezTo>
                    <a:pt x="20879" y="25041"/>
                    <a:pt x="21063" y="24973"/>
                    <a:pt x="21240" y="24813"/>
                  </a:cubicBezTo>
                  <a:cubicBezTo>
                    <a:pt x="23327" y="22935"/>
                    <a:pt x="24344" y="19988"/>
                    <a:pt x="25126" y="17370"/>
                  </a:cubicBezTo>
                  <a:cubicBezTo>
                    <a:pt x="26015" y="14391"/>
                    <a:pt x="26674" y="11100"/>
                    <a:pt x="26377" y="7978"/>
                  </a:cubicBezTo>
                  <a:cubicBezTo>
                    <a:pt x="26131" y="5402"/>
                    <a:pt x="24814" y="2570"/>
                    <a:pt x="22645" y="1062"/>
                  </a:cubicBezTo>
                  <a:cubicBezTo>
                    <a:pt x="21671" y="384"/>
                    <a:pt x="20530" y="1"/>
                    <a:pt x="19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2"/>
            <p:cNvSpPr/>
            <p:nvPr/>
          </p:nvSpPr>
          <p:spPr>
            <a:xfrm>
              <a:off x="5858225" y="4624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2"/>
            <p:cNvSpPr/>
            <p:nvPr/>
          </p:nvSpPr>
          <p:spPr>
            <a:xfrm>
              <a:off x="3717500" y="3034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3857550" y="21407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927100" y="1588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2"/>
            <p:cNvSpPr/>
            <p:nvPr/>
          </p:nvSpPr>
          <p:spPr>
            <a:xfrm>
              <a:off x="5960525" y="45663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2"/>
            <p:cNvSpPr/>
            <p:nvPr/>
          </p:nvSpPr>
          <p:spPr>
            <a:xfrm>
              <a:off x="8618525" y="1303625"/>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2"/>
            <p:cNvSpPr/>
            <p:nvPr/>
          </p:nvSpPr>
          <p:spPr>
            <a:xfrm>
              <a:off x="8813275" y="1069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2"/>
            <p:cNvSpPr/>
            <p:nvPr/>
          </p:nvSpPr>
          <p:spPr>
            <a:xfrm>
              <a:off x="3754700" y="4662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8776075" y="225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9290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2"/>
        <p:cNvGrpSpPr/>
        <p:nvPr/>
      </p:nvGrpSpPr>
      <p:grpSpPr>
        <a:xfrm>
          <a:off x="0" y="0"/>
          <a:ext cx="0" cy="0"/>
          <a:chOff x="0" y="0"/>
          <a:chExt cx="0" cy="0"/>
        </a:xfrm>
      </p:grpSpPr>
      <p:grpSp>
        <p:nvGrpSpPr>
          <p:cNvPr id="583" name="Google Shape;583;p23"/>
          <p:cNvGrpSpPr/>
          <p:nvPr/>
        </p:nvGrpSpPr>
        <p:grpSpPr>
          <a:xfrm>
            <a:off x="1" y="1806968"/>
            <a:ext cx="12192001" cy="5051033"/>
            <a:chOff x="0" y="1355225"/>
            <a:chExt cx="9144001" cy="3788275"/>
          </a:xfrm>
        </p:grpSpPr>
        <p:pic>
          <p:nvPicPr>
            <p:cNvPr id="584" name="Google Shape;584;p23"/>
            <p:cNvPicPr preferRelativeResize="0"/>
            <p:nvPr/>
          </p:nvPicPr>
          <p:blipFill rotWithShape="1">
            <a:blip r:embed="rId2">
              <a:alphaModFix/>
            </a:blip>
            <a:srcRect r="26964"/>
            <a:stretch/>
          </p:blipFill>
          <p:spPr>
            <a:xfrm>
              <a:off x="7801975" y="1355225"/>
              <a:ext cx="1342025" cy="1234400"/>
            </a:xfrm>
            <a:prstGeom prst="rect">
              <a:avLst/>
            </a:prstGeom>
            <a:noFill/>
            <a:ln>
              <a:noFill/>
            </a:ln>
          </p:spPr>
        </p:pic>
        <p:pic>
          <p:nvPicPr>
            <p:cNvPr id="585" name="Google Shape;585;p23"/>
            <p:cNvPicPr preferRelativeResize="0"/>
            <p:nvPr/>
          </p:nvPicPr>
          <p:blipFill rotWithShape="1">
            <a:blip r:embed="rId3">
              <a:alphaModFix/>
            </a:blip>
            <a:srcRect b="56356"/>
            <a:stretch/>
          </p:blipFill>
          <p:spPr>
            <a:xfrm>
              <a:off x="5655800" y="3951450"/>
              <a:ext cx="1477350" cy="1192049"/>
            </a:xfrm>
            <a:prstGeom prst="rect">
              <a:avLst/>
            </a:prstGeom>
            <a:noFill/>
            <a:ln>
              <a:noFill/>
            </a:ln>
          </p:spPr>
        </p:pic>
        <p:pic>
          <p:nvPicPr>
            <p:cNvPr id="586" name="Google Shape;586;p23"/>
            <p:cNvPicPr preferRelativeResize="0"/>
            <p:nvPr/>
          </p:nvPicPr>
          <p:blipFill rotWithShape="1">
            <a:blip r:embed="rId4">
              <a:alphaModFix/>
            </a:blip>
            <a:srcRect r="10530" b="33119"/>
            <a:stretch/>
          </p:blipFill>
          <p:spPr>
            <a:xfrm>
              <a:off x="5655800" y="3004046"/>
              <a:ext cx="3488201" cy="2139450"/>
            </a:xfrm>
            <a:prstGeom prst="rect">
              <a:avLst/>
            </a:prstGeom>
            <a:noFill/>
            <a:ln>
              <a:noFill/>
            </a:ln>
          </p:spPr>
        </p:pic>
        <p:pic>
          <p:nvPicPr>
            <p:cNvPr id="587" name="Google Shape;587;p23"/>
            <p:cNvPicPr preferRelativeResize="0"/>
            <p:nvPr/>
          </p:nvPicPr>
          <p:blipFill rotWithShape="1">
            <a:blip r:embed="rId5">
              <a:alphaModFix/>
            </a:blip>
            <a:srcRect b="40971"/>
            <a:stretch/>
          </p:blipFill>
          <p:spPr>
            <a:xfrm>
              <a:off x="5418175" y="4121149"/>
              <a:ext cx="2820301" cy="1022350"/>
            </a:xfrm>
            <a:prstGeom prst="rect">
              <a:avLst/>
            </a:prstGeom>
            <a:noFill/>
            <a:ln>
              <a:noFill/>
            </a:ln>
          </p:spPr>
        </p:pic>
        <p:pic>
          <p:nvPicPr>
            <p:cNvPr id="588" name="Google Shape;588;p23"/>
            <p:cNvPicPr preferRelativeResize="0"/>
            <p:nvPr/>
          </p:nvPicPr>
          <p:blipFill rotWithShape="1">
            <a:blip r:embed="rId6">
              <a:alphaModFix/>
            </a:blip>
            <a:srcRect l="44040" b="14258"/>
            <a:stretch/>
          </p:blipFill>
          <p:spPr>
            <a:xfrm>
              <a:off x="0" y="3358350"/>
              <a:ext cx="1487374" cy="1785150"/>
            </a:xfrm>
            <a:prstGeom prst="rect">
              <a:avLst/>
            </a:prstGeom>
            <a:noFill/>
            <a:ln>
              <a:noFill/>
            </a:ln>
          </p:spPr>
        </p:pic>
      </p:grpSp>
      <p:grpSp>
        <p:nvGrpSpPr>
          <p:cNvPr id="589" name="Google Shape;589;p23"/>
          <p:cNvGrpSpPr/>
          <p:nvPr/>
        </p:nvGrpSpPr>
        <p:grpSpPr>
          <a:xfrm>
            <a:off x="370701" y="235867"/>
            <a:ext cx="11456233" cy="6219117"/>
            <a:chOff x="278025" y="176900"/>
            <a:chExt cx="8592175" cy="4664338"/>
          </a:xfrm>
        </p:grpSpPr>
        <p:grpSp>
          <p:nvGrpSpPr>
            <p:cNvPr id="590" name="Google Shape;590;p23"/>
            <p:cNvGrpSpPr/>
            <p:nvPr/>
          </p:nvGrpSpPr>
          <p:grpSpPr>
            <a:xfrm>
              <a:off x="367426" y="1663768"/>
              <a:ext cx="170184" cy="199027"/>
              <a:chOff x="3938129" y="1563480"/>
              <a:chExt cx="400999" cy="468962"/>
            </a:xfrm>
          </p:grpSpPr>
          <p:sp>
            <p:nvSpPr>
              <p:cNvPr id="591" name="Google Shape;591;p23"/>
              <p:cNvSpPr/>
              <p:nvPr/>
            </p:nvSpPr>
            <p:spPr>
              <a:xfrm>
                <a:off x="4100688" y="1731578"/>
                <a:ext cx="96181" cy="89782"/>
              </a:xfrm>
              <a:custGeom>
                <a:avLst/>
                <a:gdLst/>
                <a:ahLst/>
                <a:cxnLst/>
                <a:rect l="l" t="t" r="r" b="b"/>
                <a:pathLst>
                  <a:path w="4359" h="4069" extrusionOk="0">
                    <a:moveTo>
                      <a:pt x="3382" y="0"/>
                    </a:moveTo>
                    <a:cubicBezTo>
                      <a:pt x="3287" y="0"/>
                      <a:pt x="3187" y="19"/>
                      <a:pt x="3087" y="61"/>
                    </a:cubicBezTo>
                    <a:cubicBezTo>
                      <a:pt x="2793" y="184"/>
                      <a:pt x="2431" y="280"/>
                      <a:pt x="2100" y="421"/>
                    </a:cubicBezTo>
                    <a:cubicBezTo>
                      <a:pt x="1988" y="390"/>
                      <a:pt x="1873" y="375"/>
                      <a:pt x="1756" y="375"/>
                    </a:cubicBezTo>
                    <a:cubicBezTo>
                      <a:pt x="1573" y="375"/>
                      <a:pt x="1388" y="412"/>
                      <a:pt x="1212" y="479"/>
                    </a:cubicBezTo>
                    <a:cubicBezTo>
                      <a:pt x="857" y="617"/>
                      <a:pt x="661" y="944"/>
                      <a:pt x="659" y="1313"/>
                    </a:cubicBezTo>
                    <a:cubicBezTo>
                      <a:pt x="614" y="1428"/>
                      <a:pt x="589" y="1555"/>
                      <a:pt x="589" y="1690"/>
                    </a:cubicBezTo>
                    <a:lnTo>
                      <a:pt x="589" y="2275"/>
                    </a:lnTo>
                    <a:cubicBezTo>
                      <a:pt x="481" y="2453"/>
                      <a:pt x="381" y="2634"/>
                      <a:pt x="277" y="2809"/>
                    </a:cubicBezTo>
                    <a:cubicBezTo>
                      <a:pt x="0" y="3279"/>
                      <a:pt x="395" y="3922"/>
                      <a:pt x="895" y="4000"/>
                    </a:cubicBezTo>
                    <a:cubicBezTo>
                      <a:pt x="1164" y="4042"/>
                      <a:pt x="1441" y="4069"/>
                      <a:pt x="1717" y="4069"/>
                    </a:cubicBezTo>
                    <a:cubicBezTo>
                      <a:pt x="2418" y="4069"/>
                      <a:pt x="3108" y="3896"/>
                      <a:pt x="3623" y="3372"/>
                    </a:cubicBezTo>
                    <a:cubicBezTo>
                      <a:pt x="4291" y="2693"/>
                      <a:pt x="4359" y="1679"/>
                      <a:pt x="4222" y="789"/>
                    </a:cubicBezTo>
                    <a:cubicBezTo>
                      <a:pt x="4158" y="367"/>
                      <a:pt x="3804" y="0"/>
                      <a:pt x="3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3"/>
              <p:cNvSpPr/>
              <p:nvPr/>
            </p:nvSpPr>
            <p:spPr>
              <a:xfrm>
                <a:off x="4046649" y="1563480"/>
                <a:ext cx="70520" cy="116349"/>
              </a:xfrm>
              <a:custGeom>
                <a:avLst/>
                <a:gdLst/>
                <a:ahLst/>
                <a:cxnLst/>
                <a:rect l="l" t="t" r="r" b="b"/>
                <a:pathLst>
                  <a:path w="3196" h="5273" extrusionOk="0">
                    <a:moveTo>
                      <a:pt x="1167" y="0"/>
                    </a:moveTo>
                    <a:cubicBezTo>
                      <a:pt x="592" y="0"/>
                      <a:pt x="1" y="693"/>
                      <a:pt x="404" y="1359"/>
                    </a:cubicBezTo>
                    <a:cubicBezTo>
                      <a:pt x="988" y="2326"/>
                      <a:pt x="1326" y="3403"/>
                      <a:pt x="1446" y="4525"/>
                    </a:cubicBezTo>
                    <a:cubicBezTo>
                      <a:pt x="1499" y="5033"/>
                      <a:pt x="1898" y="5273"/>
                      <a:pt x="2296" y="5273"/>
                    </a:cubicBezTo>
                    <a:cubicBezTo>
                      <a:pt x="2747" y="5273"/>
                      <a:pt x="3195" y="4964"/>
                      <a:pt x="3135" y="4387"/>
                    </a:cubicBezTo>
                    <a:cubicBezTo>
                      <a:pt x="2983" y="2953"/>
                      <a:pt x="2530" y="1609"/>
                      <a:pt x="1784" y="376"/>
                    </a:cubicBezTo>
                    <a:cubicBezTo>
                      <a:pt x="1623" y="110"/>
                      <a:pt x="1396"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3"/>
              <p:cNvSpPr/>
              <p:nvPr/>
            </p:nvSpPr>
            <p:spPr>
              <a:xfrm>
                <a:off x="3957194" y="1633539"/>
                <a:ext cx="99844" cy="90996"/>
              </a:xfrm>
              <a:custGeom>
                <a:avLst/>
                <a:gdLst/>
                <a:ahLst/>
                <a:cxnLst/>
                <a:rect l="l" t="t" r="r" b="b"/>
                <a:pathLst>
                  <a:path w="4525" h="4124" extrusionOk="0">
                    <a:moveTo>
                      <a:pt x="1183" y="1"/>
                    </a:moveTo>
                    <a:cubicBezTo>
                      <a:pt x="541" y="1"/>
                      <a:pt x="1" y="940"/>
                      <a:pt x="619" y="1535"/>
                    </a:cubicBezTo>
                    <a:cubicBezTo>
                      <a:pt x="1433" y="2314"/>
                      <a:pt x="2232" y="3111"/>
                      <a:pt x="3012" y="3927"/>
                    </a:cubicBezTo>
                    <a:cubicBezTo>
                      <a:pt x="3143" y="4064"/>
                      <a:pt x="3324" y="4124"/>
                      <a:pt x="3511" y="4124"/>
                    </a:cubicBezTo>
                    <a:cubicBezTo>
                      <a:pt x="3775" y="4124"/>
                      <a:pt x="4049" y="4004"/>
                      <a:pt x="4206" y="3814"/>
                    </a:cubicBezTo>
                    <a:cubicBezTo>
                      <a:pt x="4525" y="3429"/>
                      <a:pt x="4411" y="2953"/>
                      <a:pt x="4094" y="2621"/>
                    </a:cubicBezTo>
                    <a:cubicBezTo>
                      <a:pt x="3314" y="1806"/>
                      <a:pt x="2515" y="1010"/>
                      <a:pt x="1701" y="228"/>
                    </a:cubicBezTo>
                    <a:cubicBezTo>
                      <a:pt x="1535" y="68"/>
                      <a:pt x="1355"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3"/>
              <p:cNvSpPr/>
              <p:nvPr/>
            </p:nvSpPr>
            <p:spPr>
              <a:xfrm>
                <a:off x="3938129" y="1775004"/>
                <a:ext cx="124800" cy="43799"/>
              </a:xfrm>
              <a:custGeom>
                <a:avLst/>
                <a:gdLst/>
                <a:ahLst/>
                <a:cxnLst/>
                <a:rect l="l" t="t" r="r" b="b"/>
                <a:pathLst>
                  <a:path w="5656" h="1985" extrusionOk="0">
                    <a:moveTo>
                      <a:pt x="1224" y="0"/>
                    </a:moveTo>
                    <a:cubicBezTo>
                      <a:pt x="437" y="0"/>
                      <a:pt x="0" y="1223"/>
                      <a:pt x="870" y="1620"/>
                    </a:cubicBezTo>
                    <a:cubicBezTo>
                      <a:pt x="1437" y="1879"/>
                      <a:pt x="2045" y="1985"/>
                      <a:pt x="2660" y="1985"/>
                    </a:cubicBezTo>
                    <a:cubicBezTo>
                      <a:pt x="3353" y="1985"/>
                      <a:pt x="4053" y="1850"/>
                      <a:pt x="4707" y="1648"/>
                    </a:cubicBezTo>
                    <a:cubicBezTo>
                      <a:pt x="5655" y="1354"/>
                      <a:pt x="5259" y="12"/>
                      <a:pt x="4397" y="12"/>
                    </a:cubicBezTo>
                    <a:cubicBezTo>
                      <a:pt x="4311" y="12"/>
                      <a:pt x="4220" y="25"/>
                      <a:pt x="4125" y="55"/>
                    </a:cubicBezTo>
                    <a:cubicBezTo>
                      <a:pt x="3673" y="195"/>
                      <a:pt x="3169" y="301"/>
                      <a:pt x="2675" y="301"/>
                    </a:cubicBezTo>
                    <a:cubicBezTo>
                      <a:pt x="2297" y="301"/>
                      <a:pt x="1924" y="239"/>
                      <a:pt x="1584" y="83"/>
                    </a:cubicBezTo>
                    <a:cubicBezTo>
                      <a:pt x="1459" y="26"/>
                      <a:pt x="1338" y="0"/>
                      <a:pt x="1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3"/>
              <p:cNvSpPr/>
              <p:nvPr/>
            </p:nvSpPr>
            <p:spPr>
              <a:xfrm>
                <a:off x="3987777" y="1836811"/>
                <a:ext cx="110413" cy="124491"/>
              </a:xfrm>
              <a:custGeom>
                <a:avLst/>
                <a:gdLst/>
                <a:ahLst/>
                <a:cxnLst/>
                <a:rect l="l" t="t" r="r" b="b"/>
                <a:pathLst>
                  <a:path w="5004" h="5642" extrusionOk="0">
                    <a:moveTo>
                      <a:pt x="3738" y="0"/>
                    </a:moveTo>
                    <a:cubicBezTo>
                      <a:pt x="3587" y="0"/>
                      <a:pt x="3427" y="45"/>
                      <a:pt x="3270" y="150"/>
                    </a:cubicBezTo>
                    <a:cubicBezTo>
                      <a:pt x="1679" y="1210"/>
                      <a:pt x="554" y="2809"/>
                      <a:pt x="137" y="4676"/>
                    </a:cubicBezTo>
                    <a:cubicBezTo>
                      <a:pt x="0" y="5283"/>
                      <a:pt x="482" y="5641"/>
                      <a:pt x="966" y="5641"/>
                    </a:cubicBezTo>
                    <a:cubicBezTo>
                      <a:pt x="1333" y="5641"/>
                      <a:pt x="1701" y="5436"/>
                      <a:pt x="1804" y="4978"/>
                    </a:cubicBezTo>
                    <a:cubicBezTo>
                      <a:pt x="2128" y="3530"/>
                      <a:pt x="3029" y="2344"/>
                      <a:pt x="4253" y="1530"/>
                    </a:cubicBezTo>
                    <a:cubicBezTo>
                      <a:pt x="5003" y="1031"/>
                      <a:pt x="4462" y="0"/>
                      <a:pt x="3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3"/>
              <p:cNvSpPr/>
              <p:nvPr/>
            </p:nvSpPr>
            <p:spPr>
              <a:xfrm>
                <a:off x="4095944" y="1889505"/>
                <a:ext cx="46535" cy="142937"/>
              </a:xfrm>
              <a:custGeom>
                <a:avLst/>
                <a:gdLst/>
                <a:ahLst/>
                <a:cxnLst/>
                <a:rect l="l" t="t" r="r" b="b"/>
                <a:pathLst>
                  <a:path w="2109" h="6478" extrusionOk="0">
                    <a:moveTo>
                      <a:pt x="1274" y="1"/>
                    </a:moveTo>
                    <a:cubicBezTo>
                      <a:pt x="888" y="1"/>
                      <a:pt x="439" y="282"/>
                      <a:pt x="417" y="694"/>
                    </a:cubicBezTo>
                    <a:cubicBezTo>
                      <a:pt x="332" y="2368"/>
                      <a:pt x="36" y="4020"/>
                      <a:pt x="8" y="5698"/>
                    </a:cubicBezTo>
                    <a:cubicBezTo>
                      <a:pt x="0" y="6136"/>
                      <a:pt x="452" y="6477"/>
                      <a:pt x="863" y="6477"/>
                    </a:cubicBezTo>
                    <a:cubicBezTo>
                      <a:pt x="883" y="6477"/>
                      <a:pt x="902" y="6476"/>
                      <a:pt x="922" y="6475"/>
                    </a:cubicBezTo>
                    <a:cubicBezTo>
                      <a:pt x="1415" y="6435"/>
                      <a:pt x="1690" y="6020"/>
                      <a:pt x="1698" y="5561"/>
                    </a:cubicBezTo>
                    <a:cubicBezTo>
                      <a:pt x="1723" y="4032"/>
                      <a:pt x="2010" y="2522"/>
                      <a:pt x="2086" y="996"/>
                    </a:cubicBezTo>
                    <a:cubicBezTo>
                      <a:pt x="2108" y="538"/>
                      <a:pt x="1893" y="100"/>
                      <a:pt x="1403" y="12"/>
                    </a:cubicBezTo>
                    <a:cubicBezTo>
                      <a:pt x="1361" y="4"/>
                      <a:pt x="1318" y="1"/>
                      <a:pt x="12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3"/>
              <p:cNvSpPr/>
              <p:nvPr/>
            </p:nvSpPr>
            <p:spPr>
              <a:xfrm>
                <a:off x="4183656" y="1880634"/>
                <a:ext cx="61076" cy="99315"/>
              </a:xfrm>
              <a:custGeom>
                <a:avLst/>
                <a:gdLst/>
                <a:ahLst/>
                <a:cxnLst/>
                <a:rect l="l" t="t" r="r" b="b"/>
                <a:pathLst>
                  <a:path w="2768" h="4501" extrusionOk="0">
                    <a:moveTo>
                      <a:pt x="855" y="1"/>
                    </a:moveTo>
                    <a:cubicBezTo>
                      <a:pt x="835" y="1"/>
                      <a:pt x="816" y="2"/>
                      <a:pt x="796" y="3"/>
                    </a:cubicBezTo>
                    <a:cubicBezTo>
                      <a:pt x="303" y="44"/>
                      <a:pt x="28" y="457"/>
                      <a:pt x="21" y="917"/>
                    </a:cubicBezTo>
                    <a:cubicBezTo>
                      <a:pt x="1" y="2074"/>
                      <a:pt x="361" y="3157"/>
                      <a:pt x="973" y="4130"/>
                    </a:cubicBezTo>
                    <a:cubicBezTo>
                      <a:pt x="1137" y="4392"/>
                      <a:pt x="1366" y="4501"/>
                      <a:pt x="1596" y="4501"/>
                    </a:cubicBezTo>
                    <a:cubicBezTo>
                      <a:pt x="2178" y="4501"/>
                      <a:pt x="2768" y="3808"/>
                      <a:pt x="2353" y="3147"/>
                    </a:cubicBezTo>
                    <a:cubicBezTo>
                      <a:pt x="1897" y="2419"/>
                      <a:pt x="1696" y="1635"/>
                      <a:pt x="1711" y="780"/>
                    </a:cubicBezTo>
                    <a:cubicBezTo>
                      <a:pt x="1718" y="342"/>
                      <a:pt x="1265"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3"/>
              <p:cNvSpPr/>
              <p:nvPr/>
            </p:nvSpPr>
            <p:spPr>
              <a:xfrm>
                <a:off x="4221764" y="1818518"/>
                <a:ext cx="116216" cy="46337"/>
              </a:xfrm>
              <a:custGeom>
                <a:avLst/>
                <a:gdLst/>
                <a:ahLst/>
                <a:cxnLst/>
                <a:rect l="l" t="t" r="r" b="b"/>
                <a:pathLst>
                  <a:path w="5267" h="2100" extrusionOk="0">
                    <a:moveTo>
                      <a:pt x="1732" y="1"/>
                    </a:moveTo>
                    <a:cubicBezTo>
                      <a:pt x="1511" y="1"/>
                      <a:pt x="1288" y="9"/>
                      <a:pt x="1064" y="26"/>
                    </a:cubicBezTo>
                    <a:cubicBezTo>
                      <a:pt x="1" y="108"/>
                      <a:pt x="107" y="1719"/>
                      <a:pt x="1124" y="1719"/>
                    </a:cubicBezTo>
                    <a:cubicBezTo>
                      <a:pt x="1149" y="1719"/>
                      <a:pt x="1175" y="1718"/>
                      <a:pt x="1201" y="1716"/>
                    </a:cubicBezTo>
                    <a:cubicBezTo>
                      <a:pt x="1401" y="1701"/>
                      <a:pt x="1600" y="1693"/>
                      <a:pt x="1799" y="1693"/>
                    </a:cubicBezTo>
                    <a:cubicBezTo>
                      <a:pt x="2534" y="1693"/>
                      <a:pt x="3261" y="1801"/>
                      <a:pt x="3964" y="2039"/>
                    </a:cubicBezTo>
                    <a:cubicBezTo>
                      <a:pt x="4083" y="2079"/>
                      <a:pt x="4205" y="2100"/>
                      <a:pt x="4324" y="2100"/>
                    </a:cubicBezTo>
                    <a:cubicBezTo>
                      <a:pt x="4642" y="2100"/>
                      <a:pt x="4939" y="1952"/>
                      <a:pt x="5089" y="1628"/>
                    </a:cubicBezTo>
                    <a:cubicBezTo>
                      <a:pt x="5267" y="1248"/>
                      <a:pt x="5115" y="650"/>
                      <a:pt x="4679" y="502"/>
                    </a:cubicBezTo>
                    <a:cubicBezTo>
                      <a:pt x="3712" y="175"/>
                      <a:pt x="2737"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3"/>
              <p:cNvSpPr/>
              <p:nvPr/>
            </p:nvSpPr>
            <p:spPr>
              <a:xfrm>
                <a:off x="4226001" y="1695876"/>
                <a:ext cx="113127" cy="89849"/>
              </a:xfrm>
              <a:custGeom>
                <a:avLst/>
                <a:gdLst/>
                <a:ahLst/>
                <a:cxnLst/>
                <a:rect l="l" t="t" r="r" b="b"/>
                <a:pathLst>
                  <a:path w="5127" h="4072" extrusionOk="0">
                    <a:moveTo>
                      <a:pt x="4140" y="1"/>
                    </a:moveTo>
                    <a:cubicBezTo>
                      <a:pt x="3820" y="1"/>
                      <a:pt x="3530" y="198"/>
                      <a:pt x="3362" y="491"/>
                    </a:cubicBezTo>
                    <a:cubicBezTo>
                      <a:pt x="2778" y="1509"/>
                      <a:pt x="1776" y="2171"/>
                      <a:pt x="650" y="2445"/>
                    </a:cubicBezTo>
                    <a:cubicBezTo>
                      <a:pt x="205" y="2553"/>
                      <a:pt x="0" y="3136"/>
                      <a:pt x="144" y="3532"/>
                    </a:cubicBezTo>
                    <a:cubicBezTo>
                      <a:pt x="280" y="3904"/>
                      <a:pt x="600" y="4071"/>
                      <a:pt x="950" y="4071"/>
                    </a:cubicBezTo>
                    <a:cubicBezTo>
                      <a:pt x="1043" y="4071"/>
                      <a:pt x="1137" y="4059"/>
                      <a:pt x="1231" y="4037"/>
                    </a:cubicBezTo>
                    <a:cubicBezTo>
                      <a:pt x="2805" y="3656"/>
                      <a:pt x="4100" y="2598"/>
                      <a:pt x="4898" y="1206"/>
                    </a:cubicBezTo>
                    <a:cubicBezTo>
                      <a:pt x="5126" y="808"/>
                      <a:pt x="4878" y="260"/>
                      <a:pt x="4487" y="80"/>
                    </a:cubicBezTo>
                    <a:cubicBezTo>
                      <a:pt x="4370" y="25"/>
                      <a:pt x="4253" y="1"/>
                      <a:pt x="4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3"/>
              <p:cNvSpPr/>
              <p:nvPr/>
            </p:nvSpPr>
            <p:spPr>
              <a:xfrm>
                <a:off x="4195991" y="1573255"/>
                <a:ext cx="80339" cy="132964"/>
              </a:xfrm>
              <a:custGeom>
                <a:avLst/>
                <a:gdLst/>
                <a:ahLst/>
                <a:cxnLst/>
                <a:rect l="l" t="t" r="r" b="b"/>
                <a:pathLst>
                  <a:path w="3641" h="6026" extrusionOk="0">
                    <a:moveTo>
                      <a:pt x="2668" y="0"/>
                    </a:moveTo>
                    <a:cubicBezTo>
                      <a:pt x="2304" y="0"/>
                      <a:pt x="1947" y="208"/>
                      <a:pt x="1865" y="672"/>
                    </a:cubicBezTo>
                    <a:cubicBezTo>
                      <a:pt x="1603" y="2151"/>
                      <a:pt x="1025" y="3524"/>
                      <a:pt x="335" y="4851"/>
                    </a:cubicBezTo>
                    <a:cubicBezTo>
                      <a:pt x="1" y="5495"/>
                      <a:pt x="567" y="6026"/>
                      <a:pt x="1133" y="6026"/>
                    </a:cubicBezTo>
                    <a:cubicBezTo>
                      <a:pt x="1418" y="6026"/>
                      <a:pt x="1704" y="5890"/>
                      <a:pt x="1872" y="5566"/>
                    </a:cubicBezTo>
                    <a:cubicBezTo>
                      <a:pt x="2627" y="4116"/>
                      <a:pt x="3247" y="2588"/>
                      <a:pt x="3534" y="973"/>
                    </a:cubicBezTo>
                    <a:cubicBezTo>
                      <a:pt x="3641" y="361"/>
                      <a:pt x="3148" y="0"/>
                      <a:pt x="2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1" name="Google Shape;601;p23"/>
            <p:cNvSpPr/>
            <p:nvPr/>
          </p:nvSpPr>
          <p:spPr>
            <a:xfrm>
              <a:off x="5248459" y="4474097"/>
              <a:ext cx="281830" cy="367141"/>
            </a:xfrm>
            <a:custGeom>
              <a:avLst/>
              <a:gdLst/>
              <a:ahLst/>
              <a:cxnLst/>
              <a:rect l="l" t="t" r="r" b="b"/>
              <a:pathLst>
                <a:path w="30102" h="39214" extrusionOk="0">
                  <a:moveTo>
                    <a:pt x="15440" y="994"/>
                  </a:moveTo>
                  <a:cubicBezTo>
                    <a:pt x="15742" y="994"/>
                    <a:pt x="16074" y="1148"/>
                    <a:pt x="16370" y="1401"/>
                  </a:cubicBezTo>
                  <a:cubicBezTo>
                    <a:pt x="16978" y="1921"/>
                    <a:pt x="17177" y="2719"/>
                    <a:pt x="16415" y="3194"/>
                  </a:cubicBezTo>
                  <a:cubicBezTo>
                    <a:pt x="16193" y="3332"/>
                    <a:pt x="15964" y="3394"/>
                    <a:pt x="15741" y="3394"/>
                  </a:cubicBezTo>
                  <a:cubicBezTo>
                    <a:pt x="15235" y="3394"/>
                    <a:pt x="14758" y="3074"/>
                    <a:pt x="14466" y="2601"/>
                  </a:cubicBezTo>
                  <a:cubicBezTo>
                    <a:pt x="14349" y="2414"/>
                    <a:pt x="14236" y="2167"/>
                    <a:pt x="14225" y="1930"/>
                  </a:cubicBezTo>
                  <a:lnTo>
                    <a:pt x="14225" y="1930"/>
                  </a:lnTo>
                  <a:cubicBezTo>
                    <a:pt x="14230" y="1930"/>
                    <a:pt x="14235" y="1930"/>
                    <a:pt x="14240" y="1930"/>
                  </a:cubicBezTo>
                  <a:cubicBezTo>
                    <a:pt x="14401" y="1930"/>
                    <a:pt x="14557" y="1846"/>
                    <a:pt x="14634" y="1641"/>
                  </a:cubicBezTo>
                  <a:cubicBezTo>
                    <a:pt x="14671" y="1541"/>
                    <a:pt x="14716" y="1455"/>
                    <a:pt x="14764" y="1380"/>
                  </a:cubicBezTo>
                  <a:cubicBezTo>
                    <a:pt x="14832" y="1374"/>
                    <a:pt x="14902" y="1370"/>
                    <a:pt x="14967" y="1369"/>
                  </a:cubicBezTo>
                  <a:cubicBezTo>
                    <a:pt x="15230" y="1361"/>
                    <a:pt x="15369" y="1191"/>
                    <a:pt x="15399" y="995"/>
                  </a:cubicBezTo>
                  <a:cubicBezTo>
                    <a:pt x="15413" y="994"/>
                    <a:pt x="15427" y="994"/>
                    <a:pt x="15440" y="994"/>
                  </a:cubicBezTo>
                  <a:close/>
                  <a:moveTo>
                    <a:pt x="27328" y="11373"/>
                  </a:moveTo>
                  <a:cubicBezTo>
                    <a:pt x="27557" y="11373"/>
                    <a:pt x="27789" y="11630"/>
                    <a:pt x="27918" y="11784"/>
                  </a:cubicBezTo>
                  <a:cubicBezTo>
                    <a:pt x="28297" y="12234"/>
                    <a:pt x="28619" y="13000"/>
                    <a:pt x="28349" y="13576"/>
                  </a:cubicBezTo>
                  <a:cubicBezTo>
                    <a:pt x="28249" y="13788"/>
                    <a:pt x="27981" y="14080"/>
                    <a:pt x="27718" y="14080"/>
                  </a:cubicBezTo>
                  <a:cubicBezTo>
                    <a:pt x="27705" y="14080"/>
                    <a:pt x="27691" y="14079"/>
                    <a:pt x="27678" y="14077"/>
                  </a:cubicBezTo>
                  <a:cubicBezTo>
                    <a:pt x="27578" y="14066"/>
                    <a:pt x="27487" y="14006"/>
                    <a:pt x="27408" y="13928"/>
                  </a:cubicBezTo>
                  <a:cubicBezTo>
                    <a:pt x="27345" y="13778"/>
                    <a:pt x="27249" y="13643"/>
                    <a:pt x="27129" y="13536"/>
                  </a:cubicBezTo>
                  <a:cubicBezTo>
                    <a:pt x="26887" y="13092"/>
                    <a:pt x="26644" y="12324"/>
                    <a:pt x="26914" y="11877"/>
                  </a:cubicBezTo>
                  <a:cubicBezTo>
                    <a:pt x="26946" y="11826"/>
                    <a:pt x="26966" y="11775"/>
                    <a:pt x="26977" y="11727"/>
                  </a:cubicBezTo>
                  <a:cubicBezTo>
                    <a:pt x="27051" y="11560"/>
                    <a:pt x="27156" y="11383"/>
                    <a:pt x="27311" y="11373"/>
                  </a:cubicBezTo>
                  <a:cubicBezTo>
                    <a:pt x="27316" y="11373"/>
                    <a:pt x="27322" y="11373"/>
                    <a:pt x="27328" y="11373"/>
                  </a:cubicBezTo>
                  <a:close/>
                  <a:moveTo>
                    <a:pt x="2280" y="11853"/>
                  </a:moveTo>
                  <a:cubicBezTo>
                    <a:pt x="3013" y="11853"/>
                    <a:pt x="3996" y="12386"/>
                    <a:pt x="4382" y="12911"/>
                  </a:cubicBezTo>
                  <a:cubicBezTo>
                    <a:pt x="4936" y="13665"/>
                    <a:pt x="4312" y="14327"/>
                    <a:pt x="3572" y="14634"/>
                  </a:cubicBezTo>
                  <a:cubicBezTo>
                    <a:pt x="3317" y="14740"/>
                    <a:pt x="3068" y="14788"/>
                    <a:pt x="2831" y="14788"/>
                  </a:cubicBezTo>
                  <a:cubicBezTo>
                    <a:pt x="2043" y="14788"/>
                    <a:pt x="1395" y="14256"/>
                    <a:pt x="1158" y="13548"/>
                  </a:cubicBezTo>
                  <a:lnTo>
                    <a:pt x="1158" y="13548"/>
                  </a:lnTo>
                  <a:cubicBezTo>
                    <a:pt x="1159" y="13548"/>
                    <a:pt x="1160" y="13548"/>
                    <a:pt x="1162" y="13548"/>
                  </a:cubicBezTo>
                  <a:cubicBezTo>
                    <a:pt x="1472" y="13548"/>
                    <a:pt x="1747" y="13418"/>
                    <a:pt x="2003" y="13187"/>
                  </a:cubicBezTo>
                  <a:cubicBezTo>
                    <a:pt x="2335" y="12886"/>
                    <a:pt x="2142" y="12387"/>
                    <a:pt x="1832" y="12278"/>
                  </a:cubicBezTo>
                  <a:cubicBezTo>
                    <a:pt x="1958" y="12194"/>
                    <a:pt x="2015" y="12041"/>
                    <a:pt x="2004" y="11882"/>
                  </a:cubicBezTo>
                  <a:cubicBezTo>
                    <a:pt x="2090" y="11863"/>
                    <a:pt x="2183" y="11853"/>
                    <a:pt x="2280" y="11853"/>
                  </a:cubicBezTo>
                  <a:close/>
                  <a:moveTo>
                    <a:pt x="15121" y="11636"/>
                  </a:moveTo>
                  <a:cubicBezTo>
                    <a:pt x="15225" y="13207"/>
                    <a:pt x="15298" y="14782"/>
                    <a:pt x="15374" y="16363"/>
                  </a:cubicBezTo>
                  <a:cubicBezTo>
                    <a:pt x="15501" y="19007"/>
                    <a:pt x="15139" y="22252"/>
                    <a:pt x="16184" y="24727"/>
                  </a:cubicBezTo>
                  <a:cubicBezTo>
                    <a:pt x="16345" y="25109"/>
                    <a:pt x="16751" y="25373"/>
                    <a:pt x="17147" y="25373"/>
                  </a:cubicBezTo>
                  <a:cubicBezTo>
                    <a:pt x="17392" y="25373"/>
                    <a:pt x="17633" y="25272"/>
                    <a:pt x="17809" y="25036"/>
                  </a:cubicBezTo>
                  <a:cubicBezTo>
                    <a:pt x="19892" y="22245"/>
                    <a:pt x="21625" y="18791"/>
                    <a:pt x="24413" y="16634"/>
                  </a:cubicBezTo>
                  <a:lnTo>
                    <a:pt x="24413" y="16634"/>
                  </a:lnTo>
                  <a:cubicBezTo>
                    <a:pt x="23881" y="17497"/>
                    <a:pt x="23256" y="18315"/>
                    <a:pt x="22719" y="19184"/>
                  </a:cubicBezTo>
                  <a:cubicBezTo>
                    <a:pt x="21617" y="20965"/>
                    <a:pt x="20726" y="22881"/>
                    <a:pt x="20051" y="24863"/>
                  </a:cubicBezTo>
                  <a:cubicBezTo>
                    <a:pt x="18774" y="28618"/>
                    <a:pt x="18994" y="32557"/>
                    <a:pt x="18255" y="36397"/>
                  </a:cubicBezTo>
                  <a:cubicBezTo>
                    <a:pt x="16975" y="36469"/>
                    <a:pt x="15696" y="36603"/>
                    <a:pt x="14417" y="36603"/>
                  </a:cubicBezTo>
                  <a:cubicBezTo>
                    <a:pt x="14233" y="36603"/>
                    <a:pt x="14050" y="36600"/>
                    <a:pt x="13867" y="36594"/>
                  </a:cubicBezTo>
                  <a:cubicBezTo>
                    <a:pt x="13840" y="35242"/>
                    <a:pt x="13411" y="33784"/>
                    <a:pt x="13185" y="32599"/>
                  </a:cubicBezTo>
                  <a:cubicBezTo>
                    <a:pt x="12718" y="30161"/>
                    <a:pt x="11999" y="27836"/>
                    <a:pt x="11199" y="25491"/>
                  </a:cubicBezTo>
                  <a:cubicBezTo>
                    <a:pt x="10481" y="23388"/>
                    <a:pt x="9774" y="20958"/>
                    <a:pt x="8664" y="18832"/>
                  </a:cubicBezTo>
                  <a:lnTo>
                    <a:pt x="8664" y="18832"/>
                  </a:lnTo>
                  <a:cubicBezTo>
                    <a:pt x="10269" y="20608"/>
                    <a:pt x="11565" y="22620"/>
                    <a:pt x="12474" y="24997"/>
                  </a:cubicBezTo>
                  <a:cubicBezTo>
                    <a:pt x="12645" y="25442"/>
                    <a:pt x="13006" y="25640"/>
                    <a:pt x="13369" y="25640"/>
                  </a:cubicBezTo>
                  <a:cubicBezTo>
                    <a:pt x="13876" y="25640"/>
                    <a:pt x="14388" y="25253"/>
                    <a:pt x="14392" y="24609"/>
                  </a:cubicBezTo>
                  <a:cubicBezTo>
                    <a:pt x="14417" y="20252"/>
                    <a:pt x="14617" y="15932"/>
                    <a:pt x="15121" y="11636"/>
                  </a:cubicBezTo>
                  <a:close/>
                  <a:moveTo>
                    <a:pt x="15427" y="0"/>
                  </a:moveTo>
                  <a:cubicBezTo>
                    <a:pt x="14952" y="0"/>
                    <a:pt x="14505" y="174"/>
                    <a:pt x="14168" y="521"/>
                  </a:cubicBezTo>
                  <a:cubicBezTo>
                    <a:pt x="13527" y="785"/>
                    <a:pt x="13129" y="1387"/>
                    <a:pt x="13261" y="2185"/>
                  </a:cubicBezTo>
                  <a:cubicBezTo>
                    <a:pt x="13389" y="2965"/>
                    <a:pt x="13915" y="3689"/>
                    <a:pt x="14607" y="4086"/>
                  </a:cubicBezTo>
                  <a:cubicBezTo>
                    <a:pt x="14483" y="4204"/>
                    <a:pt x="14386" y="4372"/>
                    <a:pt x="14340" y="4595"/>
                  </a:cubicBezTo>
                  <a:cubicBezTo>
                    <a:pt x="13241" y="9885"/>
                    <a:pt x="12732" y="15216"/>
                    <a:pt x="12527" y="20588"/>
                  </a:cubicBezTo>
                  <a:cubicBezTo>
                    <a:pt x="10859" y="17824"/>
                    <a:pt x="8539" y="15441"/>
                    <a:pt x="5512" y="14258"/>
                  </a:cubicBezTo>
                  <a:cubicBezTo>
                    <a:pt x="5492" y="14250"/>
                    <a:pt x="5471" y="14246"/>
                    <a:pt x="5451" y="14241"/>
                  </a:cubicBezTo>
                  <a:cubicBezTo>
                    <a:pt x="6316" y="12484"/>
                    <a:pt x="3822" y="10851"/>
                    <a:pt x="2222" y="10851"/>
                  </a:cubicBezTo>
                  <a:cubicBezTo>
                    <a:pt x="2215" y="10851"/>
                    <a:pt x="2208" y="10851"/>
                    <a:pt x="2202" y="10851"/>
                  </a:cubicBezTo>
                  <a:cubicBezTo>
                    <a:pt x="1645" y="10857"/>
                    <a:pt x="1209" y="11051"/>
                    <a:pt x="907" y="11370"/>
                  </a:cubicBezTo>
                  <a:cubicBezTo>
                    <a:pt x="644" y="11411"/>
                    <a:pt x="427" y="11528"/>
                    <a:pt x="285" y="11836"/>
                  </a:cubicBezTo>
                  <a:cubicBezTo>
                    <a:pt x="93" y="12255"/>
                    <a:pt x="0" y="12727"/>
                    <a:pt x="30" y="13187"/>
                  </a:cubicBezTo>
                  <a:cubicBezTo>
                    <a:pt x="78" y="13955"/>
                    <a:pt x="484" y="14692"/>
                    <a:pt x="1087" y="15165"/>
                  </a:cubicBezTo>
                  <a:cubicBezTo>
                    <a:pt x="1600" y="15566"/>
                    <a:pt x="2223" y="15758"/>
                    <a:pt x="2846" y="15758"/>
                  </a:cubicBezTo>
                  <a:cubicBezTo>
                    <a:pt x="3265" y="15758"/>
                    <a:pt x="3685" y="15671"/>
                    <a:pt x="4072" y="15502"/>
                  </a:cubicBezTo>
                  <a:cubicBezTo>
                    <a:pt x="4087" y="15519"/>
                    <a:pt x="4102" y="15536"/>
                    <a:pt x="4119" y="15552"/>
                  </a:cubicBezTo>
                  <a:cubicBezTo>
                    <a:pt x="7379" y="18526"/>
                    <a:pt x="8540" y="23138"/>
                    <a:pt x="9886" y="27199"/>
                  </a:cubicBezTo>
                  <a:cubicBezTo>
                    <a:pt x="10653" y="29513"/>
                    <a:pt x="11268" y="31810"/>
                    <a:pt x="11644" y="34224"/>
                  </a:cubicBezTo>
                  <a:cubicBezTo>
                    <a:pt x="11872" y="35690"/>
                    <a:pt x="11724" y="37377"/>
                    <a:pt x="12463" y="38682"/>
                  </a:cubicBezTo>
                  <a:cubicBezTo>
                    <a:pt x="12562" y="38858"/>
                    <a:pt x="12734" y="38934"/>
                    <a:pt x="12911" y="38934"/>
                  </a:cubicBezTo>
                  <a:cubicBezTo>
                    <a:pt x="12987" y="38934"/>
                    <a:pt x="13065" y="38920"/>
                    <a:pt x="13139" y="38893"/>
                  </a:cubicBezTo>
                  <a:cubicBezTo>
                    <a:pt x="13352" y="39072"/>
                    <a:pt x="13626" y="39194"/>
                    <a:pt x="13965" y="39208"/>
                  </a:cubicBezTo>
                  <a:cubicBezTo>
                    <a:pt x="14073" y="39212"/>
                    <a:pt x="14181" y="39214"/>
                    <a:pt x="14289" y="39214"/>
                  </a:cubicBezTo>
                  <a:cubicBezTo>
                    <a:pt x="15956" y="39214"/>
                    <a:pt x="17597" y="38741"/>
                    <a:pt x="19260" y="38621"/>
                  </a:cubicBezTo>
                  <a:cubicBezTo>
                    <a:pt x="19773" y="38584"/>
                    <a:pt x="20190" y="38202"/>
                    <a:pt x="20301" y="37708"/>
                  </a:cubicBezTo>
                  <a:cubicBezTo>
                    <a:pt x="21363" y="32951"/>
                    <a:pt x="20886" y="28203"/>
                    <a:pt x="22791" y="23597"/>
                  </a:cubicBezTo>
                  <a:cubicBezTo>
                    <a:pt x="24013" y="20644"/>
                    <a:pt x="26530" y="18102"/>
                    <a:pt x="27349" y="15007"/>
                  </a:cubicBezTo>
                  <a:cubicBezTo>
                    <a:pt x="27466" y="15043"/>
                    <a:pt x="27591" y="15064"/>
                    <a:pt x="27721" y="15064"/>
                  </a:cubicBezTo>
                  <a:cubicBezTo>
                    <a:pt x="27836" y="15064"/>
                    <a:pt x="27955" y="15048"/>
                    <a:pt x="28077" y="15013"/>
                  </a:cubicBezTo>
                  <a:cubicBezTo>
                    <a:pt x="30101" y="14443"/>
                    <a:pt x="29564" y="11650"/>
                    <a:pt x="28196" y="10694"/>
                  </a:cubicBezTo>
                  <a:cubicBezTo>
                    <a:pt x="27911" y="10495"/>
                    <a:pt x="27623" y="10405"/>
                    <a:pt x="27351" y="10405"/>
                  </a:cubicBezTo>
                  <a:cubicBezTo>
                    <a:pt x="26777" y="10405"/>
                    <a:pt x="26273" y="10810"/>
                    <a:pt x="26016" y="11458"/>
                  </a:cubicBezTo>
                  <a:cubicBezTo>
                    <a:pt x="25687" y="12001"/>
                    <a:pt x="25789" y="12783"/>
                    <a:pt x="26002" y="13408"/>
                  </a:cubicBezTo>
                  <a:cubicBezTo>
                    <a:pt x="21981" y="15098"/>
                    <a:pt x="19817" y="18762"/>
                    <a:pt x="17461" y="22227"/>
                  </a:cubicBezTo>
                  <a:cubicBezTo>
                    <a:pt x="17053" y="19902"/>
                    <a:pt x="17261" y="17129"/>
                    <a:pt x="17152" y="15023"/>
                  </a:cubicBezTo>
                  <a:cubicBezTo>
                    <a:pt x="16972" y="11563"/>
                    <a:pt x="16806" y="8130"/>
                    <a:pt x="16187" y="4715"/>
                  </a:cubicBezTo>
                  <a:cubicBezTo>
                    <a:pt x="16164" y="4583"/>
                    <a:pt x="16117" y="4466"/>
                    <a:pt x="16054" y="4361"/>
                  </a:cubicBezTo>
                  <a:cubicBezTo>
                    <a:pt x="16879" y="4233"/>
                    <a:pt x="17664" y="3667"/>
                    <a:pt x="17871" y="2849"/>
                  </a:cubicBezTo>
                  <a:cubicBezTo>
                    <a:pt x="18131" y="1824"/>
                    <a:pt x="17418" y="835"/>
                    <a:pt x="16572" y="331"/>
                  </a:cubicBezTo>
                  <a:cubicBezTo>
                    <a:pt x="16200" y="110"/>
                    <a:pt x="15805" y="0"/>
                    <a:pt x="15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2" name="Google Shape;602;p23"/>
            <p:cNvGrpSpPr/>
            <p:nvPr/>
          </p:nvGrpSpPr>
          <p:grpSpPr>
            <a:xfrm>
              <a:off x="8739900" y="508903"/>
              <a:ext cx="93101" cy="334443"/>
              <a:chOff x="2058353" y="1704261"/>
              <a:chExt cx="219370" cy="788036"/>
            </a:xfrm>
          </p:grpSpPr>
          <p:sp>
            <p:nvSpPr>
              <p:cNvPr id="603" name="Google Shape;603;p23"/>
              <p:cNvSpPr/>
              <p:nvPr/>
            </p:nvSpPr>
            <p:spPr>
              <a:xfrm>
                <a:off x="2058353" y="1704261"/>
                <a:ext cx="219370" cy="639620"/>
              </a:xfrm>
              <a:custGeom>
                <a:avLst/>
                <a:gdLst/>
                <a:ahLst/>
                <a:cxnLst/>
                <a:rect l="l" t="t" r="r" b="b"/>
                <a:pathLst>
                  <a:path w="9942" h="28988" extrusionOk="0">
                    <a:moveTo>
                      <a:pt x="3959" y="1650"/>
                    </a:moveTo>
                    <a:cubicBezTo>
                      <a:pt x="4379" y="1650"/>
                      <a:pt x="4804" y="1730"/>
                      <a:pt x="5187" y="1856"/>
                    </a:cubicBezTo>
                    <a:cubicBezTo>
                      <a:pt x="5913" y="2095"/>
                      <a:pt x="6686" y="2541"/>
                      <a:pt x="7124" y="3184"/>
                    </a:cubicBezTo>
                    <a:cubicBezTo>
                      <a:pt x="7175" y="3257"/>
                      <a:pt x="7220" y="3335"/>
                      <a:pt x="7264" y="3414"/>
                    </a:cubicBezTo>
                    <a:cubicBezTo>
                      <a:pt x="7247" y="3385"/>
                      <a:pt x="7239" y="3372"/>
                      <a:pt x="7238" y="3372"/>
                    </a:cubicBezTo>
                    <a:lnTo>
                      <a:pt x="7238" y="3372"/>
                    </a:lnTo>
                    <a:cubicBezTo>
                      <a:pt x="7234" y="3372"/>
                      <a:pt x="7328" y="3554"/>
                      <a:pt x="7355" y="3617"/>
                    </a:cubicBezTo>
                    <a:cubicBezTo>
                      <a:pt x="7461" y="3868"/>
                      <a:pt x="7549" y="4129"/>
                      <a:pt x="7624" y="4391"/>
                    </a:cubicBezTo>
                    <a:cubicBezTo>
                      <a:pt x="7665" y="4532"/>
                      <a:pt x="7700" y="4675"/>
                      <a:pt x="7735" y="4818"/>
                    </a:cubicBezTo>
                    <a:cubicBezTo>
                      <a:pt x="7740" y="4840"/>
                      <a:pt x="7745" y="4856"/>
                      <a:pt x="7748" y="4868"/>
                    </a:cubicBezTo>
                    <a:cubicBezTo>
                      <a:pt x="7748" y="4869"/>
                      <a:pt x="7748" y="4872"/>
                      <a:pt x="7749" y="4877"/>
                    </a:cubicBezTo>
                    <a:lnTo>
                      <a:pt x="7801" y="5130"/>
                    </a:lnTo>
                    <a:cubicBezTo>
                      <a:pt x="7867" y="5481"/>
                      <a:pt x="7920" y="5833"/>
                      <a:pt x="7966" y="6187"/>
                    </a:cubicBezTo>
                    <a:cubicBezTo>
                      <a:pt x="8066" y="6961"/>
                      <a:pt x="8123" y="7742"/>
                      <a:pt x="8155" y="8520"/>
                    </a:cubicBezTo>
                    <a:cubicBezTo>
                      <a:pt x="8313" y="12245"/>
                      <a:pt x="8006" y="16006"/>
                      <a:pt x="7439" y="19689"/>
                    </a:cubicBezTo>
                    <a:cubicBezTo>
                      <a:pt x="7189" y="21322"/>
                      <a:pt x="6879" y="22954"/>
                      <a:pt x="6434" y="24546"/>
                    </a:cubicBezTo>
                    <a:cubicBezTo>
                      <a:pt x="6291" y="25056"/>
                      <a:pt x="6175" y="25443"/>
                      <a:pt x="5973" y="25954"/>
                    </a:cubicBezTo>
                    <a:cubicBezTo>
                      <a:pt x="5294" y="23414"/>
                      <a:pt x="4459" y="20920"/>
                      <a:pt x="3730" y="18395"/>
                    </a:cubicBezTo>
                    <a:cubicBezTo>
                      <a:pt x="3309" y="16933"/>
                      <a:pt x="2921" y="15458"/>
                      <a:pt x="2638" y="13961"/>
                    </a:cubicBezTo>
                    <a:cubicBezTo>
                      <a:pt x="2374" y="12560"/>
                      <a:pt x="2255" y="11159"/>
                      <a:pt x="2133" y="9740"/>
                    </a:cubicBezTo>
                    <a:cubicBezTo>
                      <a:pt x="1971" y="7819"/>
                      <a:pt x="1587" y="5889"/>
                      <a:pt x="1688" y="3956"/>
                    </a:cubicBezTo>
                    <a:cubicBezTo>
                      <a:pt x="1707" y="3599"/>
                      <a:pt x="1772" y="3069"/>
                      <a:pt x="1861" y="2824"/>
                    </a:cubicBezTo>
                    <a:cubicBezTo>
                      <a:pt x="1902" y="2711"/>
                      <a:pt x="1952" y="2618"/>
                      <a:pt x="2004" y="2558"/>
                    </a:cubicBezTo>
                    <a:cubicBezTo>
                      <a:pt x="2178" y="2360"/>
                      <a:pt x="2331" y="2191"/>
                      <a:pt x="2552" y="2041"/>
                    </a:cubicBezTo>
                    <a:cubicBezTo>
                      <a:pt x="2965" y="1762"/>
                      <a:pt x="3459" y="1650"/>
                      <a:pt x="3959" y="1650"/>
                    </a:cubicBezTo>
                    <a:close/>
                    <a:moveTo>
                      <a:pt x="3949" y="0"/>
                    </a:moveTo>
                    <a:cubicBezTo>
                      <a:pt x="2539" y="0"/>
                      <a:pt x="1173" y="553"/>
                      <a:pt x="452" y="1885"/>
                    </a:cubicBezTo>
                    <a:cubicBezTo>
                      <a:pt x="1" y="2719"/>
                      <a:pt x="1" y="3792"/>
                      <a:pt x="8" y="4712"/>
                    </a:cubicBezTo>
                    <a:cubicBezTo>
                      <a:pt x="19" y="5842"/>
                      <a:pt x="138" y="6972"/>
                      <a:pt x="266" y="8093"/>
                    </a:cubicBezTo>
                    <a:cubicBezTo>
                      <a:pt x="379" y="9091"/>
                      <a:pt x="460" y="10085"/>
                      <a:pt x="547" y="11083"/>
                    </a:cubicBezTo>
                    <a:cubicBezTo>
                      <a:pt x="692" y="12760"/>
                      <a:pt x="1000" y="14418"/>
                      <a:pt x="1384" y="16055"/>
                    </a:cubicBezTo>
                    <a:cubicBezTo>
                      <a:pt x="2145" y="19288"/>
                      <a:pt x="3254" y="22426"/>
                      <a:pt x="4152" y="25621"/>
                    </a:cubicBezTo>
                    <a:cubicBezTo>
                      <a:pt x="4365" y="26382"/>
                      <a:pt x="4565" y="27146"/>
                      <a:pt x="4750" y="27914"/>
                    </a:cubicBezTo>
                    <a:cubicBezTo>
                      <a:pt x="4617" y="28409"/>
                      <a:pt x="5054" y="28988"/>
                      <a:pt x="5595" y="28988"/>
                    </a:cubicBezTo>
                    <a:cubicBezTo>
                      <a:pt x="5744" y="28988"/>
                      <a:pt x="5901" y="28944"/>
                      <a:pt x="6056" y="28842"/>
                    </a:cubicBezTo>
                    <a:cubicBezTo>
                      <a:pt x="6927" y="28271"/>
                      <a:pt x="7356" y="27081"/>
                      <a:pt x="7678" y="26145"/>
                    </a:cubicBezTo>
                    <a:cubicBezTo>
                      <a:pt x="8225" y="24555"/>
                      <a:pt x="8586" y="22906"/>
                      <a:pt x="8880" y="21254"/>
                    </a:cubicBezTo>
                    <a:cubicBezTo>
                      <a:pt x="9586" y="17283"/>
                      <a:pt x="9942" y="13201"/>
                      <a:pt x="9851" y="9168"/>
                    </a:cubicBezTo>
                    <a:cubicBezTo>
                      <a:pt x="9814" y="7516"/>
                      <a:pt x="9693" y="5854"/>
                      <a:pt x="9309" y="4243"/>
                    </a:cubicBezTo>
                    <a:cubicBezTo>
                      <a:pt x="8945" y="2719"/>
                      <a:pt x="8225" y="1581"/>
                      <a:pt x="6837" y="773"/>
                    </a:cubicBezTo>
                    <a:cubicBezTo>
                      <a:pt x="6001" y="286"/>
                      <a:pt x="4963" y="0"/>
                      <a:pt x="3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3"/>
              <p:cNvSpPr/>
              <p:nvPr/>
            </p:nvSpPr>
            <p:spPr>
              <a:xfrm>
                <a:off x="2120337" y="2354898"/>
                <a:ext cx="153440" cy="137399"/>
              </a:xfrm>
              <a:custGeom>
                <a:avLst/>
                <a:gdLst/>
                <a:ahLst/>
                <a:cxnLst/>
                <a:rect l="l" t="t" r="r" b="b"/>
                <a:pathLst>
                  <a:path w="6954" h="6227" extrusionOk="0">
                    <a:moveTo>
                      <a:pt x="3799" y="1995"/>
                    </a:moveTo>
                    <a:cubicBezTo>
                      <a:pt x="4492" y="2177"/>
                      <a:pt x="4798" y="2723"/>
                      <a:pt x="4830" y="3323"/>
                    </a:cubicBezTo>
                    <a:cubicBezTo>
                      <a:pt x="4842" y="3532"/>
                      <a:pt x="4749" y="3825"/>
                      <a:pt x="4649" y="3957"/>
                    </a:cubicBezTo>
                    <a:cubicBezTo>
                      <a:pt x="4643" y="3965"/>
                      <a:pt x="4583" y="4026"/>
                      <a:pt x="4549" y="4061"/>
                    </a:cubicBezTo>
                    <a:cubicBezTo>
                      <a:pt x="4505" y="4090"/>
                      <a:pt x="4408" y="4148"/>
                      <a:pt x="4418" y="4148"/>
                    </a:cubicBezTo>
                    <a:cubicBezTo>
                      <a:pt x="4420" y="4148"/>
                      <a:pt x="4427" y="4145"/>
                      <a:pt x="4440" y="4139"/>
                    </a:cubicBezTo>
                    <a:lnTo>
                      <a:pt x="4440" y="4139"/>
                    </a:lnTo>
                    <a:cubicBezTo>
                      <a:pt x="4243" y="4234"/>
                      <a:pt x="4201" y="4230"/>
                      <a:pt x="3981" y="4232"/>
                    </a:cubicBezTo>
                    <a:cubicBezTo>
                      <a:pt x="3977" y="4232"/>
                      <a:pt x="3973" y="4232"/>
                      <a:pt x="3969" y="4232"/>
                    </a:cubicBezTo>
                    <a:cubicBezTo>
                      <a:pt x="3793" y="4232"/>
                      <a:pt x="3600" y="4207"/>
                      <a:pt x="3430" y="4153"/>
                    </a:cubicBezTo>
                    <a:cubicBezTo>
                      <a:pt x="3412" y="4145"/>
                      <a:pt x="3257" y="4080"/>
                      <a:pt x="3224" y="4068"/>
                    </a:cubicBezTo>
                    <a:cubicBezTo>
                      <a:pt x="3193" y="4045"/>
                      <a:pt x="3134" y="4001"/>
                      <a:pt x="3103" y="3976"/>
                    </a:cubicBezTo>
                    <a:cubicBezTo>
                      <a:pt x="3085" y="3954"/>
                      <a:pt x="3058" y="3920"/>
                      <a:pt x="3038" y="3893"/>
                    </a:cubicBezTo>
                    <a:cubicBezTo>
                      <a:pt x="3021" y="3852"/>
                      <a:pt x="2996" y="3772"/>
                      <a:pt x="2986" y="3747"/>
                    </a:cubicBezTo>
                    <a:cubicBezTo>
                      <a:pt x="2975" y="3674"/>
                      <a:pt x="2969" y="3600"/>
                      <a:pt x="2965" y="3527"/>
                    </a:cubicBezTo>
                    <a:cubicBezTo>
                      <a:pt x="2964" y="3498"/>
                      <a:pt x="2963" y="3480"/>
                      <a:pt x="2961" y="3468"/>
                    </a:cubicBezTo>
                    <a:cubicBezTo>
                      <a:pt x="2964" y="3458"/>
                      <a:pt x="2970" y="3434"/>
                      <a:pt x="2976" y="3389"/>
                    </a:cubicBezTo>
                    <a:cubicBezTo>
                      <a:pt x="3032" y="3030"/>
                      <a:pt x="3133" y="2767"/>
                      <a:pt x="3312" y="2488"/>
                    </a:cubicBezTo>
                    <a:cubicBezTo>
                      <a:pt x="3355" y="2420"/>
                      <a:pt x="3534" y="2193"/>
                      <a:pt x="3645" y="2083"/>
                    </a:cubicBezTo>
                    <a:lnTo>
                      <a:pt x="3645" y="2083"/>
                    </a:lnTo>
                    <a:cubicBezTo>
                      <a:pt x="3636" y="2092"/>
                      <a:pt x="3634" y="2096"/>
                      <a:pt x="3637" y="2096"/>
                    </a:cubicBezTo>
                    <a:cubicBezTo>
                      <a:pt x="3649" y="2096"/>
                      <a:pt x="3733" y="2041"/>
                      <a:pt x="3799" y="1995"/>
                    </a:cubicBezTo>
                    <a:close/>
                    <a:moveTo>
                      <a:pt x="3880" y="1"/>
                    </a:moveTo>
                    <a:cubicBezTo>
                      <a:pt x="3803" y="1"/>
                      <a:pt x="3731" y="10"/>
                      <a:pt x="3664" y="28"/>
                    </a:cubicBezTo>
                    <a:cubicBezTo>
                      <a:pt x="3601" y="14"/>
                      <a:pt x="3537" y="7"/>
                      <a:pt x="3473" y="7"/>
                    </a:cubicBezTo>
                    <a:cubicBezTo>
                      <a:pt x="3362" y="7"/>
                      <a:pt x="3252" y="29"/>
                      <a:pt x="3146" y="77"/>
                    </a:cubicBezTo>
                    <a:cubicBezTo>
                      <a:pt x="1271" y="958"/>
                      <a:pt x="0" y="4099"/>
                      <a:pt x="1932" y="5583"/>
                    </a:cubicBezTo>
                    <a:cubicBezTo>
                      <a:pt x="2480" y="6003"/>
                      <a:pt x="3210" y="6226"/>
                      <a:pt x="3933" y="6226"/>
                    </a:cubicBezTo>
                    <a:cubicBezTo>
                      <a:pt x="4548" y="6226"/>
                      <a:pt x="5158" y="6064"/>
                      <a:pt x="5645" y="5724"/>
                    </a:cubicBezTo>
                    <a:cubicBezTo>
                      <a:pt x="6541" y="5098"/>
                      <a:pt x="6953" y="3926"/>
                      <a:pt x="6783" y="2864"/>
                    </a:cubicBezTo>
                    <a:cubicBezTo>
                      <a:pt x="6551" y="1424"/>
                      <a:pt x="5537" y="380"/>
                      <a:pt x="4133" y="33"/>
                    </a:cubicBezTo>
                    <a:cubicBezTo>
                      <a:pt x="4044" y="11"/>
                      <a:pt x="3959" y="1"/>
                      <a:pt x="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5" name="Google Shape;605;p23"/>
            <p:cNvSpPr/>
            <p:nvPr/>
          </p:nvSpPr>
          <p:spPr>
            <a:xfrm>
              <a:off x="3612925" y="176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3"/>
            <p:cNvSpPr/>
            <p:nvPr/>
          </p:nvSpPr>
          <p:spPr>
            <a:xfrm>
              <a:off x="433925" y="12292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3"/>
            <p:cNvSpPr/>
            <p:nvPr/>
          </p:nvSpPr>
          <p:spPr>
            <a:xfrm>
              <a:off x="8618875" y="1769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8833000" y="2924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3926100" y="2030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3"/>
            <p:cNvSpPr/>
            <p:nvPr/>
          </p:nvSpPr>
          <p:spPr>
            <a:xfrm>
              <a:off x="278025" y="14208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3"/>
            <p:cNvSpPr/>
            <p:nvPr/>
          </p:nvSpPr>
          <p:spPr>
            <a:xfrm>
              <a:off x="8405400" y="3296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3"/>
            <p:cNvSpPr/>
            <p:nvPr/>
          </p:nvSpPr>
          <p:spPr>
            <a:xfrm>
              <a:off x="5102950" y="4762900"/>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3"/>
            <p:cNvSpPr/>
            <p:nvPr/>
          </p:nvSpPr>
          <p:spPr>
            <a:xfrm>
              <a:off x="3755150" y="26630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433913" y="268267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367425" y="3063025"/>
              <a:ext cx="37200" cy="37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3"/>
            <p:cNvSpPr/>
            <p:nvPr/>
          </p:nvSpPr>
          <p:spPr>
            <a:xfrm>
              <a:off x="278025" y="2806850"/>
              <a:ext cx="89400" cy="89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5273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0328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815306010"/>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0907374"/>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198455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0922961"/>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6699717"/>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6266601"/>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862492952"/>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78422697"/>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25442594"/>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4077647520"/>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4005516324"/>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429276498"/>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77377275"/>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29143964"/>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1182215"/>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412660537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874283784"/>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32228282"/>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79112395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715911169"/>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446656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750164391"/>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1163081"/>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6698222"/>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768777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62762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31805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83034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52724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843706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042216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218267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565367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345094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553714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2025/11/11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10035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9913910"/>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9759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2327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262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85726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2398202"/>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05165089"/>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9.jpeg"/><Relationship Id="rId2" Type="http://schemas.openxmlformats.org/officeDocument/2006/relationships/slideLayout" Target="../slideLayouts/slideLayout60.xml"/><Relationship Id="rId16" Type="http://schemas.openxmlformats.org/officeDocument/2006/relationships/theme" Target="../theme/theme5.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09862235-3807-E7D3-6B95-030D295AF39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93520" y="339090"/>
            <a:ext cx="1261110" cy="126111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1D4F58EC-CFFB-182C-277D-C6AFE695C27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523429" y="8526160"/>
            <a:ext cx="1261110" cy="1261110"/>
          </a:xfrm>
          <a:prstGeom prst="rect">
            <a:avLst/>
          </a:prstGeom>
        </p:spPr>
      </p:pic>
    </p:spTree>
    <p:extLst>
      <p:ext uri="{BB962C8B-B14F-4D97-AF65-F5344CB8AC3E}">
        <p14:creationId xmlns:p14="http://schemas.microsoft.com/office/powerpoint/2010/main" val="3116605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6177C-6FC1-422F-9B66-4331E2C614E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161929926"/>
      </p:ext>
    </p:extLst>
  </p:cSld>
  <p:clrMap bg1="lt1" tx1="dk1" bg2="lt2" tx2="dk2" accent1="accent1" accent2="accent2" accent3="accent3" accent4="accent4" accent5="accent5" accent6="accent6" hlink="hlink" folHlink="folHlink"/>
  <p:sldLayoutIdLst>
    <p:sldLayoutId id="2147483673" r:id="rId1"/>
    <p:sldLayoutId id="2147483678"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dk2"/>
            </a:gs>
            <a:gs pos="100000">
              <a:schemeClr val="lt2"/>
            </a:gs>
          </a:gsLst>
          <a:path path="circle">
            <a:fillToRect t="100000" r="100000"/>
          </a:path>
          <a:tileRect l="-100000" b="-100000"/>
        </a:gra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04166291"/>
      </p:ext>
    </p:extLst>
  </p:cSld>
  <p:clrMap bg1="lt1" tx1="dk1" bg2="dk2" tx2="lt2" accent1="accent1" accent2="accent2" accent3="accent3" accent4="accent4" accent5="accent5" accent6="accent6" hlink="hlink" folHlink="folHlink"/>
  <p:sldLayoutIdLst>
    <p:sldLayoutId id="2147483704" r:id="rId1"/>
    <p:sldLayoutId id="2147483706" r:id="rId2"/>
    <p:sldLayoutId id="2147483712" r:id="rId3"/>
    <p:sldLayoutId id="2147483714" r:id="rId4"/>
    <p:sldLayoutId id="2147483716" r:id="rId5"/>
    <p:sldLayoutId id="2147483727" r:id="rId6"/>
    <p:sldLayoutId id="2147483728" r:id="rId7"/>
    <p:sldLayoutId id="2147483730" r:id="rId8"/>
    <p:sldLayoutId id="2147483733" r:id="rId9"/>
    <p:sldLayoutId id="2147483736" r:id="rId10"/>
    <p:sldLayoutId id="2147483738" r:id="rId11"/>
    <p:sldLayoutId id="2147483739" r:id="rId12"/>
    <p:sldLayoutId id="2147483742" r:id="rId13"/>
    <p:sldLayoutId id="214748374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133220288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50973500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gif"/><Relationship Id="rId7" Type="http://schemas.openxmlformats.org/officeDocument/2006/relationships/image" Target="../media/image28.gif"/><Relationship Id="rId2" Type="http://schemas.openxmlformats.org/officeDocument/2006/relationships/image" Target="../media/image23.gif"/><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5.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6.emf"/><Relationship Id="rId5" Type="http://schemas.openxmlformats.org/officeDocument/2006/relationships/image" Target="../media/image53.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emf"/><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9.png"/><Relationship Id="rId1" Type="http://schemas.openxmlformats.org/officeDocument/2006/relationships/slideLayout" Target="../slideLayouts/slideLayout60.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4.xml"/><Relationship Id="rId18" Type="http://schemas.openxmlformats.org/officeDocument/2006/relationships/image" Target="../media/image38.png"/><Relationship Id="rId3" Type="http://schemas.openxmlformats.org/officeDocument/2006/relationships/image" Target="../media/image34.png"/><Relationship Id="rId21" Type="http://schemas.openxmlformats.org/officeDocument/2006/relationships/image" Target="../media/image39.png"/><Relationship Id="rId7" Type="http://schemas.openxmlformats.org/officeDocument/2006/relationships/image" Target="../media/image9.png"/><Relationship Id="rId12" Type="http://schemas.microsoft.com/office/2007/relationships/hdphoto" Target="../media/hdphoto2.wdp"/><Relationship Id="rId17"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slide" Target="slide8.xml"/><Relationship Id="rId1" Type="http://schemas.openxmlformats.org/officeDocument/2006/relationships/slideLayout" Target="../slideLayouts/slideLayout31.xml"/><Relationship Id="rId6" Type="http://schemas.openxmlformats.org/officeDocument/2006/relationships/image" Target="../media/image7.png"/><Relationship Id="rId11" Type="http://schemas.openxmlformats.org/officeDocument/2006/relationships/image" Target="../media/image36.png"/><Relationship Id="rId5" Type="http://schemas.openxmlformats.org/officeDocument/2006/relationships/image" Target="../media/image3.png"/><Relationship Id="rId15" Type="http://schemas.openxmlformats.org/officeDocument/2006/relationships/slide" Target="slide5.xml"/><Relationship Id="rId10" Type="http://schemas.openxmlformats.org/officeDocument/2006/relationships/image" Target="../media/image6.png"/><Relationship Id="rId19" Type="http://schemas.openxmlformats.org/officeDocument/2006/relationships/slide" Target="slide11.xml"/><Relationship Id="rId4" Type="http://schemas.microsoft.com/office/2007/relationships/hdphoto" Target="../media/hdphoto1.wdp"/><Relationship Id="rId9" Type="http://schemas.openxmlformats.org/officeDocument/2006/relationships/image" Target="../media/image35.png"/><Relationship Id="rId14" Type="http://schemas.openxmlformats.org/officeDocument/2006/relationships/image" Target="../media/image37.png"/><Relationship Id="rId22"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slide" Target="slide3.xml"/><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slide" Target="slide3.xml"/><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slide" Target="slide3.xml"/><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27.xml"/><Relationship Id="rId6" Type="http://schemas.microsoft.com/office/2007/relationships/hdphoto" Target="../media/hdphoto4.wdp"/><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slide" Target="slide3.xml"/><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emf"/><Relationship Id="rId7" Type="http://schemas.openxmlformats.org/officeDocument/2006/relationships/image" Target="../media/image4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emf"/><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3"/>
          <p:cNvSpPr txBox="1">
            <a:spLocks noChangeArrowheads="1"/>
          </p:cNvSpPr>
          <p:nvPr/>
        </p:nvSpPr>
        <p:spPr bwMode="auto">
          <a:xfrm>
            <a:off x="2997201" y="5053013"/>
            <a:ext cx="563721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endParaRPr>
          </a:p>
          <a:p>
            <a:pPr eaLnBrk="1" hangingPunct="1"/>
            <a:endParaRPr lang="en-US" altLang="en-US">
              <a:latin typeface="Times New Roman" panose="02020603050405020304" pitchFamily="18" charset="0"/>
            </a:endParaRPr>
          </a:p>
        </p:txBody>
      </p:sp>
      <p:sp>
        <p:nvSpPr>
          <p:cNvPr id="2051" name="Rectangle 2"/>
          <p:cNvSpPr txBox="1">
            <a:spLocks noChangeArrowheads="1"/>
          </p:cNvSpPr>
          <p:nvPr/>
        </p:nvSpPr>
        <p:spPr bwMode="auto">
          <a:xfrm>
            <a:off x="2341563" y="3132139"/>
            <a:ext cx="71755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latin typeface="Times New Roman" panose="02020603050405020304" pitchFamily="18" charset="0"/>
              </a:rPr>
              <a:t/>
            </a:r>
            <a:br>
              <a:rPr lang="en-US" altLang="en-US" sz="4400">
                <a:latin typeface="Times New Roman" panose="02020603050405020304" pitchFamily="18" charset="0"/>
              </a:rPr>
            </a:br>
            <a:endParaRPr lang="en-US" altLang="en-US" sz="4400">
              <a:latin typeface="Times New Roman" panose="02020603050405020304" pitchFamily="18" charset="0"/>
            </a:endParaRPr>
          </a:p>
        </p:txBody>
      </p:sp>
      <p:pic>
        <p:nvPicPr>
          <p:cNvPr id="2052" name="Picture 9"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526745">
            <a:off x="9324976" y="215900"/>
            <a:ext cx="1560513"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0" descr="Bellcol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9377488">
            <a:off x="1481137" y="276226"/>
            <a:ext cx="139858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descr="BOCAU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3907">
            <a:off x="1752600" y="1371600"/>
            <a:ext cx="827088"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 descr="BOCAU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070976" y="1757364"/>
            <a:ext cx="8667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13"/>
          <p:cNvSpPr>
            <a:spLocks noChangeArrowheads="1"/>
          </p:cNvSpPr>
          <p:nvPr/>
        </p:nvSpPr>
        <p:spPr bwMode="auto">
          <a:xfrm>
            <a:off x="6248400" y="0"/>
            <a:ext cx="895350" cy="895350"/>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800">
              <a:latin typeface="Times New Roman" panose="02020603050405020304" pitchFamily="18" charset="0"/>
            </a:endParaRPr>
          </a:p>
        </p:txBody>
      </p:sp>
      <p:sp>
        <p:nvSpPr>
          <p:cNvPr id="26" name="AutoShape 14"/>
          <p:cNvSpPr>
            <a:spLocks noChangeArrowheads="1"/>
          </p:cNvSpPr>
          <p:nvPr/>
        </p:nvSpPr>
        <p:spPr bwMode="auto">
          <a:xfrm>
            <a:off x="7086600" y="838200"/>
            <a:ext cx="895350" cy="8953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800">
              <a:latin typeface="Times New Roman" panose="02020603050405020304" pitchFamily="18" charset="0"/>
            </a:endParaRPr>
          </a:p>
        </p:txBody>
      </p:sp>
      <p:sp>
        <p:nvSpPr>
          <p:cNvPr id="27" name="AutoShape 15"/>
          <p:cNvSpPr>
            <a:spLocks noChangeArrowheads="1"/>
          </p:cNvSpPr>
          <p:nvPr/>
        </p:nvSpPr>
        <p:spPr bwMode="auto">
          <a:xfrm>
            <a:off x="5105400" y="304801"/>
            <a:ext cx="1447800" cy="1439863"/>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800">
              <a:latin typeface="Times New Roman" panose="02020603050405020304" pitchFamily="18" charset="0"/>
            </a:endParaRPr>
          </a:p>
        </p:txBody>
      </p:sp>
      <p:sp>
        <p:nvSpPr>
          <p:cNvPr id="28" name="AutoShape 16"/>
          <p:cNvSpPr>
            <a:spLocks noChangeArrowheads="1"/>
          </p:cNvSpPr>
          <p:nvPr/>
        </p:nvSpPr>
        <p:spPr bwMode="auto">
          <a:xfrm>
            <a:off x="2601913" y="858838"/>
            <a:ext cx="1447800" cy="1439862"/>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800">
              <a:latin typeface="Times New Roman" panose="02020603050405020304" pitchFamily="18" charset="0"/>
            </a:endParaRPr>
          </a:p>
        </p:txBody>
      </p:sp>
      <p:pic>
        <p:nvPicPr>
          <p:cNvPr id="2060" name="Picture 19" descr="p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428164" y="3916363"/>
            <a:ext cx="11842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0" descr="p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679125">
            <a:off x="1954213" y="3903663"/>
            <a:ext cx="1333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2" name="Group 21"/>
          <p:cNvGrpSpPr>
            <a:grpSpLocks/>
          </p:cNvGrpSpPr>
          <p:nvPr/>
        </p:nvGrpSpPr>
        <p:grpSpPr bwMode="auto">
          <a:xfrm>
            <a:off x="1524001" y="66676"/>
            <a:ext cx="9223375" cy="6791325"/>
            <a:chOff x="0" y="-161"/>
            <a:chExt cx="5810" cy="4481"/>
          </a:xfrm>
        </p:grpSpPr>
        <p:pic>
          <p:nvPicPr>
            <p:cNvPr id="2069" name="Picture 22"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77" y="2087"/>
              <a:ext cx="432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23"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176"/>
              <a:ext cx="576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Picture 24"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086" y="2086"/>
              <a:ext cx="432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2" name="Picture 25" descr="N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1"/>
              <a:ext cx="5760"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63" name="Picture 3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93850" y="5053013"/>
            <a:ext cx="27066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3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5432425"/>
            <a:ext cx="1981200"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3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56325" y="5097463"/>
            <a:ext cx="2336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0" y="4983163"/>
            <a:ext cx="27051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7" name="TextBox 3"/>
          <p:cNvSpPr txBox="1">
            <a:spLocks noChangeArrowheads="1"/>
          </p:cNvSpPr>
          <p:nvPr/>
        </p:nvSpPr>
        <p:spPr bwMode="auto">
          <a:xfrm>
            <a:off x="3135314" y="4206876"/>
            <a:ext cx="6607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i="1">
                <a:latin typeface="Times New Roman" panose="02020603050405020304" pitchFamily="18" charset="0"/>
                <a:cs typeface="Times New Roman" panose="02020603050405020304" pitchFamily="18" charset="0"/>
              </a:rPr>
              <a:t>Giáo viên: Nguyễn Thị Chung Thủy </a:t>
            </a:r>
            <a:endParaRPr lang="en-US" altLang="en-US">
              <a:solidFill>
                <a:srgbClr val="FF0000"/>
              </a:solidFill>
              <a:latin typeface="Times New Roman" panose="02020603050405020304" pitchFamily="18" charset="0"/>
              <a:cs typeface="Times New Roman" panose="02020603050405020304" pitchFamily="18" charset="0"/>
            </a:endParaRPr>
          </a:p>
        </p:txBody>
      </p:sp>
      <p:sp>
        <p:nvSpPr>
          <p:cNvPr id="2068" name="WordArt 26"/>
          <p:cNvSpPr>
            <a:spLocks noChangeArrowheads="1" noChangeShapeType="1" noTextEdit="1"/>
          </p:cNvSpPr>
          <p:nvPr/>
        </p:nvSpPr>
        <p:spPr bwMode="auto">
          <a:xfrm>
            <a:off x="2298700" y="495300"/>
            <a:ext cx="7607300" cy="4114800"/>
          </a:xfrm>
          <a:prstGeom prst="rect">
            <a:avLst/>
          </a:prstGeom>
        </p:spPr>
        <p:txBody>
          <a:bodyPr wrap="none" fromWordArt="1">
            <a:prstTxWarp prst="textDeflate">
              <a:avLst>
                <a:gd name="adj" fmla="val 37500"/>
              </a:avLst>
            </a:prstTxWarp>
          </a:bodyPr>
          <a:lstStyle/>
          <a:p>
            <a:pPr algn="ctr"/>
            <a:r>
              <a:rPr lang="en-US" sz="4000" kern="10">
                <a:ln w="9525" cap="rnd">
                  <a:solidFill>
                    <a:srgbClr val="00FF00"/>
                  </a:solidFill>
                  <a:prstDash val="sysDot"/>
                  <a:round/>
                  <a:headEnd/>
                  <a:tailEnd/>
                </a:ln>
                <a:solidFill>
                  <a:srgbClr val="FF0000"/>
                </a:solidFill>
                <a:cs typeface="Times New Roman" panose="02020603050405020304" pitchFamily="18" charset="0"/>
              </a:rPr>
              <a:t>Nhiệt liệt đón chào</a:t>
            </a:r>
          </a:p>
          <a:p>
            <a:pPr algn="ctr"/>
            <a:r>
              <a:rPr lang="en-US" sz="4000" kern="10">
                <a:ln w="9525" cap="rnd">
                  <a:solidFill>
                    <a:srgbClr val="00FF00"/>
                  </a:solidFill>
                  <a:prstDash val="sysDot"/>
                  <a:round/>
                  <a:headEnd/>
                  <a:tailEnd/>
                </a:ln>
                <a:solidFill>
                  <a:srgbClr val="FF0000"/>
                </a:solidFill>
                <a:cs typeface="Times New Roman" panose="02020603050405020304" pitchFamily="18" charset="0"/>
              </a:rPr>
              <a:t> Các thầy cô giáo về dự giờ thăm lớp 4E</a:t>
            </a:r>
          </a:p>
        </p:txBody>
      </p:sp>
    </p:spTree>
    <p:extLst>
      <p:ext uri="{BB962C8B-B14F-4D97-AF65-F5344CB8AC3E}">
        <p14:creationId xmlns:p14="http://schemas.microsoft.com/office/powerpoint/2010/main" val="2171732814"/>
      </p:ext>
    </p:extLst>
  </p:cSld>
  <p:clrMapOvr>
    <a:masterClrMapping/>
  </p:clrMapOvr>
  <mc:AlternateContent xmlns:mc="http://schemas.openxmlformats.org/markup-compatibility/2006" xmlns:p14="http://schemas.microsoft.com/office/powerpoint/2010/main">
    <mc:Choice Requires="p14">
      <p:transition spd="slow" p14:dur="1600" advClick="0" advTm="0">
        <p14:conveyor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 calcmode="lin" valueType="num">
                                      <p:cBhvr>
                                        <p:cTn id="9" dur="5000" fill="hold"/>
                                        <p:tgtEl>
                                          <p:spTgt spid="25"/>
                                        </p:tgtEl>
                                        <p:attrNameLst>
                                          <p:attrName>ppt_x</p:attrName>
                                        </p:attrNameLst>
                                      </p:cBhvr>
                                      <p:tavLst>
                                        <p:tav tm="0">
                                          <p:val>
                                            <p:fltVal val="0.5"/>
                                          </p:val>
                                        </p:tav>
                                        <p:tav tm="100000">
                                          <p:val>
                                            <p:strVal val="#ppt_x"/>
                                          </p:val>
                                        </p:tav>
                                      </p:tavLst>
                                    </p:anim>
                                    <p:anim calcmode="lin" valueType="num">
                                      <p:cBhvr>
                                        <p:cTn id="10" dur="5000" fill="hold"/>
                                        <p:tgtEl>
                                          <p:spTgt spid="25"/>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0" fill="hold"/>
                                        <p:tgtEl>
                                          <p:spTgt spid="26"/>
                                        </p:tgtEl>
                                        <p:attrNameLst>
                                          <p:attrName>ppt_w</p:attrName>
                                        </p:attrNameLst>
                                      </p:cBhvr>
                                      <p:tavLst>
                                        <p:tav tm="0">
                                          <p:val>
                                            <p:fltVal val="0"/>
                                          </p:val>
                                        </p:tav>
                                        <p:tav tm="100000">
                                          <p:val>
                                            <p:strVal val="#ppt_w"/>
                                          </p:val>
                                        </p:tav>
                                      </p:tavLst>
                                    </p:anim>
                                    <p:anim calcmode="lin" valueType="num">
                                      <p:cBhvr>
                                        <p:cTn id="14" dur="5000" fill="hold"/>
                                        <p:tgtEl>
                                          <p:spTgt spid="26"/>
                                        </p:tgtEl>
                                        <p:attrNameLst>
                                          <p:attrName>ppt_h</p:attrName>
                                        </p:attrNameLst>
                                      </p:cBhvr>
                                      <p:tavLst>
                                        <p:tav tm="0">
                                          <p:val>
                                            <p:fltVal val="0"/>
                                          </p:val>
                                        </p:tav>
                                        <p:tav tm="100000">
                                          <p:val>
                                            <p:strVal val="#ppt_h"/>
                                          </p:val>
                                        </p:tav>
                                      </p:tavLst>
                                    </p:anim>
                                    <p:anim calcmode="lin" valueType="num">
                                      <p:cBhvr>
                                        <p:cTn id="15" dur="5000" fill="hold"/>
                                        <p:tgtEl>
                                          <p:spTgt spid="26"/>
                                        </p:tgtEl>
                                        <p:attrNameLst>
                                          <p:attrName>ppt_x</p:attrName>
                                        </p:attrNameLst>
                                      </p:cBhvr>
                                      <p:tavLst>
                                        <p:tav tm="0">
                                          <p:val>
                                            <p:fltVal val="0.5"/>
                                          </p:val>
                                        </p:tav>
                                        <p:tav tm="100000">
                                          <p:val>
                                            <p:strVal val="#ppt_x"/>
                                          </p:val>
                                        </p:tav>
                                      </p:tavLst>
                                    </p:anim>
                                    <p:anim calcmode="lin" valueType="num">
                                      <p:cBhvr>
                                        <p:cTn id="16" dur="5000" fill="hold"/>
                                        <p:tgtEl>
                                          <p:spTgt spid="26"/>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3000" fill="hold"/>
                                        <p:tgtEl>
                                          <p:spTgt spid="27"/>
                                        </p:tgtEl>
                                        <p:attrNameLst>
                                          <p:attrName>ppt_w</p:attrName>
                                        </p:attrNameLst>
                                      </p:cBhvr>
                                      <p:tavLst>
                                        <p:tav tm="0">
                                          <p:val>
                                            <p:fltVal val="0"/>
                                          </p:val>
                                        </p:tav>
                                        <p:tav tm="100000">
                                          <p:val>
                                            <p:strVal val="#ppt_w"/>
                                          </p:val>
                                        </p:tav>
                                      </p:tavLst>
                                    </p:anim>
                                    <p:anim calcmode="lin" valueType="num">
                                      <p:cBhvr>
                                        <p:cTn id="20" dur="3000" fill="hold"/>
                                        <p:tgtEl>
                                          <p:spTgt spid="27"/>
                                        </p:tgtEl>
                                        <p:attrNameLst>
                                          <p:attrName>ppt_h</p:attrName>
                                        </p:attrNameLst>
                                      </p:cBhvr>
                                      <p:tavLst>
                                        <p:tav tm="0">
                                          <p:val>
                                            <p:fltVal val="0"/>
                                          </p:val>
                                        </p:tav>
                                        <p:tav tm="100000">
                                          <p:val>
                                            <p:strVal val="#ppt_h"/>
                                          </p:val>
                                        </p:tav>
                                      </p:tavLst>
                                    </p:anim>
                                    <p:anim calcmode="lin" valueType="num">
                                      <p:cBhvr>
                                        <p:cTn id="21" dur="3000" fill="hold"/>
                                        <p:tgtEl>
                                          <p:spTgt spid="27"/>
                                        </p:tgtEl>
                                        <p:attrNameLst>
                                          <p:attrName>ppt_x</p:attrName>
                                        </p:attrNameLst>
                                      </p:cBhvr>
                                      <p:tavLst>
                                        <p:tav tm="0">
                                          <p:val>
                                            <p:fltVal val="0.5"/>
                                          </p:val>
                                        </p:tav>
                                        <p:tav tm="100000">
                                          <p:val>
                                            <p:strVal val="#ppt_x"/>
                                          </p:val>
                                        </p:tav>
                                      </p:tavLst>
                                    </p:anim>
                                    <p:anim calcmode="lin" valueType="num">
                                      <p:cBhvr>
                                        <p:cTn id="22" dur="3000" fill="hold"/>
                                        <p:tgtEl>
                                          <p:spTgt spid="27"/>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3000" fill="hold"/>
                                        <p:tgtEl>
                                          <p:spTgt spid="28"/>
                                        </p:tgtEl>
                                        <p:attrNameLst>
                                          <p:attrName>ppt_w</p:attrName>
                                        </p:attrNameLst>
                                      </p:cBhvr>
                                      <p:tavLst>
                                        <p:tav tm="0">
                                          <p:val>
                                            <p:fltVal val="0"/>
                                          </p:val>
                                        </p:tav>
                                        <p:tav tm="100000">
                                          <p:val>
                                            <p:strVal val="#ppt_w"/>
                                          </p:val>
                                        </p:tav>
                                      </p:tavLst>
                                    </p:anim>
                                    <p:anim calcmode="lin" valueType="num">
                                      <p:cBhvr>
                                        <p:cTn id="26" dur="3000" fill="hold"/>
                                        <p:tgtEl>
                                          <p:spTgt spid="28"/>
                                        </p:tgtEl>
                                        <p:attrNameLst>
                                          <p:attrName>ppt_h</p:attrName>
                                        </p:attrNameLst>
                                      </p:cBhvr>
                                      <p:tavLst>
                                        <p:tav tm="0">
                                          <p:val>
                                            <p:fltVal val="0"/>
                                          </p:val>
                                        </p:tav>
                                        <p:tav tm="100000">
                                          <p:val>
                                            <p:strVal val="#ppt_h"/>
                                          </p:val>
                                        </p:tav>
                                      </p:tavLst>
                                    </p:anim>
                                    <p:anim calcmode="lin" valueType="num">
                                      <p:cBhvr>
                                        <p:cTn id="27" dur="3000" fill="hold"/>
                                        <p:tgtEl>
                                          <p:spTgt spid="28"/>
                                        </p:tgtEl>
                                        <p:attrNameLst>
                                          <p:attrName>ppt_x</p:attrName>
                                        </p:attrNameLst>
                                      </p:cBhvr>
                                      <p:tavLst>
                                        <p:tav tm="0">
                                          <p:val>
                                            <p:fltVal val="0.5"/>
                                          </p:val>
                                        </p:tav>
                                        <p:tav tm="100000">
                                          <p:val>
                                            <p:strVal val="#ppt_x"/>
                                          </p:val>
                                        </p:tav>
                                      </p:tavLst>
                                    </p:anim>
                                    <p:anim calcmode="lin" valueType="num">
                                      <p:cBhvr>
                                        <p:cTn id="28" dur="3000" fill="hold"/>
                                        <p:tgtEl>
                                          <p:spTgt spid="28"/>
                                        </p:tgtEl>
                                        <p:attrNameLst>
                                          <p:attrName>ppt_y</p:attrName>
                                        </p:attrNameLst>
                                      </p:cBhvr>
                                      <p:tavLst>
                                        <p:tav tm="0">
                                          <p:val>
                                            <p:fltVal val="0.5"/>
                                          </p:val>
                                        </p:tav>
                                        <p:tav tm="100000">
                                          <p:val>
                                            <p:strVal val="#ppt_y"/>
                                          </p:val>
                                        </p:tav>
                                      </p:tavLst>
                                    </p:anim>
                                  </p:childTnLst>
                                </p:cTn>
                              </p:par>
                              <p:par>
                                <p:cTn id="29" presetID="7"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0" fill="hold"/>
                                        <p:tgtEl>
                                          <p:spTgt spid="24"/>
                                        </p:tgtEl>
                                        <p:attrNameLst>
                                          <p:attrName>ppt_x</p:attrName>
                                        </p:attrNameLst>
                                      </p:cBhvr>
                                      <p:tavLst>
                                        <p:tav tm="0">
                                          <p:val>
                                            <p:strVal val="#ppt_x"/>
                                          </p:val>
                                        </p:tav>
                                        <p:tav tm="100000">
                                          <p:val>
                                            <p:strVal val="#ppt_x"/>
                                          </p:val>
                                        </p:tav>
                                      </p:tavLst>
                                    </p:anim>
                                    <p:anim calcmode="lin" valueType="num">
                                      <p:cBhvr additive="base">
                                        <p:cTn id="32" dur="5000" fill="hold"/>
                                        <p:tgtEl>
                                          <p:spTgt spid="24"/>
                                        </p:tgtEl>
                                        <p:attrNameLst>
                                          <p:attrName>ppt_y</p:attrName>
                                        </p:attrNameLst>
                                      </p:cBhvr>
                                      <p:tavLst>
                                        <p:tav tm="0">
                                          <p:val>
                                            <p:strVal val="1+#ppt_h/2"/>
                                          </p:val>
                                        </p:tav>
                                        <p:tav tm="100000">
                                          <p:val>
                                            <p:strVal val="#ppt_y"/>
                                          </p:val>
                                        </p:tav>
                                      </p:tavLst>
                                    </p:anim>
                                  </p:childTnLst>
                                </p:cTn>
                              </p:par>
                              <p:par>
                                <p:cTn id="33" presetID="7"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0" fill="hold"/>
                                        <p:tgtEl>
                                          <p:spTgt spid="23"/>
                                        </p:tgtEl>
                                        <p:attrNameLst>
                                          <p:attrName>ppt_x</p:attrName>
                                        </p:attrNameLst>
                                      </p:cBhvr>
                                      <p:tavLst>
                                        <p:tav tm="0">
                                          <p:val>
                                            <p:strVal val="#ppt_x"/>
                                          </p:val>
                                        </p:tav>
                                        <p:tav tm="100000">
                                          <p:val>
                                            <p:strVal val="#ppt_x"/>
                                          </p:val>
                                        </p:tav>
                                      </p:tavLst>
                                    </p:anim>
                                    <p:anim calcmode="lin" valueType="num">
                                      <p:cBhvr additive="base">
                                        <p:cTn id="36" dur="5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E36B68EF-6B7D-4FF1-B4CE-8CF19A25C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8508" y="1595340"/>
            <a:ext cx="4530166" cy="5277463"/>
          </a:xfrm>
          <a:prstGeom prst="rect">
            <a:avLst/>
          </a:prstGeom>
        </p:spPr>
      </p:pic>
      <p:sp>
        <p:nvSpPr>
          <p:cNvPr id="2" name="Google Shape;662;p30">
            <a:extLst>
              <a:ext uri="{FF2B5EF4-FFF2-40B4-BE49-F238E27FC236}">
                <a16:creationId xmlns:a16="http://schemas.microsoft.com/office/drawing/2014/main" id="{618FC426-64A2-646E-6455-48B4AE44B218}"/>
              </a:ext>
            </a:extLst>
          </p:cNvPr>
          <p:cNvSpPr txBox="1">
            <a:spLocks/>
          </p:cNvSpPr>
          <p:nvPr/>
        </p:nvSpPr>
        <p:spPr>
          <a:xfrm>
            <a:off x="544530" y="2248429"/>
            <a:ext cx="7123857" cy="2412931"/>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11500" dirty="0" err="1">
                <a:ln>
                  <a:solidFill>
                    <a:schemeClr val="accent1">
                      <a:lumMod val="10000"/>
                    </a:schemeClr>
                  </a:solidFill>
                </a:ln>
                <a:solidFill>
                  <a:srgbClr val="00B0F0"/>
                </a:solidFill>
                <a:latin typeface="SVN-Gretoon" panose="02040603050506020204" pitchFamily="18" charset="0"/>
              </a:rPr>
              <a:t>Khám</a:t>
            </a:r>
            <a:r>
              <a:rPr lang="en-US" sz="11500" dirty="0">
                <a:ln>
                  <a:solidFill>
                    <a:schemeClr val="accent1">
                      <a:lumMod val="10000"/>
                    </a:schemeClr>
                  </a:solidFill>
                </a:ln>
                <a:solidFill>
                  <a:srgbClr val="00B0F0"/>
                </a:solidFill>
                <a:latin typeface="SVN-Gretoon" panose="02040603050506020204" pitchFamily="18" charset="0"/>
              </a:rPr>
              <a:t> </a:t>
            </a:r>
            <a:r>
              <a:rPr lang="en-US" sz="11500" dirty="0" err="1">
                <a:ln>
                  <a:solidFill>
                    <a:schemeClr val="accent1">
                      <a:lumMod val="10000"/>
                    </a:schemeClr>
                  </a:solidFill>
                </a:ln>
                <a:solidFill>
                  <a:srgbClr val="00B0F0"/>
                </a:solidFill>
                <a:latin typeface="SVN-Gretoon" panose="02040603050506020204" pitchFamily="18" charset="0"/>
              </a:rPr>
              <a:t>phá</a:t>
            </a:r>
            <a:endParaRPr lang="en-US" sz="11500" dirty="0">
              <a:ln>
                <a:solidFill>
                  <a:schemeClr val="accent1">
                    <a:lumMod val="10000"/>
                  </a:schemeClr>
                </a:solidFill>
              </a:ln>
              <a:solidFill>
                <a:srgbClr val="00B0F0"/>
              </a:solidFill>
              <a:latin typeface="SVN-Gretoon" panose="02040603050506020204" pitchFamily="18" charset="0"/>
            </a:endParaRPr>
          </a:p>
        </p:txBody>
      </p:sp>
    </p:spTree>
    <p:extLst>
      <p:ext uri="{BB962C8B-B14F-4D97-AF65-F5344CB8AC3E}">
        <p14:creationId xmlns:p14="http://schemas.microsoft.com/office/powerpoint/2010/main" val="169687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CC62A1-C5D6-4198-DE06-B05F2D4CAE92}"/>
              </a:ext>
            </a:extLst>
          </p:cNvPr>
          <p:cNvPicPr>
            <a:picLocks noChangeAspect="1"/>
          </p:cNvPicPr>
          <p:nvPr/>
        </p:nvPicPr>
        <p:blipFill>
          <a:blip r:embed="rId3"/>
          <a:stretch>
            <a:fillRect/>
          </a:stretch>
        </p:blipFill>
        <p:spPr>
          <a:xfrm>
            <a:off x="643205" y="430283"/>
            <a:ext cx="10782300" cy="3038475"/>
          </a:xfrm>
          <a:prstGeom prst="rect">
            <a:avLst/>
          </a:prstGeom>
        </p:spPr>
      </p:pic>
      <p:grpSp>
        <p:nvGrpSpPr>
          <p:cNvPr id="10" name="Group 9">
            <a:extLst>
              <a:ext uri="{FF2B5EF4-FFF2-40B4-BE49-F238E27FC236}">
                <a16:creationId xmlns:a16="http://schemas.microsoft.com/office/drawing/2014/main" id="{FF26F6E6-9D0C-3E15-026C-B231895D31B3}"/>
              </a:ext>
            </a:extLst>
          </p:cNvPr>
          <p:cNvGrpSpPr/>
          <p:nvPr/>
        </p:nvGrpSpPr>
        <p:grpSpPr>
          <a:xfrm>
            <a:off x="309288" y="4027468"/>
            <a:ext cx="11341606" cy="2449079"/>
            <a:chOff x="3247698" y="211514"/>
            <a:chExt cx="8944302" cy="3244432"/>
          </a:xfrm>
        </p:grpSpPr>
        <p:grpSp>
          <p:nvGrpSpPr>
            <p:cNvPr id="14" name="Graphic 7">
              <a:extLst>
                <a:ext uri="{FF2B5EF4-FFF2-40B4-BE49-F238E27FC236}">
                  <a16:creationId xmlns:a16="http://schemas.microsoft.com/office/drawing/2014/main" id="{9B0E0A46-29E3-7245-489C-06CAEEE0FEC4}"/>
                </a:ext>
              </a:extLst>
            </p:cNvPr>
            <p:cNvGrpSpPr/>
            <p:nvPr/>
          </p:nvGrpSpPr>
          <p:grpSpPr>
            <a:xfrm>
              <a:off x="3247698" y="211514"/>
              <a:ext cx="8944302" cy="3244432"/>
              <a:chOff x="609584" y="2133703"/>
              <a:chExt cx="7161963" cy="3608930"/>
            </a:xfrm>
          </p:grpSpPr>
          <p:sp>
            <p:nvSpPr>
              <p:cNvPr id="16" name="Freeform: Shape 15">
                <a:extLst>
                  <a:ext uri="{FF2B5EF4-FFF2-40B4-BE49-F238E27FC236}">
                    <a16:creationId xmlns:a16="http://schemas.microsoft.com/office/drawing/2014/main" id="{7F37122E-1CB1-4942-D5AB-4F62C968074A}"/>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Graphic 7">
                <a:extLst>
                  <a:ext uri="{FF2B5EF4-FFF2-40B4-BE49-F238E27FC236}">
                    <a16:creationId xmlns:a16="http://schemas.microsoft.com/office/drawing/2014/main" id="{89D9BEF8-A6C7-2DF3-E1D4-C80BA700B2FD}"/>
                  </a:ext>
                </a:extLst>
              </p:cNvPr>
              <p:cNvGrpSpPr/>
              <p:nvPr/>
            </p:nvGrpSpPr>
            <p:grpSpPr>
              <a:xfrm>
                <a:off x="609584" y="2133703"/>
                <a:ext cx="7161963" cy="3608930"/>
                <a:chOff x="609584" y="2133703"/>
                <a:chExt cx="7161963" cy="3608930"/>
              </a:xfrm>
              <a:solidFill>
                <a:srgbClr val="000000"/>
              </a:solidFill>
            </p:grpSpPr>
            <p:grpSp>
              <p:nvGrpSpPr>
                <p:cNvPr id="18" name="Graphic 7">
                  <a:extLst>
                    <a:ext uri="{FF2B5EF4-FFF2-40B4-BE49-F238E27FC236}">
                      <a16:creationId xmlns:a16="http://schemas.microsoft.com/office/drawing/2014/main" id="{410A921E-FB97-B12E-E73A-9CF7AB9808A6}"/>
                    </a:ext>
                  </a:extLst>
                </p:cNvPr>
                <p:cNvGrpSpPr/>
                <p:nvPr/>
              </p:nvGrpSpPr>
              <p:grpSpPr>
                <a:xfrm>
                  <a:off x="776118" y="2133703"/>
                  <a:ext cx="6995430" cy="3608930"/>
                  <a:chOff x="776118" y="2133703"/>
                  <a:chExt cx="6995430" cy="3608930"/>
                </a:xfrm>
                <a:solidFill>
                  <a:srgbClr val="000000"/>
                </a:solidFill>
              </p:grpSpPr>
              <p:sp>
                <p:nvSpPr>
                  <p:cNvPr id="29" name="Freeform: Shape 28">
                    <a:extLst>
                      <a:ext uri="{FF2B5EF4-FFF2-40B4-BE49-F238E27FC236}">
                        <a16:creationId xmlns:a16="http://schemas.microsoft.com/office/drawing/2014/main" id="{85981836-D5EB-B69D-D1BD-6E5D4664AE7D}"/>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8F335F59-81C4-E1DC-C1CF-8ADA1778784D}"/>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9" name="Graphic 7">
                  <a:extLst>
                    <a:ext uri="{FF2B5EF4-FFF2-40B4-BE49-F238E27FC236}">
                      <a16:creationId xmlns:a16="http://schemas.microsoft.com/office/drawing/2014/main" id="{019B0965-E5C1-97A0-9AF5-6C068F0D66A4}"/>
                    </a:ext>
                  </a:extLst>
                </p:cNvPr>
                <p:cNvGrpSpPr/>
                <p:nvPr/>
              </p:nvGrpSpPr>
              <p:grpSpPr>
                <a:xfrm>
                  <a:off x="1174197" y="2197548"/>
                  <a:ext cx="6469430" cy="3477568"/>
                  <a:chOff x="1174197" y="2197548"/>
                  <a:chExt cx="6469430" cy="3477568"/>
                </a:xfrm>
                <a:solidFill>
                  <a:srgbClr val="000000"/>
                </a:solidFill>
              </p:grpSpPr>
              <p:sp>
                <p:nvSpPr>
                  <p:cNvPr id="26" name="Freeform: Shape 25">
                    <a:extLst>
                      <a:ext uri="{FF2B5EF4-FFF2-40B4-BE49-F238E27FC236}">
                        <a16:creationId xmlns:a16="http://schemas.microsoft.com/office/drawing/2014/main" id="{DF958144-7E54-63B5-11F8-EDEB766769F8}"/>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7" name="Freeform: Shape 26">
                    <a:extLst>
                      <a:ext uri="{FF2B5EF4-FFF2-40B4-BE49-F238E27FC236}">
                        <a16:creationId xmlns:a16="http://schemas.microsoft.com/office/drawing/2014/main" id="{576D72F9-0937-A4DB-37DA-7B84B7D4A318}"/>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0" name="Graphic 7">
                  <a:extLst>
                    <a:ext uri="{FF2B5EF4-FFF2-40B4-BE49-F238E27FC236}">
                      <a16:creationId xmlns:a16="http://schemas.microsoft.com/office/drawing/2014/main" id="{259EA967-A9EA-991D-AF6A-51B42059EEE6}"/>
                    </a:ext>
                  </a:extLst>
                </p:cNvPr>
                <p:cNvGrpSpPr/>
                <p:nvPr/>
              </p:nvGrpSpPr>
              <p:grpSpPr>
                <a:xfrm>
                  <a:off x="609584" y="2392211"/>
                  <a:ext cx="440366" cy="1012027"/>
                  <a:chOff x="609584" y="2392211"/>
                  <a:chExt cx="440366" cy="1012027"/>
                </a:xfrm>
                <a:solidFill>
                  <a:srgbClr val="000000"/>
                </a:solidFill>
              </p:grpSpPr>
              <p:sp>
                <p:nvSpPr>
                  <p:cNvPr id="22" name="Freeform: Shape 21">
                    <a:extLst>
                      <a:ext uri="{FF2B5EF4-FFF2-40B4-BE49-F238E27FC236}">
                        <a16:creationId xmlns:a16="http://schemas.microsoft.com/office/drawing/2014/main" id="{CEF38330-9CE5-D3E4-811E-BEC99F4127D9}"/>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 name="Freeform: Shape 22">
                    <a:extLst>
                      <a:ext uri="{FF2B5EF4-FFF2-40B4-BE49-F238E27FC236}">
                        <a16:creationId xmlns:a16="http://schemas.microsoft.com/office/drawing/2014/main" id="{6120D5BA-8E89-87BD-3939-88CE302DA724}"/>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 name="Freeform: Shape 23">
                    <a:extLst>
                      <a:ext uri="{FF2B5EF4-FFF2-40B4-BE49-F238E27FC236}">
                        <a16:creationId xmlns:a16="http://schemas.microsoft.com/office/drawing/2014/main" id="{5BE80557-BB7F-A32F-D0F2-FF227CB04A4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5" name="Freeform: Shape 24">
                    <a:extLst>
                      <a:ext uri="{FF2B5EF4-FFF2-40B4-BE49-F238E27FC236}">
                        <a16:creationId xmlns:a16="http://schemas.microsoft.com/office/drawing/2014/main" id="{518225B4-5E90-F57C-0BAA-B918E98EAAC8}"/>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15" name="TextBox 14">
              <a:extLst>
                <a:ext uri="{FF2B5EF4-FFF2-40B4-BE49-F238E27FC236}">
                  <a16:creationId xmlns:a16="http://schemas.microsoft.com/office/drawing/2014/main" id="{BC869096-5503-EA3C-DFA2-9BF993550F6C}"/>
                </a:ext>
              </a:extLst>
            </p:cNvPr>
            <p:cNvSpPr txBox="1">
              <a:spLocks noChangeAspect="1"/>
            </p:cNvSpPr>
            <p:nvPr>
              <p:custDataLst>
                <p:tags r:id="rId1"/>
              </p:custDataLst>
            </p:nvPr>
          </p:nvSpPr>
          <p:spPr>
            <a:xfrm>
              <a:off x="4279610" y="683971"/>
              <a:ext cx="7583958" cy="1477328"/>
            </a:xfrm>
            <a:prstGeom prst="rect">
              <a:avLst/>
            </a:prstGeom>
            <a:solidFill>
              <a:scrgbClr r="0" g="0" b="0">
                <a:alpha val="0"/>
              </a:scrgbClr>
            </a:solidFill>
          </p:spPr>
          <p:txBody>
            <a:bodyPr wrap="square" lIns="0" tIns="0" rIns="0" bIns="0" rtlCol="0">
              <a:spAutoFit/>
            </a:bodyPr>
            <a:lstStyle/>
            <a:p>
              <a:pPr rtl="0">
                <a:spcBef>
                  <a:spcPts val="0"/>
                </a:spcBef>
                <a:spcAft>
                  <a:spcPts val="500"/>
                </a:spcAft>
              </a:pPr>
              <a:r>
                <a:rPr lang="vi-VN" sz="3200" b="0" i="0" u="none" strike="noStrike" dirty="0">
                  <a:solidFill>
                    <a:srgbClr val="000000"/>
                  </a:solidFill>
                  <a:effectLst/>
                  <a:latin typeface="Cambria" panose="02040503050406030204" pitchFamily="18" charset="0"/>
                  <a:ea typeface="Cambria" panose="02040503050406030204" pitchFamily="18" charset="0"/>
                </a:rPr>
                <a:t>Tại bể bơi có chiều dài 25 m, một vận động viên đã bơi được 53 vòng dọc theo chiều dài của bể. Hỏi vận động viên đó đã bơi được quãng đường dài bao nhiêu mét?</a:t>
              </a:r>
              <a:endParaRPr kumimoji="0" lang="en-US" sz="6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22472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5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397285"/>
            <a:ext cx="8890012" cy="544907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nvSpPr>
        <p:spPr>
          <a:xfrm>
            <a:off x="3248452" y="1643865"/>
            <a:ext cx="8576983" cy="5202498"/>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443B99DA-B578-495C-A1A5-1CE38929F2A5}"/>
              </a:ext>
            </a:extLst>
          </p:cNvPr>
          <p:cNvPicPr>
            <a:picLocks noChangeAspect="1"/>
          </p:cNvPicPr>
          <p:nvPr/>
        </p:nvPicPr>
        <p:blipFill rotWithShape="1">
          <a:blip r:embed="rId4"/>
          <a:srcRect r="2420"/>
          <a:stretch/>
        </p:blipFill>
        <p:spPr>
          <a:xfrm>
            <a:off x="4489806" y="156945"/>
            <a:ext cx="6287785" cy="1036988"/>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9D6F450E-0937-462F-BEBD-006492F859BE}"/>
              </a:ext>
            </a:extLst>
          </p:cNvPr>
          <p:cNvSpPr txBox="1"/>
          <p:nvPr/>
        </p:nvSpPr>
        <p:spPr>
          <a:xfrm>
            <a:off x="5282629" y="192641"/>
            <a:ext cx="4922823" cy="923330"/>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Tính</a:t>
            </a:r>
            <a:r>
              <a:rPr kumimoji="0" lang="en-US" sz="60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25 x 53 = ?</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2" name="Group 1">
            <a:extLst>
              <a:ext uri="{FF2B5EF4-FFF2-40B4-BE49-F238E27FC236}">
                <a16:creationId xmlns:a16="http://schemas.microsoft.com/office/drawing/2014/main" id="{F740CBF7-6BC8-4F06-AAE7-9414457D1FBD}"/>
              </a:ext>
            </a:extLst>
          </p:cNvPr>
          <p:cNvGrpSpPr/>
          <p:nvPr/>
        </p:nvGrpSpPr>
        <p:grpSpPr>
          <a:xfrm>
            <a:off x="203771" y="121578"/>
            <a:ext cx="4039456" cy="1005840"/>
            <a:chOff x="152400" y="1981200"/>
            <a:chExt cx="2781292" cy="1005840"/>
          </a:xfrm>
        </p:grpSpPr>
        <p:sp>
          <p:nvSpPr>
            <p:cNvPr id="8" name="Rectangle: Rounded Corners 7">
              <a:extLst>
                <a:ext uri="{FF2B5EF4-FFF2-40B4-BE49-F238E27FC236}">
                  <a16:creationId xmlns:a16="http://schemas.microsoft.com/office/drawing/2014/main" id="{A4DEC782-B633-41DC-9341-1967BE64F66F}"/>
                </a:ext>
              </a:extLst>
            </p:cNvPr>
            <p:cNvSpPr/>
            <p:nvPr/>
          </p:nvSpPr>
          <p:spPr>
            <a:xfrm>
              <a:off x="215896" y="2057400"/>
              <a:ext cx="2717796" cy="929640"/>
            </a:xfrm>
            <a:prstGeom prst="roundRect">
              <a:avLst>
                <a:gd name="adj" fmla="val 3032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A8201652-B263-47AF-AEE3-319F06A72FBF}"/>
                </a:ext>
              </a:extLst>
            </p:cNvPr>
            <p:cNvSpPr/>
            <p:nvPr/>
          </p:nvSpPr>
          <p:spPr>
            <a:xfrm>
              <a:off x="152400" y="1981200"/>
              <a:ext cx="2717796" cy="929640"/>
            </a:xfrm>
            <a:prstGeom prst="roundRect">
              <a:avLst>
                <a:gd name="adj" fmla="val 30328"/>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AF30F45-58AC-4BEC-A1CF-CB7C062A09F7}"/>
                </a:ext>
              </a:extLst>
            </p:cNvPr>
            <p:cNvSpPr txBox="1"/>
            <p:nvPr/>
          </p:nvSpPr>
          <p:spPr>
            <a:xfrm>
              <a:off x="353265" y="2142381"/>
              <a:ext cx="2335599"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Đặt</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rồi</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1" name="TextBox 10">
            <a:extLst>
              <a:ext uri="{FF2B5EF4-FFF2-40B4-BE49-F238E27FC236}">
                <a16:creationId xmlns:a16="http://schemas.microsoft.com/office/drawing/2014/main" id="{1F311A03-F365-4732-99F8-C00547BEC159}"/>
              </a:ext>
            </a:extLst>
          </p:cNvPr>
          <p:cNvSpPr txBox="1"/>
          <p:nvPr/>
        </p:nvSpPr>
        <p:spPr>
          <a:xfrm>
            <a:off x="4413160" y="1854886"/>
            <a:ext cx="664553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theo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từ</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phải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sang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trái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83670FD1-644C-4233-9C3A-D43FBD509D8F}"/>
              </a:ext>
            </a:extLst>
          </p:cNvPr>
          <p:cNvSpPr txBox="1"/>
          <p:nvPr/>
        </p:nvSpPr>
        <p:spPr>
          <a:xfrm>
            <a:off x="4163086" y="2454657"/>
            <a:ext cx="5628186"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3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nhân</a:t>
            </a:r>
            <a:r>
              <a:rPr lang="en-US" sz="3200" b="1" dirty="0">
                <a:solidFill>
                  <a:prstClr val="black">
                    <a:lumMod val="75000"/>
                    <a:lumOff val="25000"/>
                  </a:prstClr>
                </a:solidFill>
                <a:latin typeface="Calibri" panose="020F0502020204030204" pitchFamily="34" charset="0"/>
                <a:cs typeface="Calibri" panose="020F0502020204030204" pitchFamily="34" charset="0"/>
              </a:rPr>
              <a:t> 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nhớ</a:t>
            </a:r>
            <a:r>
              <a:rPr lang="en-US" sz="3200" b="1" dirty="0">
                <a:solidFill>
                  <a:prstClr val="black">
                    <a:lumMod val="75000"/>
                    <a:lumOff val="25000"/>
                  </a:prstClr>
                </a:solidFill>
                <a:latin typeface="Calibri" panose="020F0502020204030204" pitchFamily="34" charset="0"/>
                <a:cs typeface="Calibri" panose="020F0502020204030204" pitchFamily="34" charset="0"/>
              </a:rPr>
              <a:t> 1;</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17" name="Big Bullet  - 9Slide.vn">
            <a:extLst>
              <a:ext uri="{FF2B5EF4-FFF2-40B4-BE49-F238E27FC236}">
                <a16:creationId xmlns:a16="http://schemas.microsoft.com/office/drawing/2014/main" id="{FBBB777D-F1DF-4FD1-8DB5-E38EE0D6FB9B}"/>
              </a:ext>
            </a:extLst>
          </p:cNvPr>
          <p:cNvPicPr>
            <a:picLocks noChangeAspect="1"/>
          </p:cNvPicPr>
          <p:nvPr/>
        </p:nvPicPr>
        <p:blipFill>
          <a:blip r:embed="rId5"/>
          <a:stretch>
            <a:fillRect/>
          </a:stretch>
        </p:blipFill>
        <p:spPr>
          <a:xfrm>
            <a:off x="4050446" y="1946958"/>
            <a:ext cx="316196" cy="394028"/>
          </a:xfrm>
          <a:prstGeom prst="rect">
            <a:avLst/>
          </a:prstGeom>
        </p:spPr>
      </p:pic>
      <p:pic>
        <p:nvPicPr>
          <p:cNvPr id="24" name="Small Bullet - 9Slide.vn">
            <a:extLst>
              <a:ext uri="{FF2B5EF4-FFF2-40B4-BE49-F238E27FC236}">
                <a16:creationId xmlns:a16="http://schemas.microsoft.com/office/drawing/2014/main" id="{5B9ABB88-C5A3-4CEC-820B-62886AC94B7E}"/>
              </a:ext>
            </a:extLst>
          </p:cNvPr>
          <p:cNvPicPr>
            <a:picLocks noChangeAspect="1"/>
          </p:cNvPicPr>
          <p:nvPr/>
        </p:nvPicPr>
        <p:blipFill>
          <a:blip r:embed="rId6"/>
          <a:stretch>
            <a:fillRect/>
          </a:stretch>
        </p:blipFill>
        <p:spPr>
          <a:xfrm>
            <a:off x="3951662" y="2589015"/>
            <a:ext cx="170555" cy="212538"/>
          </a:xfrm>
          <a:prstGeom prst="rect">
            <a:avLst/>
          </a:prstGeom>
        </p:spPr>
      </p:pic>
      <p:sp>
        <p:nvSpPr>
          <p:cNvPr id="3" name="Rectangle: Rounded Corners 2">
            <a:extLst>
              <a:ext uri="{FF2B5EF4-FFF2-40B4-BE49-F238E27FC236}">
                <a16:creationId xmlns:a16="http://schemas.microsoft.com/office/drawing/2014/main" id="{1FE32F9A-7A3A-2F93-94CB-E5707E19486C}"/>
              </a:ext>
            </a:extLst>
          </p:cNvPr>
          <p:cNvSpPr/>
          <p:nvPr/>
        </p:nvSpPr>
        <p:spPr>
          <a:xfrm>
            <a:off x="184935" y="1571945"/>
            <a:ext cx="2712378" cy="4253501"/>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8FC4132-F82F-8C7C-FE7F-40D4D9F58F42}"/>
              </a:ext>
            </a:extLst>
          </p:cNvPr>
          <p:cNvSpPr txBox="1"/>
          <p:nvPr/>
        </p:nvSpPr>
        <p:spPr>
          <a:xfrm>
            <a:off x="1078787" y="1623317"/>
            <a:ext cx="2085654" cy="1569660"/>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25</a:t>
            </a:r>
          </a:p>
          <a:p>
            <a:r>
              <a:rPr lang="en-US" sz="4800" dirty="0">
                <a:latin typeface="Calibri" panose="020F0502020204030204" pitchFamily="34" charset="0"/>
                <a:cs typeface="Calibri" panose="020F0502020204030204" pitchFamily="34" charset="0"/>
              </a:rPr>
              <a:t>53</a:t>
            </a:r>
          </a:p>
        </p:txBody>
      </p:sp>
      <p:cxnSp>
        <p:nvCxnSpPr>
          <p:cNvPr id="29" name="Straight Connector 28">
            <a:extLst>
              <a:ext uri="{FF2B5EF4-FFF2-40B4-BE49-F238E27FC236}">
                <a16:creationId xmlns:a16="http://schemas.microsoft.com/office/drawing/2014/main" id="{64FD9221-7AF2-1315-7987-0CD51173DD29}"/>
              </a:ext>
            </a:extLst>
          </p:cNvPr>
          <p:cNvCxnSpPr>
            <a:cxnSpLocks/>
          </p:cNvCxnSpPr>
          <p:nvPr/>
        </p:nvCxnSpPr>
        <p:spPr>
          <a:xfrm>
            <a:off x="760288" y="3113070"/>
            <a:ext cx="13459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9305DA8-BDE3-F61B-7EB6-4E96170BAEF1}"/>
              </a:ext>
            </a:extLst>
          </p:cNvPr>
          <p:cNvSpPr txBox="1"/>
          <p:nvPr/>
        </p:nvSpPr>
        <p:spPr>
          <a:xfrm>
            <a:off x="4163085" y="2968365"/>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 3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nhân</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6,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thêm</a:t>
            </a:r>
            <a:r>
              <a:rPr lang="en-US" sz="3200" b="1" dirty="0">
                <a:solidFill>
                  <a:prstClr val="black">
                    <a:lumMod val="75000"/>
                    <a:lumOff val="25000"/>
                  </a:prstClr>
                </a:solidFill>
                <a:latin typeface="Calibri" panose="020F0502020204030204" pitchFamily="34" charset="0"/>
                <a:cs typeface="Calibri" panose="020F0502020204030204" pitchFamily="34" charset="0"/>
              </a:rPr>
              <a:t> 1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7,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7.</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6" name="TextBox 45">
            <a:extLst>
              <a:ext uri="{FF2B5EF4-FFF2-40B4-BE49-F238E27FC236}">
                <a16:creationId xmlns:a16="http://schemas.microsoft.com/office/drawing/2014/main" id="{C68E0870-38C8-7B47-8906-2A437DC56FFE}"/>
              </a:ext>
            </a:extLst>
          </p:cNvPr>
          <p:cNvSpPr txBox="1"/>
          <p:nvPr/>
        </p:nvSpPr>
        <p:spPr>
          <a:xfrm>
            <a:off x="4235004" y="3564266"/>
            <a:ext cx="7200133" cy="492443"/>
          </a:xfrm>
          <a:prstGeom prst="rect">
            <a:avLst/>
          </a:prstGeom>
          <a:noFill/>
        </p:spPr>
        <p:txBody>
          <a:bodyPr wrap="square" lIns="0" tIns="0" rIns="0" bIns="0" rtlCol="0">
            <a:spAutoFit/>
          </a:bodyPr>
          <a:lstStyle/>
          <a:p>
            <a:pPr lvl="0">
              <a:defRPr/>
            </a:pPr>
            <a:r>
              <a:rPr lang="vi-VN" sz="3200" b="1" dirty="0">
                <a:solidFill>
                  <a:prstClr val="black">
                    <a:lumMod val="75000"/>
                    <a:lumOff val="25000"/>
                  </a:prstClr>
                </a:solidFill>
                <a:latin typeface="Calibri" panose="020F0502020204030204" pitchFamily="34" charset="0"/>
                <a:cs typeface="Calibri" panose="020F0502020204030204" pitchFamily="34" charset="0"/>
              </a:rPr>
              <a:t>5 nhân 5 bằng 25, viết 5 (dưới 7), nhớ 2</a:t>
            </a:r>
            <a:r>
              <a:rPr lang="en-US" sz="3200" b="1" dirty="0">
                <a:solidFill>
                  <a:prstClr val="black">
                    <a:lumMod val="75000"/>
                    <a:lumOff val="25000"/>
                  </a:prstClr>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47" name="Small Bullet - 9Slide.vn">
            <a:extLst>
              <a:ext uri="{FF2B5EF4-FFF2-40B4-BE49-F238E27FC236}">
                <a16:creationId xmlns:a16="http://schemas.microsoft.com/office/drawing/2014/main" id="{F21D28C7-7235-E3E1-093D-AE1FAFC99809}"/>
              </a:ext>
            </a:extLst>
          </p:cNvPr>
          <p:cNvPicPr>
            <a:picLocks noChangeAspect="1"/>
          </p:cNvPicPr>
          <p:nvPr/>
        </p:nvPicPr>
        <p:blipFill>
          <a:blip r:embed="rId6"/>
          <a:stretch>
            <a:fillRect/>
          </a:stretch>
        </p:blipFill>
        <p:spPr>
          <a:xfrm>
            <a:off x="4023581" y="3698624"/>
            <a:ext cx="170555" cy="212538"/>
          </a:xfrm>
          <a:prstGeom prst="rect">
            <a:avLst/>
          </a:prstGeom>
        </p:spPr>
      </p:pic>
      <p:sp>
        <p:nvSpPr>
          <p:cNvPr id="48" name="TextBox 47">
            <a:extLst>
              <a:ext uri="{FF2B5EF4-FFF2-40B4-BE49-F238E27FC236}">
                <a16:creationId xmlns:a16="http://schemas.microsoft.com/office/drawing/2014/main" id="{2DCFF2FD-9A95-5313-9DD8-C8C9DE5C2609}"/>
              </a:ext>
            </a:extLst>
          </p:cNvPr>
          <p:cNvSpPr txBox="1"/>
          <p:nvPr/>
        </p:nvSpPr>
        <p:spPr>
          <a:xfrm>
            <a:off x="4193907" y="4077974"/>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nhân</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10,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thêm</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12</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9" name="TextBox 48">
            <a:extLst>
              <a:ext uri="{FF2B5EF4-FFF2-40B4-BE49-F238E27FC236}">
                <a16:creationId xmlns:a16="http://schemas.microsoft.com/office/drawing/2014/main" id="{689B65E9-8B79-A4A7-A28D-B3F3EDBEBB17}"/>
              </a:ext>
            </a:extLst>
          </p:cNvPr>
          <p:cNvSpPr txBox="1"/>
          <p:nvPr/>
        </p:nvSpPr>
        <p:spPr>
          <a:xfrm>
            <a:off x="4265827" y="4632778"/>
            <a:ext cx="5628186" cy="492443"/>
          </a:xfrm>
          <a:prstGeom prst="rect">
            <a:avLst/>
          </a:prstGeom>
          <a:noFill/>
        </p:spPr>
        <p:txBody>
          <a:bodyPr wrap="square" lIns="0" tIns="0" rIns="0" bIns="0" rtlCol="0">
            <a:spAutoFit/>
          </a:bodyPr>
          <a:lstStyle/>
          <a:p>
            <a:pPr lvl="0">
              <a:defRPr/>
            </a:pPr>
            <a:r>
              <a:rPr lang="en-US" sz="3200" b="1" dirty="0" err="1">
                <a:solidFill>
                  <a:prstClr val="black">
                    <a:lumMod val="75000"/>
                    <a:lumOff val="25000"/>
                  </a:prstClr>
                </a:solidFill>
                <a:latin typeface="Calibri" panose="020F0502020204030204" pitchFamily="34" charset="0"/>
                <a:cs typeface="Calibri" panose="020F0502020204030204" pitchFamily="34" charset="0"/>
              </a:rPr>
              <a:t>Hạ</a:t>
            </a:r>
            <a:r>
              <a:rPr lang="en-US" sz="3200" b="1" dirty="0">
                <a:solidFill>
                  <a:prstClr val="black">
                    <a:lumMod val="75000"/>
                    <a:lumOff val="25000"/>
                  </a:prstClr>
                </a:solidFill>
                <a:latin typeface="Calibri" panose="020F0502020204030204" pitchFamily="34" charset="0"/>
                <a:cs typeface="Calibri" panose="020F0502020204030204" pitchFamily="34" charset="0"/>
              </a:rPr>
              <a:t> 5;</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50" name="Small Bullet - 9Slide.vn">
            <a:extLst>
              <a:ext uri="{FF2B5EF4-FFF2-40B4-BE49-F238E27FC236}">
                <a16:creationId xmlns:a16="http://schemas.microsoft.com/office/drawing/2014/main" id="{A0441CAD-4634-DDDD-7743-333A0DC180AC}"/>
              </a:ext>
            </a:extLst>
          </p:cNvPr>
          <p:cNvPicPr>
            <a:picLocks noChangeAspect="1"/>
          </p:cNvPicPr>
          <p:nvPr/>
        </p:nvPicPr>
        <p:blipFill>
          <a:blip r:embed="rId6"/>
          <a:stretch>
            <a:fillRect/>
          </a:stretch>
        </p:blipFill>
        <p:spPr>
          <a:xfrm>
            <a:off x="4054403" y="4767136"/>
            <a:ext cx="170555" cy="212538"/>
          </a:xfrm>
          <a:prstGeom prst="rect">
            <a:avLst/>
          </a:prstGeom>
        </p:spPr>
      </p:pic>
      <p:sp>
        <p:nvSpPr>
          <p:cNvPr id="51" name="TextBox 50">
            <a:extLst>
              <a:ext uri="{FF2B5EF4-FFF2-40B4-BE49-F238E27FC236}">
                <a16:creationId xmlns:a16="http://schemas.microsoft.com/office/drawing/2014/main" id="{6CE30D1C-1C27-AF1F-3F65-47F348CA7684}"/>
              </a:ext>
            </a:extLst>
          </p:cNvPr>
          <p:cNvSpPr txBox="1"/>
          <p:nvPr/>
        </p:nvSpPr>
        <p:spPr>
          <a:xfrm>
            <a:off x="4245278" y="5136212"/>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7 </a:t>
            </a:r>
            <a:r>
              <a:rPr lang="en-US" sz="3200" b="1" dirty="0" err="1">
                <a:solidFill>
                  <a:prstClr val="black">
                    <a:lumMod val="75000"/>
                    <a:lumOff val="25000"/>
                  </a:prstClr>
                </a:solidFill>
                <a:latin typeface="Calibri" panose="020F0502020204030204" pitchFamily="34" charset="0"/>
                <a:cs typeface="Calibri" panose="020F0502020204030204" pitchFamily="34" charset="0"/>
              </a:rPr>
              <a:t>cộng</a:t>
            </a:r>
            <a:r>
              <a:rPr lang="en-US" sz="3200" b="1" dirty="0">
                <a:solidFill>
                  <a:prstClr val="black">
                    <a:lumMod val="75000"/>
                    <a:lumOff val="25000"/>
                  </a:prstClr>
                </a:solidFill>
                <a:latin typeface="Calibri" panose="020F0502020204030204" pitchFamily="34" charset="0"/>
                <a:cs typeface="Calibri" panose="020F0502020204030204" pitchFamily="34" charset="0"/>
              </a:rPr>
              <a:t> 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12,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nhớ</a:t>
            </a:r>
            <a:r>
              <a:rPr lang="en-US" sz="3200" b="1" dirty="0">
                <a:solidFill>
                  <a:prstClr val="black">
                    <a:lumMod val="75000"/>
                    <a:lumOff val="25000"/>
                  </a:prstClr>
                </a:solidFill>
                <a:latin typeface="Calibri" panose="020F0502020204030204" pitchFamily="34" charset="0"/>
                <a:cs typeface="Calibri" panose="020F0502020204030204" pitchFamily="34" charset="0"/>
              </a:rPr>
              <a:t> 1;</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2" name="TextBox 51">
            <a:extLst>
              <a:ext uri="{FF2B5EF4-FFF2-40B4-BE49-F238E27FC236}">
                <a16:creationId xmlns:a16="http://schemas.microsoft.com/office/drawing/2014/main" id="{9608F31D-ED1C-90DD-44AB-83482D9F73F9}"/>
              </a:ext>
            </a:extLst>
          </p:cNvPr>
          <p:cNvSpPr txBox="1"/>
          <p:nvPr/>
        </p:nvSpPr>
        <p:spPr>
          <a:xfrm>
            <a:off x="4214456" y="5649920"/>
            <a:ext cx="7724115"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2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thêm</a:t>
            </a:r>
            <a:r>
              <a:rPr lang="en-US" sz="3200" b="1" dirty="0">
                <a:solidFill>
                  <a:prstClr val="black">
                    <a:lumMod val="75000"/>
                    <a:lumOff val="25000"/>
                  </a:prstClr>
                </a:solidFill>
                <a:latin typeface="Calibri" panose="020F0502020204030204" pitchFamily="34" charset="0"/>
                <a:cs typeface="Calibri" panose="020F0502020204030204" pitchFamily="34" charset="0"/>
              </a:rPr>
              <a:t> 1 </a:t>
            </a:r>
            <a:r>
              <a:rPr lang="en-US" sz="3200" b="1" dirty="0" err="1">
                <a:solidFill>
                  <a:prstClr val="black">
                    <a:lumMod val="75000"/>
                    <a:lumOff val="25000"/>
                  </a:prstClr>
                </a:solidFill>
                <a:latin typeface="Calibri" panose="020F0502020204030204" pitchFamily="34" charset="0"/>
                <a:cs typeface="Calibri" panose="020F0502020204030204" pitchFamily="34" charset="0"/>
              </a:rPr>
              <a:t>bằng</a:t>
            </a:r>
            <a:r>
              <a:rPr lang="en-US" sz="3200" b="1" dirty="0">
                <a:solidFill>
                  <a:prstClr val="black">
                    <a:lumMod val="75000"/>
                    <a:lumOff val="25000"/>
                  </a:prstClr>
                </a:solidFill>
                <a:latin typeface="Calibri" panose="020F0502020204030204" pitchFamily="34" charset="0"/>
                <a:cs typeface="Calibri" panose="020F0502020204030204" pitchFamily="34" charset="0"/>
              </a:rPr>
              <a:t> 3, </a:t>
            </a:r>
            <a:r>
              <a:rPr lang="en-US" sz="3200" b="1" dirty="0" err="1">
                <a:solidFill>
                  <a:prstClr val="black">
                    <a:lumMod val="75000"/>
                    <a:lumOff val="25000"/>
                  </a:prstClr>
                </a:solidFill>
                <a:latin typeface="Calibri" panose="020F0502020204030204" pitchFamily="34" charset="0"/>
                <a:cs typeface="Calibri" panose="020F0502020204030204" pitchFamily="34" charset="0"/>
              </a:rPr>
              <a:t>viết</a:t>
            </a:r>
            <a:r>
              <a:rPr lang="en-US" sz="3200" b="1" dirty="0">
                <a:solidFill>
                  <a:prstClr val="black">
                    <a:lumMod val="75000"/>
                    <a:lumOff val="25000"/>
                  </a:prstClr>
                </a:solidFill>
                <a:latin typeface="Calibri" panose="020F0502020204030204" pitchFamily="34" charset="0"/>
                <a:cs typeface="Calibri" panose="020F0502020204030204" pitchFamily="34" charset="0"/>
              </a:rPr>
              <a:t> 3.</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3" name="TextBox 52">
            <a:extLst>
              <a:ext uri="{FF2B5EF4-FFF2-40B4-BE49-F238E27FC236}">
                <a16:creationId xmlns:a16="http://schemas.microsoft.com/office/drawing/2014/main" id="{F62D2784-7D5A-16F1-7A57-7F1D1B03CDA3}"/>
              </a:ext>
            </a:extLst>
          </p:cNvPr>
          <p:cNvSpPr txBox="1"/>
          <p:nvPr/>
        </p:nvSpPr>
        <p:spPr>
          <a:xfrm>
            <a:off x="4224731" y="6194451"/>
            <a:ext cx="7724115" cy="492443"/>
          </a:xfrm>
          <a:prstGeom prst="rect">
            <a:avLst/>
          </a:prstGeom>
          <a:noFill/>
        </p:spPr>
        <p:txBody>
          <a:bodyPr wrap="square" lIns="0" tIns="0" rIns="0" bIns="0" rtlCol="0">
            <a:spAutoFit/>
          </a:bodyPr>
          <a:lstStyle/>
          <a:p>
            <a:pPr lvl="0">
              <a:defRPr/>
            </a:pPr>
            <a:r>
              <a:rPr lang="en-US" sz="3200" b="1" dirty="0" err="1">
                <a:solidFill>
                  <a:prstClr val="black">
                    <a:lumMod val="75000"/>
                    <a:lumOff val="25000"/>
                  </a:prstClr>
                </a:solidFill>
                <a:latin typeface="Calibri" panose="020F0502020204030204" pitchFamily="34" charset="0"/>
                <a:cs typeface="Calibri" panose="020F0502020204030204" pitchFamily="34" charset="0"/>
              </a:rPr>
              <a:t>Hạ</a:t>
            </a:r>
            <a:r>
              <a:rPr lang="en-US" sz="3200" b="1" dirty="0">
                <a:solidFill>
                  <a:prstClr val="black">
                    <a:lumMod val="75000"/>
                    <a:lumOff val="25000"/>
                  </a:prstClr>
                </a:solidFill>
                <a:latin typeface="Calibri" panose="020F0502020204030204" pitchFamily="34" charset="0"/>
                <a:cs typeface="Calibri" panose="020F0502020204030204" pitchFamily="34" charset="0"/>
              </a:rPr>
              <a:t> 1.</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54" name="TextBox 53">
            <a:extLst>
              <a:ext uri="{FF2B5EF4-FFF2-40B4-BE49-F238E27FC236}">
                <a16:creationId xmlns:a16="http://schemas.microsoft.com/office/drawing/2014/main" id="{F6FAA1D5-7714-3D20-2EAE-BF1CCA1901F2}"/>
              </a:ext>
            </a:extLst>
          </p:cNvPr>
          <p:cNvSpPr txBox="1"/>
          <p:nvPr/>
        </p:nvSpPr>
        <p:spPr>
          <a:xfrm>
            <a:off x="1228166"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5" name="TextBox 54">
            <a:extLst>
              <a:ext uri="{FF2B5EF4-FFF2-40B4-BE49-F238E27FC236}">
                <a16:creationId xmlns:a16="http://schemas.microsoft.com/office/drawing/2014/main" id="{3EEAD41D-04D4-355A-134A-4E690B780BFA}"/>
              </a:ext>
            </a:extLst>
          </p:cNvPr>
          <p:cNvSpPr txBox="1"/>
          <p:nvPr/>
        </p:nvSpPr>
        <p:spPr>
          <a:xfrm>
            <a:off x="889119"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56" name="TextBox 55">
            <a:extLst>
              <a:ext uri="{FF2B5EF4-FFF2-40B4-BE49-F238E27FC236}">
                <a16:creationId xmlns:a16="http://schemas.microsoft.com/office/drawing/2014/main" id="{C84D990D-A8EA-1797-72EE-E0B55A610160}"/>
              </a:ext>
            </a:extLst>
          </p:cNvPr>
          <p:cNvSpPr txBox="1"/>
          <p:nvPr/>
        </p:nvSpPr>
        <p:spPr>
          <a:xfrm>
            <a:off x="837749" y="3612406"/>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7" name="TextBox 56">
            <a:extLst>
              <a:ext uri="{FF2B5EF4-FFF2-40B4-BE49-F238E27FC236}">
                <a16:creationId xmlns:a16="http://schemas.microsoft.com/office/drawing/2014/main" id="{71238D43-9A73-13F3-AF65-D97F9F8C3736}"/>
              </a:ext>
            </a:extLst>
          </p:cNvPr>
          <p:cNvSpPr txBox="1"/>
          <p:nvPr/>
        </p:nvSpPr>
        <p:spPr>
          <a:xfrm>
            <a:off x="287678" y="3612406"/>
            <a:ext cx="820626"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12</a:t>
            </a:r>
          </a:p>
        </p:txBody>
      </p:sp>
      <p:cxnSp>
        <p:nvCxnSpPr>
          <p:cNvPr id="59" name="Straight Connector 58">
            <a:extLst>
              <a:ext uri="{FF2B5EF4-FFF2-40B4-BE49-F238E27FC236}">
                <a16:creationId xmlns:a16="http://schemas.microsoft.com/office/drawing/2014/main" id="{D263F4A4-3BCC-3A7C-7697-0D40B2AA5E22}"/>
              </a:ext>
            </a:extLst>
          </p:cNvPr>
          <p:cNvCxnSpPr>
            <a:cxnSpLocks/>
          </p:cNvCxnSpPr>
          <p:nvPr/>
        </p:nvCxnSpPr>
        <p:spPr>
          <a:xfrm>
            <a:off x="400692" y="4387065"/>
            <a:ext cx="147947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6CC6B68-D442-C95A-77FB-6BF8EA029063}"/>
              </a:ext>
            </a:extLst>
          </p:cNvPr>
          <p:cNvSpPr txBox="1"/>
          <p:nvPr/>
        </p:nvSpPr>
        <p:spPr>
          <a:xfrm>
            <a:off x="1166522" y="4321323"/>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62" name="TextBox 61">
            <a:extLst>
              <a:ext uri="{FF2B5EF4-FFF2-40B4-BE49-F238E27FC236}">
                <a16:creationId xmlns:a16="http://schemas.microsoft.com/office/drawing/2014/main" id="{9E04C26E-5074-1DB7-05B6-0BFCE581A8E0}"/>
              </a:ext>
            </a:extLst>
          </p:cNvPr>
          <p:cNvSpPr txBox="1"/>
          <p:nvPr/>
        </p:nvSpPr>
        <p:spPr>
          <a:xfrm>
            <a:off x="848022"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63" name="TextBox 62">
            <a:extLst>
              <a:ext uri="{FF2B5EF4-FFF2-40B4-BE49-F238E27FC236}">
                <a16:creationId xmlns:a16="http://schemas.microsoft.com/office/drawing/2014/main" id="{D66D8C74-77B8-49A0-DEE2-5BCE9FE40A9D}"/>
              </a:ext>
            </a:extLst>
          </p:cNvPr>
          <p:cNvSpPr txBox="1"/>
          <p:nvPr/>
        </p:nvSpPr>
        <p:spPr>
          <a:xfrm>
            <a:off x="508973"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64" name="TextBox 63">
            <a:extLst>
              <a:ext uri="{FF2B5EF4-FFF2-40B4-BE49-F238E27FC236}">
                <a16:creationId xmlns:a16="http://schemas.microsoft.com/office/drawing/2014/main" id="{C36CA90E-F3C7-C83C-804C-9B33EBBD68C9}"/>
              </a:ext>
            </a:extLst>
          </p:cNvPr>
          <p:cNvSpPr txBox="1"/>
          <p:nvPr/>
        </p:nvSpPr>
        <p:spPr>
          <a:xfrm>
            <a:off x="133564" y="4321321"/>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a:t>
            </a:r>
          </a:p>
        </p:txBody>
      </p:sp>
      <p:pic>
        <p:nvPicPr>
          <p:cNvPr id="66" name="Picture 65">
            <a:extLst>
              <a:ext uri="{FF2B5EF4-FFF2-40B4-BE49-F238E27FC236}">
                <a16:creationId xmlns:a16="http://schemas.microsoft.com/office/drawing/2014/main" id="{03539E52-CD68-37CE-EF5B-942B0077A6C3}"/>
              </a:ext>
            </a:extLst>
          </p:cNvPr>
          <p:cNvPicPr>
            <a:picLocks noChangeAspect="1"/>
          </p:cNvPicPr>
          <p:nvPr/>
        </p:nvPicPr>
        <p:blipFill>
          <a:blip r:embed="rId7"/>
          <a:stretch>
            <a:fillRect/>
          </a:stretch>
        </p:blipFill>
        <p:spPr>
          <a:xfrm>
            <a:off x="315074" y="6020014"/>
            <a:ext cx="2438400" cy="571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7" name="TextBox 66">
            <a:extLst>
              <a:ext uri="{FF2B5EF4-FFF2-40B4-BE49-F238E27FC236}">
                <a16:creationId xmlns:a16="http://schemas.microsoft.com/office/drawing/2014/main" id="{D357BCBC-BBDF-5371-C584-2F3459B97B7C}"/>
              </a:ext>
            </a:extLst>
          </p:cNvPr>
          <p:cNvSpPr txBox="1"/>
          <p:nvPr/>
        </p:nvSpPr>
        <p:spPr>
          <a:xfrm>
            <a:off x="760287" y="2034283"/>
            <a:ext cx="678095" cy="830997"/>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414321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wipe(down)">
                                      <p:cBhvr>
                                        <p:cTn id="24" dur="500"/>
                                        <p:tgtEl>
                                          <p:spTgt spid="6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fade">
                                      <p:cBhvr>
                                        <p:cTn id="48" dur="1000"/>
                                        <p:tgtEl>
                                          <p:spTgt spid="54"/>
                                        </p:tgtEl>
                                      </p:cBhvr>
                                    </p:animEffect>
                                    <p:anim calcmode="lin" valueType="num">
                                      <p:cBhvr>
                                        <p:cTn id="49" dur="1000" fill="hold"/>
                                        <p:tgtEl>
                                          <p:spTgt spid="54"/>
                                        </p:tgtEl>
                                        <p:attrNameLst>
                                          <p:attrName>ppt_x</p:attrName>
                                        </p:attrNameLst>
                                      </p:cBhvr>
                                      <p:tavLst>
                                        <p:tav tm="0">
                                          <p:val>
                                            <p:strVal val="#ppt_x"/>
                                          </p:val>
                                        </p:tav>
                                        <p:tav tm="100000">
                                          <p:val>
                                            <p:strVal val="#ppt_x"/>
                                          </p:val>
                                        </p:tav>
                                      </p:tavLst>
                                    </p:anim>
                                    <p:anim calcmode="lin" valueType="num">
                                      <p:cBhvr>
                                        <p:cTn id="50"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1000"/>
                                        <p:tgtEl>
                                          <p:spTgt spid="55"/>
                                        </p:tgtEl>
                                      </p:cBhvr>
                                    </p:animEffect>
                                    <p:anim calcmode="lin" valueType="num">
                                      <p:cBhvr>
                                        <p:cTn id="61" dur="1000" fill="hold"/>
                                        <p:tgtEl>
                                          <p:spTgt spid="55"/>
                                        </p:tgtEl>
                                        <p:attrNameLst>
                                          <p:attrName>ppt_x</p:attrName>
                                        </p:attrNameLst>
                                      </p:cBhvr>
                                      <p:tavLst>
                                        <p:tav tm="0">
                                          <p:val>
                                            <p:strVal val="#ppt_x"/>
                                          </p:val>
                                        </p:tav>
                                        <p:tav tm="100000">
                                          <p:val>
                                            <p:strVal val="#ppt_x"/>
                                          </p:val>
                                        </p:tav>
                                      </p:tavLst>
                                    </p:anim>
                                    <p:anim calcmode="lin" valueType="num">
                                      <p:cBhvr>
                                        <p:cTn id="6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down)">
                                      <p:cBhvr>
                                        <p:cTn id="67" dur="5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56">
                                            <p:txEl>
                                              <p:pRg st="0" end="0"/>
                                            </p:txEl>
                                          </p:spTgt>
                                        </p:tgtEl>
                                        <p:attrNameLst>
                                          <p:attrName>style.visibility</p:attrName>
                                        </p:attrNameLst>
                                      </p:cBhvr>
                                      <p:to>
                                        <p:strVal val="visible"/>
                                      </p:to>
                                    </p:set>
                                    <p:animEffect transition="in" filter="fade">
                                      <p:cBhvr>
                                        <p:cTn id="72" dur="1000"/>
                                        <p:tgtEl>
                                          <p:spTgt spid="56">
                                            <p:txEl>
                                              <p:pRg st="0" end="0"/>
                                            </p:txEl>
                                          </p:spTgt>
                                        </p:tgtEl>
                                      </p:cBhvr>
                                    </p:animEffect>
                                    <p:anim calcmode="lin" valueType="num">
                                      <p:cBhvr>
                                        <p:cTn id="73" dur="10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74" dur="1000" fill="hold"/>
                                        <p:tgtEl>
                                          <p:spTgt spid="5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barn(inVertical)">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fade">
                                      <p:cBhvr>
                                        <p:cTn id="84" dur="1000"/>
                                        <p:tgtEl>
                                          <p:spTgt spid="57"/>
                                        </p:tgtEl>
                                      </p:cBhvr>
                                    </p:animEffect>
                                    <p:anim calcmode="lin" valueType="num">
                                      <p:cBhvr>
                                        <p:cTn id="85" dur="1000" fill="hold"/>
                                        <p:tgtEl>
                                          <p:spTgt spid="57"/>
                                        </p:tgtEl>
                                        <p:attrNameLst>
                                          <p:attrName>ppt_x</p:attrName>
                                        </p:attrNameLst>
                                      </p:cBhvr>
                                      <p:tavLst>
                                        <p:tav tm="0">
                                          <p:val>
                                            <p:strVal val="#ppt_x"/>
                                          </p:val>
                                        </p:tav>
                                        <p:tav tm="100000">
                                          <p:val>
                                            <p:strVal val="#ppt_x"/>
                                          </p:val>
                                        </p:tav>
                                      </p:tavLst>
                                    </p:anim>
                                    <p:anim calcmode="lin" valueType="num">
                                      <p:cBhvr>
                                        <p:cTn id="8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barn(inVertical)">
                                      <p:cBhvr>
                                        <p:cTn id="91" dur="500"/>
                                        <p:tgtEl>
                                          <p:spTgt spid="59"/>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barn(inVertical)">
                                      <p:cBhvr>
                                        <p:cTn id="96" dur="500"/>
                                        <p:tgtEl>
                                          <p:spTgt spid="49"/>
                                        </p:tgtEl>
                                      </p:cBhvr>
                                    </p:animEffect>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61"/>
                                        </p:tgtEl>
                                        <p:attrNameLst>
                                          <p:attrName>style.visibility</p:attrName>
                                        </p:attrNameLst>
                                      </p:cBhvr>
                                      <p:to>
                                        <p:strVal val="visible"/>
                                      </p:to>
                                    </p:set>
                                    <p:animEffect transition="in" filter="fade">
                                      <p:cBhvr>
                                        <p:cTn id="101" dur="1000"/>
                                        <p:tgtEl>
                                          <p:spTgt spid="61"/>
                                        </p:tgtEl>
                                      </p:cBhvr>
                                    </p:animEffect>
                                    <p:anim calcmode="lin" valueType="num">
                                      <p:cBhvr>
                                        <p:cTn id="102" dur="1000" fill="hold"/>
                                        <p:tgtEl>
                                          <p:spTgt spid="61"/>
                                        </p:tgtEl>
                                        <p:attrNameLst>
                                          <p:attrName>ppt_x</p:attrName>
                                        </p:attrNameLst>
                                      </p:cBhvr>
                                      <p:tavLst>
                                        <p:tav tm="0">
                                          <p:val>
                                            <p:strVal val="#ppt_x"/>
                                          </p:val>
                                        </p:tav>
                                        <p:tav tm="100000">
                                          <p:val>
                                            <p:strVal val="#ppt_x"/>
                                          </p:val>
                                        </p:tav>
                                      </p:tavLst>
                                    </p:anim>
                                    <p:anim calcmode="lin" valueType="num">
                                      <p:cBhvr>
                                        <p:cTn id="103"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grpId="0" nodeType="clickEffect">
                                  <p:stCondLst>
                                    <p:cond delay="0"/>
                                  </p:stCondLst>
                                  <p:childTnLst>
                                    <p:set>
                                      <p:cBhvr>
                                        <p:cTn id="107" dur="1" fill="hold">
                                          <p:stCondLst>
                                            <p:cond delay="0"/>
                                          </p:stCondLst>
                                        </p:cTn>
                                        <p:tgtEl>
                                          <p:spTgt spid="51"/>
                                        </p:tgtEl>
                                        <p:attrNameLst>
                                          <p:attrName>style.visibility</p:attrName>
                                        </p:attrNameLst>
                                      </p:cBhvr>
                                      <p:to>
                                        <p:strVal val="visible"/>
                                      </p:to>
                                    </p:set>
                                    <p:animEffect transition="in" filter="barn(inVertical)">
                                      <p:cBhvr>
                                        <p:cTn id="108" dur="500"/>
                                        <p:tgtEl>
                                          <p:spTgt spid="51"/>
                                        </p:tgtEl>
                                      </p:cBhvr>
                                    </p:animEffect>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62"/>
                                        </p:tgtEl>
                                        <p:attrNameLst>
                                          <p:attrName>style.visibility</p:attrName>
                                        </p:attrNameLst>
                                      </p:cBhvr>
                                      <p:to>
                                        <p:strVal val="visible"/>
                                      </p:to>
                                    </p:set>
                                    <p:animEffect transition="in" filter="fade">
                                      <p:cBhvr>
                                        <p:cTn id="113" dur="1000"/>
                                        <p:tgtEl>
                                          <p:spTgt spid="62"/>
                                        </p:tgtEl>
                                      </p:cBhvr>
                                    </p:animEffect>
                                    <p:anim calcmode="lin" valueType="num">
                                      <p:cBhvr>
                                        <p:cTn id="114" dur="1000" fill="hold"/>
                                        <p:tgtEl>
                                          <p:spTgt spid="62"/>
                                        </p:tgtEl>
                                        <p:attrNameLst>
                                          <p:attrName>ppt_x</p:attrName>
                                        </p:attrNameLst>
                                      </p:cBhvr>
                                      <p:tavLst>
                                        <p:tav tm="0">
                                          <p:val>
                                            <p:strVal val="#ppt_x"/>
                                          </p:val>
                                        </p:tav>
                                        <p:tav tm="100000">
                                          <p:val>
                                            <p:strVal val="#ppt_x"/>
                                          </p:val>
                                        </p:tav>
                                      </p:tavLst>
                                    </p:anim>
                                    <p:anim calcmode="lin" valueType="num">
                                      <p:cBhvr>
                                        <p:cTn id="11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wipe(down)">
                                      <p:cBhvr>
                                        <p:cTn id="120" dur="500"/>
                                        <p:tgtEl>
                                          <p:spTgt spid="52"/>
                                        </p:tgtEl>
                                      </p:cBhvr>
                                    </p:animEffect>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fade">
                                      <p:cBhvr>
                                        <p:cTn id="125" dur="1000"/>
                                        <p:tgtEl>
                                          <p:spTgt spid="63"/>
                                        </p:tgtEl>
                                      </p:cBhvr>
                                    </p:animEffect>
                                    <p:anim calcmode="lin" valueType="num">
                                      <p:cBhvr>
                                        <p:cTn id="126" dur="1000" fill="hold"/>
                                        <p:tgtEl>
                                          <p:spTgt spid="63"/>
                                        </p:tgtEl>
                                        <p:attrNameLst>
                                          <p:attrName>ppt_x</p:attrName>
                                        </p:attrNameLst>
                                      </p:cBhvr>
                                      <p:tavLst>
                                        <p:tav tm="0">
                                          <p:val>
                                            <p:strVal val="#ppt_x"/>
                                          </p:val>
                                        </p:tav>
                                        <p:tav tm="100000">
                                          <p:val>
                                            <p:strVal val="#ppt_x"/>
                                          </p:val>
                                        </p:tav>
                                      </p:tavLst>
                                    </p:anim>
                                    <p:anim calcmode="lin" valueType="num">
                                      <p:cBhvr>
                                        <p:cTn id="12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barn(inVertical)">
                                      <p:cBhvr>
                                        <p:cTn id="132" dur="500"/>
                                        <p:tgtEl>
                                          <p:spTgt spid="53"/>
                                        </p:tgtEl>
                                      </p:cBhvr>
                                    </p:animEffect>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4"/>
                                        </p:tgtEl>
                                        <p:attrNameLst>
                                          <p:attrName>style.visibility</p:attrName>
                                        </p:attrNameLst>
                                      </p:cBhvr>
                                      <p:to>
                                        <p:strVal val="visible"/>
                                      </p:to>
                                    </p:set>
                                    <p:animEffect transition="in" filter="fade">
                                      <p:cBhvr>
                                        <p:cTn id="137" dur="1000"/>
                                        <p:tgtEl>
                                          <p:spTgt spid="64"/>
                                        </p:tgtEl>
                                      </p:cBhvr>
                                    </p:animEffect>
                                    <p:anim calcmode="lin" valueType="num">
                                      <p:cBhvr>
                                        <p:cTn id="138" dur="1000" fill="hold"/>
                                        <p:tgtEl>
                                          <p:spTgt spid="64"/>
                                        </p:tgtEl>
                                        <p:attrNameLst>
                                          <p:attrName>ppt_x</p:attrName>
                                        </p:attrNameLst>
                                      </p:cBhvr>
                                      <p:tavLst>
                                        <p:tav tm="0">
                                          <p:val>
                                            <p:strVal val="#ppt_x"/>
                                          </p:val>
                                        </p:tav>
                                        <p:tav tm="100000">
                                          <p:val>
                                            <p:strVal val="#ppt_x"/>
                                          </p:val>
                                        </p:tav>
                                      </p:tavLst>
                                    </p:anim>
                                    <p:anim calcmode="lin" valueType="num">
                                      <p:cBhvr>
                                        <p:cTn id="13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16" presetClass="entr" presetSubtype="21" fill="hold" nodeType="clickEffect">
                                  <p:stCondLst>
                                    <p:cond delay="0"/>
                                  </p:stCondLst>
                                  <p:childTnLst>
                                    <p:set>
                                      <p:cBhvr>
                                        <p:cTn id="143" dur="1" fill="hold">
                                          <p:stCondLst>
                                            <p:cond delay="0"/>
                                          </p:stCondLst>
                                        </p:cTn>
                                        <p:tgtEl>
                                          <p:spTgt spid="66"/>
                                        </p:tgtEl>
                                        <p:attrNameLst>
                                          <p:attrName>style.visibility</p:attrName>
                                        </p:attrNameLst>
                                      </p:cBhvr>
                                      <p:to>
                                        <p:strVal val="visible"/>
                                      </p:to>
                                    </p:set>
                                    <p:animEffect transition="in" filter="barn(inVertical)">
                                      <p:cBhvr>
                                        <p:cTn id="14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26" grpId="0"/>
      <p:bldP spid="23" grpId="0"/>
      <p:bldP spid="44" grpId="0"/>
      <p:bldP spid="46" grpId="0"/>
      <p:bldP spid="48" grpId="0"/>
      <p:bldP spid="49" grpId="0"/>
      <p:bldP spid="51" grpId="0"/>
      <p:bldP spid="52" grpId="0"/>
      <p:bldP spid="53" grpId="0"/>
      <p:bldP spid="54" grpId="0"/>
      <p:bldP spid="55" grpId="0"/>
      <p:bldP spid="57" grpId="0"/>
      <p:bldP spid="61" grpId="0"/>
      <p:bldP spid="62" grpId="0"/>
      <p:bldP spid="63" grpId="0"/>
      <p:bldP spid="64" grpId="0"/>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7" y="1397285"/>
            <a:ext cx="8988473" cy="544907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nvSpPr>
        <p:spPr>
          <a:xfrm>
            <a:off x="3248452" y="1643865"/>
            <a:ext cx="8659296" cy="5202498"/>
          </a:xfrm>
          <a:prstGeom prst="round2SameRect">
            <a:avLst/>
          </a:prstGeom>
          <a:blipFill dpi="0" rotWithShape="0">
            <a:blip r:embed="rId5"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TextBox 10">
            <a:extLst>
              <a:ext uri="{FF2B5EF4-FFF2-40B4-BE49-F238E27FC236}">
                <a16:creationId xmlns:a16="http://schemas.microsoft.com/office/drawing/2014/main" id="{1F311A03-F365-4732-99F8-C00547BEC159}"/>
              </a:ext>
            </a:extLst>
          </p:cNvPr>
          <p:cNvSpPr txBox="1"/>
          <p:nvPr/>
        </p:nvSpPr>
        <p:spPr>
          <a:xfrm>
            <a:off x="3973080" y="1834337"/>
            <a:ext cx="6568206"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 Trong</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phép</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trên</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83670FD1-644C-4233-9C3A-D43FBD509D8F}"/>
              </a:ext>
            </a:extLst>
          </p:cNvPr>
          <p:cNvSpPr txBox="1"/>
          <p:nvPr/>
        </p:nvSpPr>
        <p:spPr>
          <a:xfrm>
            <a:off x="3700749" y="2896447"/>
            <a:ext cx="5628186" cy="492443"/>
          </a:xfrm>
          <a:prstGeom prst="rect">
            <a:avLst/>
          </a:prstGeom>
          <a:noFill/>
        </p:spPr>
        <p:txBody>
          <a:bodyPr wrap="square" lIns="0" tIns="0" rIns="0" bIns="0" rtlCol="0">
            <a:spAutoFit/>
          </a:bodyPr>
          <a:lstStyle/>
          <a:p>
            <a:pPr lvl="0">
              <a:defRPr/>
            </a:pPr>
            <a:r>
              <a:rPr lang="en-US" sz="3200" b="1" dirty="0">
                <a:solidFill>
                  <a:prstClr val="black">
                    <a:lumMod val="75000"/>
                    <a:lumOff val="25000"/>
                  </a:prstClr>
                </a:solidFill>
                <a:latin typeface="Calibri" panose="020F0502020204030204" pitchFamily="34" charset="0"/>
                <a:cs typeface="Calibri" panose="020F0502020204030204" pitchFamily="34" charset="0"/>
              </a:rPr>
              <a:t>75 </a:t>
            </a:r>
            <a:r>
              <a:rPr lang="en-US" sz="3200" b="1" dirty="0" err="1">
                <a:solidFill>
                  <a:prstClr val="black">
                    <a:lumMod val="75000"/>
                    <a:lumOff val="25000"/>
                  </a:prstClr>
                </a:solidFill>
                <a:latin typeface="Calibri" panose="020F0502020204030204" pitchFamily="34" charset="0"/>
                <a:cs typeface="Calibri" panose="020F0502020204030204" pitchFamily="34" charset="0"/>
              </a:rPr>
              <a:t>gọi</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là</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tích</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riêng</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thứ</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en-US" sz="3200" b="1" dirty="0" err="1">
                <a:solidFill>
                  <a:prstClr val="black">
                    <a:lumMod val="75000"/>
                    <a:lumOff val="25000"/>
                  </a:prstClr>
                </a:solidFill>
                <a:latin typeface="Calibri" panose="020F0502020204030204" pitchFamily="34" charset="0"/>
                <a:cs typeface="Calibri" panose="020F0502020204030204" pitchFamily="34" charset="0"/>
              </a:rPr>
              <a:t>nhất</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24" name="Small Bullet - 9Slide.vn">
            <a:extLst>
              <a:ext uri="{FF2B5EF4-FFF2-40B4-BE49-F238E27FC236}">
                <a16:creationId xmlns:a16="http://schemas.microsoft.com/office/drawing/2014/main" id="{5B9ABB88-C5A3-4CEC-820B-62886AC94B7E}"/>
              </a:ext>
            </a:extLst>
          </p:cNvPr>
          <p:cNvPicPr>
            <a:picLocks noChangeAspect="1"/>
          </p:cNvPicPr>
          <p:nvPr/>
        </p:nvPicPr>
        <p:blipFill>
          <a:blip r:embed="rId6"/>
          <a:stretch>
            <a:fillRect/>
          </a:stretch>
        </p:blipFill>
        <p:spPr>
          <a:xfrm>
            <a:off x="3489325" y="3030805"/>
            <a:ext cx="170555" cy="212538"/>
          </a:xfrm>
          <a:prstGeom prst="rect">
            <a:avLst/>
          </a:prstGeom>
        </p:spPr>
      </p:pic>
      <p:sp>
        <p:nvSpPr>
          <p:cNvPr id="3" name="Rectangle: Rounded Corners 2">
            <a:extLst>
              <a:ext uri="{FF2B5EF4-FFF2-40B4-BE49-F238E27FC236}">
                <a16:creationId xmlns:a16="http://schemas.microsoft.com/office/drawing/2014/main" id="{1FE32F9A-7A3A-2F93-94CB-E5707E19486C}"/>
              </a:ext>
            </a:extLst>
          </p:cNvPr>
          <p:cNvSpPr/>
          <p:nvPr/>
        </p:nvSpPr>
        <p:spPr>
          <a:xfrm>
            <a:off x="184935" y="1571945"/>
            <a:ext cx="2712378" cy="4253501"/>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08FC4132-F82F-8C7C-FE7F-40D4D9F58F42}"/>
              </a:ext>
            </a:extLst>
          </p:cNvPr>
          <p:cNvSpPr txBox="1"/>
          <p:nvPr/>
        </p:nvSpPr>
        <p:spPr>
          <a:xfrm>
            <a:off x="1078787" y="1623317"/>
            <a:ext cx="208565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53</a:t>
            </a:r>
          </a:p>
        </p:txBody>
      </p:sp>
      <p:cxnSp>
        <p:nvCxnSpPr>
          <p:cNvPr id="29" name="Straight Connector 28">
            <a:extLst>
              <a:ext uri="{FF2B5EF4-FFF2-40B4-BE49-F238E27FC236}">
                <a16:creationId xmlns:a16="http://schemas.microsoft.com/office/drawing/2014/main" id="{64FD9221-7AF2-1315-7987-0CD51173DD29}"/>
              </a:ext>
            </a:extLst>
          </p:cNvPr>
          <p:cNvCxnSpPr>
            <a:cxnSpLocks/>
          </p:cNvCxnSpPr>
          <p:nvPr/>
        </p:nvCxnSpPr>
        <p:spPr>
          <a:xfrm>
            <a:off x="760288" y="3113070"/>
            <a:ext cx="13459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6FAA1D5-7714-3D20-2EAE-BF1CCA1901F2}"/>
              </a:ext>
            </a:extLst>
          </p:cNvPr>
          <p:cNvSpPr txBox="1"/>
          <p:nvPr/>
        </p:nvSpPr>
        <p:spPr>
          <a:xfrm>
            <a:off x="1228166"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5" name="TextBox 54">
            <a:extLst>
              <a:ext uri="{FF2B5EF4-FFF2-40B4-BE49-F238E27FC236}">
                <a16:creationId xmlns:a16="http://schemas.microsoft.com/office/drawing/2014/main" id="{3EEAD41D-04D4-355A-134A-4E690B780BFA}"/>
              </a:ext>
            </a:extLst>
          </p:cNvPr>
          <p:cNvSpPr txBox="1"/>
          <p:nvPr/>
        </p:nvSpPr>
        <p:spPr>
          <a:xfrm>
            <a:off x="889119" y="304732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56" name="TextBox 55">
            <a:extLst>
              <a:ext uri="{FF2B5EF4-FFF2-40B4-BE49-F238E27FC236}">
                <a16:creationId xmlns:a16="http://schemas.microsoft.com/office/drawing/2014/main" id="{C84D990D-A8EA-1797-72EE-E0B55A610160}"/>
              </a:ext>
            </a:extLst>
          </p:cNvPr>
          <p:cNvSpPr txBox="1"/>
          <p:nvPr/>
        </p:nvSpPr>
        <p:spPr>
          <a:xfrm>
            <a:off x="837749" y="3612406"/>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57" name="TextBox 56">
            <a:extLst>
              <a:ext uri="{FF2B5EF4-FFF2-40B4-BE49-F238E27FC236}">
                <a16:creationId xmlns:a16="http://schemas.microsoft.com/office/drawing/2014/main" id="{71238D43-9A73-13F3-AF65-D97F9F8C3736}"/>
              </a:ext>
            </a:extLst>
          </p:cNvPr>
          <p:cNvSpPr txBox="1"/>
          <p:nvPr/>
        </p:nvSpPr>
        <p:spPr>
          <a:xfrm>
            <a:off x="287678" y="3612406"/>
            <a:ext cx="820626"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12</a:t>
            </a:r>
          </a:p>
        </p:txBody>
      </p:sp>
      <p:cxnSp>
        <p:nvCxnSpPr>
          <p:cNvPr id="59" name="Straight Connector 58">
            <a:extLst>
              <a:ext uri="{FF2B5EF4-FFF2-40B4-BE49-F238E27FC236}">
                <a16:creationId xmlns:a16="http://schemas.microsoft.com/office/drawing/2014/main" id="{D263F4A4-3BCC-3A7C-7697-0D40B2AA5E22}"/>
              </a:ext>
            </a:extLst>
          </p:cNvPr>
          <p:cNvCxnSpPr>
            <a:cxnSpLocks/>
          </p:cNvCxnSpPr>
          <p:nvPr/>
        </p:nvCxnSpPr>
        <p:spPr>
          <a:xfrm>
            <a:off x="400692" y="4387065"/>
            <a:ext cx="147947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6CC6B68-D442-C95A-77FB-6BF8EA029063}"/>
              </a:ext>
            </a:extLst>
          </p:cNvPr>
          <p:cNvSpPr txBox="1"/>
          <p:nvPr/>
        </p:nvSpPr>
        <p:spPr>
          <a:xfrm>
            <a:off x="1166522" y="4321323"/>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62" name="TextBox 61">
            <a:extLst>
              <a:ext uri="{FF2B5EF4-FFF2-40B4-BE49-F238E27FC236}">
                <a16:creationId xmlns:a16="http://schemas.microsoft.com/office/drawing/2014/main" id="{9E04C26E-5074-1DB7-05B6-0BFCE581A8E0}"/>
              </a:ext>
            </a:extLst>
          </p:cNvPr>
          <p:cNvSpPr txBox="1"/>
          <p:nvPr/>
        </p:nvSpPr>
        <p:spPr>
          <a:xfrm>
            <a:off x="848022"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63" name="TextBox 62">
            <a:extLst>
              <a:ext uri="{FF2B5EF4-FFF2-40B4-BE49-F238E27FC236}">
                <a16:creationId xmlns:a16="http://schemas.microsoft.com/office/drawing/2014/main" id="{D66D8C74-77B8-49A0-DEE2-5BCE9FE40A9D}"/>
              </a:ext>
            </a:extLst>
          </p:cNvPr>
          <p:cNvSpPr txBox="1"/>
          <p:nvPr/>
        </p:nvSpPr>
        <p:spPr>
          <a:xfrm>
            <a:off x="508973" y="43213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64" name="TextBox 63">
            <a:extLst>
              <a:ext uri="{FF2B5EF4-FFF2-40B4-BE49-F238E27FC236}">
                <a16:creationId xmlns:a16="http://schemas.microsoft.com/office/drawing/2014/main" id="{C36CA90E-F3C7-C83C-804C-9B33EBBD68C9}"/>
              </a:ext>
            </a:extLst>
          </p:cNvPr>
          <p:cNvSpPr txBox="1"/>
          <p:nvPr/>
        </p:nvSpPr>
        <p:spPr>
          <a:xfrm>
            <a:off x="133564" y="4321321"/>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a:t>
            </a:r>
          </a:p>
        </p:txBody>
      </p:sp>
      <p:sp>
        <p:nvSpPr>
          <p:cNvPr id="67" name="TextBox 66">
            <a:extLst>
              <a:ext uri="{FF2B5EF4-FFF2-40B4-BE49-F238E27FC236}">
                <a16:creationId xmlns:a16="http://schemas.microsoft.com/office/drawing/2014/main" id="{D357BCBC-BBDF-5371-C584-2F3459B97B7C}"/>
              </a:ext>
            </a:extLst>
          </p:cNvPr>
          <p:cNvSpPr txBox="1"/>
          <p:nvPr/>
        </p:nvSpPr>
        <p:spPr>
          <a:xfrm>
            <a:off x="760287" y="2034283"/>
            <a:ext cx="6780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p>
        </p:txBody>
      </p:sp>
      <p:sp>
        <p:nvSpPr>
          <p:cNvPr id="4" name="Rectangle: Rounded Corners 3">
            <a:extLst>
              <a:ext uri="{FF2B5EF4-FFF2-40B4-BE49-F238E27FC236}">
                <a16:creationId xmlns:a16="http://schemas.microsoft.com/office/drawing/2014/main" id="{1363B238-BEE8-EB7E-B1C3-49C580786707}"/>
              </a:ext>
            </a:extLst>
          </p:cNvPr>
          <p:cNvSpPr>
            <a:spLocks noChangeAspect="1"/>
          </p:cNvSpPr>
          <p:nvPr>
            <p:custDataLst>
              <p:tags r:id="rId1"/>
            </p:custDataLst>
          </p:nvPr>
        </p:nvSpPr>
        <p:spPr>
          <a:xfrm>
            <a:off x="1095526" y="3154166"/>
            <a:ext cx="733273" cy="586647"/>
          </a:xfrm>
          <a:prstGeom prst="roundRect">
            <a:avLst>
              <a:gd name="adj" fmla="val 25241"/>
            </a:avLst>
          </a:prstGeom>
          <a:solidFill>
            <a:srgbClr val="61C7BA">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4B779FA3-BB8D-9B45-D28B-A80B89B3E305}"/>
              </a:ext>
            </a:extLst>
          </p:cNvPr>
          <p:cNvSpPr>
            <a:spLocks noChangeAspect="1"/>
          </p:cNvSpPr>
          <p:nvPr>
            <p:custDataLst>
              <p:tags r:id="rId2"/>
            </p:custDataLst>
          </p:nvPr>
        </p:nvSpPr>
        <p:spPr>
          <a:xfrm>
            <a:off x="386609" y="3750068"/>
            <a:ext cx="1072321" cy="586647"/>
          </a:xfrm>
          <a:prstGeom prst="roundRect">
            <a:avLst>
              <a:gd name="adj" fmla="val 25241"/>
            </a:avLst>
          </a:prstGeom>
          <a:solidFill>
            <a:srgbClr val="FFFF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TextBox 13">
            <a:extLst>
              <a:ext uri="{FF2B5EF4-FFF2-40B4-BE49-F238E27FC236}">
                <a16:creationId xmlns:a16="http://schemas.microsoft.com/office/drawing/2014/main" id="{A037CF02-A815-5F3A-6121-6602E4CC0033}"/>
              </a:ext>
            </a:extLst>
          </p:cNvPr>
          <p:cNvSpPr txBox="1"/>
          <p:nvPr/>
        </p:nvSpPr>
        <p:spPr>
          <a:xfrm>
            <a:off x="3741845" y="3461525"/>
            <a:ext cx="8063162" cy="1477328"/>
          </a:xfrm>
          <a:prstGeom prst="rect">
            <a:avLst/>
          </a:prstGeom>
          <a:noFill/>
        </p:spPr>
        <p:txBody>
          <a:bodyPr wrap="square" lIns="0" tIns="0" rIns="0" bIns="0" rtlCol="0">
            <a:spAutoFit/>
          </a:bodyPr>
          <a:lstStyle/>
          <a:p>
            <a:pPr lvl="0" algn="just">
              <a:defRPr/>
            </a:pPr>
            <a:r>
              <a:rPr lang="vi-VN" sz="3200" b="1" dirty="0">
                <a:solidFill>
                  <a:prstClr val="black">
                    <a:lumMod val="75000"/>
                    <a:lumOff val="25000"/>
                  </a:prstClr>
                </a:solidFill>
                <a:latin typeface="Calibri" panose="020F0502020204030204" pitchFamily="34" charset="0"/>
                <a:cs typeface="Calibri" panose="020F0502020204030204" pitchFamily="34" charset="0"/>
              </a:rPr>
              <a:t>125 gọi là tích riêng thứ hai, được viết lùi sang bên trái một cột vì nó là 125 chục, nếu viết đầy đủ thì phải là 1</a:t>
            </a:r>
            <a:r>
              <a:rPr lang="en-US" sz="3200" b="1" dirty="0">
                <a:solidFill>
                  <a:prstClr val="black">
                    <a:lumMod val="75000"/>
                    <a:lumOff val="25000"/>
                  </a:prstClr>
                </a:solidFill>
                <a:latin typeface="Calibri" panose="020F0502020204030204" pitchFamily="34" charset="0"/>
                <a:cs typeface="Calibri" panose="020F0502020204030204" pitchFamily="34" charset="0"/>
              </a:rPr>
              <a:t> </a:t>
            </a:r>
            <a:r>
              <a:rPr lang="vi-VN" sz="3200" b="1" dirty="0">
                <a:solidFill>
                  <a:prstClr val="black">
                    <a:lumMod val="75000"/>
                    <a:lumOff val="25000"/>
                  </a:prstClr>
                </a:solidFill>
                <a:latin typeface="Calibri" panose="020F0502020204030204" pitchFamily="34" charset="0"/>
                <a:cs typeface="Calibri" panose="020F0502020204030204" pitchFamily="34" charset="0"/>
              </a:rPr>
              <a:t>250 (tích của 50 và 25)</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pic>
        <p:nvPicPr>
          <p:cNvPr id="15" name="Small Bullet - 9Slide.vn">
            <a:extLst>
              <a:ext uri="{FF2B5EF4-FFF2-40B4-BE49-F238E27FC236}">
                <a16:creationId xmlns:a16="http://schemas.microsoft.com/office/drawing/2014/main" id="{532BDD18-A17D-51E9-2603-CBC34CF0C117}"/>
              </a:ext>
            </a:extLst>
          </p:cNvPr>
          <p:cNvPicPr>
            <a:picLocks noChangeAspect="1"/>
          </p:cNvPicPr>
          <p:nvPr/>
        </p:nvPicPr>
        <p:blipFill>
          <a:blip r:embed="rId6"/>
          <a:stretch>
            <a:fillRect/>
          </a:stretch>
        </p:blipFill>
        <p:spPr>
          <a:xfrm>
            <a:off x="3530422" y="3595883"/>
            <a:ext cx="170555" cy="212538"/>
          </a:xfrm>
          <a:prstGeom prst="rect">
            <a:avLst/>
          </a:prstGeom>
        </p:spPr>
      </p:pic>
    </p:spTree>
    <p:extLst>
      <p:ext uri="{BB962C8B-B14F-4D97-AF65-F5344CB8AC3E}">
        <p14:creationId xmlns:p14="http://schemas.microsoft.com/office/powerpoint/2010/main" val="130096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4" grpId="0" animBg="1"/>
      <p:bldP spid="5"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421240" y="410967"/>
            <a:ext cx="11394042" cy="6435396"/>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nvSpPr>
        <p:spPr>
          <a:xfrm>
            <a:off x="565079" y="647272"/>
            <a:ext cx="11013896" cy="6020656"/>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E77BFED3-1CE7-944A-BE54-25129AD67253}"/>
              </a:ext>
            </a:extLst>
          </p:cNvPr>
          <p:cNvSpPr txBox="1">
            <a:spLocks noChangeArrowheads="1"/>
          </p:cNvSpPr>
          <p:nvPr/>
        </p:nvSpPr>
        <p:spPr bwMode="auto">
          <a:xfrm>
            <a:off x="829166" y="868729"/>
            <a:ext cx="1031829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Nhân</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với</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hai</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chữ</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bằng</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đặt</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ta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phải</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hiện</a:t>
            </a:r>
            <a:r>
              <a:rPr lang="en-US" altLang="en-US"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qua </a:t>
            </a:r>
            <a:r>
              <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2 </a:t>
            </a:r>
            <a:r>
              <a:rPr lang="en-US" altLang="en-US" sz="3600" b="1" i="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bước</a:t>
            </a:r>
            <a:r>
              <a:rPr lang="en-US" altLang="en-US" sz="36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1786255-B91B-16B3-5A00-76CD7C874C82}"/>
              </a:ext>
            </a:extLst>
          </p:cNvPr>
          <p:cNvSpPr txBox="1">
            <a:spLocks noChangeArrowheads="1"/>
          </p:cNvSpPr>
          <p:nvPr/>
        </p:nvSpPr>
        <p:spPr bwMode="auto">
          <a:xfrm>
            <a:off x="1101047" y="2227327"/>
            <a:ext cx="419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i="1" u="sng" dirty="0" err="1">
                <a:latin typeface="Cambria" panose="02040503050406030204" pitchFamily="18" charset="0"/>
                <a:ea typeface="Cambria" panose="02040503050406030204" pitchFamily="18" charset="0"/>
                <a:cs typeface="Times New Roman" panose="02020603050405020304" pitchFamily="18" charset="0"/>
              </a:rPr>
              <a:t>Bước</a:t>
            </a:r>
            <a:r>
              <a:rPr lang="en-US" altLang="en-US" sz="3600" b="1" i="1" u="sng" dirty="0">
                <a:latin typeface="Cambria" panose="02040503050406030204" pitchFamily="18" charset="0"/>
                <a:ea typeface="Cambria" panose="02040503050406030204" pitchFamily="18" charset="0"/>
                <a:cs typeface="Times New Roman" panose="02020603050405020304" pitchFamily="18" charset="0"/>
              </a:rPr>
              <a:t> 1</a:t>
            </a:r>
            <a:r>
              <a:rPr lang="en-US" altLang="en-US" sz="36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latin typeface="Cambria" panose="02040503050406030204" pitchFamily="18" charset="0"/>
                <a:ea typeface="Cambria" panose="02040503050406030204" pitchFamily="18" charset="0"/>
                <a:cs typeface="Times New Roman" panose="02020603050405020304" pitchFamily="18" charset="0"/>
              </a:rPr>
              <a:t>Đặt</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latin typeface="Cambria" panose="02040503050406030204" pitchFamily="18" charset="0"/>
                <a:ea typeface="Cambria" panose="02040503050406030204" pitchFamily="18" charset="0"/>
                <a:cs typeface="Times New Roman" panose="02020603050405020304" pitchFamily="18" charset="0"/>
              </a:rPr>
              <a:t>tính</a:t>
            </a:r>
            <a:endParaRPr lang="vi-VN" altLang="en-US" sz="36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329D363-30FF-77AC-9AA4-767B42C2F1EF}"/>
              </a:ext>
            </a:extLst>
          </p:cNvPr>
          <p:cNvSpPr txBox="1">
            <a:spLocks noChangeArrowheads="1"/>
          </p:cNvSpPr>
          <p:nvPr/>
        </p:nvSpPr>
        <p:spPr bwMode="auto">
          <a:xfrm>
            <a:off x="1044111" y="3004610"/>
            <a:ext cx="708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sz="3600" b="1" i="1" u="sng"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Bước</a:t>
            </a:r>
            <a:r>
              <a:rPr lang="en-US" altLang="en-US" sz="3600" b="1" i="1" u="sng" dirty="0">
                <a:solidFill>
                  <a:srgbClr val="FF3300"/>
                </a:solidFill>
                <a:latin typeface="Cambria" panose="02040503050406030204" pitchFamily="18" charset="0"/>
                <a:ea typeface="Cambria" panose="02040503050406030204" pitchFamily="18" charset="0"/>
                <a:cs typeface="Times New Roman" panose="02020603050405020304" pitchFamily="18" charset="0"/>
              </a:rPr>
              <a:t> 2</a:t>
            </a:r>
            <a:r>
              <a:rPr lang="en-US" altLang="en-US" sz="3600" b="1" i="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từ</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phải</a:t>
            </a:r>
            <a:r>
              <a:rPr lang="en-US"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rPr>
              <a:t> sang </a:t>
            </a:r>
            <a:r>
              <a:rPr lang="en-US" altLang="en-US" sz="3600" b="1" dirty="0" err="1">
                <a:solidFill>
                  <a:srgbClr val="FF3300"/>
                </a:solidFill>
                <a:latin typeface="Cambria" panose="02040503050406030204" pitchFamily="18" charset="0"/>
                <a:ea typeface="Cambria" panose="02040503050406030204" pitchFamily="18" charset="0"/>
                <a:cs typeface="Times New Roman" panose="02020603050405020304" pitchFamily="18" charset="0"/>
              </a:rPr>
              <a:t>trái</a:t>
            </a:r>
            <a:endParaRPr lang="vi-VN" altLang="en-US" sz="3600" b="1" dirty="0">
              <a:solidFill>
                <a:srgbClr val="FF33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63BA918-F0A2-C4F3-E9AE-D93A6F1C2AC8}"/>
              </a:ext>
            </a:extLst>
          </p:cNvPr>
          <p:cNvSpPr txBox="1">
            <a:spLocks noChangeArrowheads="1"/>
          </p:cNvSpPr>
          <p:nvPr/>
        </p:nvSpPr>
        <p:spPr bwMode="auto">
          <a:xfrm>
            <a:off x="586225" y="3743636"/>
            <a:ext cx="1170964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thứ</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nhất</a:t>
            </a:r>
            <a:endParaRPr lang="en-US" altLang="en-US" sz="3600" b="1" i="1" dirty="0">
              <a:solidFill>
                <a:srgbClr val="800000"/>
              </a:solidFill>
              <a:latin typeface="Cambria" panose="02040503050406030204" pitchFamily="18" charset="0"/>
              <a:ea typeface="Cambria" panose="02040503050406030204" pitchFamily="18" charset="0"/>
              <a:cs typeface="Times New Roman" panose="02020603050405020304" pitchFamily="18" charset="0"/>
            </a:endParaRPr>
          </a:p>
          <a:p>
            <a:pPr eaLnBrk="1" hangingPunct="1"/>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Tính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thứ</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hai</a:t>
            </a:r>
            <a:r>
              <a:rPr lang="en-US" altLang="en-US" sz="36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p>
          <a:p>
            <a:pPr eaLnBrk="1" hangingPunct="1"/>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Lưu</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ý</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a:t>
            </a:r>
            <a:r>
              <a:rPr lang="en-US" altLang="en-US" sz="3200" b="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thứ</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hai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viết</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lùi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sang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bên</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trái</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i="1" dirty="0" err="1">
                <a:solidFill>
                  <a:srgbClr val="800000"/>
                </a:solidFill>
                <a:latin typeface="Cambria" panose="02040503050406030204" pitchFamily="18" charset="0"/>
                <a:ea typeface="Cambria" panose="02040503050406030204" pitchFamily="18" charset="0"/>
                <a:cs typeface="Times New Roman" panose="02020603050405020304" pitchFamily="18" charset="0"/>
              </a:rPr>
              <a:t>cột</a:t>
            </a:r>
            <a:endParaRPr lang="vi-VN" altLang="en-US" sz="3200" b="1" i="1" dirty="0">
              <a:solidFill>
                <a:srgbClr val="8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4D6696AB-23D6-F316-7CA8-D15B9F070F1C}"/>
              </a:ext>
            </a:extLst>
          </p:cNvPr>
          <p:cNvSpPr txBox="1">
            <a:spLocks noChangeArrowheads="1"/>
          </p:cNvSpPr>
          <p:nvPr/>
        </p:nvSpPr>
        <p:spPr bwMode="auto">
          <a:xfrm>
            <a:off x="695601" y="5682987"/>
            <a:ext cx="6759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eaLnBrk="1" hangingPunct="1"/>
            <a:r>
              <a:rPr lang="en-US" altLang="en-US"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Cộng</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tích</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riêng</a:t>
            </a:r>
            <a:r>
              <a:rPr lang="en-US"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lại</a:t>
            </a:r>
            <a:endParaRPr lang="vi-VN" altLang="en-US" sz="36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8" name="Rectangle 12">
            <a:extLst>
              <a:ext uri="{FF2B5EF4-FFF2-40B4-BE49-F238E27FC236}">
                <a16:creationId xmlns:a16="http://schemas.microsoft.com/office/drawing/2014/main" id="{347C9930-4E95-1EBD-5107-CA18A3B9E5F6}"/>
              </a:ext>
            </a:extLst>
          </p:cNvPr>
          <p:cNvSpPr>
            <a:spLocks noChangeArrowheads="1"/>
          </p:cNvSpPr>
          <p:nvPr/>
        </p:nvSpPr>
        <p:spPr bwMode="auto">
          <a:xfrm>
            <a:off x="3063411" y="1561672"/>
            <a:ext cx="701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FF"/>
                </a:solidFill>
                <a:latin typeface=".VnTime" pitchFamily="34" charset="0"/>
              </a:defRPr>
            </a:lvl1pPr>
            <a:lvl2pPr marL="742950" indent="-285750">
              <a:defRPr sz="2400">
                <a:solidFill>
                  <a:srgbClr val="0000FF"/>
                </a:solidFill>
                <a:latin typeface=".VnTime" pitchFamily="34" charset="0"/>
              </a:defRPr>
            </a:lvl2pPr>
            <a:lvl3pPr marL="1143000" indent="-228600">
              <a:defRPr sz="2400">
                <a:solidFill>
                  <a:srgbClr val="0000FF"/>
                </a:solidFill>
                <a:latin typeface=".VnTime" pitchFamily="34" charset="0"/>
              </a:defRPr>
            </a:lvl3pPr>
            <a:lvl4pPr marL="1600200" indent="-228600">
              <a:defRPr sz="2400">
                <a:solidFill>
                  <a:srgbClr val="0000FF"/>
                </a:solidFill>
                <a:latin typeface=".VnTime" pitchFamily="34" charset="0"/>
              </a:defRPr>
            </a:lvl4pPr>
            <a:lvl5pPr marL="2057400" indent="-228600">
              <a:defRPr sz="2400">
                <a:solidFill>
                  <a:srgbClr val="0000FF"/>
                </a:solidFill>
                <a:latin typeface=".VnTime" pitchFamily="34" charset="0"/>
              </a:defRPr>
            </a:lvl5pPr>
            <a:lvl6pPr marL="2514600" indent="-228600" eaLnBrk="0" fontAlgn="base" hangingPunct="0">
              <a:spcBef>
                <a:spcPct val="0"/>
              </a:spcBef>
              <a:spcAft>
                <a:spcPct val="0"/>
              </a:spcAft>
              <a:defRPr sz="2400">
                <a:solidFill>
                  <a:srgbClr val="0000FF"/>
                </a:solidFill>
                <a:latin typeface=".VnTime" pitchFamily="34" charset="0"/>
              </a:defRPr>
            </a:lvl6pPr>
            <a:lvl7pPr marL="2971800" indent="-228600" eaLnBrk="0" fontAlgn="base" hangingPunct="0">
              <a:spcBef>
                <a:spcPct val="0"/>
              </a:spcBef>
              <a:spcAft>
                <a:spcPct val="0"/>
              </a:spcAft>
              <a:defRPr sz="2400">
                <a:solidFill>
                  <a:srgbClr val="0000FF"/>
                </a:solidFill>
                <a:latin typeface=".VnTime" pitchFamily="34" charset="0"/>
              </a:defRPr>
            </a:lvl7pPr>
            <a:lvl8pPr marL="3429000" indent="-228600" eaLnBrk="0" fontAlgn="base" hangingPunct="0">
              <a:spcBef>
                <a:spcPct val="0"/>
              </a:spcBef>
              <a:spcAft>
                <a:spcPct val="0"/>
              </a:spcAft>
              <a:defRPr sz="2400">
                <a:solidFill>
                  <a:srgbClr val="0000FF"/>
                </a:solidFill>
                <a:latin typeface=".VnTime" pitchFamily="34" charset="0"/>
              </a:defRPr>
            </a:lvl8pPr>
            <a:lvl9pPr marL="3886200" indent="-228600" eaLnBrk="0" fontAlgn="base" hangingPunct="0">
              <a:spcBef>
                <a:spcPct val="0"/>
              </a:spcBef>
              <a:spcAft>
                <a:spcPct val="0"/>
              </a:spcAft>
              <a:defRPr sz="2400">
                <a:solidFill>
                  <a:srgbClr val="0000FF"/>
                </a:solidFill>
                <a:latin typeface=".VnTime" pitchFamily="34" charset="0"/>
              </a:defRPr>
            </a:lvl9pPr>
          </a:lstStyle>
          <a:p>
            <a:pPr algn="ctr" eaLnBrk="1" hangingPunct="1"/>
            <a:r>
              <a:rPr lang="en-US" altLang="en-US" b="1">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en-US" alt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9202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ox(in)">
                                      <p:cBhvr>
                                        <p:cTn id="18" dur="500"/>
                                        <p:tgtEl>
                                          <p:spTgt spid="14"/>
                                        </p:tgtEl>
                                      </p:cBhvr>
                                    </p:animEffect>
                                  </p:childTnLst>
                                </p:cTn>
                              </p:par>
                              <p:par>
                                <p:cTn id="19" presetID="4"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ox(in)">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2000"/>
                                        <p:tgtEl>
                                          <p:spTgt spid="16"/>
                                        </p:tgtEl>
                                      </p:cBhvr>
                                    </p:animEffect>
                                    <p:anim calcmode="lin" valueType="num">
                                      <p:cBhvr>
                                        <p:cTn id="27" dur="2000" fill="hold"/>
                                        <p:tgtEl>
                                          <p:spTgt spid="16"/>
                                        </p:tgtEl>
                                        <p:attrNameLst>
                                          <p:attrName>style.rotation</p:attrName>
                                        </p:attrNameLst>
                                      </p:cBhvr>
                                      <p:tavLst>
                                        <p:tav tm="0">
                                          <p:val>
                                            <p:fltVal val="720"/>
                                          </p:val>
                                        </p:tav>
                                        <p:tav tm="100000">
                                          <p:val>
                                            <p:fltVal val="0"/>
                                          </p:val>
                                        </p:tav>
                                      </p:tavLst>
                                    </p:anim>
                                    <p:anim calcmode="lin" valueType="num">
                                      <p:cBhvr>
                                        <p:cTn id="28" dur="2000" fill="hold"/>
                                        <p:tgtEl>
                                          <p:spTgt spid="16"/>
                                        </p:tgtEl>
                                        <p:attrNameLst>
                                          <p:attrName>ppt_h</p:attrName>
                                        </p:attrNameLst>
                                      </p:cBhvr>
                                      <p:tavLst>
                                        <p:tav tm="0">
                                          <p:val>
                                            <p:fltVal val="0"/>
                                          </p:val>
                                        </p:tav>
                                        <p:tav tm="100000">
                                          <p:val>
                                            <p:strVal val="#ppt_h"/>
                                          </p:val>
                                        </p:tav>
                                      </p:tavLst>
                                    </p:anim>
                                    <p:anim calcmode="lin" valueType="num">
                                      <p:cBhvr>
                                        <p:cTn id="29" dur="2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7">
            <a:extLst>
              <a:ext uri="{FF2B5EF4-FFF2-40B4-BE49-F238E27FC236}">
                <a16:creationId xmlns:a16="http://schemas.microsoft.com/office/drawing/2014/main" id="{730CB9F4-39CD-4D4A-A356-2E04C54C99E1}"/>
              </a:ext>
            </a:extLst>
          </p:cNvPr>
          <p:cNvGrpSpPr/>
          <p:nvPr/>
        </p:nvGrpSpPr>
        <p:grpSpPr>
          <a:xfrm>
            <a:off x="3784596" y="645021"/>
            <a:ext cx="5164760" cy="2175994"/>
            <a:chOff x="609584" y="2133703"/>
            <a:chExt cx="7161963" cy="3608930"/>
          </a:xfrm>
        </p:grpSpPr>
        <p:sp>
          <p:nvSpPr>
            <p:cNvPr id="12" name="Freeform: Shape 11">
              <a:extLst>
                <a:ext uri="{FF2B5EF4-FFF2-40B4-BE49-F238E27FC236}">
                  <a16:creationId xmlns:a16="http://schemas.microsoft.com/office/drawing/2014/main" id="{46C251CC-DC72-4841-B0EB-B8C3D864A187}"/>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3" name="Graphic 7">
              <a:extLst>
                <a:ext uri="{FF2B5EF4-FFF2-40B4-BE49-F238E27FC236}">
                  <a16:creationId xmlns:a16="http://schemas.microsoft.com/office/drawing/2014/main" id="{C53D8D68-3942-4E5B-9C82-35188DC9A215}"/>
                </a:ext>
              </a:extLst>
            </p:cNvPr>
            <p:cNvGrpSpPr/>
            <p:nvPr/>
          </p:nvGrpSpPr>
          <p:grpSpPr>
            <a:xfrm>
              <a:off x="609584" y="2133703"/>
              <a:ext cx="7161963" cy="3608930"/>
              <a:chOff x="609584" y="2133703"/>
              <a:chExt cx="7161963" cy="3608930"/>
            </a:xfrm>
            <a:solidFill>
              <a:srgbClr val="000000"/>
            </a:solidFill>
          </p:grpSpPr>
          <p:grpSp>
            <p:nvGrpSpPr>
              <p:cNvPr id="14" name="Graphic 7">
                <a:extLst>
                  <a:ext uri="{FF2B5EF4-FFF2-40B4-BE49-F238E27FC236}">
                    <a16:creationId xmlns:a16="http://schemas.microsoft.com/office/drawing/2014/main" id="{07EC5EDF-EFAE-49B7-B75D-60188FF66CCE}"/>
                  </a:ext>
                </a:extLst>
              </p:cNvPr>
              <p:cNvGrpSpPr/>
              <p:nvPr/>
            </p:nvGrpSpPr>
            <p:grpSpPr>
              <a:xfrm>
                <a:off x="776118" y="2133703"/>
                <a:ext cx="6995430" cy="3608930"/>
                <a:chOff x="776118" y="2133703"/>
                <a:chExt cx="6995430" cy="3608930"/>
              </a:xfrm>
              <a:solidFill>
                <a:srgbClr val="000000"/>
              </a:solidFill>
            </p:grpSpPr>
            <p:sp>
              <p:nvSpPr>
                <p:cNvPr id="15" name="Freeform: Shape 14">
                  <a:extLst>
                    <a:ext uri="{FF2B5EF4-FFF2-40B4-BE49-F238E27FC236}">
                      <a16:creationId xmlns:a16="http://schemas.microsoft.com/office/drawing/2014/main" id="{83548B9D-48EA-41E0-8B55-9D5BA691ACAF}"/>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6" name="Freeform: Shape 15">
                  <a:extLst>
                    <a:ext uri="{FF2B5EF4-FFF2-40B4-BE49-F238E27FC236}">
                      <a16:creationId xmlns:a16="http://schemas.microsoft.com/office/drawing/2014/main" id="{204F15B7-C83E-4DA9-9F19-9381CDCBD0CD}"/>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17" name="Graphic 7">
                <a:extLst>
                  <a:ext uri="{FF2B5EF4-FFF2-40B4-BE49-F238E27FC236}">
                    <a16:creationId xmlns:a16="http://schemas.microsoft.com/office/drawing/2014/main" id="{42BB8AA4-672D-4AAA-98E7-1B165A02F015}"/>
                  </a:ext>
                </a:extLst>
              </p:cNvPr>
              <p:cNvGrpSpPr/>
              <p:nvPr/>
            </p:nvGrpSpPr>
            <p:grpSpPr>
              <a:xfrm>
                <a:off x="1174197" y="2197548"/>
                <a:ext cx="6469430" cy="3477568"/>
                <a:chOff x="1174197" y="2197548"/>
                <a:chExt cx="6469430" cy="3477568"/>
              </a:xfrm>
              <a:solidFill>
                <a:srgbClr val="000000"/>
              </a:solidFill>
            </p:grpSpPr>
            <p:sp>
              <p:nvSpPr>
                <p:cNvPr id="18" name="Freeform: Shape 17">
                  <a:extLst>
                    <a:ext uri="{FF2B5EF4-FFF2-40B4-BE49-F238E27FC236}">
                      <a16:creationId xmlns:a16="http://schemas.microsoft.com/office/drawing/2014/main" id="{7525D947-23FD-4830-89DB-C949F634073F}"/>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9" name="Freeform: Shape 18">
                  <a:extLst>
                    <a:ext uri="{FF2B5EF4-FFF2-40B4-BE49-F238E27FC236}">
                      <a16:creationId xmlns:a16="http://schemas.microsoft.com/office/drawing/2014/main" id="{BC3BB54E-4D83-427C-9850-B9F084970C47}"/>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0" name="Graphic 7">
                <a:extLst>
                  <a:ext uri="{FF2B5EF4-FFF2-40B4-BE49-F238E27FC236}">
                    <a16:creationId xmlns:a16="http://schemas.microsoft.com/office/drawing/2014/main" id="{CD2A675D-ABE1-4995-BC1A-60AD956D678B}"/>
                  </a:ext>
                </a:extLst>
              </p:cNvPr>
              <p:cNvGrpSpPr/>
              <p:nvPr/>
            </p:nvGrpSpPr>
            <p:grpSpPr>
              <a:xfrm>
                <a:off x="609584" y="2392211"/>
                <a:ext cx="440366" cy="1012027"/>
                <a:chOff x="609584" y="2392211"/>
                <a:chExt cx="440366" cy="1012027"/>
              </a:xfrm>
              <a:solidFill>
                <a:srgbClr val="000000"/>
              </a:solidFill>
            </p:grpSpPr>
            <p:sp>
              <p:nvSpPr>
                <p:cNvPr id="21" name="Freeform: Shape 20">
                  <a:extLst>
                    <a:ext uri="{FF2B5EF4-FFF2-40B4-BE49-F238E27FC236}">
                      <a16:creationId xmlns:a16="http://schemas.microsoft.com/office/drawing/2014/main" id="{27EFBE94-36E7-49D3-B49B-34C519653277}"/>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2" name="Freeform: Shape 21">
                  <a:extLst>
                    <a:ext uri="{FF2B5EF4-FFF2-40B4-BE49-F238E27FC236}">
                      <a16:creationId xmlns:a16="http://schemas.microsoft.com/office/drawing/2014/main" id="{21F56B4E-865F-4097-8991-32116E9B9EC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3" name="Freeform: Shape 22">
                  <a:extLst>
                    <a:ext uri="{FF2B5EF4-FFF2-40B4-BE49-F238E27FC236}">
                      <a16:creationId xmlns:a16="http://schemas.microsoft.com/office/drawing/2014/main" id="{449970B2-ED70-47B0-B2F1-9F9D56DBD982}"/>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4" name="Freeform: Shape 23">
                  <a:extLst>
                    <a:ext uri="{FF2B5EF4-FFF2-40B4-BE49-F238E27FC236}">
                      <a16:creationId xmlns:a16="http://schemas.microsoft.com/office/drawing/2014/main" id="{0B2E7D89-5288-424A-BEE7-E9312FE117F3}"/>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9" name="TextBox 8">
            <a:extLst>
              <a:ext uri="{FF2B5EF4-FFF2-40B4-BE49-F238E27FC236}">
                <a16:creationId xmlns:a16="http://schemas.microsoft.com/office/drawing/2014/main" id="{DE5CA2E3-7FD9-461D-8144-80508264876D}"/>
              </a:ext>
            </a:extLst>
          </p:cNvPr>
          <p:cNvSpPr txBox="1"/>
          <p:nvPr/>
        </p:nvSpPr>
        <p:spPr>
          <a:xfrm>
            <a:off x="4750981" y="1156385"/>
            <a:ext cx="3685304" cy="1015663"/>
          </a:xfrm>
          <a:prstGeom prst="rect">
            <a:avLst/>
          </a:prstGeom>
          <a:noFill/>
        </p:spPr>
        <p:txBody>
          <a:bodyPr wrap="none" lIns="0" tIns="0" rIns="0" bIns="0" rtlCol="0">
            <a:spAutoFit/>
          </a:bodyPr>
          <a:lstStyle/>
          <a:p>
            <a:pPr lvl="0" algn="ctr">
              <a:defRPr/>
            </a:pPr>
            <a:r>
              <a:rPr lang="en-US" sz="6600" b="1" dirty="0">
                <a:solidFill>
                  <a:srgbClr val="002060"/>
                </a:solidFill>
                <a:latin typeface="Calibri" panose="020F0502020204030204" pitchFamily="34" charset="0"/>
                <a:cs typeface="Calibri" panose="020F0502020204030204" pitchFamily="34" charset="0"/>
              </a:rPr>
              <a:t>34 x 51 = ?</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descr="A picture containing toy, doll, vector graphics&#10;&#10;Description automatically generated">
            <a:extLst>
              <a:ext uri="{FF2B5EF4-FFF2-40B4-BE49-F238E27FC236}">
                <a16:creationId xmlns:a16="http://schemas.microsoft.com/office/drawing/2014/main" id="{9374DC8B-43C1-4CB8-8EF2-0A5D4E6DA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4576" y="1386840"/>
            <a:ext cx="4104020" cy="5294033"/>
          </a:xfrm>
          <a:prstGeom prst="rect">
            <a:avLst/>
          </a:prstGeom>
        </p:spPr>
      </p:pic>
      <p:grpSp>
        <p:nvGrpSpPr>
          <p:cNvPr id="39" name="Group 38">
            <a:extLst>
              <a:ext uri="{FF2B5EF4-FFF2-40B4-BE49-F238E27FC236}">
                <a16:creationId xmlns:a16="http://schemas.microsoft.com/office/drawing/2014/main" id="{EBA25E1B-9470-4A4A-A305-148B69B3B091}"/>
              </a:ext>
            </a:extLst>
          </p:cNvPr>
          <p:cNvGrpSpPr/>
          <p:nvPr/>
        </p:nvGrpSpPr>
        <p:grpSpPr>
          <a:xfrm>
            <a:off x="304800" y="3441930"/>
            <a:ext cx="7776839" cy="1732921"/>
            <a:chOff x="3595456" y="244265"/>
            <a:chExt cx="7776839" cy="1732921"/>
          </a:xfrm>
        </p:grpSpPr>
        <p:grpSp>
          <p:nvGrpSpPr>
            <p:cNvPr id="40" name="Graphic 7">
              <a:extLst>
                <a:ext uri="{FF2B5EF4-FFF2-40B4-BE49-F238E27FC236}">
                  <a16:creationId xmlns:a16="http://schemas.microsoft.com/office/drawing/2014/main" id="{FE3614F5-7A9A-4EE2-8645-BF8DFA0660AA}"/>
                </a:ext>
              </a:extLst>
            </p:cNvPr>
            <p:cNvGrpSpPr/>
            <p:nvPr/>
          </p:nvGrpSpPr>
          <p:grpSpPr>
            <a:xfrm>
              <a:off x="3595456" y="244265"/>
              <a:ext cx="7776839" cy="1732921"/>
              <a:chOff x="609584" y="2133703"/>
              <a:chExt cx="7161963" cy="3608930"/>
            </a:xfrm>
          </p:grpSpPr>
          <p:sp>
            <p:nvSpPr>
              <p:cNvPr id="42" name="Freeform: Shape 41">
                <a:extLst>
                  <a:ext uri="{FF2B5EF4-FFF2-40B4-BE49-F238E27FC236}">
                    <a16:creationId xmlns:a16="http://schemas.microsoft.com/office/drawing/2014/main" id="{710F8715-4AC0-442A-BA34-CE2BBDC2F32A}"/>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3" name="Graphic 7">
                <a:extLst>
                  <a:ext uri="{FF2B5EF4-FFF2-40B4-BE49-F238E27FC236}">
                    <a16:creationId xmlns:a16="http://schemas.microsoft.com/office/drawing/2014/main" id="{CC488AC3-8DB4-468E-B272-2EA9175FC5F0}"/>
                  </a:ext>
                </a:extLst>
              </p:cNvPr>
              <p:cNvGrpSpPr/>
              <p:nvPr/>
            </p:nvGrpSpPr>
            <p:grpSpPr>
              <a:xfrm>
                <a:off x="609584" y="2133703"/>
                <a:ext cx="7161963" cy="3608930"/>
                <a:chOff x="609584" y="2133703"/>
                <a:chExt cx="7161963" cy="3608930"/>
              </a:xfrm>
              <a:solidFill>
                <a:srgbClr val="000000"/>
              </a:solidFill>
            </p:grpSpPr>
            <p:grpSp>
              <p:nvGrpSpPr>
                <p:cNvPr id="44" name="Graphic 7">
                  <a:extLst>
                    <a:ext uri="{FF2B5EF4-FFF2-40B4-BE49-F238E27FC236}">
                      <a16:creationId xmlns:a16="http://schemas.microsoft.com/office/drawing/2014/main" id="{BFF961C2-28CC-447E-8598-D42888D88690}"/>
                    </a:ext>
                  </a:extLst>
                </p:cNvPr>
                <p:cNvGrpSpPr/>
                <p:nvPr/>
              </p:nvGrpSpPr>
              <p:grpSpPr>
                <a:xfrm>
                  <a:off x="776118" y="2133703"/>
                  <a:ext cx="6995430" cy="3608930"/>
                  <a:chOff x="776118" y="2133703"/>
                  <a:chExt cx="6995430" cy="3608930"/>
                </a:xfrm>
                <a:solidFill>
                  <a:srgbClr val="000000"/>
                </a:solidFill>
              </p:grpSpPr>
              <p:sp>
                <p:nvSpPr>
                  <p:cNvPr id="53" name="Freeform: Shape 52">
                    <a:extLst>
                      <a:ext uri="{FF2B5EF4-FFF2-40B4-BE49-F238E27FC236}">
                        <a16:creationId xmlns:a16="http://schemas.microsoft.com/office/drawing/2014/main" id="{67D75EC8-EAB2-4EFD-914D-1D39EABCA389}"/>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4" name="Freeform: Shape 53">
                    <a:extLst>
                      <a:ext uri="{FF2B5EF4-FFF2-40B4-BE49-F238E27FC236}">
                        <a16:creationId xmlns:a16="http://schemas.microsoft.com/office/drawing/2014/main" id="{3714156A-FCA8-46CF-BEB3-222281608179}"/>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5" name="Graphic 7">
                  <a:extLst>
                    <a:ext uri="{FF2B5EF4-FFF2-40B4-BE49-F238E27FC236}">
                      <a16:creationId xmlns:a16="http://schemas.microsoft.com/office/drawing/2014/main" id="{DF4BB6A8-FAA5-4880-A94D-42BF0A8B315B}"/>
                    </a:ext>
                  </a:extLst>
                </p:cNvPr>
                <p:cNvGrpSpPr/>
                <p:nvPr/>
              </p:nvGrpSpPr>
              <p:grpSpPr>
                <a:xfrm>
                  <a:off x="1174197" y="2197548"/>
                  <a:ext cx="6469430" cy="3477568"/>
                  <a:chOff x="1174197" y="2197548"/>
                  <a:chExt cx="6469430" cy="3477568"/>
                </a:xfrm>
                <a:solidFill>
                  <a:srgbClr val="000000"/>
                </a:solidFill>
              </p:grpSpPr>
              <p:sp>
                <p:nvSpPr>
                  <p:cNvPr id="51" name="Freeform: Shape 50">
                    <a:extLst>
                      <a:ext uri="{FF2B5EF4-FFF2-40B4-BE49-F238E27FC236}">
                        <a16:creationId xmlns:a16="http://schemas.microsoft.com/office/drawing/2014/main" id="{C21BC510-6066-4486-9AFB-579E701F906E}"/>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2" name="Freeform: Shape 51">
                    <a:extLst>
                      <a:ext uri="{FF2B5EF4-FFF2-40B4-BE49-F238E27FC236}">
                        <a16:creationId xmlns:a16="http://schemas.microsoft.com/office/drawing/2014/main" id="{AE56C826-7171-44C8-A865-3BF258BB899D}"/>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46" name="Graphic 7">
                  <a:extLst>
                    <a:ext uri="{FF2B5EF4-FFF2-40B4-BE49-F238E27FC236}">
                      <a16:creationId xmlns:a16="http://schemas.microsoft.com/office/drawing/2014/main" id="{7CBE80D3-0522-423F-87D1-E7FCD306F828}"/>
                    </a:ext>
                  </a:extLst>
                </p:cNvPr>
                <p:cNvGrpSpPr/>
                <p:nvPr/>
              </p:nvGrpSpPr>
              <p:grpSpPr>
                <a:xfrm>
                  <a:off x="609584" y="2392211"/>
                  <a:ext cx="440366" cy="1012027"/>
                  <a:chOff x="609584" y="2392211"/>
                  <a:chExt cx="440366" cy="1012027"/>
                </a:xfrm>
                <a:solidFill>
                  <a:srgbClr val="000000"/>
                </a:solidFill>
              </p:grpSpPr>
              <p:sp>
                <p:nvSpPr>
                  <p:cNvPr id="47" name="Freeform: Shape 46">
                    <a:extLst>
                      <a:ext uri="{FF2B5EF4-FFF2-40B4-BE49-F238E27FC236}">
                        <a16:creationId xmlns:a16="http://schemas.microsoft.com/office/drawing/2014/main" id="{2A1245BA-F23F-4BE4-AF0C-88DE6354527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8" name="Freeform: Shape 47">
                    <a:extLst>
                      <a:ext uri="{FF2B5EF4-FFF2-40B4-BE49-F238E27FC236}">
                        <a16:creationId xmlns:a16="http://schemas.microsoft.com/office/drawing/2014/main" id="{864616D3-66AA-4EDA-A9B6-DC745D0C6479}"/>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49" name="Freeform: Shape 48">
                    <a:extLst>
                      <a:ext uri="{FF2B5EF4-FFF2-40B4-BE49-F238E27FC236}">
                        <a16:creationId xmlns:a16="http://schemas.microsoft.com/office/drawing/2014/main" id="{E32617DD-8EC1-4EE6-BD47-47559A33E14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0" name="Freeform: Shape 49">
                    <a:extLst>
                      <a:ext uri="{FF2B5EF4-FFF2-40B4-BE49-F238E27FC236}">
                        <a16:creationId xmlns:a16="http://schemas.microsoft.com/office/drawing/2014/main" id="{9CBB62CF-B9E4-43E9-80AC-4259924A142D}"/>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41" name="TextBox 40">
              <a:extLst>
                <a:ext uri="{FF2B5EF4-FFF2-40B4-BE49-F238E27FC236}">
                  <a16:creationId xmlns:a16="http://schemas.microsoft.com/office/drawing/2014/main" id="{1F65E50F-1300-4889-9195-FE2BF26C6B05}"/>
                </a:ext>
              </a:extLst>
            </p:cNvPr>
            <p:cNvSpPr txBox="1"/>
            <p:nvPr/>
          </p:nvSpPr>
          <p:spPr>
            <a:xfrm>
              <a:off x="4389417" y="744850"/>
              <a:ext cx="6558527"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rPr>
                <a:t>CÙNG NHAU TÌM CÁCH NHÉ!</a:t>
              </a:r>
            </a:p>
          </p:txBody>
        </p:sp>
      </p:grpSp>
    </p:spTree>
    <p:extLst>
      <p:ext uri="{BB962C8B-B14F-4D97-AF65-F5344CB8AC3E}">
        <p14:creationId xmlns:p14="http://schemas.microsoft.com/office/powerpoint/2010/main" val="328546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000">
                                          <p:cBhvr additive="base">
                                            <p:cTn id="11" dur="5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14:presetBounceEnd="66000">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14:bounceEnd="66000">
                                          <p:cBhvr additive="base">
                                            <p:cTn id="20" dur="750" fill="hold"/>
                                            <p:tgtEl>
                                              <p:spTgt spid="39"/>
                                            </p:tgtEl>
                                            <p:attrNameLst>
                                              <p:attrName>ppt_x</p:attrName>
                                            </p:attrNameLst>
                                          </p:cBhvr>
                                          <p:tavLst>
                                            <p:tav tm="0">
                                              <p:val>
                                                <p:strVal val="0-#ppt_w/2"/>
                                              </p:val>
                                            </p:tav>
                                            <p:tav tm="100000">
                                              <p:val>
                                                <p:strVal val="#ppt_x"/>
                                              </p:val>
                                            </p:tav>
                                          </p:tavLst>
                                        </p:anim>
                                        <p:anim calcmode="lin" valueType="num" p14:bounceEnd="66000">
                                          <p:cBhvr additive="base">
                                            <p:cTn id="21" dur="7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0-#ppt_h/2"/>
                                              </p:val>
                                            </p:tav>
                                            <p:tav tm="100000">
                                              <p:val>
                                                <p:strVal val="#ppt_y"/>
                                              </p:val>
                                            </p:tav>
                                          </p:tavLst>
                                        </p:anim>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75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750" fill="hold"/>
                                            <p:tgtEl>
                                              <p:spTgt spid="39"/>
                                            </p:tgtEl>
                                            <p:attrNameLst>
                                              <p:attrName>ppt_x</p:attrName>
                                            </p:attrNameLst>
                                          </p:cBhvr>
                                          <p:tavLst>
                                            <p:tav tm="0">
                                              <p:val>
                                                <p:strVal val="0-#ppt_w/2"/>
                                              </p:val>
                                            </p:tav>
                                            <p:tav tm="100000">
                                              <p:val>
                                                <p:strVal val="#ppt_x"/>
                                              </p:val>
                                            </p:tav>
                                          </p:tavLst>
                                        </p:anim>
                                        <p:anim calcmode="lin" valueType="num">
                                          <p:cBhvr additive="base">
                                            <p:cTn id="30" dur="75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37C1B98-2BB2-4576-B689-FB442FA83FDF}"/>
              </a:ext>
            </a:extLst>
          </p:cNvPr>
          <p:cNvGrpSpPr/>
          <p:nvPr/>
        </p:nvGrpSpPr>
        <p:grpSpPr>
          <a:xfrm>
            <a:off x="152400" y="1981200"/>
            <a:ext cx="2781292" cy="1005840"/>
            <a:chOff x="152400" y="1981200"/>
            <a:chExt cx="2781292" cy="1005840"/>
          </a:xfrm>
        </p:grpSpPr>
        <p:sp>
          <p:nvSpPr>
            <p:cNvPr id="8" name="Rectangle: Rounded Corners 7">
              <a:extLst>
                <a:ext uri="{FF2B5EF4-FFF2-40B4-BE49-F238E27FC236}">
                  <a16:creationId xmlns:a16="http://schemas.microsoft.com/office/drawing/2014/main" id="{A4DEC782-B633-41DC-9341-1967BE64F66F}"/>
                </a:ext>
              </a:extLst>
            </p:cNvPr>
            <p:cNvSpPr/>
            <p:nvPr/>
          </p:nvSpPr>
          <p:spPr>
            <a:xfrm>
              <a:off x="215896" y="2057400"/>
              <a:ext cx="2717796" cy="929640"/>
            </a:xfrm>
            <a:prstGeom prst="roundRect">
              <a:avLst>
                <a:gd name="adj" fmla="val 3032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A8201652-B263-47AF-AEE3-319F06A72FBF}"/>
                </a:ext>
              </a:extLst>
            </p:cNvPr>
            <p:cNvSpPr/>
            <p:nvPr/>
          </p:nvSpPr>
          <p:spPr>
            <a:xfrm>
              <a:off x="152400" y="1981200"/>
              <a:ext cx="2717796" cy="929640"/>
            </a:xfrm>
            <a:prstGeom prst="roundRect">
              <a:avLst>
                <a:gd name="adj" fmla="val 30328"/>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AF30F45-58AC-4BEC-A1CF-CB7C062A09F7}"/>
                </a:ext>
              </a:extLst>
            </p:cNvPr>
            <p:cNvSpPr txBox="1"/>
            <p:nvPr/>
          </p:nvSpPr>
          <p:spPr>
            <a:xfrm>
              <a:off x="507996" y="2080736"/>
              <a:ext cx="2068580"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Đặt tính</a:t>
              </a:r>
            </a:p>
          </p:txBody>
        </p:sp>
      </p:grpSp>
      <p:grpSp>
        <p:nvGrpSpPr>
          <p:cNvPr id="11" name="Group 10">
            <a:extLst>
              <a:ext uri="{FF2B5EF4-FFF2-40B4-BE49-F238E27FC236}">
                <a16:creationId xmlns:a16="http://schemas.microsoft.com/office/drawing/2014/main" id="{C1EAD76E-08A0-49AF-8892-D97EAF51D11F}"/>
              </a:ext>
            </a:extLst>
          </p:cNvPr>
          <p:cNvGrpSpPr/>
          <p:nvPr/>
        </p:nvGrpSpPr>
        <p:grpSpPr>
          <a:xfrm>
            <a:off x="3073388" y="626724"/>
            <a:ext cx="8890012" cy="6219639"/>
            <a:chOff x="3073388" y="1647825"/>
            <a:chExt cx="8890012" cy="5198538"/>
          </a:xfrm>
        </p:grpSpPr>
        <p:sp>
          <p:nvSpPr>
            <p:cNvPr id="12" name="Rectangle: Top Corners Rounded 11">
              <a:extLst>
                <a:ext uri="{FF2B5EF4-FFF2-40B4-BE49-F238E27FC236}">
                  <a16:creationId xmlns:a16="http://schemas.microsoft.com/office/drawing/2014/main" id="{6BE59B84-5F46-45E2-9C91-EE295F2C3107}"/>
                </a:ext>
              </a:extLst>
            </p:cNvPr>
            <p:cNvSpPr/>
            <p:nvPr/>
          </p:nvSpPr>
          <p:spPr>
            <a:xfrm>
              <a:off x="3073388" y="1647825"/>
              <a:ext cx="8890012" cy="5198537"/>
            </a:xfrm>
            <a:prstGeom prst="round2Same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ctangle: Top Corners Rounded 12">
              <a:extLst>
                <a:ext uri="{FF2B5EF4-FFF2-40B4-BE49-F238E27FC236}">
                  <a16:creationId xmlns:a16="http://schemas.microsoft.com/office/drawing/2014/main" id="{565E85ED-E3DF-429B-B778-F9ECC699F425}"/>
                </a:ext>
              </a:extLst>
            </p:cNvPr>
            <p:cNvSpPr>
              <a:spLocks noChangeAspect="1"/>
            </p:cNvSpPr>
            <p:nvPr>
              <p:custDataLst>
                <p:tags r:id="rId1"/>
              </p:custDataLst>
            </p:nvPr>
          </p:nvSpPr>
          <p:spPr>
            <a:xfrm>
              <a:off x="3248452" y="1816609"/>
              <a:ext cx="8576983"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24993" t="-65912" r="-26040" b="-57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3" name="TextBox 2">
            <a:extLst>
              <a:ext uri="{FF2B5EF4-FFF2-40B4-BE49-F238E27FC236}">
                <a16:creationId xmlns:a16="http://schemas.microsoft.com/office/drawing/2014/main" id="{7E30908D-18CC-074F-7904-CFDB130E9A9F}"/>
              </a:ext>
            </a:extLst>
          </p:cNvPr>
          <p:cNvSpPr txBox="1"/>
          <p:nvPr/>
        </p:nvSpPr>
        <p:spPr>
          <a:xfrm>
            <a:off x="7130266" y="1304818"/>
            <a:ext cx="2085654" cy="1569660"/>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34</a:t>
            </a:r>
          </a:p>
          <a:p>
            <a:r>
              <a:rPr lang="en-US" sz="4800" dirty="0">
                <a:latin typeface="Calibri" panose="020F0502020204030204" pitchFamily="34" charset="0"/>
                <a:cs typeface="Calibri" panose="020F0502020204030204" pitchFamily="34" charset="0"/>
              </a:rPr>
              <a:t>51</a:t>
            </a:r>
          </a:p>
        </p:txBody>
      </p:sp>
      <p:cxnSp>
        <p:nvCxnSpPr>
          <p:cNvPr id="20" name="Straight Connector 19">
            <a:extLst>
              <a:ext uri="{FF2B5EF4-FFF2-40B4-BE49-F238E27FC236}">
                <a16:creationId xmlns:a16="http://schemas.microsoft.com/office/drawing/2014/main" id="{4BF1EA30-0FF3-6BF8-70F0-908072CB2E09}"/>
              </a:ext>
            </a:extLst>
          </p:cNvPr>
          <p:cNvCxnSpPr>
            <a:cxnSpLocks/>
          </p:cNvCxnSpPr>
          <p:nvPr/>
        </p:nvCxnSpPr>
        <p:spPr>
          <a:xfrm>
            <a:off x="6811767" y="2794571"/>
            <a:ext cx="134591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D353D6E-52F6-F75E-4737-4E74B2DF0310}"/>
              </a:ext>
            </a:extLst>
          </p:cNvPr>
          <p:cNvSpPr txBox="1"/>
          <p:nvPr/>
        </p:nvSpPr>
        <p:spPr>
          <a:xfrm>
            <a:off x="7279645" y="2728828"/>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28" name="TextBox 27">
            <a:extLst>
              <a:ext uri="{FF2B5EF4-FFF2-40B4-BE49-F238E27FC236}">
                <a16:creationId xmlns:a16="http://schemas.microsoft.com/office/drawing/2014/main" id="{77DAF550-0CEE-0D6C-1C27-AB8AFD3030FD}"/>
              </a:ext>
            </a:extLst>
          </p:cNvPr>
          <p:cNvSpPr txBox="1"/>
          <p:nvPr/>
        </p:nvSpPr>
        <p:spPr>
          <a:xfrm>
            <a:off x="6940598" y="2728828"/>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29" name="TextBox 28">
            <a:extLst>
              <a:ext uri="{FF2B5EF4-FFF2-40B4-BE49-F238E27FC236}">
                <a16:creationId xmlns:a16="http://schemas.microsoft.com/office/drawing/2014/main" id="{138ADB3F-EADC-3A40-B372-3AE510958B94}"/>
              </a:ext>
            </a:extLst>
          </p:cNvPr>
          <p:cNvSpPr txBox="1"/>
          <p:nvPr/>
        </p:nvSpPr>
        <p:spPr>
          <a:xfrm>
            <a:off x="6889228" y="3293907"/>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a:t>
            </a:r>
          </a:p>
        </p:txBody>
      </p:sp>
      <p:sp>
        <p:nvSpPr>
          <p:cNvPr id="30" name="TextBox 29">
            <a:extLst>
              <a:ext uri="{FF2B5EF4-FFF2-40B4-BE49-F238E27FC236}">
                <a16:creationId xmlns:a16="http://schemas.microsoft.com/office/drawing/2014/main" id="{00F4EF70-E09D-7A71-8974-69919B511384}"/>
              </a:ext>
            </a:extLst>
          </p:cNvPr>
          <p:cNvSpPr txBox="1"/>
          <p:nvPr/>
        </p:nvSpPr>
        <p:spPr>
          <a:xfrm>
            <a:off x="6339157" y="3293907"/>
            <a:ext cx="820626"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17</a:t>
            </a:r>
          </a:p>
        </p:txBody>
      </p:sp>
      <p:cxnSp>
        <p:nvCxnSpPr>
          <p:cNvPr id="31" name="Straight Connector 30">
            <a:extLst>
              <a:ext uri="{FF2B5EF4-FFF2-40B4-BE49-F238E27FC236}">
                <a16:creationId xmlns:a16="http://schemas.microsoft.com/office/drawing/2014/main" id="{44F71742-3289-8CCF-CDC2-3156869A2A18}"/>
              </a:ext>
            </a:extLst>
          </p:cNvPr>
          <p:cNvCxnSpPr>
            <a:cxnSpLocks/>
          </p:cNvCxnSpPr>
          <p:nvPr/>
        </p:nvCxnSpPr>
        <p:spPr>
          <a:xfrm>
            <a:off x="6452171" y="4068566"/>
            <a:ext cx="147947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66A98B0-51E8-8423-DE81-383CDBF7BA8A}"/>
              </a:ext>
            </a:extLst>
          </p:cNvPr>
          <p:cNvSpPr txBox="1"/>
          <p:nvPr/>
        </p:nvSpPr>
        <p:spPr>
          <a:xfrm>
            <a:off x="7269371" y="4013098"/>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33" name="TextBox 32">
            <a:extLst>
              <a:ext uri="{FF2B5EF4-FFF2-40B4-BE49-F238E27FC236}">
                <a16:creationId xmlns:a16="http://schemas.microsoft.com/office/drawing/2014/main" id="{6BB23C74-F376-32F3-6D19-7CDBC82649B5}"/>
              </a:ext>
            </a:extLst>
          </p:cNvPr>
          <p:cNvSpPr txBox="1"/>
          <p:nvPr/>
        </p:nvSpPr>
        <p:spPr>
          <a:xfrm>
            <a:off x="6930323" y="3992549"/>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34" name="TextBox 33">
            <a:extLst>
              <a:ext uri="{FF2B5EF4-FFF2-40B4-BE49-F238E27FC236}">
                <a16:creationId xmlns:a16="http://schemas.microsoft.com/office/drawing/2014/main" id="{8C28D64F-A838-C853-66BE-FDE919F907D4}"/>
              </a:ext>
            </a:extLst>
          </p:cNvPr>
          <p:cNvSpPr txBox="1"/>
          <p:nvPr/>
        </p:nvSpPr>
        <p:spPr>
          <a:xfrm>
            <a:off x="6560452" y="4002823"/>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35" name="TextBox 34">
            <a:extLst>
              <a:ext uri="{FF2B5EF4-FFF2-40B4-BE49-F238E27FC236}">
                <a16:creationId xmlns:a16="http://schemas.microsoft.com/office/drawing/2014/main" id="{E60052CD-DAF1-7549-548A-E390B996E2E1}"/>
              </a:ext>
            </a:extLst>
          </p:cNvPr>
          <p:cNvSpPr txBox="1"/>
          <p:nvPr/>
        </p:nvSpPr>
        <p:spPr>
          <a:xfrm>
            <a:off x="6185043" y="4002822"/>
            <a:ext cx="609601" cy="73866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a:t>
            </a:r>
          </a:p>
        </p:txBody>
      </p:sp>
      <p:sp>
        <p:nvSpPr>
          <p:cNvPr id="36" name="TextBox 35">
            <a:extLst>
              <a:ext uri="{FF2B5EF4-FFF2-40B4-BE49-F238E27FC236}">
                <a16:creationId xmlns:a16="http://schemas.microsoft.com/office/drawing/2014/main" id="{36CE2614-C0CE-52D2-2C77-6C538AB69AC0}"/>
              </a:ext>
            </a:extLst>
          </p:cNvPr>
          <p:cNvSpPr txBox="1"/>
          <p:nvPr/>
        </p:nvSpPr>
        <p:spPr>
          <a:xfrm>
            <a:off x="6811766" y="1715784"/>
            <a:ext cx="678095" cy="830997"/>
          </a:xfrm>
          <a:prstGeom prst="rect">
            <a:avLst/>
          </a:prstGeom>
          <a:noFill/>
        </p:spPr>
        <p:txBody>
          <a:bodyPr wrap="square" rtlCol="0">
            <a:spAutoFit/>
          </a:bodyPr>
          <a:lstStyle/>
          <a:p>
            <a:r>
              <a:rPr lang="en-US" sz="4800" dirty="0">
                <a:latin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27252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44000">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14:bounceEnd="44000">
                                          <p:cBhvr additive="base">
                                            <p:cTn id="13" dur="750" fill="hold"/>
                                            <p:tgtEl>
                                              <p:spTgt spid="17"/>
                                            </p:tgtEl>
                                            <p:attrNameLst>
                                              <p:attrName>ppt_x</p:attrName>
                                            </p:attrNameLst>
                                          </p:cBhvr>
                                          <p:tavLst>
                                            <p:tav tm="0">
                                              <p:val>
                                                <p:strVal val="#ppt_x"/>
                                              </p:val>
                                            </p:tav>
                                            <p:tav tm="100000">
                                              <p:val>
                                                <p:strVal val="#ppt_x"/>
                                              </p:val>
                                            </p:tav>
                                          </p:tavLst>
                                        </p:anim>
                                        <p:anim calcmode="lin" valueType="num" p14:bounceEnd="44000">
                                          <p:cBhvr additive="base">
                                            <p:cTn id="14"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fade">
                                          <p:cBhvr>
                                            <p:cTn id="44" dur="1000"/>
                                            <p:tgtEl>
                                              <p:spTgt spid="29">
                                                <p:txEl>
                                                  <p:pRg st="0" end="0"/>
                                                </p:txEl>
                                              </p:spTgt>
                                            </p:tgtEl>
                                          </p:cBhvr>
                                        </p:animEffect>
                                        <p:anim calcmode="lin" valueType="num">
                                          <p:cBhvr>
                                            <p:cTn id="45"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1000"/>
                                            <p:tgtEl>
                                              <p:spTgt spid="35"/>
                                            </p:tgtEl>
                                          </p:cBhvr>
                                        </p:animEffect>
                                        <p:anim calcmode="lin" valueType="num">
                                          <p:cBhvr>
                                            <p:cTn id="85" dur="1000" fill="hold"/>
                                            <p:tgtEl>
                                              <p:spTgt spid="35"/>
                                            </p:tgtEl>
                                            <p:attrNameLst>
                                              <p:attrName>ppt_x</p:attrName>
                                            </p:attrNameLst>
                                          </p:cBhvr>
                                          <p:tavLst>
                                            <p:tav tm="0">
                                              <p:val>
                                                <p:strVal val="#ppt_x"/>
                                              </p:val>
                                            </p:tav>
                                            <p:tav tm="100000">
                                              <p:val>
                                                <p:strVal val="#ppt_x"/>
                                              </p:val>
                                            </p:tav>
                                          </p:tavLst>
                                        </p:anim>
                                        <p:anim calcmode="lin" valueType="num">
                                          <p:cBhvr>
                                            <p:cTn id="8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8" grpId="0"/>
          <p:bldP spid="30" grpId="0"/>
          <p:bldP spid="32" grpId="0"/>
          <p:bldP spid="33" grpId="0"/>
          <p:bldP spid="34" grpId="0"/>
          <p:bldP spid="35" grpId="0"/>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750" fill="hold"/>
                                            <p:tgtEl>
                                              <p:spTgt spid="17"/>
                                            </p:tgtEl>
                                            <p:attrNameLst>
                                              <p:attrName>ppt_x</p:attrName>
                                            </p:attrNameLst>
                                          </p:cBhvr>
                                          <p:tavLst>
                                            <p:tav tm="0">
                                              <p:val>
                                                <p:strVal val="#ppt_x"/>
                                              </p:val>
                                            </p:tav>
                                            <p:tav tm="100000">
                                              <p:val>
                                                <p:strVal val="#ppt_x"/>
                                              </p:val>
                                            </p:tav>
                                          </p:tavLst>
                                        </p:anim>
                                        <p:anim calcmode="lin" valueType="num">
                                          <p:cBhvr additive="base">
                                            <p:cTn id="14"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fade">
                                          <p:cBhvr>
                                            <p:cTn id="44" dur="1000"/>
                                            <p:tgtEl>
                                              <p:spTgt spid="29">
                                                <p:txEl>
                                                  <p:pRg st="0" end="0"/>
                                                </p:txEl>
                                              </p:spTgt>
                                            </p:tgtEl>
                                          </p:cBhvr>
                                        </p:animEffect>
                                        <p:anim calcmode="lin" valueType="num">
                                          <p:cBhvr>
                                            <p:cTn id="45"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1000"/>
                                            <p:tgtEl>
                                              <p:spTgt spid="30"/>
                                            </p:tgtEl>
                                          </p:cBhvr>
                                        </p:animEffect>
                                        <p:anim calcmode="lin" valueType="num">
                                          <p:cBhvr>
                                            <p:cTn id="52" dur="1000" fill="hold"/>
                                            <p:tgtEl>
                                              <p:spTgt spid="30"/>
                                            </p:tgtEl>
                                            <p:attrNameLst>
                                              <p:attrName>ppt_x</p:attrName>
                                            </p:attrNameLst>
                                          </p:cBhvr>
                                          <p:tavLst>
                                            <p:tav tm="0">
                                              <p:val>
                                                <p:strVal val="#ppt_x"/>
                                              </p:val>
                                            </p:tav>
                                            <p:tav tm="100000">
                                              <p:val>
                                                <p:strVal val="#ppt_x"/>
                                              </p:val>
                                            </p:tav>
                                          </p:tavLst>
                                        </p:anim>
                                        <p:anim calcmode="lin" valueType="num">
                                          <p:cBhvr>
                                            <p:cTn id="5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arn(inVertical)">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1000"/>
                                            <p:tgtEl>
                                              <p:spTgt spid="33"/>
                                            </p:tgtEl>
                                          </p:cBhvr>
                                        </p:animEffect>
                                        <p:anim calcmode="lin" valueType="num">
                                          <p:cBhvr>
                                            <p:cTn id="71" dur="1000" fill="hold"/>
                                            <p:tgtEl>
                                              <p:spTgt spid="33"/>
                                            </p:tgtEl>
                                            <p:attrNameLst>
                                              <p:attrName>ppt_x</p:attrName>
                                            </p:attrNameLst>
                                          </p:cBhvr>
                                          <p:tavLst>
                                            <p:tav tm="0">
                                              <p:val>
                                                <p:strVal val="#ppt_x"/>
                                              </p:val>
                                            </p:tav>
                                            <p:tav tm="100000">
                                              <p:val>
                                                <p:strVal val="#ppt_x"/>
                                              </p:val>
                                            </p:tav>
                                          </p:tavLst>
                                        </p:anim>
                                        <p:anim calcmode="lin" valueType="num">
                                          <p:cBhvr>
                                            <p:cTn id="7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1000"/>
                                            <p:tgtEl>
                                              <p:spTgt spid="34"/>
                                            </p:tgtEl>
                                          </p:cBhvr>
                                        </p:animEffect>
                                        <p:anim calcmode="lin" valueType="num">
                                          <p:cBhvr>
                                            <p:cTn id="78" dur="1000" fill="hold"/>
                                            <p:tgtEl>
                                              <p:spTgt spid="34"/>
                                            </p:tgtEl>
                                            <p:attrNameLst>
                                              <p:attrName>ppt_x</p:attrName>
                                            </p:attrNameLst>
                                          </p:cBhvr>
                                          <p:tavLst>
                                            <p:tav tm="0">
                                              <p:val>
                                                <p:strVal val="#ppt_x"/>
                                              </p:val>
                                            </p:tav>
                                            <p:tav tm="100000">
                                              <p:val>
                                                <p:strVal val="#ppt_x"/>
                                              </p:val>
                                            </p:tav>
                                          </p:tavLst>
                                        </p:anim>
                                        <p:anim calcmode="lin" valueType="num">
                                          <p:cBhvr>
                                            <p:cTn id="7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1000"/>
                                            <p:tgtEl>
                                              <p:spTgt spid="35"/>
                                            </p:tgtEl>
                                          </p:cBhvr>
                                        </p:animEffect>
                                        <p:anim calcmode="lin" valueType="num">
                                          <p:cBhvr>
                                            <p:cTn id="85" dur="1000" fill="hold"/>
                                            <p:tgtEl>
                                              <p:spTgt spid="35"/>
                                            </p:tgtEl>
                                            <p:attrNameLst>
                                              <p:attrName>ppt_x</p:attrName>
                                            </p:attrNameLst>
                                          </p:cBhvr>
                                          <p:tavLst>
                                            <p:tav tm="0">
                                              <p:val>
                                                <p:strVal val="#ppt_x"/>
                                              </p:val>
                                            </p:tav>
                                            <p:tav tm="100000">
                                              <p:val>
                                                <p:strVal val="#ppt_x"/>
                                              </p:val>
                                            </p:tav>
                                          </p:tavLst>
                                        </p:anim>
                                        <p:anim calcmode="lin" valueType="num">
                                          <p:cBhvr>
                                            <p:cTn id="8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8" grpId="0"/>
          <p:bldP spid="30" grpId="0"/>
          <p:bldP spid="32" grpId="0"/>
          <p:bldP spid="33" grpId="0"/>
          <p:bldP spid="34" grpId="0"/>
          <p:bldP spid="35" grpId="0"/>
          <p:bldP spid="3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5" name="Picture 4" descr="A picture containing toy, vector graphics, doll&#10;&#10;Description automatically generated">
            <a:extLst>
              <a:ext uri="{FF2B5EF4-FFF2-40B4-BE49-F238E27FC236}">
                <a16:creationId xmlns:a16="http://schemas.microsoft.com/office/drawing/2014/main" id="{65F00FEA-4088-415C-8B78-3802490C5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8400" y="1706416"/>
            <a:ext cx="4752975" cy="4752975"/>
          </a:xfrm>
          <a:prstGeom prst="rect">
            <a:avLst/>
          </a:prstGeom>
        </p:spPr>
      </p:pic>
      <p:pic>
        <p:nvPicPr>
          <p:cNvPr id="4" name="Picture 3">
            <a:extLst>
              <a:ext uri="{FF2B5EF4-FFF2-40B4-BE49-F238E27FC236}">
                <a16:creationId xmlns:a16="http://schemas.microsoft.com/office/drawing/2014/main" id="{C1989106-2752-85A5-9A8C-2DE0CC785631}"/>
              </a:ext>
            </a:extLst>
          </p:cNvPr>
          <p:cNvPicPr>
            <a:picLocks noChangeAspect="1"/>
          </p:cNvPicPr>
          <p:nvPr/>
        </p:nvPicPr>
        <p:blipFill>
          <a:blip r:embed="rId7"/>
          <a:stretch>
            <a:fillRect/>
          </a:stretch>
        </p:blipFill>
        <p:spPr>
          <a:xfrm>
            <a:off x="955239" y="838758"/>
            <a:ext cx="7126842" cy="4700423"/>
          </a:xfrm>
          <a:prstGeom prst="rect">
            <a:avLst/>
          </a:prstGeom>
        </p:spPr>
      </p:pic>
    </p:spTree>
    <p:extLst>
      <p:ext uri="{BB962C8B-B14F-4D97-AF65-F5344CB8AC3E}">
        <p14:creationId xmlns:p14="http://schemas.microsoft.com/office/powerpoint/2010/main" val="181721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Effect transition="in" filter="fade">
                                          <p:cBhvr>
                                            <p:cTn id="12" dur="750"/>
                                            <p:tgtEl>
                                              <p:spTgt spid="8"/>
                                            </p:tgtEl>
                                          </p:cBhvr>
                                        </p:animEffect>
                                      </p:childTnLst>
                                    </p:cTn>
                                  </p:par>
                                  <p:par>
                                    <p:cTn id="13" presetID="2" presetClass="entr" presetSubtype="4" fill="hold" nodeType="withEffect" p14:presetBounceEnd="44000">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14:bounceEnd="44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75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Effect transition="in" filter="fade">
                                          <p:cBhvr>
                                            <p:cTn id="12" dur="750"/>
                                            <p:tgtEl>
                                              <p:spTgt spid="8"/>
                                            </p:tgtEl>
                                          </p:cBhvr>
                                        </p:animEffect>
                                      </p:childTnLst>
                                    </p:cTn>
                                  </p:par>
                                  <p:par>
                                    <p:cTn id="13" presetID="2" presetClass="entr" presetSubtype="4"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DD0452C-FF7D-4F7C-BA40-6F543856D00E}"/>
              </a:ext>
            </a:extLst>
          </p:cNvPr>
          <p:cNvGrpSpPr/>
          <p:nvPr/>
        </p:nvGrpSpPr>
        <p:grpSpPr>
          <a:xfrm>
            <a:off x="457200" y="275897"/>
            <a:ext cx="3851911" cy="1248103"/>
            <a:chOff x="457200" y="275897"/>
            <a:chExt cx="3851911" cy="1248103"/>
          </a:xfrm>
        </p:grpSpPr>
        <p:grpSp>
          <p:nvGrpSpPr>
            <p:cNvPr id="18" name="Group 17">
              <a:extLst>
                <a:ext uri="{FF2B5EF4-FFF2-40B4-BE49-F238E27FC236}">
                  <a16:creationId xmlns:a16="http://schemas.microsoft.com/office/drawing/2014/main" id="{B9513EA8-81E7-44E8-90C5-DCCDF96398FC}"/>
                </a:ext>
              </a:extLst>
            </p:cNvPr>
            <p:cNvGrpSpPr/>
            <p:nvPr/>
          </p:nvGrpSpPr>
          <p:grpSpPr>
            <a:xfrm>
              <a:off x="1371601" y="484363"/>
              <a:ext cx="2937510" cy="1014237"/>
              <a:chOff x="1371601" y="484363"/>
              <a:chExt cx="2937510" cy="1014237"/>
            </a:xfrm>
          </p:grpSpPr>
          <p:pic>
            <p:nvPicPr>
              <p:cNvPr id="22" name="Picture 21">
                <a:extLst>
                  <a:ext uri="{FF2B5EF4-FFF2-40B4-BE49-F238E27FC236}">
                    <a16:creationId xmlns:a16="http://schemas.microsoft.com/office/drawing/2014/main" id="{49DB767A-9CD3-48DE-8667-08CB50100B6F}"/>
                  </a:ext>
                </a:extLst>
              </p:cNvPr>
              <p:cNvPicPr>
                <a:picLocks noChangeAspect="1"/>
              </p:cNvPicPr>
              <p:nvPr/>
            </p:nvPicPr>
            <p:blipFill>
              <a:blip r:embed="rId3"/>
              <a:stretch>
                <a:fillRect/>
              </a:stretch>
            </p:blipFill>
            <p:spPr>
              <a:xfrm>
                <a:off x="1371601" y="484363"/>
                <a:ext cx="2937510" cy="1014237"/>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EC81C180-27B4-46A2-A5B2-9C38CABF3709}"/>
                  </a:ext>
                </a:extLst>
              </p:cNvPr>
              <p:cNvSpPr txBox="1"/>
              <p:nvPr/>
            </p:nvSpPr>
            <p:spPr>
              <a:xfrm>
                <a:off x="2510058" y="656439"/>
                <a:ext cx="111569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grpSp>
          <p:nvGrpSpPr>
            <p:cNvPr id="19" name="Group 18">
              <a:extLst>
                <a:ext uri="{FF2B5EF4-FFF2-40B4-BE49-F238E27FC236}">
                  <a16:creationId xmlns:a16="http://schemas.microsoft.com/office/drawing/2014/main" id="{C269088A-C5CD-48CE-BAE6-9F5DADCF3196}"/>
                </a:ext>
              </a:extLst>
            </p:cNvPr>
            <p:cNvGrpSpPr/>
            <p:nvPr/>
          </p:nvGrpSpPr>
          <p:grpSpPr>
            <a:xfrm>
              <a:off x="457200" y="275897"/>
              <a:ext cx="1447800" cy="1248103"/>
              <a:chOff x="457200" y="275897"/>
              <a:chExt cx="1447800" cy="1248103"/>
            </a:xfrm>
          </p:grpSpPr>
          <p:sp>
            <p:nvSpPr>
              <p:cNvPr id="20" name="Isosceles Triangle 19">
                <a:extLst>
                  <a:ext uri="{FF2B5EF4-FFF2-40B4-BE49-F238E27FC236}">
                    <a16:creationId xmlns:a16="http://schemas.microsoft.com/office/drawing/2014/main" id="{86A8DE41-1F61-4312-B78D-AB41E3E19D74}"/>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15F53E23-A298-4EFD-B826-57F2F0B3B842}"/>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a:t>
                </a:r>
              </a:p>
            </p:txBody>
          </p:sp>
        </p:grpSp>
      </p:grpSp>
      <p:grpSp>
        <p:nvGrpSpPr>
          <p:cNvPr id="79" name="Group 78">
            <a:extLst>
              <a:ext uri="{FF2B5EF4-FFF2-40B4-BE49-F238E27FC236}">
                <a16:creationId xmlns:a16="http://schemas.microsoft.com/office/drawing/2014/main" id="{8D2BEF17-EDD3-4B16-9FFB-E910CB083847}"/>
              </a:ext>
            </a:extLst>
          </p:cNvPr>
          <p:cNvGrpSpPr/>
          <p:nvPr/>
        </p:nvGrpSpPr>
        <p:grpSpPr>
          <a:xfrm>
            <a:off x="8058609" y="388466"/>
            <a:ext cx="3435786" cy="1563461"/>
            <a:chOff x="3722255" y="1490091"/>
            <a:chExt cx="5046771" cy="2074467"/>
          </a:xfrm>
        </p:grpSpPr>
        <p:grpSp>
          <p:nvGrpSpPr>
            <p:cNvPr id="80" name="Graphic 7">
              <a:extLst>
                <a:ext uri="{FF2B5EF4-FFF2-40B4-BE49-F238E27FC236}">
                  <a16:creationId xmlns:a16="http://schemas.microsoft.com/office/drawing/2014/main" id="{357D24AD-5B95-4E46-B089-BBFF9A84D32F}"/>
                </a:ext>
              </a:extLst>
            </p:cNvPr>
            <p:cNvGrpSpPr/>
            <p:nvPr/>
          </p:nvGrpSpPr>
          <p:grpSpPr>
            <a:xfrm>
              <a:off x="3722255" y="1490091"/>
              <a:ext cx="5046771" cy="2074467"/>
              <a:chOff x="609584" y="2133703"/>
              <a:chExt cx="7161963" cy="3608930"/>
            </a:xfrm>
          </p:grpSpPr>
          <p:sp>
            <p:nvSpPr>
              <p:cNvPr id="82" name="Freeform: Shape 81">
                <a:extLst>
                  <a:ext uri="{FF2B5EF4-FFF2-40B4-BE49-F238E27FC236}">
                    <a16:creationId xmlns:a16="http://schemas.microsoft.com/office/drawing/2014/main" id="{3206DDD1-DD35-4960-9F46-06AA0ADA9B49}"/>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83" name="Graphic 7">
                <a:extLst>
                  <a:ext uri="{FF2B5EF4-FFF2-40B4-BE49-F238E27FC236}">
                    <a16:creationId xmlns:a16="http://schemas.microsoft.com/office/drawing/2014/main" id="{C709A741-BDC4-4610-A986-0CB9D987C897}"/>
                  </a:ext>
                </a:extLst>
              </p:cNvPr>
              <p:cNvGrpSpPr/>
              <p:nvPr/>
            </p:nvGrpSpPr>
            <p:grpSpPr>
              <a:xfrm>
                <a:off x="609584" y="2133703"/>
                <a:ext cx="7161963" cy="3608930"/>
                <a:chOff x="609584" y="2133703"/>
                <a:chExt cx="7161963" cy="3608930"/>
              </a:xfrm>
              <a:solidFill>
                <a:srgbClr val="000000"/>
              </a:solidFill>
            </p:grpSpPr>
            <p:grpSp>
              <p:nvGrpSpPr>
                <p:cNvPr id="84" name="Graphic 7">
                  <a:extLst>
                    <a:ext uri="{FF2B5EF4-FFF2-40B4-BE49-F238E27FC236}">
                      <a16:creationId xmlns:a16="http://schemas.microsoft.com/office/drawing/2014/main" id="{81D5A977-636C-4C12-8425-B6BA3C3AA679}"/>
                    </a:ext>
                  </a:extLst>
                </p:cNvPr>
                <p:cNvGrpSpPr/>
                <p:nvPr/>
              </p:nvGrpSpPr>
              <p:grpSpPr>
                <a:xfrm>
                  <a:off x="776118" y="2133703"/>
                  <a:ext cx="6995430" cy="3608930"/>
                  <a:chOff x="776118" y="2133703"/>
                  <a:chExt cx="6995430" cy="3608930"/>
                </a:xfrm>
                <a:solidFill>
                  <a:srgbClr val="000000"/>
                </a:solidFill>
              </p:grpSpPr>
              <p:sp>
                <p:nvSpPr>
                  <p:cNvPr id="93" name="Freeform: Shape 92">
                    <a:extLst>
                      <a:ext uri="{FF2B5EF4-FFF2-40B4-BE49-F238E27FC236}">
                        <a16:creationId xmlns:a16="http://schemas.microsoft.com/office/drawing/2014/main" id="{158B0754-FAB6-46F0-9B59-FBD2BDB8A95C}"/>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4" name="Freeform: Shape 93">
                    <a:extLst>
                      <a:ext uri="{FF2B5EF4-FFF2-40B4-BE49-F238E27FC236}">
                        <a16:creationId xmlns:a16="http://schemas.microsoft.com/office/drawing/2014/main" id="{4E22E3E6-D157-4246-837D-EEE17409B57E}"/>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85" name="Graphic 7">
                  <a:extLst>
                    <a:ext uri="{FF2B5EF4-FFF2-40B4-BE49-F238E27FC236}">
                      <a16:creationId xmlns:a16="http://schemas.microsoft.com/office/drawing/2014/main" id="{71CBB625-3EC1-4F11-BC2A-65862FE60576}"/>
                    </a:ext>
                  </a:extLst>
                </p:cNvPr>
                <p:cNvGrpSpPr/>
                <p:nvPr/>
              </p:nvGrpSpPr>
              <p:grpSpPr>
                <a:xfrm>
                  <a:off x="1174197" y="2197548"/>
                  <a:ext cx="6469430" cy="3477568"/>
                  <a:chOff x="1174197" y="2197548"/>
                  <a:chExt cx="6469430" cy="3477568"/>
                </a:xfrm>
                <a:solidFill>
                  <a:srgbClr val="000000"/>
                </a:solidFill>
              </p:grpSpPr>
              <p:sp>
                <p:nvSpPr>
                  <p:cNvPr id="91" name="Freeform: Shape 90">
                    <a:extLst>
                      <a:ext uri="{FF2B5EF4-FFF2-40B4-BE49-F238E27FC236}">
                        <a16:creationId xmlns:a16="http://schemas.microsoft.com/office/drawing/2014/main" id="{9159E85C-29A0-4223-9248-94E54E5118D3}"/>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2" name="Freeform: Shape 91">
                    <a:extLst>
                      <a:ext uri="{FF2B5EF4-FFF2-40B4-BE49-F238E27FC236}">
                        <a16:creationId xmlns:a16="http://schemas.microsoft.com/office/drawing/2014/main" id="{909EA380-1FC3-4C6F-A85F-5A27BBC840A5}"/>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86" name="Graphic 7">
                  <a:extLst>
                    <a:ext uri="{FF2B5EF4-FFF2-40B4-BE49-F238E27FC236}">
                      <a16:creationId xmlns:a16="http://schemas.microsoft.com/office/drawing/2014/main" id="{E25B105A-45ED-401F-B6B3-B9D285A14540}"/>
                    </a:ext>
                  </a:extLst>
                </p:cNvPr>
                <p:cNvGrpSpPr/>
                <p:nvPr/>
              </p:nvGrpSpPr>
              <p:grpSpPr>
                <a:xfrm>
                  <a:off x="609584" y="2392211"/>
                  <a:ext cx="440366" cy="1012027"/>
                  <a:chOff x="609584" y="2392211"/>
                  <a:chExt cx="440366" cy="1012027"/>
                </a:xfrm>
                <a:solidFill>
                  <a:srgbClr val="000000"/>
                </a:solidFill>
              </p:grpSpPr>
              <p:sp>
                <p:nvSpPr>
                  <p:cNvPr id="87" name="Freeform: Shape 86">
                    <a:extLst>
                      <a:ext uri="{FF2B5EF4-FFF2-40B4-BE49-F238E27FC236}">
                        <a16:creationId xmlns:a16="http://schemas.microsoft.com/office/drawing/2014/main" id="{7D02DAAA-069C-4119-AC1F-8DEBE19E27AE}"/>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8" name="Freeform: Shape 87">
                    <a:extLst>
                      <a:ext uri="{FF2B5EF4-FFF2-40B4-BE49-F238E27FC236}">
                        <a16:creationId xmlns:a16="http://schemas.microsoft.com/office/drawing/2014/main" id="{6A736B7F-55A9-4A2D-9A94-F59B579751BB}"/>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89" name="Freeform: Shape 88">
                    <a:extLst>
                      <a:ext uri="{FF2B5EF4-FFF2-40B4-BE49-F238E27FC236}">
                        <a16:creationId xmlns:a16="http://schemas.microsoft.com/office/drawing/2014/main" id="{486EC218-667F-4D2D-A734-3932AFCAAEC8}"/>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0" name="Freeform: Shape 89">
                    <a:extLst>
                      <a:ext uri="{FF2B5EF4-FFF2-40B4-BE49-F238E27FC236}">
                        <a16:creationId xmlns:a16="http://schemas.microsoft.com/office/drawing/2014/main" id="{6D4197FA-C1E1-4749-8123-A7CD2C7AF396}"/>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81" name="TextBox 80">
              <a:extLst>
                <a:ext uri="{FF2B5EF4-FFF2-40B4-BE49-F238E27FC236}">
                  <a16:creationId xmlns:a16="http://schemas.microsoft.com/office/drawing/2014/main" id="{6C86C2E9-7865-49FC-9C26-AABBC5FED996}"/>
                </a:ext>
              </a:extLst>
            </p:cNvPr>
            <p:cNvSpPr txBox="1"/>
            <p:nvPr/>
          </p:nvSpPr>
          <p:spPr>
            <a:xfrm>
              <a:off x="4770214" y="1617920"/>
              <a:ext cx="3399516" cy="179683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Làm</a:t>
              </a:r>
              <a:r>
                <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vào</a:t>
              </a:r>
              <a:endPar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rPr>
                <a:t>bảng</a:t>
              </a:r>
              <a:r>
                <a:rPr kumimoji="0" 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rPr>
                <a:t> con</a:t>
              </a:r>
            </a:p>
          </p:txBody>
        </p:sp>
      </p:grpSp>
      <p:pic>
        <p:nvPicPr>
          <p:cNvPr id="3" name="Picture 2">
            <a:extLst>
              <a:ext uri="{FF2B5EF4-FFF2-40B4-BE49-F238E27FC236}">
                <a16:creationId xmlns:a16="http://schemas.microsoft.com/office/drawing/2014/main" id="{A4042A46-7510-C0B7-0574-C4205B771635}"/>
              </a:ext>
            </a:extLst>
          </p:cNvPr>
          <p:cNvPicPr>
            <a:picLocks noChangeAspect="1"/>
          </p:cNvPicPr>
          <p:nvPr/>
        </p:nvPicPr>
        <p:blipFill>
          <a:blip r:embed="rId4"/>
          <a:stretch>
            <a:fillRect/>
          </a:stretch>
        </p:blipFill>
        <p:spPr>
          <a:xfrm>
            <a:off x="345757" y="2321242"/>
            <a:ext cx="11363325" cy="1323975"/>
          </a:xfrm>
          <a:prstGeom prst="rect">
            <a:avLst/>
          </a:prstGeom>
        </p:spPr>
      </p:pic>
      <p:sp>
        <p:nvSpPr>
          <p:cNvPr id="4" name="TextBox 3">
            <a:extLst>
              <a:ext uri="{FF2B5EF4-FFF2-40B4-BE49-F238E27FC236}">
                <a16:creationId xmlns:a16="http://schemas.microsoft.com/office/drawing/2014/main" id="{CC498A4C-6505-BF8B-0B90-61275EE9135F}"/>
              </a:ext>
            </a:extLst>
          </p:cNvPr>
          <p:cNvSpPr txBox="1"/>
          <p:nvPr/>
        </p:nvSpPr>
        <p:spPr>
          <a:xfrm>
            <a:off x="994301" y="336158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5" name="TextBox 4">
            <a:extLst>
              <a:ext uri="{FF2B5EF4-FFF2-40B4-BE49-F238E27FC236}">
                <a16:creationId xmlns:a16="http://schemas.microsoft.com/office/drawing/2014/main" id="{F97D1616-6D0B-417C-67F1-1898E0343083}"/>
              </a:ext>
            </a:extLst>
          </p:cNvPr>
          <p:cNvSpPr txBox="1"/>
          <p:nvPr/>
        </p:nvSpPr>
        <p:spPr>
          <a:xfrm>
            <a:off x="731411" y="336158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6" name="TextBox 5">
            <a:extLst>
              <a:ext uri="{FF2B5EF4-FFF2-40B4-BE49-F238E27FC236}">
                <a16:creationId xmlns:a16="http://schemas.microsoft.com/office/drawing/2014/main" id="{6867CAB2-343C-EFE0-528E-A8510B8909B7}"/>
              </a:ext>
            </a:extLst>
          </p:cNvPr>
          <p:cNvSpPr txBox="1"/>
          <p:nvPr/>
        </p:nvSpPr>
        <p:spPr>
          <a:xfrm>
            <a:off x="719981" y="383021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7" name="TextBox 6">
            <a:extLst>
              <a:ext uri="{FF2B5EF4-FFF2-40B4-BE49-F238E27FC236}">
                <a16:creationId xmlns:a16="http://schemas.microsoft.com/office/drawing/2014/main" id="{F389E2D6-E573-0396-ABCC-58CFD2697E4B}"/>
              </a:ext>
            </a:extLst>
          </p:cNvPr>
          <p:cNvSpPr txBox="1"/>
          <p:nvPr/>
        </p:nvSpPr>
        <p:spPr>
          <a:xfrm>
            <a:off x="457091" y="383021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cxnSp>
        <p:nvCxnSpPr>
          <p:cNvPr id="8" name="Straight Connector 7">
            <a:extLst>
              <a:ext uri="{FF2B5EF4-FFF2-40B4-BE49-F238E27FC236}">
                <a16:creationId xmlns:a16="http://schemas.microsoft.com/office/drawing/2014/main" id="{E7F828C5-8565-37B0-E82A-9CF38532C6E0}"/>
              </a:ext>
            </a:extLst>
          </p:cNvPr>
          <p:cNvCxnSpPr>
            <a:cxnSpLocks/>
          </p:cNvCxnSpPr>
          <p:nvPr/>
        </p:nvCxnSpPr>
        <p:spPr>
          <a:xfrm>
            <a:off x="559557" y="4429061"/>
            <a:ext cx="10635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8716626-76E6-056C-84F5-0BB6D5FF51D9}"/>
              </a:ext>
            </a:extLst>
          </p:cNvPr>
          <p:cNvSpPr txBox="1"/>
          <p:nvPr/>
        </p:nvSpPr>
        <p:spPr>
          <a:xfrm>
            <a:off x="982871" y="434456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11" name="TextBox 10">
            <a:extLst>
              <a:ext uri="{FF2B5EF4-FFF2-40B4-BE49-F238E27FC236}">
                <a16:creationId xmlns:a16="http://schemas.microsoft.com/office/drawing/2014/main" id="{52021135-66D1-05A8-9508-3D31A191A382}"/>
              </a:ext>
            </a:extLst>
          </p:cNvPr>
          <p:cNvSpPr txBox="1"/>
          <p:nvPr/>
        </p:nvSpPr>
        <p:spPr>
          <a:xfrm>
            <a:off x="719981" y="434456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
        <p:nvSpPr>
          <p:cNvPr id="12" name="TextBox 11">
            <a:extLst>
              <a:ext uri="{FF2B5EF4-FFF2-40B4-BE49-F238E27FC236}">
                <a16:creationId xmlns:a16="http://schemas.microsoft.com/office/drawing/2014/main" id="{9A0073B3-703D-BFB2-C60A-7B4761595C34}"/>
              </a:ext>
            </a:extLst>
          </p:cNvPr>
          <p:cNvSpPr txBox="1"/>
          <p:nvPr/>
        </p:nvSpPr>
        <p:spPr>
          <a:xfrm>
            <a:off x="411371" y="434456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13" name="TextBox 12">
            <a:extLst>
              <a:ext uri="{FF2B5EF4-FFF2-40B4-BE49-F238E27FC236}">
                <a16:creationId xmlns:a16="http://schemas.microsoft.com/office/drawing/2014/main" id="{F3FE704A-221B-F4F9-09CF-AB4AA40396B8}"/>
              </a:ext>
            </a:extLst>
          </p:cNvPr>
          <p:cNvSpPr txBox="1"/>
          <p:nvPr/>
        </p:nvSpPr>
        <p:spPr>
          <a:xfrm>
            <a:off x="4286141" y="339587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14" name="TextBox 13">
            <a:extLst>
              <a:ext uri="{FF2B5EF4-FFF2-40B4-BE49-F238E27FC236}">
                <a16:creationId xmlns:a16="http://schemas.microsoft.com/office/drawing/2014/main" id="{3441977B-6DB8-391E-9EF3-A3FBE73DC153}"/>
              </a:ext>
            </a:extLst>
          </p:cNvPr>
          <p:cNvSpPr txBox="1"/>
          <p:nvPr/>
        </p:nvSpPr>
        <p:spPr>
          <a:xfrm>
            <a:off x="3840481" y="3395878"/>
            <a:ext cx="79237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21</a:t>
            </a:r>
          </a:p>
        </p:txBody>
      </p:sp>
      <p:sp>
        <p:nvSpPr>
          <p:cNvPr id="15" name="TextBox 14">
            <a:extLst>
              <a:ext uri="{FF2B5EF4-FFF2-40B4-BE49-F238E27FC236}">
                <a16:creationId xmlns:a16="http://schemas.microsoft.com/office/drawing/2014/main" id="{7E01B0C8-FBFD-6298-A648-D3C67AF70C40}"/>
              </a:ext>
            </a:extLst>
          </p:cNvPr>
          <p:cNvSpPr txBox="1"/>
          <p:nvPr/>
        </p:nvSpPr>
        <p:spPr>
          <a:xfrm>
            <a:off x="4011821" y="386450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16" name="TextBox 15">
            <a:extLst>
              <a:ext uri="{FF2B5EF4-FFF2-40B4-BE49-F238E27FC236}">
                <a16:creationId xmlns:a16="http://schemas.microsoft.com/office/drawing/2014/main" id="{82729699-BE14-CDF8-F42D-3AFE9BD6A0F0}"/>
              </a:ext>
            </a:extLst>
          </p:cNvPr>
          <p:cNvSpPr txBox="1"/>
          <p:nvPr/>
        </p:nvSpPr>
        <p:spPr>
          <a:xfrm>
            <a:off x="3748931" y="386450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9</a:t>
            </a:r>
          </a:p>
        </p:txBody>
      </p:sp>
      <p:cxnSp>
        <p:nvCxnSpPr>
          <p:cNvPr id="27" name="Straight Connector 26">
            <a:extLst>
              <a:ext uri="{FF2B5EF4-FFF2-40B4-BE49-F238E27FC236}">
                <a16:creationId xmlns:a16="http://schemas.microsoft.com/office/drawing/2014/main" id="{A6E76A54-CC3F-2DA0-CB03-A46FA544E1B0}"/>
              </a:ext>
            </a:extLst>
          </p:cNvPr>
          <p:cNvCxnSpPr>
            <a:cxnSpLocks/>
          </p:cNvCxnSpPr>
          <p:nvPr/>
        </p:nvCxnSpPr>
        <p:spPr>
          <a:xfrm>
            <a:off x="3851397" y="4463351"/>
            <a:ext cx="10635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F50A27C-2E16-7369-5CD1-22F6FECEB8AC}"/>
              </a:ext>
            </a:extLst>
          </p:cNvPr>
          <p:cNvSpPr txBox="1"/>
          <p:nvPr/>
        </p:nvSpPr>
        <p:spPr>
          <a:xfrm>
            <a:off x="4320431" y="437885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6</a:t>
            </a:r>
          </a:p>
        </p:txBody>
      </p:sp>
      <p:sp>
        <p:nvSpPr>
          <p:cNvPr id="29" name="TextBox 28">
            <a:extLst>
              <a:ext uri="{FF2B5EF4-FFF2-40B4-BE49-F238E27FC236}">
                <a16:creationId xmlns:a16="http://schemas.microsoft.com/office/drawing/2014/main" id="{4A595533-1B46-DE26-243A-F8D1ADC71E2A}"/>
              </a:ext>
            </a:extLst>
          </p:cNvPr>
          <p:cNvSpPr txBox="1"/>
          <p:nvPr/>
        </p:nvSpPr>
        <p:spPr>
          <a:xfrm>
            <a:off x="4011821" y="437885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7</a:t>
            </a:r>
          </a:p>
        </p:txBody>
      </p:sp>
      <p:sp>
        <p:nvSpPr>
          <p:cNvPr id="30" name="TextBox 29">
            <a:extLst>
              <a:ext uri="{FF2B5EF4-FFF2-40B4-BE49-F238E27FC236}">
                <a16:creationId xmlns:a16="http://schemas.microsoft.com/office/drawing/2014/main" id="{CABD4629-C9AA-4FAE-7AD8-2622B0568552}"/>
              </a:ext>
            </a:extLst>
          </p:cNvPr>
          <p:cNvSpPr txBox="1"/>
          <p:nvPr/>
        </p:nvSpPr>
        <p:spPr>
          <a:xfrm>
            <a:off x="3440431" y="4378858"/>
            <a:ext cx="87238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11</a:t>
            </a:r>
          </a:p>
        </p:txBody>
      </p:sp>
      <p:sp>
        <p:nvSpPr>
          <p:cNvPr id="31" name="TextBox 30">
            <a:extLst>
              <a:ext uri="{FF2B5EF4-FFF2-40B4-BE49-F238E27FC236}">
                <a16:creationId xmlns:a16="http://schemas.microsoft.com/office/drawing/2014/main" id="{7AEA20FE-8B2E-3139-37C3-FF79A416F99B}"/>
              </a:ext>
            </a:extLst>
          </p:cNvPr>
          <p:cNvSpPr txBox="1"/>
          <p:nvPr/>
        </p:nvSpPr>
        <p:spPr>
          <a:xfrm>
            <a:off x="7623701" y="337301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a:t>
            </a:r>
          </a:p>
        </p:txBody>
      </p:sp>
      <p:sp>
        <p:nvSpPr>
          <p:cNvPr id="32" name="TextBox 31">
            <a:extLst>
              <a:ext uri="{FF2B5EF4-FFF2-40B4-BE49-F238E27FC236}">
                <a16:creationId xmlns:a16="http://schemas.microsoft.com/office/drawing/2014/main" id="{7F13C770-23D1-F35D-568C-5745B13B17C7}"/>
              </a:ext>
            </a:extLst>
          </p:cNvPr>
          <p:cNvSpPr txBox="1"/>
          <p:nvPr/>
        </p:nvSpPr>
        <p:spPr>
          <a:xfrm>
            <a:off x="7178041" y="3373018"/>
            <a:ext cx="79237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4</a:t>
            </a:r>
          </a:p>
        </p:txBody>
      </p:sp>
      <p:sp>
        <p:nvSpPr>
          <p:cNvPr id="33" name="TextBox 32">
            <a:extLst>
              <a:ext uri="{FF2B5EF4-FFF2-40B4-BE49-F238E27FC236}">
                <a16:creationId xmlns:a16="http://schemas.microsoft.com/office/drawing/2014/main" id="{590C27FB-51AB-332E-463E-F2537EA17291}"/>
              </a:ext>
            </a:extLst>
          </p:cNvPr>
          <p:cNvSpPr txBox="1"/>
          <p:nvPr/>
        </p:nvSpPr>
        <p:spPr>
          <a:xfrm>
            <a:off x="7349381" y="384164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a:t>
            </a:r>
          </a:p>
        </p:txBody>
      </p:sp>
      <p:sp>
        <p:nvSpPr>
          <p:cNvPr id="34" name="TextBox 33">
            <a:extLst>
              <a:ext uri="{FF2B5EF4-FFF2-40B4-BE49-F238E27FC236}">
                <a16:creationId xmlns:a16="http://schemas.microsoft.com/office/drawing/2014/main" id="{3D892DCB-DE93-069F-EE12-7B2BCE9B4376}"/>
              </a:ext>
            </a:extLst>
          </p:cNvPr>
          <p:cNvSpPr txBox="1"/>
          <p:nvPr/>
        </p:nvSpPr>
        <p:spPr>
          <a:xfrm>
            <a:off x="6926581" y="3841648"/>
            <a:ext cx="76951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28</a:t>
            </a:r>
          </a:p>
        </p:txBody>
      </p:sp>
      <p:cxnSp>
        <p:nvCxnSpPr>
          <p:cNvPr id="35" name="Straight Connector 34">
            <a:extLst>
              <a:ext uri="{FF2B5EF4-FFF2-40B4-BE49-F238E27FC236}">
                <a16:creationId xmlns:a16="http://schemas.microsoft.com/office/drawing/2014/main" id="{55F55039-6C36-A0FB-DC61-7F904CF56BC4}"/>
              </a:ext>
            </a:extLst>
          </p:cNvPr>
          <p:cNvCxnSpPr>
            <a:cxnSpLocks/>
          </p:cNvCxnSpPr>
          <p:nvPr/>
        </p:nvCxnSpPr>
        <p:spPr>
          <a:xfrm>
            <a:off x="6926580" y="4440491"/>
            <a:ext cx="13258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C7E4AE7-EFB0-79CC-2B3C-D035E102744B}"/>
              </a:ext>
            </a:extLst>
          </p:cNvPr>
          <p:cNvSpPr txBox="1"/>
          <p:nvPr/>
        </p:nvSpPr>
        <p:spPr>
          <a:xfrm>
            <a:off x="7635131" y="436742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8</a:t>
            </a:r>
          </a:p>
        </p:txBody>
      </p:sp>
      <p:sp>
        <p:nvSpPr>
          <p:cNvPr id="37" name="TextBox 36">
            <a:extLst>
              <a:ext uri="{FF2B5EF4-FFF2-40B4-BE49-F238E27FC236}">
                <a16:creationId xmlns:a16="http://schemas.microsoft.com/office/drawing/2014/main" id="{2CF4EF37-25CD-BE51-9F2A-247DA95D34E7}"/>
              </a:ext>
            </a:extLst>
          </p:cNvPr>
          <p:cNvSpPr txBox="1"/>
          <p:nvPr/>
        </p:nvSpPr>
        <p:spPr>
          <a:xfrm>
            <a:off x="7349381" y="435599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38" name="TextBox 37">
            <a:extLst>
              <a:ext uri="{FF2B5EF4-FFF2-40B4-BE49-F238E27FC236}">
                <a16:creationId xmlns:a16="http://schemas.microsoft.com/office/drawing/2014/main" id="{B094366F-F93B-FDBC-F6E3-85D688D92F4D}"/>
              </a:ext>
            </a:extLst>
          </p:cNvPr>
          <p:cNvSpPr txBox="1"/>
          <p:nvPr/>
        </p:nvSpPr>
        <p:spPr>
          <a:xfrm>
            <a:off x="6777990" y="4355998"/>
            <a:ext cx="902969"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9</a:t>
            </a:r>
          </a:p>
        </p:txBody>
      </p:sp>
      <p:sp>
        <p:nvSpPr>
          <p:cNvPr id="39" name="TextBox 38">
            <a:extLst>
              <a:ext uri="{FF2B5EF4-FFF2-40B4-BE49-F238E27FC236}">
                <a16:creationId xmlns:a16="http://schemas.microsoft.com/office/drawing/2014/main" id="{BE933D40-8FE2-ACDD-C687-9675CAEBDEE2}"/>
              </a:ext>
            </a:extLst>
          </p:cNvPr>
          <p:cNvSpPr txBox="1"/>
          <p:nvPr/>
        </p:nvSpPr>
        <p:spPr>
          <a:xfrm>
            <a:off x="6503671" y="4355998"/>
            <a:ext cx="87238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42" name="TextBox 41">
            <a:extLst>
              <a:ext uri="{FF2B5EF4-FFF2-40B4-BE49-F238E27FC236}">
                <a16:creationId xmlns:a16="http://schemas.microsoft.com/office/drawing/2014/main" id="{C1F2BD29-B3EF-F317-4D58-5C80FD187F98}"/>
              </a:ext>
            </a:extLst>
          </p:cNvPr>
          <p:cNvSpPr txBox="1"/>
          <p:nvPr/>
        </p:nvSpPr>
        <p:spPr>
          <a:xfrm>
            <a:off x="10938401" y="333872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43" name="TextBox 42">
            <a:extLst>
              <a:ext uri="{FF2B5EF4-FFF2-40B4-BE49-F238E27FC236}">
                <a16:creationId xmlns:a16="http://schemas.microsoft.com/office/drawing/2014/main" id="{FE33A719-7D2A-2223-3B98-4A8B00B50598}"/>
              </a:ext>
            </a:extLst>
          </p:cNvPr>
          <p:cNvSpPr txBox="1"/>
          <p:nvPr/>
        </p:nvSpPr>
        <p:spPr>
          <a:xfrm>
            <a:off x="10492741" y="3338728"/>
            <a:ext cx="79237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22</a:t>
            </a:r>
          </a:p>
        </p:txBody>
      </p:sp>
      <p:sp>
        <p:nvSpPr>
          <p:cNvPr id="44" name="TextBox 43">
            <a:extLst>
              <a:ext uri="{FF2B5EF4-FFF2-40B4-BE49-F238E27FC236}">
                <a16:creationId xmlns:a16="http://schemas.microsoft.com/office/drawing/2014/main" id="{63F894D1-62EC-57C6-BEA4-2A265249989B}"/>
              </a:ext>
            </a:extLst>
          </p:cNvPr>
          <p:cNvSpPr txBox="1"/>
          <p:nvPr/>
        </p:nvSpPr>
        <p:spPr>
          <a:xfrm>
            <a:off x="10664081" y="380735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0</a:t>
            </a:r>
          </a:p>
        </p:txBody>
      </p:sp>
      <p:sp>
        <p:nvSpPr>
          <p:cNvPr id="45" name="TextBox 44">
            <a:extLst>
              <a:ext uri="{FF2B5EF4-FFF2-40B4-BE49-F238E27FC236}">
                <a16:creationId xmlns:a16="http://schemas.microsoft.com/office/drawing/2014/main" id="{932926AE-D294-6596-42CC-1C04AAE38FCA}"/>
              </a:ext>
            </a:extLst>
          </p:cNvPr>
          <p:cNvSpPr txBox="1"/>
          <p:nvPr/>
        </p:nvSpPr>
        <p:spPr>
          <a:xfrm>
            <a:off x="10241281" y="3807358"/>
            <a:ext cx="76951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30</a:t>
            </a:r>
          </a:p>
        </p:txBody>
      </p:sp>
      <p:cxnSp>
        <p:nvCxnSpPr>
          <p:cNvPr id="46" name="Straight Connector 45">
            <a:extLst>
              <a:ext uri="{FF2B5EF4-FFF2-40B4-BE49-F238E27FC236}">
                <a16:creationId xmlns:a16="http://schemas.microsoft.com/office/drawing/2014/main" id="{FBFEA51B-131C-6ADC-BE37-4081A04CB532}"/>
              </a:ext>
            </a:extLst>
          </p:cNvPr>
          <p:cNvCxnSpPr>
            <a:cxnSpLocks/>
          </p:cNvCxnSpPr>
          <p:nvPr/>
        </p:nvCxnSpPr>
        <p:spPr>
          <a:xfrm>
            <a:off x="10241280" y="4406201"/>
            <a:ext cx="13258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4A39F3E8-B320-12C7-517A-2CD4DCD2414F}"/>
              </a:ext>
            </a:extLst>
          </p:cNvPr>
          <p:cNvSpPr txBox="1"/>
          <p:nvPr/>
        </p:nvSpPr>
        <p:spPr>
          <a:xfrm>
            <a:off x="10949831" y="433313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5</a:t>
            </a:r>
          </a:p>
        </p:txBody>
      </p:sp>
      <p:sp>
        <p:nvSpPr>
          <p:cNvPr id="96" name="TextBox 95">
            <a:extLst>
              <a:ext uri="{FF2B5EF4-FFF2-40B4-BE49-F238E27FC236}">
                <a16:creationId xmlns:a16="http://schemas.microsoft.com/office/drawing/2014/main" id="{A26F50D4-EA3A-A66F-6DC7-5512D1D91144}"/>
              </a:ext>
            </a:extLst>
          </p:cNvPr>
          <p:cNvSpPr txBox="1"/>
          <p:nvPr/>
        </p:nvSpPr>
        <p:spPr>
          <a:xfrm>
            <a:off x="10664081" y="4321708"/>
            <a:ext cx="609601"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97" name="TextBox 96">
            <a:extLst>
              <a:ext uri="{FF2B5EF4-FFF2-40B4-BE49-F238E27FC236}">
                <a16:creationId xmlns:a16="http://schemas.microsoft.com/office/drawing/2014/main" id="{1D18A73A-FDE2-61D6-3124-8A0C3F1B0182}"/>
              </a:ext>
            </a:extLst>
          </p:cNvPr>
          <p:cNvSpPr txBox="1"/>
          <p:nvPr/>
        </p:nvSpPr>
        <p:spPr>
          <a:xfrm>
            <a:off x="10092690" y="4321708"/>
            <a:ext cx="902969"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a:t>
            </a:r>
          </a:p>
        </p:txBody>
      </p:sp>
      <p:sp>
        <p:nvSpPr>
          <p:cNvPr id="98" name="TextBox 97">
            <a:extLst>
              <a:ext uri="{FF2B5EF4-FFF2-40B4-BE49-F238E27FC236}">
                <a16:creationId xmlns:a16="http://schemas.microsoft.com/office/drawing/2014/main" id="{4B25E240-2AEE-F0A1-86B4-AC69BA0F90F8}"/>
              </a:ext>
            </a:extLst>
          </p:cNvPr>
          <p:cNvSpPr txBox="1"/>
          <p:nvPr/>
        </p:nvSpPr>
        <p:spPr>
          <a:xfrm>
            <a:off x="9818371" y="4333138"/>
            <a:ext cx="872382" cy="67710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30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a:t>
            </a:r>
          </a:p>
        </p:txBody>
      </p:sp>
    </p:spTree>
    <p:extLst>
      <p:ext uri="{BB962C8B-B14F-4D97-AF65-F5344CB8AC3E}">
        <p14:creationId xmlns:p14="http://schemas.microsoft.com/office/powerpoint/2010/main" val="405351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72000">
                                          <p:cBhvr additive="base">
                                            <p:cTn id="7" dur="1500" fill="hold"/>
                                            <p:tgtEl>
                                              <p:spTgt spid="17"/>
                                            </p:tgtEl>
                                            <p:attrNameLst>
                                              <p:attrName>ppt_x</p:attrName>
                                            </p:attrNameLst>
                                          </p:cBhvr>
                                          <p:tavLst>
                                            <p:tav tm="0">
                                              <p:val>
                                                <p:strVal val="0-#ppt_w/2"/>
                                              </p:val>
                                            </p:tav>
                                            <p:tav tm="100000">
                                              <p:val>
                                                <p:strVal val="#ppt_x"/>
                                              </p:val>
                                            </p:tav>
                                          </p:tavLst>
                                        </p:anim>
                                        <p:anim calcmode="lin" valueType="num" p14:bounceEnd="72000">
                                          <p:cBhvr additive="base">
                                            <p:cTn id="8" dur="1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down)">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1000"/>
                                            <p:tgtEl>
                                              <p:spTgt spid="16"/>
                                            </p:tgtEl>
                                          </p:cBhvr>
                                        </p:animEffect>
                                        <p:anim calcmode="lin" valueType="num">
                                          <p:cBhvr>
                                            <p:cTn id="97" dur="1000" fill="hold"/>
                                            <p:tgtEl>
                                              <p:spTgt spid="16"/>
                                            </p:tgtEl>
                                            <p:attrNameLst>
                                              <p:attrName>ppt_x</p:attrName>
                                            </p:attrNameLst>
                                          </p:cBhvr>
                                          <p:tavLst>
                                            <p:tav tm="0">
                                              <p:val>
                                                <p:strVal val="#ppt_x"/>
                                              </p:val>
                                            </p:tav>
                                            <p:tav tm="100000">
                                              <p:val>
                                                <p:strVal val="#ppt_x"/>
                                              </p:val>
                                            </p:tav>
                                          </p:tavLst>
                                        </p:anim>
                                        <p:anim calcmode="lin" valueType="num">
                                          <p:cBhvr>
                                            <p:cTn id="98" dur="1000" fill="hold"/>
                                            <p:tgtEl>
                                              <p:spTgt spid="16"/>
                                            </p:tgtEl>
                                            <p:attrNameLst>
                                              <p:attrName>ppt_y</p:attrName>
                                            </p:attrNameLst>
                                          </p:cBhvr>
                                          <p:tavLst>
                                            <p:tav tm="0">
                                              <p:val>
                                                <p:strVal val="#ppt_y-.1"/>
                                              </p:val>
                                            </p:tav>
                                            <p:tav tm="100000">
                                              <p:val>
                                                <p:strVal val="#ppt_y"/>
                                              </p:val>
                                            </p:tav>
                                          </p:tavLst>
                                        </p:anim>
                                      </p:childTnLst>
                                    </p:cTn>
                                  </p:par>
                                  <p:par>
                                    <p:cTn id="99" presetID="22" presetClass="entr" presetSubtype="4"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1000"/>
                                            <p:tgtEl>
                                              <p:spTgt spid="28"/>
                                            </p:tgtEl>
                                          </p:cBhvr>
                                        </p:animEffect>
                                        <p:anim calcmode="lin" valueType="num">
                                          <p:cBhvr>
                                            <p:cTn id="107" dur="1000" fill="hold"/>
                                            <p:tgtEl>
                                              <p:spTgt spid="28"/>
                                            </p:tgtEl>
                                            <p:attrNameLst>
                                              <p:attrName>ppt_x</p:attrName>
                                            </p:attrNameLst>
                                          </p:cBhvr>
                                          <p:tavLst>
                                            <p:tav tm="0">
                                              <p:val>
                                                <p:strVal val="#ppt_x"/>
                                              </p:val>
                                            </p:tav>
                                            <p:tav tm="100000">
                                              <p:val>
                                                <p:strVal val="#ppt_x"/>
                                              </p:val>
                                            </p:tav>
                                          </p:tavLst>
                                        </p:anim>
                                        <p:anim calcmode="lin" valueType="num">
                                          <p:cBhvr>
                                            <p:cTn id="10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fade">
                                          <p:cBhvr>
                                            <p:cTn id="113" dur="1000"/>
                                            <p:tgtEl>
                                              <p:spTgt spid="29"/>
                                            </p:tgtEl>
                                          </p:cBhvr>
                                        </p:animEffect>
                                        <p:anim calcmode="lin" valueType="num">
                                          <p:cBhvr>
                                            <p:cTn id="114" dur="1000" fill="hold"/>
                                            <p:tgtEl>
                                              <p:spTgt spid="29"/>
                                            </p:tgtEl>
                                            <p:attrNameLst>
                                              <p:attrName>ppt_x</p:attrName>
                                            </p:attrNameLst>
                                          </p:cBhvr>
                                          <p:tavLst>
                                            <p:tav tm="0">
                                              <p:val>
                                                <p:strVal val="#ppt_x"/>
                                              </p:val>
                                            </p:tav>
                                            <p:tav tm="100000">
                                              <p:val>
                                                <p:strVal val="#ppt_x"/>
                                              </p:val>
                                            </p:tav>
                                          </p:tavLst>
                                        </p:anim>
                                        <p:anim calcmode="lin" valueType="num">
                                          <p:cBhvr>
                                            <p:cTn id="1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1000"/>
                                            <p:tgtEl>
                                              <p:spTgt spid="30"/>
                                            </p:tgtEl>
                                          </p:cBhvr>
                                        </p:animEffect>
                                        <p:anim calcmode="lin" valueType="num">
                                          <p:cBhvr>
                                            <p:cTn id="121" dur="1000" fill="hold"/>
                                            <p:tgtEl>
                                              <p:spTgt spid="30"/>
                                            </p:tgtEl>
                                            <p:attrNameLst>
                                              <p:attrName>ppt_x</p:attrName>
                                            </p:attrNameLst>
                                          </p:cBhvr>
                                          <p:tavLst>
                                            <p:tav tm="0">
                                              <p:val>
                                                <p:strVal val="#ppt_x"/>
                                              </p:val>
                                            </p:tav>
                                            <p:tav tm="100000">
                                              <p:val>
                                                <p:strVal val="#ppt_x"/>
                                              </p:val>
                                            </p:tav>
                                          </p:tavLst>
                                        </p:anim>
                                        <p:anim calcmode="lin" valueType="num">
                                          <p:cBhvr>
                                            <p:cTn id="1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1000"/>
                                            <p:tgtEl>
                                              <p:spTgt spid="31"/>
                                            </p:tgtEl>
                                          </p:cBhvr>
                                        </p:animEffect>
                                        <p:anim calcmode="lin" valueType="num">
                                          <p:cBhvr>
                                            <p:cTn id="128" dur="1000" fill="hold"/>
                                            <p:tgtEl>
                                              <p:spTgt spid="31"/>
                                            </p:tgtEl>
                                            <p:attrNameLst>
                                              <p:attrName>ppt_x</p:attrName>
                                            </p:attrNameLst>
                                          </p:cBhvr>
                                          <p:tavLst>
                                            <p:tav tm="0">
                                              <p:val>
                                                <p:strVal val="#ppt_x"/>
                                              </p:val>
                                            </p:tav>
                                            <p:tav tm="100000">
                                              <p:val>
                                                <p:strVal val="#ppt_x"/>
                                              </p:val>
                                            </p:tav>
                                          </p:tavLst>
                                        </p:anim>
                                        <p:anim calcmode="lin" valueType="num">
                                          <p:cBhvr>
                                            <p:cTn id="1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fade">
                                          <p:cBhvr>
                                            <p:cTn id="134" dur="1000"/>
                                            <p:tgtEl>
                                              <p:spTgt spid="32"/>
                                            </p:tgtEl>
                                          </p:cBhvr>
                                        </p:animEffect>
                                        <p:anim calcmode="lin" valueType="num">
                                          <p:cBhvr>
                                            <p:cTn id="135" dur="1000" fill="hold"/>
                                            <p:tgtEl>
                                              <p:spTgt spid="32"/>
                                            </p:tgtEl>
                                            <p:attrNameLst>
                                              <p:attrName>ppt_x</p:attrName>
                                            </p:attrNameLst>
                                          </p:cBhvr>
                                          <p:tavLst>
                                            <p:tav tm="0">
                                              <p:val>
                                                <p:strVal val="#ppt_x"/>
                                              </p:val>
                                            </p:tav>
                                            <p:tav tm="100000">
                                              <p:val>
                                                <p:strVal val="#ppt_x"/>
                                              </p:val>
                                            </p:tav>
                                          </p:tavLst>
                                        </p:anim>
                                        <p:anim calcmode="lin" valueType="num">
                                          <p:cBhvr>
                                            <p:cTn id="1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7" presetClass="entr" presetSubtype="0" fill="hold" grpId="0" nodeType="click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1000"/>
                                            <p:tgtEl>
                                              <p:spTgt spid="33"/>
                                            </p:tgtEl>
                                          </p:cBhvr>
                                        </p:animEffect>
                                        <p:anim calcmode="lin" valueType="num">
                                          <p:cBhvr>
                                            <p:cTn id="142" dur="1000" fill="hold"/>
                                            <p:tgtEl>
                                              <p:spTgt spid="33"/>
                                            </p:tgtEl>
                                            <p:attrNameLst>
                                              <p:attrName>ppt_x</p:attrName>
                                            </p:attrNameLst>
                                          </p:cBhvr>
                                          <p:tavLst>
                                            <p:tav tm="0">
                                              <p:val>
                                                <p:strVal val="#ppt_x"/>
                                              </p:val>
                                            </p:tav>
                                            <p:tav tm="100000">
                                              <p:val>
                                                <p:strVal val="#ppt_x"/>
                                              </p:val>
                                            </p:tav>
                                          </p:tavLst>
                                        </p:anim>
                                        <p:anim calcmode="lin" valueType="num">
                                          <p:cBhvr>
                                            <p:cTn id="1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7" presetClass="entr" presetSubtype="0" fill="hold" grpId="0" nodeType="click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1000"/>
                                            <p:tgtEl>
                                              <p:spTgt spid="34"/>
                                            </p:tgtEl>
                                          </p:cBhvr>
                                        </p:animEffect>
                                        <p:anim calcmode="lin" valueType="num">
                                          <p:cBhvr>
                                            <p:cTn id="149" dur="1000" fill="hold"/>
                                            <p:tgtEl>
                                              <p:spTgt spid="34"/>
                                            </p:tgtEl>
                                            <p:attrNameLst>
                                              <p:attrName>ppt_x</p:attrName>
                                            </p:attrNameLst>
                                          </p:cBhvr>
                                          <p:tavLst>
                                            <p:tav tm="0">
                                              <p:val>
                                                <p:strVal val="#ppt_x"/>
                                              </p:val>
                                            </p:tav>
                                            <p:tav tm="100000">
                                              <p:val>
                                                <p:strVal val="#ppt_x"/>
                                              </p:val>
                                            </p:tav>
                                          </p:tavLst>
                                        </p:anim>
                                        <p:anim calcmode="lin" valueType="num">
                                          <p:cBhvr>
                                            <p:cTn id="150" dur="1000" fill="hold"/>
                                            <p:tgtEl>
                                              <p:spTgt spid="34"/>
                                            </p:tgtEl>
                                            <p:attrNameLst>
                                              <p:attrName>ppt_y</p:attrName>
                                            </p:attrNameLst>
                                          </p:cBhvr>
                                          <p:tavLst>
                                            <p:tav tm="0">
                                              <p:val>
                                                <p:strVal val="#ppt_y-.1"/>
                                              </p:val>
                                            </p:tav>
                                            <p:tav tm="100000">
                                              <p:val>
                                                <p:strVal val="#ppt_y"/>
                                              </p:val>
                                            </p:tav>
                                          </p:tavLst>
                                        </p:anim>
                                      </p:childTnLst>
                                    </p:cTn>
                                  </p:par>
                                  <p:par>
                                    <p:cTn id="151" presetID="22" presetClass="entr" presetSubtype="4" fill="hold" nodeType="withEffect">
                                      <p:stCondLst>
                                        <p:cond delay="0"/>
                                      </p:stCondLst>
                                      <p:childTnLst>
                                        <p:set>
                                          <p:cBhvr>
                                            <p:cTn id="152" dur="1" fill="hold">
                                              <p:stCondLst>
                                                <p:cond delay="0"/>
                                              </p:stCondLst>
                                            </p:cTn>
                                            <p:tgtEl>
                                              <p:spTgt spid="35"/>
                                            </p:tgtEl>
                                            <p:attrNameLst>
                                              <p:attrName>style.visibility</p:attrName>
                                            </p:attrNameLst>
                                          </p:cBhvr>
                                          <p:to>
                                            <p:strVal val="visible"/>
                                          </p:to>
                                        </p:set>
                                        <p:animEffect transition="in" filter="wipe(down)">
                                          <p:cBhvr>
                                            <p:cTn id="153" dur="500"/>
                                            <p:tgtEl>
                                              <p:spTgt spid="35"/>
                                            </p:tgtEl>
                                          </p:cBhvr>
                                        </p:animEffect>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7" presetClass="entr" presetSubtype="0" fill="hold" grpId="0" nodeType="clickEffect">
                                      <p:stCondLst>
                                        <p:cond delay="0"/>
                                      </p:stCondLst>
                                      <p:childTnLst>
                                        <p:set>
                                          <p:cBhvr>
                                            <p:cTn id="164" dur="1" fill="hold">
                                              <p:stCondLst>
                                                <p:cond delay="0"/>
                                              </p:stCondLst>
                                            </p:cTn>
                                            <p:tgtEl>
                                              <p:spTgt spid="37"/>
                                            </p:tgtEl>
                                            <p:attrNameLst>
                                              <p:attrName>style.visibility</p:attrName>
                                            </p:attrNameLst>
                                          </p:cBhvr>
                                          <p:to>
                                            <p:strVal val="visible"/>
                                          </p:to>
                                        </p:set>
                                        <p:animEffect transition="in" filter="fade">
                                          <p:cBhvr>
                                            <p:cTn id="165" dur="1000"/>
                                            <p:tgtEl>
                                              <p:spTgt spid="37"/>
                                            </p:tgtEl>
                                          </p:cBhvr>
                                        </p:animEffect>
                                        <p:anim calcmode="lin" valueType="num">
                                          <p:cBhvr>
                                            <p:cTn id="166" dur="1000" fill="hold"/>
                                            <p:tgtEl>
                                              <p:spTgt spid="37"/>
                                            </p:tgtEl>
                                            <p:attrNameLst>
                                              <p:attrName>ppt_x</p:attrName>
                                            </p:attrNameLst>
                                          </p:cBhvr>
                                          <p:tavLst>
                                            <p:tav tm="0">
                                              <p:val>
                                                <p:strVal val="#ppt_x"/>
                                              </p:val>
                                            </p:tav>
                                            <p:tav tm="100000">
                                              <p:val>
                                                <p:strVal val="#ppt_x"/>
                                              </p:val>
                                            </p:tav>
                                          </p:tavLst>
                                        </p:anim>
                                        <p:anim calcmode="lin" valueType="num">
                                          <p:cBhvr>
                                            <p:cTn id="16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7" presetClass="entr" presetSubtype="0" fill="hold" grpId="0" nodeType="click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fade">
                                          <p:cBhvr>
                                            <p:cTn id="172" dur="1000"/>
                                            <p:tgtEl>
                                              <p:spTgt spid="38"/>
                                            </p:tgtEl>
                                          </p:cBhvr>
                                        </p:animEffect>
                                        <p:anim calcmode="lin" valueType="num">
                                          <p:cBhvr>
                                            <p:cTn id="173" dur="1000" fill="hold"/>
                                            <p:tgtEl>
                                              <p:spTgt spid="38"/>
                                            </p:tgtEl>
                                            <p:attrNameLst>
                                              <p:attrName>ppt_x</p:attrName>
                                            </p:attrNameLst>
                                          </p:cBhvr>
                                          <p:tavLst>
                                            <p:tav tm="0">
                                              <p:val>
                                                <p:strVal val="#ppt_x"/>
                                              </p:val>
                                            </p:tav>
                                            <p:tav tm="100000">
                                              <p:val>
                                                <p:strVal val="#ppt_x"/>
                                              </p:val>
                                            </p:tav>
                                          </p:tavLst>
                                        </p:anim>
                                        <p:anim calcmode="lin" valueType="num">
                                          <p:cBhvr>
                                            <p:cTn id="1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7" presetClass="entr" presetSubtype="0" fill="hold" grpId="0" nodeType="clickEffect">
                                      <p:stCondLst>
                                        <p:cond delay="0"/>
                                      </p:stCondLst>
                                      <p:childTnLst>
                                        <p:set>
                                          <p:cBhvr>
                                            <p:cTn id="178" dur="1" fill="hold">
                                              <p:stCondLst>
                                                <p:cond delay="0"/>
                                              </p:stCondLst>
                                            </p:cTn>
                                            <p:tgtEl>
                                              <p:spTgt spid="39"/>
                                            </p:tgtEl>
                                            <p:attrNameLst>
                                              <p:attrName>style.visibility</p:attrName>
                                            </p:attrNameLst>
                                          </p:cBhvr>
                                          <p:to>
                                            <p:strVal val="visible"/>
                                          </p:to>
                                        </p:set>
                                        <p:animEffect transition="in" filter="fade">
                                          <p:cBhvr>
                                            <p:cTn id="179" dur="1000"/>
                                            <p:tgtEl>
                                              <p:spTgt spid="39"/>
                                            </p:tgtEl>
                                          </p:cBhvr>
                                        </p:animEffect>
                                        <p:anim calcmode="lin" valueType="num">
                                          <p:cBhvr>
                                            <p:cTn id="180" dur="1000" fill="hold"/>
                                            <p:tgtEl>
                                              <p:spTgt spid="39"/>
                                            </p:tgtEl>
                                            <p:attrNameLst>
                                              <p:attrName>ppt_x</p:attrName>
                                            </p:attrNameLst>
                                          </p:cBhvr>
                                          <p:tavLst>
                                            <p:tav tm="0">
                                              <p:val>
                                                <p:strVal val="#ppt_x"/>
                                              </p:val>
                                            </p:tav>
                                            <p:tav tm="100000">
                                              <p:val>
                                                <p:strVal val="#ppt_x"/>
                                              </p:val>
                                            </p:tav>
                                          </p:tavLst>
                                        </p:anim>
                                        <p:anim calcmode="lin" valueType="num">
                                          <p:cBhvr>
                                            <p:cTn id="18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7" presetClass="entr" presetSubtype="0" fill="hold" grpId="0" nodeType="clickEffect">
                                      <p:stCondLst>
                                        <p:cond delay="0"/>
                                      </p:stCondLst>
                                      <p:childTnLst>
                                        <p:set>
                                          <p:cBhvr>
                                            <p:cTn id="185" dur="1" fill="hold">
                                              <p:stCondLst>
                                                <p:cond delay="0"/>
                                              </p:stCondLst>
                                            </p:cTn>
                                            <p:tgtEl>
                                              <p:spTgt spid="42"/>
                                            </p:tgtEl>
                                            <p:attrNameLst>
                                              <p:attrName>style.visibility</p:attrName>
                                            </p:attrNameLst>
                                          </p:cBhvr>
                                          <p:to>
                                            <p:strVal val="visible"/>
                                          </p:to>
                                        </p:set>
                                        <p:animEffect transition="in" filter="fade">
                                          <p:cBhvr>
                                            <p:cTn id="186" dur="1000"/>
                                            <p:tgtEl>
                                              <p:spTgt spid="42"/>
                                            </p:tgtEl>
                                          </p:cBhvr>
                                        </p:animEffect>
                                        <p:anim calcmode="lin" valueType="num">
                                          <p:cBhvr>
                                            <p:cTn id="187" dur="1000" fill="hold"/>
                                            <p:tgtEl>
                                              <p:spTgt spid="42"/>
                                            </p:tgtEl>
                                            <p:attrNameLst>
                                              <p:attrName>ppt_x</p:attrName>
                                            </p:attrNameLst>
                                          </p:cBhvr>
                                          <p:tavLst>
                                            <p:tav tm="0">
                                              <p:val>
                                                <p:strVal val="#ppt_x"/>
                                              </p:val>
                                            </p:tav>
                                            <p:tav tm="100000">
                                              <p:val>
                                                <p:strVal val="#ppt_x"/>
                                              </p:val>
                                            </p:tav>
                                          </p:tavLst>
                                        </p:anim>
                                        <p:anim calcmode="lin" valueType="num">
                                          <p:cBhvr>
                                            <p:cTn id="18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7" presetClass="entr" presetSubtype="0" fill="hold" grpId="0" nodeType="click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fade">
                                          <p:cBhvr>
                                            <p:cTn id="193" dur="1000"/>
                                            <p:tgtEl>
                                              <p:spTgt spid="43"/>
                                            </p:tgtEl>
                                          </p:cBhvr>
                                        </p:animEffect>
                                        <p:anim calcmode="lin" valueType="num">
                                          <p:cBhvr>
                                            <p:cTn id="194" dur="1000" fill="hold"/>
                                            <p:tgtEl>
                                              <p:spTgt spid="43"/>
                                            </p:tgtEl>
                                            <p:attrNameLst>
                                              <p:attrName>ppt_x</p:attrName>
                                            </p:attrNameLst>
                                          </p:cBhvr>
                                          <p:tavLst>
                                            <p:tav tm="0">
                                              <p:val>
                                                <p:strVal val="#ppt_x"/>
                                              </p:val>
                                            </p:tav>
                                            <p:tav tm="100000">
                                              <p:val>
                                                <p:strVal val="#ppt_x"/>
                                              </p:val>
                                            </p:tav>
                                          </p:tavLst>
                                        </p:anim>
                                        <p:anim calcmode="lin" valueType="num">
                                          <p:cBhvr>
                                            <p:cTn id="19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7" presetClass="entr" presetSubtype="0" fill="hold" grpId="0" nodeType="clickEffect">
                                      <p:stCondLst>
                                        <p:cond delay="0"/>
                                      </p:stCondLst>
                                      <p:childTnLst>
                                        <p:set>
                                          <p:cBhvr>
                                            <p:cTn id="199" dur="1" fill="hold">
                                              <p:stCondLst>
                                                <p:cond delay="0"/>
                                              </p:stCondLst>
                                            </p:cTn>
                                            <p:tgtEl>
                                              <p:spTgt spid="44"/>
                                            </p:tgtEl>
                                            <p:attrNameLst>
                                              <p:attrName>style.visibility</p:attrName>
                                            </p:attrNameLst>
                                          </p:cBhvr>
                                          <p:to>
                                            <p:strVal val="visible"/>
                                          </p:to>
                                        </p:set>
                                        <p:animEffect transition="in" filter="fade">
                                          <p:cBhvr>
                                            <p:cTn id="200" dur="1000"/>
                                            <p:tgtEl>
                                              <p:spTgt spid="44"/>
                                            </p:tgtEl>
                                          </p:cBhvr>
                                        </p:animEffect>
                                        <p:anim calcmode="lin" valueType="num">
                                          <p:cBhvr>
                                            <p:cTn id="201" dur="1000" fill="hold"/>
                                            <p:tgtEl>
                                              <p:spTgt spid="44"/>
                                            </p:tgtEl>
                                            <p:attrNameLst>
                                              <p:attrName>ppt_x</p:attrName>
                                            </p:attrNameLst>
                                          </p:cBhvr>
                                          <p:tavLst>
                                            <p:tav tm="0">
                                              <p:val>
                                                <p:strVal val="#ppt_x"/>
                                              </p:val>
                                            </p:tav>
                                            <p:tav tm="100000">
                                              <p:val>
                                                <p:strVal val="#ppt_x"/>
                                              </p:val>
                                            </p:tav>
                                          </p:tavLst>
                                        </p:anim>
                                        <p:anim calcmode="lin" valueType="num">
                                          <p:cBhvr>
                                            <p:cTn id="20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7" presetClass="entr" presetSubtype="0" fill="hold" grpId="0" nodeType="click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1000"/>
                                            <p:tgtEl>
                                              <p:spTgt spid="45"/>
                                            </p:tgtEl>
                                          </p:cBhvr>
                                        </p:animEffect>
                                        <p:anim calcmode="lin" valueType="num">
                                          <p:cBhvr>
                                            <p:cTn id="208" dur="1000" fill="hold"/>
                                            <p:tgtEl>
                                              <p:spTgt spid="45"/>
                                            </p:tgtEl>
                                            <p:attrNameLst>
                                              <p:attrName>ppt_x</p:attrName>
                                            </p:attrNameLst>
                                          </p:cBhvr>
                                          <p:tavLst>
                                            <p:tav tm="0">
                                              <p:val>
                                                <p:strVal val="#ppt_x"/>
                                              </p:val>
                                            </p:tav>
                                            <p:tav tm="100000">
                                              <p:val>
                                                <p:strVal val="#ppt_x"/>
                                              </p:val>
                                            </p:tav>
                                          </p:tavLst>
                                        </p:anim>
                                        <p:anim calcmode="lin" valueType="num">
                                          <p:cBhvr>
                                            <p:cTn id="209" dur="1000" fill="hold"/>
                                            <p:tgtEl>
                                              <p:spTgt spid="45"/>
                                            </p:tgtEl>
                                            <p:attrNameLst>
                                              <p:attrName>ppt_y</p:attrName>
                                            </p:attrNameLst>
                                          </p:cBhvr>
                                          <p:tavLst>
                                            <p:tav tm="0">
                                              <p:val>
                                                <p:strVal val="#ppt_y-.1"/>
                                              </p:val>
                                            </p:tav>
                                            <p:tav tm="100000">
                                              <p:val>
                                                <p:strVal val="#ppt_y"/>
                                              </p:val>
                                            </p:tav>
                                          </p:tavLst>
                                        </p:anim>
                                      </p:childTnLst>
                                    </p:cTn>
                                  </p:par>
                                  <p:par>
                                    <p:cTn id="210" presetID="22" presetClass="entr" presetSubtype="4" fill="hold" nodeType="withEffect">
                                      <p:stCondLst>
                                        <p:cond delay="0"/>
                                      </p:stCondLst>
                                      <p:childTnLst>
                                        <p:set>
                                          <p:cBhvr>
                                            <p:cTn id="211" dur="1" fill="hold">
                                              <p:stCondLst>
                                                <p:cond delay="0"/>
                                              </p:stCondLst>
                                            </p:cTn>
                                            <p:tgtEl>
                                              <p:spTgt spid="46"/>
                                            </p:tgtEl>
                                            <p:attrNameLst>
                                              <p:attrName>style.visibility</p:attrName>
                                            </p:attrNameLst>
                                          </p:cBhvr>
                                          <p:to>
                                            <p:strVal val="visible"/>
                                          </p:to>
                                        </p:set>
                                        <p:animEffect transition="in" filter="wipe(down)">
                                          <p:cBhvr>
                                            <p:cTn id="212" dur="500"/>
                                            <p:tgtEl>
                                              <p:spTgt spid="46"/>
                                            </p:tgtEl>
                                          </p:cBhvr>
                                        </p:animEffect>
                                      </p:childTnLst>
                                    </p:cTn>
                                  </p:par>
                                </p:childTnLst>
                              </p:cTn>
                            </p:par>
                          </p:childTnLst>
                        </p:cTn>
                      </p:par>
                      <p:par>
                        <p:cTn id="213" fill="hold">
                          <p:stCondLst>
                            <p:cond delay="indefinite"/>
                          </p:stCondLst>
                          <p:childTnLst>
                            <p:par>
                              <p:cTn id="214" fill="hold">
                                <p:stCondLst>
                                  <p:cond delay="0"/>
                                </p:stCondLst>
                                <p:childTnLst>
                                  <p:par>
                                    <p:cTn id="215" presetID="47" presetClass="entr" presetSubtype="0" fill="hold" grpId="0" nodeType="clickEffect">
                                      <p:stCondLst>
                                        <p:cond delay="0"/>
                                      </p:stCondLst>
                                      <p:childTnLst>
                                        <p:set>
                                          <p:cBhvr>
                                            <p:cTn id="216" dur="1" fill="hold">
                                              <p:stCondLst>
                                                <p:cond delay="0"/>
                                              </p:stCondLst>
                                            </p:cTn>
                                            <p:tgtEl>
                                              <p:spTgt spid="95"/>
                                            </p:tgtEl>
                                            <p:attrNameLst>
                                              <p:attrName>style.visibility</p:attrName>
                                            </p:attrNameLst>
                                          </p:cBhvr>
                                          <p:to>
                                            <p:strVal val="visible"/>
                                          </p:to>
                                        </p:set>
                                        <p:animEffect transition="in" filter="fade">
                                          <p:cBhvr>
                                            <p:cTn id="217" dur="1000"/>
                                            <p:tgtEl>
                                              <p:spTgt spid="95"/>
                                            </p:tgtEl>
                                          </p:cBhvr>
                                        </p:animEffect>
                                        <p:anim calcmode="lin" valueType="num">
                                          <p:cBhvr>
                                            <p:cTn id="218" dur="1000" fill="hold"/>
                                            <p:tgtEl>
                                              <p:spTgt spid="95"/>
                                            </p:tgtEl>
                                            <p:attrNameLst>
                                              <p:attrName>ppt_x</p:attrName>
                                            </p:attrNameLst>
                                          </p:cBhvr>
                                          <p:tavLst>
                                            <p:tav tm="0">
                                              <p:val>
                                                <p:strVal val="#ppt_x"/>
                                              </p:val>
                                            </p:tav>
                                            <p:tav tm="100000">
                                              <p:val>
                                                <p:strVal val="#ppt_x"/>
                                              </p:val>
                                            </p:tav>
                                          </p:tavLst>
                                        </p:anim>
                                        <p:anim calcmode="lin" valueType="num">
                                          <p:cBhvr>
                                            <p:cTn id="21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7" presetClass="entr" presetSubtype="0" fill="hold" grpId="0" nodeType="clickEffect">
                                      <p:stCondLst>
                                        <p:cond delay="0"/>
                                      </p:stCondLst>
                                      <p:childTnLst>
                                        <p:set>
                                          <p:cBhvr>
                                            <p:cTn id="223" dur="1" fill="hold">
                                              <p:stCondLst>
                                                <p:cond delay="0"/>
                                              </p:stCondLst>
                                            </p:cTn>
                                            <p:tgtEl>
                                              <p:spTgt spid="96"/>
                                            </p:tgtEl>
                                            <p:attrNameLst>
                                              <p:attrName>style.visibility</p:attrName>
                                            </p:attrNameLst>
                                          </p:cBhvr>
                                          <p:to>
                                            <p:strVal val="visible"/>
                                          </p:to>
                                        </p:set>
                                        <p:animEffect transition="in" filter="fade">
                                          <p:cBhvr>
                                            <p:cTn id="224" dur="1000"/>
                                            <p:tgtEl>
                                              <p:spTgt spid="96"/>
                                            </p:tgtEl>
                                          </p:cBhvr>
                                        </p:animEffect>
                                        <p:anim calcmode="lin" valueType="num">
                                          <p:cBhvr>
                                            <p:cTn id="225" dur="1000" fill="hold"/>
                                            <p:tgtEl>
                                              <p:spTgt spid="96"/>
                                            </p:tgtEl>
                                            <p:attrNameLst>
                                              <p:attrName>ppt_x</p:attrName>
                                            </p:attrNameLst>
                                          </p:cBhvr>
                                          <p:tavLst>
                                            <p:tav tm="0">
                                              <p:val>
                                                <p:strVal val="#ppt_x"/>
                                              </p:val>
                                            </p:tav>
                                            <p:tav tm="100000">
                                              <p:val>
                                                <p:strVal val="#ppt_x"/>
                                              </p:val>
                                            </p:tav>
                                          </p:tavLst>
                                        </p:anim>
                                        <p:anim calcmode="lin" valueType="num">
                                          <p:cBhvr>
                                            <p:cTn id="226"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7" presetClass="entr" presetSubtype="0" fill="hold" grpId="0" nodeType="clickEffect">
                                      <p:stCondLst>
                                        <p:cond delay="0"/>
                                      </p:stCondLst>
                                      <p:childTnLst>
                                        <p:set>
                                          <p:cBhvr>
                                            <p:cTn id="230" dur="1" fill="hold">
                                              <p:stCondLst>
                                                <p:cond delay="0"/>
                                              </p:stCondLst>
                                            </p:cTn>
                                            <p:tgtEl>
                                              <p:spTgt spid="97"/>
                                            </p:tgtEl>
                                            <p:attrNameLst>
                                              <p:attrName>style.visibility</p:attrName>
                                            </p:attrNameLst>
                                          </p:cBhvr>
                                          <p:to>
                                            <p:strVal val="visible"/>
                                          </p:to>
                                        </p:set>
                                        <p:animEffect transition="in" filter="fade">
                                          <p:cBhvr>
                                            <p:cTn id="231" dur="1000"/>
                                            <p:tgtEl>
                                              <p:spTgt spid="97"/>
                                            </p:tgtEl>
                                          </p:cBhvr>
                                        </p:animEffect>
                                        <p:anim calcmode="lin" valueType="num">
                                          <p:cBhvr>
                                            <p:cTn id="232" dur="1000" fill="hold"/>
                                            <p:tgtEl>
                                              <p:spTgt spid="97"/>
                                            </p:tgtEl>
                                            <p:attrNameLst>
                                              <p:attrName>ppt_x</p:attrName>
                                            </p:attrNameLst>
                                          </p:cBhvr>
                                          <p:tavLst>
                                            <p:tav tm="0">
                                              <p:val>
                                                <p:strVal val="#ppt_x"/>
                                              </p:val>
                                            </p:tav>
                                            <p:tav tm="100000">
                                              <p:val>
                                                <p:strVal val="#ppt_x"/>
                                              </p:val>
                                            </p:tav>
                                          </p:tavLst>
                                        </p:anim>
                                        <p:anim calcmode="lin" valueType="num">
                                          <p:cBhvr>
                                            <p:cTn id="2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7" presetClass="entr" presetSubtype="0" fill="hold" grpId="0" nodeType="clickEffect">
                                      <p:stCondLst>
                                        <p:cond delay="0"/>
                                      </p:stCondLst>
                                      <p:childTnLst>
                                        <p:set>
                                          <p:cBhvr>
                                            <p:cTn id="237" dur="1" fill="hold">
                                              <p:stCondLst>
                                                <p:cond delay="0"/>
                                              </p:stCondLst>
                                            </p:cTn>
                                            <p:tgtEl>
                                              <p:spTgt spid="98"/>
                                            </p:tgtEl>
                                            <p:attrNameLst>
                                              <p:attrName>style.visibility</p:attrName>
                                            </p:attrNameLst>
                                          </p:cBhvr>
                                          <p:to>
                                            <p:strVal val="visible"/>
                                          </p:to>
                                        </p:set>
                                        <p:animEffect transition="in" filter="fade">
                                          <p:cBhvr>
                                            <p:cTn id="238" dur="1000"/>
                                            <p:tgtEl>
                                              <p:spTgt spid="98"/>
                                            </p:tgtEl>
                                          </p:cBhvr>
                                        </p:animEffect>
                                        <p:anim calcmode="lin" valueType="num">
                                          <p:cBhvr>
                                            <p:cTn id="239" dur="1000" fill="hold"/>
                                            <p:tgtEl>
                                              <p:spTgt spid="98"/>
                                            </p:tgtEl>
                                            <p:attrNameLst>
                                              <p:attrName>ppt_x</p:attrName>
                                            </p:attrNameLst>
                                          </p:cBhvr>
                                          <p:tavLst>
                                            <p:tav tm="0">
                                              <p:val>
                                                <p:strVal val="#ppt_x"/>
                                              </p:val>
                                            </p:tav>
                                            <p:tav tm="100000">
                                              <p:val>
                                                <p:strVal val="#ppt_x"/>
                                              </p:val>
                                            </p:tav>
                                          </p:tavLst>
                                        </p:anim>
                                        <p:anim calcmode="lin" valueType="num">
                                          <p:cBhvr>
                                            <p:cTn id="240"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2" grpId="0"/>
          <p:bldP spid="13" grpId="0"/>
          <p:bldP spid="14" grpId="0"/>
          <p:bldP spid="15" grpId="0"/>
          <p:bldP spid="16" grpId="0"/>
          <p:bldP spid="28" grpId="0"/>
          <p:bldP spid="29" grpId="0"/>
          <p:bldP spid="30" grpId="0"/>
          <p:bldP spid="31" grpId="0"/>
          <p:bldP spid="32" grpId="0"/>
          <p:bldP spid="33" grpId="0"/>
          <p:bldP spid="34" grpId="0"/>
          <p:bldP spid="36" grpId="0"/>
          <p:bldP spid="37" grpId="0"/>
          <p:bldP spid="38" grpId="0"/>
          <p:bldP spid="39" grpId="0"/>
          <p:bldP spid="42" grpId="0"/>
          <p:bldP spid="43" grpId="0"/>
          <p:bldP spid="44" grpId="0"/>
          <p:bldP spid="45" grpId="0"/>
          <p:bldP spid="95" grpId="0"/>
          <p:bldP spid="96" grpId="0"/>
          <p:bldP spid="97" grpId="0"/>
          <p:bldP spid="9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0-#ppt_w/2"/>
                                              </p:val>
                                            </p:tav>
                                            <p:tav tm="100000">
                                              <p:val>
                                                <p:strVal val="#ppt_x"/>
                                              </p:val>
                                            </p:tav>
                                          </p:tavLst>
                                        </p:anim>
                                        <p:anim calcmode="lin" valueType="num">
                                          <p:cBhvr additive="base">
                                            <p:cTn id="8" dur="1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down)">
                                          <p:cBhvr>
                                            <p:cTn id="18" dur="500"/>
                                            <p:tgtEl>
                                              <p:spTgt spid="79"/>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1000"/>
                                            <p:tgtEl>
                                              <p:spTgt spid="15"/>
                                            </p:tgtEl>
                                          </p:cBhvr>
                                        </p:animEffect>
                                        <p:anim calcmode="lin" valueType="num">
                                          <p:cBhvr>
                                            <p:cTn id="90" dur="1000" fill="hold"/>
                                            <p:tgtEl>
                                              <p:spTgt spid="15"/>
                                            </p:tgtEl>
                                            <p:attrNameLst>
                                              <p:attrName>ppt_x</p:attrName>
                                            </p:attrNameLst>
                                          </p:cBhvr>
                                          <p:tavLst>
                                            <p:tav tm="0">
                                              <p:val>
                                                <p:strVal val="#ppt_x"/>
                                              </p:val>
                                            </p:tav>
                                            <p:tav tm="100000">
                                              <p:val>
                                                <p:strVal val="#ppt_x"/>
                                              </p:val>
                                            </p:tav>
                                          </p:tavLst>
                                        </p:anim>
                                        <p:anim calcmode="lin" valueType="num">
                                          <p:cBhvr>
                                            <p:cTn id="9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ntr" presetSubtype="0"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1000"/>
                                            <p:tgtEl>
                                              <p:spTgt spid="16"/>
                                            </p:tgtEl>
                                          </p:cBhvr>
                                        </p:animEffect>
                                        <p:anim calcmode="lin" valueType="num">
                                          <p:cBhvr>
                                            <p:cTn id="97" dur="1000" fill="hold"/>
                                            <p:tgtEl>
                                              <p:spTgt spid="16"/>
                                            </p:tgtEl>
                                            <p:attrNameLst>
                                              <p:attrName>ppt_x</p:attrName>
                                            </p:attrNameLst>
                                          </p:cBhvr>
                                          <p:tavLst>
                                            <p:tav tm="0">
                                              <p:val>
                                                <p:strVal val="#ppt_x"/>
                                              </p:val>
                                            </p:tav>
                                            <p:tav tm="100000">
                                              <p:val>
                                                <p:strVal val="#ppt_x"/>
                                              </p:val>
                                            </p:tav>
                                          </p:tavLst>
                                        </p:anim>
                                        <p:anim calcmode="lin" valueType="num">
                                          <p:cBhvr>
                                            <p:cTn id="98" dur="1000" fill="hold"/>
                                            <p:tgtEl>
                                              <p:spTgt spid="16"/>
                                            </p:tgtEl>
                                            <p:attrNameLst>
                                              <p:attrName>ppt_y</p:attrName>
                                            </p:attrNameLst>
                                          </p:cBhvr>
                                          <p:tavLst>
                                            <p:tav tm="0">
                                              <p:val>
                                                <p:strVal val="#ppt_y-.1"/>
                                              </p:val>
                                            </p:tav>
                                            <p:tav tm="100000">
                                              <p:val>
                                                <p:strVal val="#ppt_y"/>
                                              </p:val>
                                            </p:tav>
                                          </p:tavLst>
                                        </p:anim>
                                      </p:childTnLst>
                                    </p:cTn>
                                  </p:par>
                                  <p:par>
                                    <p:cTn id="99" presetID="22" presetClass="entr" presetSubtype="4"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down)">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1000"/>
                                            <p:tgtEl>
                                              <p:spTgt spid="28"/>
                                            </p:tgtEl>
                                          </p:cBhvr>
                                        </p:animEffect>
                                        <p:anim calcmode="lin" valueType="num">
                                          <p:cBhvr>
                                            <p:cTn id="107" dur="1000" fill="hold"/>
                                            <p:tgtEl>
                                              <p:spTgt spid="28"/>
                                            </p:tgtEl>
                                            <p:attrNameLst>
                                              <p:attrName>ppt_x</p:attrName>
                                            </p:attrNameLst>
                                          </p:cBhvr>
                                          <p:tavLst>
                                            <p:tav tm="0">
                                              <p:val>
                                                <p:strVal val="#ppt_x"/>
                                              </p:val>
                                            </p:tav>
                                            <p:tav tm="100000">
                                              <p:val>
                                                <p:strVal val="#ppt_x"/>
                                              </p:val>
                                            </p:tav>
                                          </p:tavLst>
                                        </p:anim>
                                        <p:anim calcmode="lin" valueType="num">
                                          <p:cBhvr>
                                            <p:cTn id="10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fade">
                                          <p:cBhvr>
                                            <p:cTn id="113" dur="1000"/>
                                            <p:tgtEl>
                                              <p:spTgt spid="29"/>
                                            </p:tgtEl>
                                          </p:cBhvr>
                                        </p:animEffect>
                                        <p:anim calcmode="lin" valueType="num">
                                          <p:cBhvr>
                                            <p:cTn id="114" dur="1000" fill="hold"/>
                                            <p:tgtEl>
                                              <p:spTgt spid="29"/>
                                            </p:tgtEl>
                                            <p:attrNameLst>
                                              <p:attrName>ppt_x</p:attrName>
                                            </p:attrNameLst>
                                          </p:cBhvr>
                                          <p:tavLst>
                                            <p:tav tm="0">
                                              <p:val>
                                                <p:strVal val="#ppt_x"/>
                                              </p:val>
                                            </p:tav>
                                            <p:tav tm="100000">
                                              <p:val>
                                                <p:strVal val="#ppt_x"/>
                                              </p:val>
                                            </p:tav>
                                          </p:tavLst>
                                        </p:anim>
                                        <p:anim calcmode="lin" valueType="num">
                                          <p:cBhvr>
                                            <p:cTn id="11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7" presetClass="entr" presetSubtype="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1000"/>
                                            <p:tgtEl>
                                              <p:spTgt spid="30"/>
                                            </p:tgtEl>
                                          </p:cBhvr>
                                        </p:animEffect>
                                        <p:anim calcmode="lin" valueType="num">
                                          <p:cBhvr>
                                            <p:cTn id="121" dur="1000" fill="hold"/>
                                            <p:tgtEl>
                                              <p:spTgt spid="30"/>
                                            </p:tgtEl>
                                            <p:attrNameLst>
                                              <p:attrName>ppt_x</p:attrName>
                                            </p:attrNameLst>
                                          </p:cBhvr>
                                          <p:tavLst>
                                            <p:tav tm="0">
                                              <p:val>
                                                <p:strVal val="#ppt_x"/>
                                              </p:val>
                                            </p:tav>
                                            <p:tav tm="100000">
                                              <p:val>
                                                <p:strVal val="#ppt_x"/>
                                              </p:val>
                                            </p:tav>
                                          </p:tavLst>
                                        </p:anim>
                                        <p:anim calcmode="lin" valueType="num">
                                          <p:cBhvr>
                                            <p:cTn id="1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1000"/>
                                            <p:tgtEl>
                                              <p:spTgt spid="31"/>
                                            </p:tgtEl>
                                          </p:cBhvr>
                                        </p:animEffect>
                                        <p:anim calcmode="lin" valueType="num">
                                          <p:cBhvr>
                                            <p:cTn id="128" dur="1000" fill="hold"/>
                                            <p:tgtEl>
                                              <p:spTgt spid="31"/>
                                            </p:tgtEl>
                                            <p:attrNameLst>
                                              <p:attrName>ppt_x</p:attrName>
                                            </p:attrNameLst>
                                          </p:cBhvr>
                                          <p:tavLst>
                                            <p:tav tm="0">
                                              <p:val>
                                                <p:strVal val="#ppt_x"/>
                                              </p:val>
                                            </p:tav>
                                            <p:tav tm="100000">
                                              <p:val>
                                                <p:strVal val="#ppt_x"/>
                                              </p:val>
                                            </p:tav>
                                          </p:tavLst>
                                        </p:anim>
                                        <p:anim calcmode="lin" valueType="num">
                                          <p:cBhvr>
                                            <p:cTn id="12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fade">
                                          <p:cBhvr>
                                            <p:cTn id="134" dur="1000"/>
                                            <p:tgtEl>
                                              <p:spTgt spid="32"/>
                                            </p:tgtEl>
                                          </p:cBhvr>
                                        </p:animEffect>
                                        <p:anim calcmode="lin" valueType="num">
                                          <p:cBhvr>
                                            <p:cTn id="135" dur="1000" fill="hold"/>
                                            <p:tgtEl>
                                              <p:spTgt spid="32"/>
                                            </p:tgtEl>
                                            <p:attrNameLst>
                                              <p:attrName>ppt_x</p:attrName>
                                            </p:attrNameLst>
                                          </p:cBhvr>
                                          <p:tavLst>
                                            <p:tav tm="0">
                                              <p:val>
                                                <p:strVal val="#ppt_x"/>
                                              </p:val>
                                            </p:tav>
                                            <p:tav tm="100000">
                                              <p:val>
                                                <p:strVal val="#ppt_x"/>
                                              </p:val>
                                            </p:tav>
                                          </p:tavLst>
                                        </p:anim>
                                        <p:anim calcmode="lin" valueType="num">
                                          <p:cBhvr>
                                            <p:cTn id="1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7" presetClass="entr" presetSubtype="0" fill="hold" grpId="0" nodeType="click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1000"/>
                                            <p:tgtEl>
                                              <p:spTgt spid="33"/>
                                            </p:tgtEl>
                                          </p:cBhvr>
                                        </p:animEffect>
                                        <p:anim calcmode="lin" valueType="num">
                                          <p:cBhvr>
                                            <p:cTn id="142" dur="1000" fill="hold"/>
                                            <p:tgtEl>
                                              <p:spTgt spid="33"/>
                                            </p:tgtEl>
                                            <p:attrNameLst>
                                              <p:attrName>ppt_x</p:attrName>
                                            </p:attrNameLst>
                                          </p:cBhvr>
                                          <p:tavLst>
                                            <p:tav tm="0">
                                              <p:val>
                                                <p:strVal val="#ppt_x"/>
                                              </p:val>
                                            </p:tav>
                                            <p:tav tm="100000">
                                              <p:val>
                                                <p:strVal val="#ppt_x"/>
                                              </p:val>
                                            </p:tav>
                                          </p:tavLst>
                                        </p:anim>
                                        <p:anim calcmode="lin" valueType="num">
                                          <p:cBhvr>
                                            <p:cTn id="1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7" presetClass="entr" presetSubtype="0" fill="hold" grpId="0" nodeType="click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1000"/>
                                            <p:tgtEl>
                                              <p:spTgt spid="34"/>
                                            </p:tgtEl>
                                          </p:cBhvr>
                                        </p:animEffect>
                                        <p:anim calcmode="lin" valueType="num">
                                          <p:cBhvr>
                                            <p:cTn id="149" dur="1000" fill="hold"/>
                                            <p:tgtEl>
                                              <p:spTgt spid="34"/>
                                            </p:tgtEl>
                                            <p:attrNameLst>
                                              <p:attrName>ppt_x</p:attrName>
                                            </p:attrNameLst>
                                          </p:cBhvr>
                                          <p:tavLst>
                                            <p:tav tm="0">
                                              <p:val>
                                                <p:strVal val="#ppt_x"/>
                                              </p:val>
                                            </p:tav>
                                            <p:tav tm="100000">
                                              <p:val>
                                                <p:strVal val="#ppt_x"/>
                                              </p:val>
                                            </p:tav>
                                          </p:tavLst>
                                        </p:anim>
                                        <p:anim calcmode="lin" valueType="num">
                                          <p:cBhvr>
                                            <p:cTn id="150" dur="1000" fill="hold"/>
                                            <p:tgtEl>
                                              <p:spTgt spid="34"/>
                                            </p:tgtEl>
                                            <p:attrNameLst>
                                              <p:attrName>ppt_y</p:attrName>
                                            </p:attrNameLst>
                                          </p:cBhvr>
                                          <p:tavLst>
                                            <p:tav tm="0">
                                              <p:val>
                                                <p:strVal val="#ppt_y-.1"/>
                                              </p:val>
                                            </p:tav>
                                            <p:tav tm="100000">
                                              <p:val>
                                                <p:strVal val="#ppt_y"/>
                                              </p:val>
                                            </p:tav>
                                          </p:tavLst>
                                        </p:anim>
                                      </p:childTnLst>
                                    </p:cTn>
                                  </p:par>
                                  <p:par>
                                    <p:cTn id="151" presetID="22" presetClass="entr" presetSubtype="4" fill="hold" nodeType="withEffect">
                                      <p:stCondLst>
                                        <p:cond delay="0"/>
                                      </p:stCondLst>
                                      <p:childTnLst>
                                        <p:set>
                                          <p:cBhvr>
                                            <p:cTn id="152" dur="1" fill="hold">
                                              <p:stCondLst>
                                                <p:cond delay="0"/>
                                              </p:stCondLst>
                                            </p:cTn>
                                            <p:tgtEl>
                                              <p:spTgt spid="35"/>
                                            </p:tgtEl>
                                            <p:attrNameLst>
                                              <p:attrName>style.visibility</p:attrName>
                                            </p:attrNameLst>
                                          </p:cBhvr>
                                          <p:to>
                                            <p:strVal val="visible"/>
                                          </p:to>
                                        </p:set>
                                        <p:animEffect transition="in" filter="wipe(down)">
                                          <p:cBhvr>
                                            <p:cTn id="153" dur="500"/>
                                            <p:tgtEl>
                                              <p:spTgt spid="35"/>
                                            </p:tgtEl>
                                          </p:cBhvr>
                                        </p:animEffect>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36"/>
                                            </p:tgtEl>
                                            <p:attrNameLst>
                                              <p:attrName>style.visibility</p:attrName>
                                            </p:attrNameLst>
                                          </p:cBhvr>
                                          <p:to>
                                            <p:strVal val="visible"/>
                                          </p:to>
                                        </p:set>
                                        <p:animEffect transition="in" filter="fade">
                                          <p:cBhvr>
                                            <p:cTn id="158" dur="1000"/>
                                            <p:tgtEl>
                                              <p:spTgt spid="36"/>
                                            </p:tgtEl>
                                          </p:cBhvr>
                                        </p:animEffect>
                                        <p:anim calcmode="lin" valueType="num">
                                          <p:cBhvr>
                                            <p:cTn id="159" dur="1000" fill="hold"/>
                                            <p:tgtEl>
                                              <p:spTgt spid="36"/>
                                            </p:tgtEl>
                                            <p:attrNameLst>
                                              <p:attrName>ppt_x</p:attrName>
                                            </p:attrNameLst>
                                          </p:cBhvr>
                                          <p:tavLst>
                                            <p:tav tm="0">
                                              <p:val>
                                                <p:strVal val="#ppt_x"/>
                                              </p:val>
                                            </p:tav>
                                            <p:tav tm="100000">
                                              <p:val>
                                                <p:strVal val="#ppt_x"/>
                                              </p:val>
                                            </p:tav>
                                          </p:tavLst>
                                        </p:anim>
                                        <p:anim calcmode="lin" valueType="num">
                                          <p:cBhvr>
                                            <p:cTn id="16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7" presetClass="entr" presetSubtype="0" fill="hold" grpId="0" nodeType="clickEffect">
                                      <p:stCondLst>
                                        <p:cond delay="0"/>
                                      </p:stCondLst>
                                      <p:childTnLst>
                                        <p:set>
                                          <p:cBhvr>
                                            <p:cTn id="164" dur="1" fill="hold">
                                              <p:stCondLst>
                                                <p:cond delay="0"/>
                                              </p:stCondLst>
                                            </p:cTn>
                                            <p:tgtEl>
                                              <p:spTgt spid="37"/>
                                            </p:tgtEl>
                                            <p:attrNameLst>
                                              <p:attrName>style.visibility</p:attrName>
                                            </p:attrNameLst>
                                          </p:cBhvr>
                                          <p:to>
                                            <p:strVal val="visible"/>
                                          </p:to>
                                        </p:set>
                                        <p:animEffect transition="in" filter="fade">
                                          <p:cBhvr>
                                            <p:cTn id="165" dur="1000"/>
                                            <p:tgtEl>
                                              <p:spTgt spid="37"/>
                                            </p:tgtEl>
                                          </p:cBhvr>
                                        </p:animEffect>
                                        <p:anim calcmode="lin" valueType="num">
                                          <p:cBhvr>
                                            <p:cTn id="166" dur="1000" fill="hold"/>
                                            <p:tgtEl>
                                              <p:spTgt spid="37"/>
                                            </p:tgtEl>
                                            <p:attrNameLst>
                                              <p:attrName>ppt_x</p:attrName>
                                            </p:attrNameLst>
                                          </p:cBhvr>
                                          <p:tavLst>
                                            <p:tav tm="0">
                                              <p:val>
                                                <p:strVal val="#ppt_x"/>
                                              </p:val>
                                            </p:tav>
                                            <p:tav tm="100000">
                                              <p:val>
                                                <p:strVal val="#ppt_x"/>
                                              </p:val>
                                            </p:tav>
                                          </p:tavLst>
                                        </p:anim>
                                        <p:anim calcmode="lin" valueType="num">
                                          <p:cBhvr>
                                            <p:cTn id="16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7" presetClass="entr" presetSubtype="0" fill="hold" grpId="0" nodeType="click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fade">
                                          <p:cBhvr>
                                            <p:cTn id="172" dur="1000"/>
                                            <p:tgtEl>
                                              <p:spTgt spid="38"/>
                                            </p:tgtEl>
                                          </p:cBhvr>
                                        </p:animEffect>
                                        <p:anim calcmode="lin" valueType="num">
                                          <p:cBhvr>
                                            <p:cTn id="173" dur="1000" fill="hold"/>
                                            <p:tgtEl>
                                              <p:spTgt spid="38"/>
                                            </p:tgtEl>
                                            <p:attrNameLst>
                                              <p:attrName>ppt_x</p:attrName>
                                            </p:attrNameLst>
                                          </p:cBhvr>
                                          <p:tavLst>
                                            <p:tav tm="0">
                                              <p:val>
                                                <p:strVal val="#ppt_x"/>
                                              </p:val>
                                            </p:tav>
                                            <p:tav tm="100000">
                                              <p:val>
                                                <p:strVal val="#ppt_x"/>
                                              </p:val>
                                            </p:tav>
                                          </p:tavLst>
                                        </p:anim>
                                        <p:anim calcmode="lin" valueType="num">
                                          <p:cBhvr>
                                            <p:cTn id="1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7" presetClass="entr" presetSubtype="0" fill="hold" grpId="0" nodeType="clickEffect">
                                      <p:stCondLst>
                                        <p:cond delay="0"/>
                                      </p:stCondLst>
                                      <p:childTnLst>
                                        <p:set>
                                          <p:cBhvr>
                                            <p:cTn id="178" dur="1" fill="hold">
                                              <p:stCondLst>
                                                <p:cond delay="0"/>
                                              </p:stCondLst>
                                            </p:cTn>
                                            <p:tgtEl>
                                              <p:spTgt spid="39"/>
                                            </p:tgtEl>
                                            <p:attrNameLst>
                                              <p:attrName>style.visibility</p:attrName>
                                            </p:attrNameLst>
                                          </p:cBhvr>
                                          <p:to>
                                            <p:strVal val="visible"/>
                                          </p:to>
                                        </p:set>
                                        <p:animEffect transition="in" filter="fade">
                                          <p:cBhvr>
                                            <p:cTn id="179" dur="1000"/>
                                            <p:tgtEl>
                                              <p:spTgt spid="39"/>
                                            </p:tgtEl>
                                          </p:cBhvr>
                                        </p:animEffect>
                                        <p:anim calcmode="lin" valueType="num">
                                          <p:cBhvr>
                                            <p:cTn id="180" dur="1000" fill="hold"/>
                                            <p:tgtEl>
                                              <p:spTgt spid="39"/>
                                            </p:tgtEl>
                                            <p:attrNameLst>
                                              <p:attrName>ppt_x</p:attrName>
                                            </p:attrNameLst>
                                          </p:cBhvr>
                                          <p:tavLst>
                                            <p:tav tm="0">
                                              <p:val>
                                                <p:strVal val="#ppt_x"/>
                                              </p:val>
                                            </p:tav>
                                            <p:tav tm="100000">
                                              <p:val>
                                                <p:strVal val="#ppt_x"/>
                                              </p:val>
                                            </p:tav>
                                          </p:tavLst>
                                        </p:anim>
                                        <p:anim calcmode="lin" valueType="num">
                                          <p:cBhvr>
                                            <p:cTn id="18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47" presetClass="entr" presetSubtype="0" fill="hold" grpId="0" nodeType="clickEffect">
                                      <p:stCondLst>
                                        <p:cond delay="0"/>
                                      </p:stCondLst>
                                      <p:childTnLst>
                                        <p:set>
                                          <p:cBhvr>
                                            <p:cTn id="185" dur="1" fill="hold">
                                              <p:stCondLst>
                                                <p:cond delay="0"/>
                                              </p:stCondLst>
                                            </p:cTn>
                                            <p:tgtEl>
                                              <p:spTgt spid="42"/>
                                            </p:tgtEl>
                                            <p:attrNameLst>
                                              <p:attrName>style.visibility</p:attrName>
                                            </p:attrNameLst>
                                          </p:cBhvr>
                                          <p:to>
                                            <p:strVal val="visible"/>
                                          </p:to>
                                        </p:set>
                                        <p:animEffect transition="in" filter="fade">
                                          <p:cBhvr>
                                            <p:cTn id="186" dur="1000"/>
                                            <p:tgtEl>
                                              <p:spTgt spid="42"/>
                                            </p:tgtEl>
                                          </p:cBhvr>
                                        </p:animEffect>
                                        <p:anim calcmode="lin" valueType="num">
                                          <p:cBhvr>
                                            <p:cTn id="187" dur="1000" fill="hold"/>
                                            <p:tgtEl>
                                              <p:spTgt spid="42"/>
                                            </p:tgtEl>
                                            <p:attrNameLst>
                                              <p:attrName>ppt_x</p:attrName>
                                            </p:attrNameLst>
                                          </p:cBhvr>
                                          <p:tavLst>
                                            <p:tav tm="0">
                                              <p:val>
                                                <p:strVal val="#ppt_x"/>
                                              </p:val>
                                            </p:tav>
                                            <p:tav tm="100000">
                                              <p:val>
                                                <p:strVal val="#ppt_x"/>
                                              </p:val>
                                            </p:tav>
                                          </p:tavLst>
                                        </p:anim>
                                        <p:anim calcmode="lin" valueType="num">
                                          <p:cBhvr>
                                            <p:cTn id="18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47" presetClass="entr" presetSubtype="0" fill="hold" grpId="0" nodeType="clickEffect">
                                      <p:stCondLst>
                                        <p:cond delay="0"/>
                                      </p:stCondLst>
                                      <p:childTnLst>
                                        <p:set>
                                          <p:cBhvr>
                                            <p:cTn id="192" dur="1" fill="hold">
                                              <p:stCondLst>
                                                <p:cond delay="0"/>
                                              </p:stCondLst>
                                            </p:cTn>
                                            <p:tgtEl>
                                              <p:spTgt spid="43"/>
                                            </p:tgtEl>
                                            <p:attrNameLst>
                                              <p:attrName>style.visibility</p:attrName>
                                            </p:attrNameLst>
                                          </p:cBhvr>
                                          <p:to>
                                            <p:strVal val="visible"/>
                                          </p:to>
                                        </p:set>
                                        <p:animEffect transition="in" filter="fade">
                                          <p:cBhvr>
                                            <p:cTn id="193" dur="1000"/>
                                            <p:tgtEl>
                                              <p:spTgt spid="43"/>
                                            </p:tgtEl>
                                          </p:cBhvr>
                                        </p:animEffect>
                                        <p:anim calcmode="lin" valueType="num">
                                          <p:cBhvr>
                                            <p:cTn id="194" dur="1000" fill="hold"/>
                                            <p:tgtEl>
                                              <p:spTgt spid="43"/>
                                            </p:tgtEl>
                                            <p:attrNameLst>
                                              <p:attrName>ppt_x</p:attrName>
                                            </p:attrNameLst>
                                          </p:cBhvr>
                                          <p:tavLst>
                                            <p:tav tm="0">
                                              <p:val>
                                                <p:strVal val="#ppt_x"/>
                                              </p:val>
                                            </p:tav>
                                            <p:tav tm="100000">
                                              <p:val>
                                                <p:strVal val="#ppt_x"/>
                                              </p:val>
                                            </p:tav>
                                          </p:tavLst>
                                        </p:anim>
                                        <p:anim calcmode="lin" valueType="num">
                                          <p:cBhvr>
                                            <p:cTn id="19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7" presetClass="entr" presetSubtype="0" fill="hold" grpId="0" nodeType="clickEffect">
                                      <p:stCondLst>
                                        <p:cond delay="0"/>
                                      </p:stCondLst>
                                      <p:childTnLst>
                                        <p:set>
                                          <p:cBhvr>
                                            <p:cTn id="199" dur="1" fill="hold">
                                              <p:stCondLst>
                                                <p:cond delay="0"/>
                                              </p:stCondLst>
                                            </p:cTn>
                                            <p:tgtEl>
                                              <p:spTgt spid="44"/>
                                            </p:tgtEl>
                                            <p:attrNameLst>
                                              <p:attrName>style.visibility</p:attrName>
                                            </p:attrNameLst>
                                          </p:cBhvr>
                                          <p:to>
                                            <p:strVal val="visible"/>
                                          </p:to>
                                        </p:set>
                                        <p:animEffect transition="in" filter="fade">
                                          <p:cBhvr>
                                            <p:cTn id="200" dur="1000"/>
                                            <p:tgtEl>
                                              <p:spTgt spid="44"/>
                                            </p:tgtEl>
                                          </p:cBhvr>
                                        </p:animEffect>
                                        <p:anim calcmode="lin" valueType="num">
                                          <p:cBhvr>
                                            <p:cTn id="201" dur="1000" fill="hold"/>
                                            <p:tgtEl>
                                              <p:spTgt spid="44"/>
                                            </p:tgtEl>
                                            <p:attrNameLst>
                                              <p:attrName>ppt_x</p:attrName>
                                            </p:attrNameLst>
                                          </p:cBhvr>
                                          <p:tavLst>
                                            <p:tav tm="0">
                                              <p:val>
                                                <p:strVal val="#ppt_x"/>
                                              </p:val>
                                            </p:tav>
                                            <p:tav tm="100000">
                                              <p:val>
                                                <p:strVal val="#ppt_x"/>
                                              </p:val>
                                            </p:tav>
                                          </p:tavLst>
                                        </p:anim>
                                        <p:anim calcmode="lin" valueType="num">
                                          <p:cBhvr>
                                            <p:cTn id="20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7" presetClass="entr" presetSubtype="0" fill="hold" grpId="0" nodeType="click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1000"/>
                                            <p:tgtEl>
                                              <p:spTgt spid="45"/>
                                            </p:tgtEl>
                                          </p:cBhvr>
                                        </p:animEffect>
                                        <p:anim calcmode="lin" valueType="num">
                                          <p:cBhvr>
                                            <p:cTn id="208" dur="1000" fill="hold"/>
                                            <p:tgtEl>
                                              <p:spTgt spid="45"/>
                                            </p:tgtEl>
                                            <p:attrNameLst>
                                              <p:attrName>ppt_x</p:attrName>
                                            </p:attrNameLst>
                                          </p:cBhvr>
                                          <p:tavLst>
                                            <p:tav tm="0">
                                              <p:val>
                                                <p:strVal val="#ppt_x"/>
                                              </p:val>
                                            </p:tav>
                                            <p:tav tm="100000">
                                              <p:val>
                                                <p:strVal val="#ppt_x"/>
                                              </p:val>
                                            </p:tav>
                                          </p:tavLst>
                                        </p:anim>
                                        <p:anim calcmode="lin" valueType="num">
                                          <p:cBhvr>
                                            <p:cTn id="209" dur="1000" fill="hold"/>
                                            <p:tgtEl>
                                              <p:spTgt spid="45"/>
                                            </p:tgtEl>
                                            <p:attrNameLst>
                                              <p:attrName>ppt_y</p:attrName>
                                            </p:attrNameLst>
                                          </p:cBhvr>
                                          <p:tavLst>
                                            <p:tav tm="0">
                                              <p:val>
                                                <p:strVal val="#ppt_y-.1"/>
                                              </p:val>
                                            </p:tav>
                                            <p:tav tm="100000">
                                              <p:val>
                                                <p:strVal val="#ppt_y"/>
                                              </p:val>
                                            </p:tav>
                                          </p:tavLst>
                                        </p:anim>
                                      </p:childTnLst>
                                    </p:cTn>
                                  </p:par>
                                  <p:par>
                                    <p:cTn id="210" presetID="22" presetClass="entr" presetSubtype="4" fill="hold" nodeType="withEffect">
                                      <p:stCondLst>
                                        <p:cond delay="0"/>
                                      </p:stCondLst>
                                      <p:childTnLst>
                                        <p:set>
                                          <p:cBhvr>
                                            <p:cTn id="211" dur="1" fill="hold">
                                              <p:stCondLst>
                                                <p:cond delay="0"/>
                                              </p:stCondLst>
                                            </p:cTn>
                                            <p:tgtEl>
                                              <p:spTgt spid="46"/>
                                            </p:tgtEl>
                                            <p:attrNameLst>
                                              <p:attrName>style.visibility</p:attrName>
                                            </p:attrNameLst>
                                          </p:cBhvr>
                                          <p:to>
                                            <p:strVal val="visible"/>
                                          </p:to>
                                        </p:set>
                                        <p:animEffect transition="in" filter="wipe(down)">
                                          <p:cBhvr>
                                            <p:cTn id="212" dur="500"/>
                                            <p:tgtEl>
                                              <p:spTgt spid="46"/>
                                            </p:tgtEl>
                                          </p:cBhvr>
                                        </p:animEffect>
                                      </p:childTnLst>
                                    </p:cTn>
                                  </p:par>
                                </p:childTnLst>
                              </p:cTn>
                            </p:par>
                          </p:childTnLst>
                        </p:cTn>
                      </p:par>
                      <p:par>
                        <p:cTn id="213" fill="hold">
                          <p:stCondLst>
                            <p:cond delay="indefinite"/>
                          </p:stCondLst>
                          <p:childTnLst>
                            <p:par>
                              <p:cTn id="214" fill="hold">
                                <p:stCondLst>
                                  <p:cond delay="0"/>
                                </p:stCondLst>
                                <p:childTnLst>
                                  <p:par>
                                    <p:cTn id="215" presetID="47" presetClass="entr" presetSubtype="0" fill="hold" grpId="0" nodeType="clickEffect">
                                      <p:stCondLst>
                                        <p:cond delay="0"/>
                                      </p:stCondLst>
                                      <p:childTnLst>
                                        <p:set>
                                          <p:cBhvr>
                                            <p:cTn id="216" dur="1" fill="hold">
                                              <p:stCondLst>
                                                <p:cond delay="0"/>
                                              </p:stCondLst>
                                            </p:cTn>
                                            <p:tgtEl>
                                              <p:spTgt spid="95"/>
                                            </p:tgtEl>
                                            <p:attrNameLst>
                                              <p:attrName>style.visibility</p:attrName>
                                            </p:attrNameLst>
                                          </p:cBhvr>
                                          <p:to>
                                            <p:strVal val="visible"/>
                                          </p:to>
                                        </p:set>
                                        <p:animEffect transition="in" filter="fade">
                                          <p:cBhvr>
                                            <p:cTn id="217" dur="1000"/>
                                            <p:tgtEl>
                                              <p:spTgt spid="95"/>
                                            </p:tgtEl>
                                          </p:cBhvr>
                                        </p:animEffect>
                                        <p:anim calcmode="lin" valueType="num">
                                          <p:cBhvr>
                                            <p:cTn id="218" dur="1000" fill="hold"/>
                                            <p:tgtEl>
                                              <p:spTgt spid="95"/>
                                            </p:tgtEl>
                                            <p:attrNameLst>
                                              <p:attrName>ppt_x</p:attrName>
                                            </p:attrNameLst>
                                          </p:cBhvr>
                                          <p:tavLst>
                                            <p:tav tm="0">
                                              <p:val>
                                                <p:strVal val="#ppt_x"/>
                                              </p:val>
                                            </p:tav>
                                            <p:tav tm="100000">
                                              <p:val>
                                                <p:strVal val="#ppt_x"/>
                                              </p:val>
                                            </p:tav>
                                          </p:tavLst>
                                        </p:anim>
                                        <p:anim calcmode="lin" valueType="num">
                                          <p:cBhvr>
                                            <p:cTn id="219"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presetID="47" presetClass="entr" presetSubtype="0" fill="hold" grpId="0" nodeType="clickEffect">
                                      <p:stCondLst>
                                        <p:cond delay="0"/>
                                      </p:stCondLst>
                                      <p:childTnLst>
                                        <p:set>
                                          <p:cBhvr>
                                            <p:cTn id="223" dur="1" fill="hold">
                                              <p:stCondLst>
                                                <p:cond delay="0"/>
                                              </p:stCondLst>
                                            </p:cTn>
                                            <p:tgtEl>
                                              <p:spTgt spid="96"/>
                                            </p:tgtEl>
                                            <p:attrNameLst>
                                              <p:attrName>style.visibility</p:attrName>
                                            </p:attrNameLst>
                                          </p:cBhvr>
                                          <p:to>
                                            <p:strVal val="visible"/>
                                          </p:to>
                                        </p:set>
                                        <p:animEffect transition="in" filter="fade">
                                          <p:cBhvr>
                                            <p:cTn id="224" dur="1000"/>
                                            <p:tgtEl>
                                              <p:spTgt spid="96"/>
                                            </p:tgtEl>
                                          </p:cBhvr>
                                        </p:animEffect>
                                        <p:anim calcmode="lin" valueType="num">
                                          <p:cBhvr>
                                            <p:cTn id="225" dur="1000" fill="hold"/>
                                            <p:tgtEl>
                                              <p:spTgt spid="96"/>
                                            </p:tgtEl>
                                            <p:attrNameLst>
                                              <p:attrName>ppt_x</p:attrName>
                                            </p:attrNameLst>
                                          </p:cBhvr>
                                          <p:tavLst>
                                            <p:tav tm="0">
                                              <p:val>
                                                <p:strVal val="#ppt_x"/>
                                              </p:val>
                                            </p:tav>
                                            <p:tav tm="100000">
                                              <p:val>
                                                <p:strVal val="#ppt_x"/>
                                              </p:val>
                                            </p:tav>
                                          </p:tavLst>
                                        </p:anim>
                                        <p:anim calcmode="lin" valueType="num">
                                          <p:cBhvr>
                                            <p:cTn id="226"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7" presetClass="entr" presetSubtype="0" fill="hold" grpId="0" nodeType="clickEffect">
                                      <p:stCondLst>
                                        <p:cond delay="0"/>
                                      </p:stCondLst>
                                      <p:childTnLst>
                                        <p:set>
                                          <p:cBhvr>
                                            <p:cTn id="230" dur="1" fill="hold">
                                              <p:stCondLst>
                                                <p:cond delay="0"/>
                                              </p:stCondLst>
                                            </p:cTn>
                                            <p:tgtEl>
                                              <p:spTgt spid="97"/>
                                            </p:tgtEl>
                                            <p:attrNameLst>
                                              <p:attrName>style.visibility</p:attrName>
                                            </p:attrNameLst>
                                          </p:cBhvr>
                                          <p:to>
                                            <p:strVal val="visible"/>
                                          </p:to>
                                        </p:set>
                                        <p:animEffect transition="in" filter="fade">
                                          <p:cBhvr>
                                            <p:cTn id="231" dur="1000"/>
                                            <p:tgtEl>
                                              <p:spTgt spid="97"/>
                                            </p:tgtEl>
                                          </p:cBhvr>
                                        </p:animEffect>
                                        <p:anim calcmode="lin" valueType="num">
                                          <p:cBhvr>
                                            <p:cTn id="232" dur="1000" fill="hold"/>
                                            <p:tgtEl>
                                              <p:spTgt spid="97"/>
                                            </p:tgtEl>
                                            <p:attrNameLst>
                                              <p:attrName>ppt_x</p:attrName>
                                            </p:attrNameLst>
                                          </p:cBhvr>
                                          <p:tavLst>
                                            <p:tav tm="0">
                                              <p:val>
                                                <p:strVal val="#ppt_x"/>
                                              </p:val>
                                            </p:tav>
                                            <p:tav tm="100000">
                                              <p:val>
                                                <p:strVal val="#ppt_x"/>
                                              </p:val>
                                            </p:tav>
                                          </p:tavLst>
                                        </p:anim>
                                        <p:anim calcmode="lin" valueType="num">
                                          <p:cBhvr>
                                            <p:cTn id="233"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7" presetClass="entr" presetSubtype="0" fill="hold" grpId="0" nodeType="clickEffect">
                                      <p:stCondLst>
                                        <p:cond delay="0"/>
                                      </p:stCondLst>
                                      <p:childTnLst>
                                        <p:set>
                                          <p:cBhvr>
                                            <p:cTn id="237" dur="1" fill="hold">
                                              <p:stCondLst>
                                                <p:cond delay="0"/>
                                              </p:stCondLst>
                                            </p:cTn>
                                            <p:tgtEl>
                                              <p:spTgt spid="98"/>
                                            </p:tgtEl>
                                            <p:attrNameLst>
                                              <p:attrName>style.visibility</p:attrName>
                                            </p:attrNameLst>
                                          </p:cBhvr>
                                          <p:to>
                                            <p:strVal val="visible"/>
                                          </p:to>
                                        </p:set>
                                        <p:animEffect transition="in" filter="fade">
                                          <p:cBhvr>
                                            <p:cTn id="238" dur="1000"/>
                                            <p:tgtEl>
                                              <p:spTgt spid="98"/>
                                            </p:tgtEl>
                                          </p:cBhvr>
                                        </p:animEffect>
                                        <p:anim calcmode="lin" valueType="num">
                                          <p:cBhvr>
                                            <p:cTn id="239" dur="1000" fill="hold"/>
                                            <p:tgtEl>
                                              <p:spTgt spid="98"/>
                                            </p:tgtEl>
                                            <p:attrNameLst>
                                              <p:attrName>ppt_x</p:attrName>
                                            </p:attrNameLst>
                                          </p:cBhvr>
                                          <p:tavLst>
                                            <p:tav tm="0">
                                              <p:val>
                                                <p:strVal val="#ppt_x"/>
                                              </p:val>
                                            </p:tav>
                                            <p:tav tm="100000">
                                              <p:val>
                                                <p:strVal val="#ppt_x"/>
                                              </p:val>
                                            </p:tav>
                                          </p:tavLst>
                                        </p:anim>
                                        <p:anim calcmode="lin" valueType="num">
                                          <p:cBhvr>
                                            <p:cTn id="240"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2" grpId="0"/>
          <p:bldP spid="13" grpId="0"/>
          <p:bldP spid="14" grpId="0"/>
          <p:bldP spid="15" grpId="0"/>
          <p:bldP spid="16" grpId="0"/>
          <p:bldP spid="28" grpId="0"/>
          <p:bldP spid="29" grpId="0"/>
          <p:bldP spid="30" grpId="0"/>
          <p:bldP spid="31" grpId="0"/>
          <p:bldP spid="32" grpId="0"/>
          <p:bldP spid="33" grpId="0"/>
          <p:bldP spid="34" grpId="0"/>
          <p:bldP spid="36" grpId="0"/>
          <p:bldP spid="37" grpId="0"/>
          <p:bldP spid="38" grpId="0"/>
          <p:bldP spid="39" grpId="0"/>
          <p:bldP spid="42" grpId="0"/>
          <p:bldP spid="43" grpId="0"/>
          <p:bldP spid="44" grpId="0"/>
          <p:bldP spid="45" grpId="0"/>
          <p:bldP spid="95" grpId="0"/>
          <p:bldP spid="96" grpId="0"/>
          <p:bldP spid="97" grpId="0"/>
          <p:bldP spid="9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DD0452C-FF7D-4F7C-BA40-6F543856D00E}"/>
              </a:ext>
            </a:extLst>
          </p:cNvPr>
          <p:cNvGrpSpPr/>
          <p:nvPr/>
        </p:nvGrpSpPr>
        <p:grpSpPr>
          <a:xfrm>
            <a:off x="457200" y="275897"/>
            <a:ext cx="6395179" cy="1248103"/>
            <a:chOff x="457200" y="275897"/>
            <a:chExt cx="6395179" cy="1248103"/>
          </a:xfrm>
        </p:grpSpPr>
        <p:grpSp>
          <p:nvGrpSpPr>
            <p:cNvPr id="18" name="Group 17">
              <a:extLst>
                <a:ext uri="{FF2B5EF4-FFF2-40B4-BE49-F238E27FC236}">
                  <a16:creationId xmlns:a16="http://schemas.microsoft.com/office/drawing/2014/main" id="{B9513EA8-81E7-44E8-90C5-DCCDF96398FC}"/>
                </a:ext>
              </a:extLst>
            </p:cNvPr>
            <p:cNvGrpSpPr/>
            <p:nvPr/>
          </p:nvGrpSpPr>
          <p:grpSpPr>
            <a:xfrm>
              <a:off x="1371600" y="484363"/>
              <a:ext cx="5480779" cy="1014237"/>
              <a:chOff x="1371600" y="484363"/>
              <a:chExt cx="5480779" cy="1014237"/>
            </a:xfrm>
          </p:grpSpPr>
          <p:pic>
            <p:nvPicPr>
              <p:cNvPr id="22" name="Picture 21">
                <a:extLst>
                  <a:ext uri="{FF2B5EF4-FFF2-40B4-BE49-F238E27FC236}">
                    <a16:creationId xmlns:a16="http://schemas.microsoft.com/office/drawing/2014/main" id="{49DB767A-9CD3-48DE-8667-08CB50100B6F}"/>
                  </a:ext>
                </a:extLst>
              </p:cNvPr>
              <p:cNvPicPr>
                <a:picLocks noChangeAspect="1"/>
              </p:cNvPicPr>
              <p:nvPr/>
            </p:nvPicPr>
            <p:blipFill>
              <a:blip r:embed="rId3"/>
              <a:stretch>
                <a:fillRect/>
              </a:stretch>
            </p:blipFill>
            <p:spPr>
              <a:xfrm>
                <a:off x="1371600" y="484363"/>
                <a:ext cx="5480779" cy="1014237"/>
              </a:xfrm>
              <a:prstGeom prst="rect">
                <a:avLst/>
              </a:prstGeom>
              <a:effectLst>
                <a:outerShdw blurRad="50800" dist="38100" dir="2700000" algn="tl" rotWithShape="0">
                  <a:prstClr val="black">
                    <a:alpha val="40000"/>
                  </a:prstClr>
                </a:outerShdw>
              </a:effectLst>
            </p:spPr>
          </p:pic>
          <p:sp>
            <p:nvSpPr>
              <p:cNvPr id="23" name="TextBox 22">
                <a:extLst>
                  <a:ext uri="{FF2B5EF4-FFF2-40B4-BE49-F238E27FC236}">
                    <a16:creationId xmlns:a16="http://schemas.microsoft.com/office/drawing/2014/main" id="{EC81C180-27B4-46A2-A5B2-9C38CABF3709}"/>
                  </a:ext>
                </a:extLst>
              </p:cNvPr>
              <p:cNvSpPr txBox="1"/>
              <p:nvPr/>
            </p:nvSpPr>
            <p:spPr>
              <a:xfrm>
                <a:off x="2029898" y="622149"/>
                <a:ext cx="4064832"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Đặt tính rồi tính</a:t>
                </a:r>
              </a:p>
            </p:txBody>
          </p:sp>
        </p:grpSp>
        <p:grpSp>
          <p:nvGrpSpPr>
            <p:cNvPr id="19" name="Group 18">
              <a:extLst>
                <a:ext uri="{FF2B5EF4-FFF2-40B4-BE49-F238E27FC236}">
                  <a16:creationId xmlns:a16="http://schemas.microsoft.com/office/drawing/2014/main" id="{C269088A-C5CD-48CE-BAE6-9F5DADCF3196}"/>
                </a:ext>
              </a:extLst>
            </p:cNvPr>
            <p:cNvGrpSpPr/>
            <p:nvPr/>
          </p:nvGrpSpPr>
          <p:grpSpPr>
            <a:xfrm>
              <a:off x="457200" y="275897"/>
              <a:ext cx="1447800" cy="1248103"/>
              <a:chOff x="457200" y="275897"/>
              <a:chExt cx="1447800" cy="1248103"/>
            </a:xfrm>
          </p:grpSpPr>
          <p:sp>
            <p:nvSpPr>
              <p:cNvPr id="20" name="Isosceles Triangle 19">
                <a:extLst>
                  <a:ext uri="{FF2B5EF4-FFF2-40B4-BE49-F238E27FC236}">
                    <a16:creationId xmlns:a16="http://schemas.microsoft.com/office/drawing/2014/main" id="{86A8DE41-1F61-4312-B78D-AB41E3E19D74}"/>
                  </a:ext>
                </a:extLst>
              </p:cNvPr>
              <p:cNvSpPr/>
              <p:nvPr/>
            </p:nvSpPr>
            <p:spPr>
              <a:xfrm>
                <a:off x="457200" y="275897"/>
                <a:ext cx="1447800" cy="1248103"/>
              </a:xfrm>
              <a:prstGeom prst="triangle">
                <a:avLst/>
              </a:prstGeom>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TextBox 20">
                <a:extLst>
                  <a:ext uri="{FF2B5EF4-FFF2-40B4-BE49-F238E27FC236}">
                    <a16:creationId xmlns:a16="http://schemas.microsoft.com/office/drawing/2014/main" id="{15F53E23-A298-4EFD-B826-57F2F0B3B842}"/>
                  </a:ext>
                </a:extLst>
              </p:cNvPr>
              <p:cNvSpPr txBox="1"/>
              <p:nvPr/>
            </p:nvSpPr>
            <p:spPr>
              <a:xfrm>
                <a:off x="1005571" y="570636"/>
                <a:ext cx="351058"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grpSp>
      </p:grpSp>
      <p:pic>
        <p:nvPicPr>
          <p:cNvPr id="3" name="Picture 2">
            <a:extLst>
              <a:ext uri="{FF2B5EF4-FFF2-40B4-BE49-F238E27FC236}">
                <a16:creationId xmlns:a16="http://schemas.microsoft.com/office/drawing/2014/main" id="{BCEB2DD6-AECC-46D2-86E6-2DAC4B5B2B6D}"/>
              </a:ext>
            </a:extLst>
          </p:cNvPr>
          <p:cNvPicPr>
            <a:picLocks noChangeAspect="1"/>
          </p:cNvPicPr>
          <p:nvPr/>
        </p:nvPicPr>
        <p:blipFill>
          <a:blip r:embed="rId4"/>
          <a:stretch>
            <a:fillRect/>
          </a:stretch>
        </p:blipFill>
        <p:spPr>
          <a:xfrm>
            <a:off x="228600" y="2633327"/>
            <a:ext cx="11871960" cy="1306525"/>
          </a:xfrm>
          <a:prstGeom prst="rect">
            <a:avLst/>
          </a:prstGeom>
        </p:spPr>
      </p:pic>
    </p:spTree>
    <p:extLst>
      <p:ext uri="{BB962C8B-B14F-4D97-AF65-F5344CB8AC3E}">
        <p14:creationId xmlns:p14="http://schemas.microsoft.com/office/powerpoint/2010/main" val="61193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E36B68EF-6B7D-4FF1-B4CE-8CF19A25C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8508" y="1595340"/>
            <a:ext cx="4530166" cy="5277463"/>
          </a:xfrm>
          <a:prstGeom prst="rect">
            <a:avLst/>
          </a:prstGeom>
        </p:spPr>
      </p:pic>
      <p:pic>
        <p:nvPicPr>
          <p:cNvPr id="3" name="Picture 2">
            <a:extLst>
              <a:ext uri="{FF2B5EF4-FFF2-40B4-BE49-F238E27FC236}">
                <a16:creationId xmlns:a16="http://schemas.microsoft.com/office/drawing/2014/main" id="{B6232E7B-0022-725F-263F-D3E5C4EF686E}"/>
              </a:ext>
            </a:extLst>
          </p:cNvPr>
          <p:cNvPicPr>
            <a:picLocks noChangeAspect="1"/>
          </p:cNvPicPr>
          <p:nvPr/>
        </p:nvPicPr>
        <p:blipFill>
          <a:blip r:embed="rId7"/>
          <a:stretch>
            <a:fillRect/>
          </a:stretch>
        </p:blipFill>
        <p:spPr>
          <a:xfrm>
            <a:off x="1813701" y="995764"/>
            <a:ext cx="5535648" cy="3913971"/>
          </a:xfrm>
          <a:prstGeom prst="rect">
            <a:avLst/>
          </a:prstGeom>
        </p:spPr>
      </p:pic>
    </p:spTree>
    <p:extLst>
      <p:ext uri="{BB962C8B-B14F-4D97-AF65-F5344CB8AC3E}">
        <p14:creationId xmlns:p14="http://schemas.microsoft.com/office/powerpoint/2010/main" val="31610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369 x 12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369</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1" y="2188704"/>
            <a:ext cx="164592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12</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61048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5344541" y="2973787"/>
            <a:ext cx="61048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5282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5" name="TextBox 4">
            <a:extLst>
              <a:ext uri="{FF2B5EF4-FFF2-40B4-BE49-F238E27FC236}">
                <a16:creationId xmlns:a16="http://schemas.microsoft.com/office/drawing/2014/main" id="{E8E2E004-57FB-236C-0E0D-D89E5267F599}"/>
              </a:ext>
            </a:extLst>
          </p:cNvPr>
          <p:cNvSpPr txBox="1"/>
          <p:nvPr/>
        </p:nvSpPr>
        <p:spPr>
          <a:xfrm>
            <a:off x="4799284" y="3697903"/>
            <a:ext cx="65282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507232" y="459485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7214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5569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0" name="TextBox 9">
            <a:extLst>
              <a:ext uri="{FF2B5EF4-FFF2-40B4-BE49-F238E27FC236}">
                <a16:creationId xmlns:a16="http://schemas.microsoft.com/office/drawing/2014/main" id="{4D524084-B629-A22E-3223-1D7F0E7D6C46}"/>
              </a:ext>
            </a:extLst>
          </p:cNvPr>
          <p:cNvSpPr txBox="1"/>
          <p:nvPr/>
        </p:nvSpPr>
        <p:spPr>
          <a:xfrm>
            <a:off x="4856434" y="450943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218 x 34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218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0" y="2188704"/>
            <a:ext cx="228843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34</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96744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5344541" y="2973787"/>
            <a:ext cx="71335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5" name="TextBox 4">
            <a:extLst>
              <a:ext uri="{FF2B5EF4-FFF2-40B4-BE49-F238E27FC236}">
                <a16:creationId xmlns:a16="http://schemas.microsoft.com/office/drawing/2014/main" id="{E8E2E004-57FB-236C-0E0D-D89E5267F599}"/>
              </a:ext>
            </a:extLst>
          </p:cNvPr>
          <p:cNvSpPr txBox="1"/>
          <p:nvPr/>
        </p:nvSpPr>
        <p:spPr>
          <a:xfrm>
            <a:off x="4799284" y="3697903"/>
            <a:ext cx="6871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507232" y="459485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spc="600" dirty="0">
                <a:solidFill>
                  <a:prstClr val="white"/>
                </a:solidFill>
                <a:latin typeface="Arial"/>
                <a:cs typeface="Arial" panose="020B0604020202020204" pitchFamily="34" charset="0"/>
              </a:rPr>
              <a:t>2</a:t>
            </a:r>
            <a:endPar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8014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785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0" name="TextBox 9">
            <a:extLst>
              <a:ext uri="{FF2B5EF4-FFF2-40B4-BE49-F238E27FC236}">
                <a16:creationId xmlns:a16="http://schemas.microsoft.com/office/drawing/2014/main" id="{4D524084-B629-A22E-3223-1D7F0E7D6C46}"/>
              </a:ext>
            </a:extLst>
          </p:cNvPr>
          <p:cNvSpPr txBox="1"/>
          <p:nvPr/>
        </p:nvSpPr>
        <p:spPr>
          <a:xfrm>
            <a:off x="4856434" y="450943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16171510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412 x 21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412</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0" y="2188704"/>
            <a:ext cx="228843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21</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64477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5344541" y="2973787"/>
            <a:ext cx="71335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5" name="TextBox 4">
            <a:extLst>
              <a:ext uri="{FF2B5EF4-FFF2-40B4-BE49-F238E27FC236}">
                <a16:creationId xmlns:a16="http://schemas.microsoft.com/office/drawing/2014/main" id="{E8E2E004-57FB-236C-0E0D-D89E5267F599}"/>
              </a:ext>
            </a:extLst>
          </p:cNvPr>
          <p:cNvSpPr txBox="1"/>
          <p:nvPr/>
        </p:nvSpPr>
        <p:spPr>
          <a:xfrm>
            <a:off x="4799284" y="3697903"/>
            <a:ext cx="6871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507232" y="459485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8014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785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10" name="TextBox 9">
            <a:extLst>
              <a:ext uri="{FF2B5EF4-FFF2-40B4-BE49-F238E27FC236}">
                <a16:creationId xmlns:a16="http://schemas.microsoft.com/office/drawing/2014/main" id="{4D524084-B629-A22E-3223-1D7F0E7D6C46}"/>
              </a:ext>
            </a:extLst>
          </p:cNvPr>
          <p:cNvSpPr txBox="1"/>
          <p:nvPr/>
        </p:nvSpPr>
        <p:spPr>
          <a:xfrm>
            <a:off x="4856434" y="450943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Tree>
    <p:extLst>
      <p:ext uri="{BB962C8B-B14F-4D97-AF65-F5344CB8AC3E}">
        <p14:creationId xmlns:p14="http://schemas.microsoft.com/office/powerpoint/2010/main" val="52107435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785 x 23 =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5219699" y="1426447"/>
            <a:ext cx="340042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785</a:t>
            </a:r>
          </a:p>
        </p:txBody>
      </p:sp>
      <p:sp>
        <p:nvSpPr>
          <p:cNvPr id="63" name="TextBox 62">
            <a:extLst>
              <a:ext uri="{FF2B5EF4-FFF2-40B4-BE49-F238E27FC236}">
                <a16:creationId xmlns:a16="http://schemas.microsoft.com/office/drawing/2014/main" id="{158DF9BE-F7B0-4466-8BD9-0A25E6EB4EF5}"/>
              </a:ext>
            </a:extLst>
          </p:cNvPr>
          <p:cNvSpPr txBox="1"/>
          <p:nvPr/>
        </p:nvSpPr>
        <p:spPr>
          <a:xfrm>
            <a:off x="5737860" y="2188704"/>
            <a:ext cx="228843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23</a:t>
            </a:r>
          </a:p>
        </p:txBody>
      </p:sp>
      <p:sp>
        <p:nvSpPr>
          <p:cNvPr id="64" name="Rectangle 63">
            <a:extLst>
              <a:ext uri="{FF2B5EF4-FFF2-40B4-BE49-F238E27FC236}">
                <a16:creationId xmlns:a16="http://schemas.microsoft.com/office/drawing/2014/main" id="{49194A3C-8066-43B5-8E20-4085EB5B2714}"/>
              </a:ext>
            </a:extLst>
          </p:cNvPr>
          <p:cNvSpPr/>
          <p:nvPr/>
        </p:nvSpPr>
        <p:spPr>
          <a:xfrm rot="19297982">
            <a:off x="4885364" y="2569057"/>
            <a:ext cx="544963" cy="12257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4724402" y="3074669"/>
            <a:ext cx="2430778" cy="9905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6353764" y="296638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67" name="TextBox 66">
            <a:extLst>
              <a:ext uri="{FF2B5EF4-FFF2-40B4-BE49-F238E27FC236}">
                <a16:creationId xmlns:a16="http://schemas.microsoft.com/office/drawing/2014/main" id="{13265650-E745-4115-8019-6E26B1648DC4}"/>
              </a:ext>
            </a:extLst>
          </p:cNvPr>
          <p:cNvSpPr txBox="1"/>
          <p:nvPr/>
        </p:nvSpPr>
        <p:spPr>
          <a:xfrm>
            <a:off x="5847461" y="2973787"/>
            <a:ext cx="64477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14" name="Rectangle 13">
            <a:extLst>
              <a:ext uri="{FF2B5EF4-FFF2-40B4-BE49-F238E27FC236}">
                <a16:creationId xmlns:a16="http://schemas.microsoft.com/office/drawing/2014/main" id="{D83899F4-76E6-402A-9A11-F2D073A21C13}"/>
              </a:ext>
            </a:extLst>
          </p:cNvPr>
          <p:cNvSpPr/>
          <p:nvPr/>
        </p:nvSpPr>
        <p:spPr>
          <a:xfrm rot="13141135">
            <a:off x="4888189" y="2575079"/>
            <a:ext cx="525578" cy="12646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A1BAA070-9AA9-982B-1D47-A02162FEAA4D}"/>
              </a:ext>
            </a:extLst>
          </p:cNvPr>
          <p:cNvSpPr txBox="1"/>
          <p:nvPr/>
        </p:nvSpPr>
        <p:spPr>
          <a:xfrm>
            <a:off x="4777741" y="2973787"/>
            <a:ext cx="12801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23</a:t>
            </a:r>
          </a:p>
        </p:txBody>
      </p:sp>
      <p:sp>
        <p:nvSpPr>
          <p:cNvPr id="3" name="TextBox 2">
            <a:extLst>
              <a:ext uri="{FF2B5EF4-FFF2-40B4-BE49-F238E27FC236}">
                <a16:creationId xmlns:a16="http://schemas.microsoft.com/office/drawing/2014/main" id="{193F04B5-4784-E78D-E588-D253C9B91D61}"/>
              </a:ext>
            </a:extLst>
          </p:cNvPr>
          <p:cNvSpPr txBox="1"/>
          <p:nvPr/>
        </p:nvSpPr>
        <p:spPr>
          <a:xfrm>
            <a:off x="5839414" y="36864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9647EE1-E999-40F3-9F69-D94FD5CF1D08}"/>
              </a:ext>
            </a:extLst>
          </p:cNvPr>
          <p:cNvSpPr txBox="1"/>
          <p:nvPr/>
        </p:nvSpPr>
        <p:spPr>
          <a:xfrm>
            <a:off x="5302204" y="3686473"/>
            <a:ext cx="61853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5" name="TextBox 4">
            <a:extLst>
              <a:ext uri="{FF2B5EF4-FFF2-40B4-BE49-F238E27FC236}">
                <a16:creationId xmlns:a16="http://schemas.microsoft.com/office/drawing/2014/main" id="{E8E2E004-57FB-236C-0E0D-D89E5267F599}"/>
              </a:ext>
            </a:extLst>
          </p:cNvPr>
          <p:cNvSpPr txBox="1"/>
          <p:nvPr/>
        </p:nvSpPr>
        <p:spPr>
          <a:xfrm>
            <a:off x="4183380" y="3686473"/>
            <a:ext cx="138303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
        <p:nvSpPr>
          <p:cNvPr id="6" name="Rectangle 5">
            <a:extLst>
              <a:ext uri="{FF2B5EF4-FFF2-40B4-BE49-F238E27FC236}">
                <a16:creationId xmlns:a16="http://schemas.microsoft.com/office/drawing/2014/main" id="{ACDB16AC-F87C-DC30-BBB4-AE9987BDBCFB}"/>
              </a:ext>
            </a:extLst>
          </p:cNvPr>
          <p:cNvSpPr/>
          <p:nvPr/>
        </p:nvSpPr>
        <p:spPr>
          <a:xfrm flipV="1">
            <a:off x="4194810" y="4594858"/>
            <a:ext cx="2743200" cy="8001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 name="TextBox 6">
            <a:extLst>
              <a:ext uri="{FF2B5EF4-FFF2-40B4-BE49-F238E27FC236}">
                <a16:creationId xmlns:a16="http://schemas.microsoft.com/office/drawing/2014/main" id="{41BE7E4C-02D9-5B6E-1A6D-062242B0D83B}"/>
              </a:ext>
            </a:extLst>
          </p:cNvPr>
          <p:cNvSpPr txBox="1"/>
          <p:nvPr/>
        </p:nvSpPr>
        <p:spPr>
          <a:xfrm>
            <a:off x="6388054" y="4486573"/>
            <a:ext cx="122613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8" name="TextBox 7">
            <a:extLst>
              <a:ext uri="{FF2B5EF4-FFF2-40B4-BE49-F238E27FC236}">
                <a16:creationId xmlns:a16="http://schemas.microsoft.com/office/drawing/2014/main" id="{9DF08DA2-7692-0139-122F-24A11344D658}"/>
              </a:ext>
            </a:extLst>
          </p:cNvPr>
          <p:cNvSpPr txBox="1"/>
          <p:nvPr/>
        </p:nvSpPr>
        <p:spPr>
          <a:xfrm>
            <a:off x="5873704" y="4486573"/>
            <a:ext cx="80141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9" name="TextBox 8">
            <a:extLst>
              <a:ext uri="{FF2B5EF4-FFF2-40B4-BE49-F238E27FC236}">
                <a16:creationId xmlns:a16="http://schemas.microsoft.com/office/drawing/2014/main" id="{B553CA88-5A85-B598-FC1A-D2291A1B16F7}"/>
              </a:ext>
            </a:extLst>
          </p:cNvPr>
          <p:cNvSpPr txBox="1"/>
          <p:nvPr/>
        </p:nvSpPr>
        <p:spPr>
          <a:xfrm>
            <a:off x="5325064" y="4475143"/>
            <a:ext cx="77855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10" name="TextBox 9">
            <a:extLst>
              <a:ext uri="{FF2B5EF4-FFF2-40B4-BE49-F238E27FC236}">
                <a16:creationId xmlns:a16="http://schemas.microsoft.com/office/drawing/2014/main" id="{4D524084-B629-A22E-3223-1D7F0E7D6C46}"/>
              </a:ext>
            </a:extLst>
          </p:cNvPr>
          <p:cNvSpPr txBox="1"/>
          <p:nvPr/>
        </p:nvSpPr>
        <p:spPr>
          <a:xfrm>
            <a:off x="4799284" y="448657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11" name="TextBox 10">
            <a:extLst>
              <a:ext uri="{FF2B5EF4-FFF2-40B4-BE49-F238E27FC236}">
                <a16:creationId xmlns:a16="http://schemas.microsoft.com/office/drawing/2014/main" id="{8414C136-07B4-7D5E-48D6-84A36B6E7F28}"/>
              </a:ext>
            </a:extLst>
          </p:cNvPr>
          <p:cNvSpPr txBox="1"/>
          <p:nvPr/>
        </p:nvSpPr>
        <p:spPr>
          <a:xfrm>
            <a:off x="4239214" y="4486573"/>
            <a:ext cx="59567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Tree>
    <p:extLst>
      <p:ext uri="{BB962C8B-B14F-4D97-AF65-F5344CB8AC3E}">
        <p14:creationId xmlns:p14="http://schemas.microsoft.com/office/powerpoint/2010/main" val="24958653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up)">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up)">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up)">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up)">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up)">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14" grpId="0" animBg="1"/>
      <p:bldP spid="2" grpId="0"/>
      <p:bldP spid="3" grpId="0"/>
      <p:bldP spid="4" grpId="0"/>
      <p:bldP spid="5" grpId="0"/>
      <p:bldP spid="6" grpId="0" animBg="1"/>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33" name="图片 32">
            <a:extLst>
              <a:ext uri="{FF2B5EF4-FFF2-40B4-BE49-F238E27FC236}">
                <a16:creationId xmlns:a16="http://schemas.microsoft.com/office/drawing/2014/main" id="{47A7BBF1-F626-49D1-9DA8-0858116AE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9109" y="293344"/>
            <a:ext cx="1390224" cy="2262059"/>
          </a:xfrm>
          <a:prstGeom prst="rect">
            <a:avLst/>
          </a:prstGeom>
        </p:spPr>
      </p:pic>
      <p:pic>
        <p:nvPicPr>
          <p:cNvPr id="29" name="图片 2">
            <a:extLst>
              <a:ext uri="{FF2B5EF4-FFF2-40B4-BE49-F238E27FC236}">
                <a16:creationId xmlns:a16="http://schemas.microsoft.com/office/drawing/2014/main" id="{D3E2EC24-CF8F-43EB-894B-F35D6F962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556" y="566896"/>
            <a:ext cx="4509873" cy="5838507"/>
          </a:xfrm>
          <a:prstGeom prst="rect">
            <a:avLst/>
          </a:prstGeom>
        </p:spPr>
      </p:pic>
      <p:pic>
        <p:nvPicPr>
          <p:cNvPr id="3" name="Picture 2">
            <a:extLst>
              <a:ext uri="{FF2B5EF4-FFF2-40B4-BE49-F238E27FC236}">
                <a16:creationId xmlns:a16="http://schemas.microsoft.com/office/drawing/2014/main" id="{156975ED-BE48-CE42-4AE5-20689CD890D9}"/>
              </a:ext>
            </a:extLst>
          </p:cNvPr>
          <p:cNvPicPr>
            <a:picLocks noChangeAspect="1"/>
          </p:cNvPicPr>
          <p:nvPr/>
        </p:nvPicPr>
        <p:blipFill>
          <a:blip r:embed="rId6"/>
          <a:stretch>
            <a:fillRect/>
          </a:stretch>
        </p:blipFill>
        <p:spPr>
          <a:xfrm>
            <a:off x="3475908" y="1989480"/>
            <a:ext cx="7754784" cy="2353260"/>
          </a:xfrm>
          <a:prstGeom prst="rect">
            <a:avLst/>
          </a:prstGeom>
        </p:spPr>
      </p:pic>
    </p:spTree>
    <p:extLst>
      <p:ext uri="{BB962C8B-B14F-4D97-AF65-F5344CB8AC3E}">
        <p14:creationId xmlns:p14="http://schemas.microsoft.com/office/powerpoint/2010/main" val="190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14:bounceEnd="60000">
                                          <p:cBhvr additive="base">
                                            <p:cTn id="11"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14:bounceEnd="60000">
                                          <p:cBhvr additive="base">
                                            <p:cTn id="15"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C9CE31-6C8C-E685-F368-16140D0531F3}"/>
              </a:ext>
            </a:extLst>
          </p:cNvPr>
          <p:cNvSpPr txBox="1"/>
          <p:nvPr/>
        </p:nvSpPr>
        <p:spPr>
          <a:xfrm>
            <a:off x="1523998" y="1041427"/>
            <a:ext cx="9608821" cy="1477328"/>
          </a:xfrm>
          <a:prstGeom prst="rect">
            <a:avLst/>
          </a:prstGeom>
          <a:noFill/>
        </p:spPr>
        <p:txBody>
          <a:bodyPr wrap="square">
            <a:spAutoFit/>
          </a:bodyPr>
          <a:lstStyle/>
          <a:p>
            <a:pPr lvl="0" algn="just"/>
            <a:r>
              <a:rPr lang="en-US" sz="3000" b="1" dirty="0" err="1">
                <a:solidFill>
                  <a:srgbClr val="000000"/>
                </a:solidFill>
                <a:latin typeface="Cambria" panose="02040503050406030204" pitchFamily="18" charset="0"/>
                <a:ea typeface="Times New Roman" panose="02020603050405020304" pitchFamily="18" charset="0"/>
              </a:rPr>
              <a:t>Quán</a:t>
            </a:r>
            <a:r>
              <a:rPr lang="en-US" sz="3000" b="1" dirty="0">
                <a:solidFill>
                  <a:srgbClr val="000000"/>
                </a:solidFill>
                <a:latin typeface="Cambria" panose="02040503050406030204" pitchFamily="18" charset="0"/>
                <a:ea typeface="Times New Roman" panose="02020603050405020304" pitchFamily="18" charset="0"/>
              </a:rPr>
              <a:t> Pizza </a:t>
            </a:r>
            <a:r>
              <a:rPr lang="en-US" sz="3000" b="1" dirty="0" err="1">
                <a:solidFill>
                  <a:srgbClr val="000000"/>
                </a:solidFill>
                <a:latin typeface="Cambria" panose="02040503050406030204" pitchFamily="18" charset="0"/>
                <a:ea typeface="Times New Roman" panose="02020603050405020304" pitchFamily="18" charset="0"/>
              </a:rPr>
              <a:t>mới</a:t>
            </a:r>
            <a:r>
              <a:rPr lang="en-US" sz="3000" b="1" dirty="0">
                <a:solidFill>
                  <a:srgbClr val="000000"/>
                </a:solidFill>
                <a:latin typeface="Cambria" panose="02040503050406030204" pitchFamily="18" charset="0"/>
                <a:ea typeface="Times New Roman" panose="02020603050405020304" pitchFamily="18" charset="0"/>
              </a:rPr>
              <a:t> </a:t>
            </a:r>
            <a:r>
              <a:rPr lang="en-US" sz="3000" b="1" dirty="0" err="1">
                <a:solidFill>
                  <a:srgbClr val="000000"/>
                </a:solidFill>
                <a:latin typeface="Cambria" panose="02040503050406030204" pitchFamily="18" charset="0"/>
                <a:ea typeface="Times New Roman" panose="02020603050405020304" pitchFamily="18" charset="0"/>
              </a:rPr>
              <a:t>mở</a:t>
            </a:r>
            <a:r>
              <a:rPr lang="en-US" sz="3000" b="1" dirty="0">
                <a:solidFill>
                  <a:srgbClr val="000000"/>
                </a:solidFill>
                <a:latin typeface="Cambria" panose="02040503050406030204" pitchFamily="18" charset="0"/>
                <a:ea typeface="Times New Roman" panose="02020603050405020304" pitchFamily="18" charset="0"/>
              </a:rPr>
              <a:t> </a:t>
            </a:r>
            <a:r>
              <a:rPr lang="en-US" sz="3000" b="1" dirty="0" err="1">
                <a:solidFill>
                  <a:srgbClr val="000000"/>
                </a:solidFill>
                <a:latin typeface="Cambria" panose="02040503050406030204" pitchFamily="18" charset="0"/>
                <a:ea typeface="Times New Roman" panose="02020603050405020304" pitchFamily="18" charset="0"/>
              </a:rPr>
              <a:t>một</a:t>
            </a:r>
            <a:r>
              <a:rPr lang="vi-VN" sz="3000" b="1" dirty="0">
                <a:solidFill>
                  <a:srgbClr val="000000"/>
                </a:solidFill>
                <a:latin typeface="Cambria" panose="02040503050406030204" pitchFamily="18" charset="0"/>
                <a:ea typeface="Times New Roman" panose="02020603050405020304" pitchFamily="18" charset="0"/>
              </a:rPr>
              <a:t> ngày có thể giao đến 150 suất bánh pizza. Hỏi trong một tháng đơn vị đó có thể giao được nhiều nhất bao nhiêu suất bánh pizza?</a:t>
            </a:r>
            <a:endParaRPr kumimoji="0" lang="en-US" sz="3000" b="1" i="0" u="none" strike="noStrike" kern="1200" cap="none" spc="0" normalizeH="0" baseline="0" noProof="0" dirty="0">
              <a:ln>
                <a:noFill/>
              </a:ln>
              <a:solidFill>
                <a:srgbClr val="000000"/>
              </a:solidFill>
              <a:effectLst/>
              <a:uLnTx/>
              <a:uFillTx/>
              <a:latin typeface="Cambria" panose="020405030504060302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F9A493A8-A59E-6EFA-DACC-41FD28905B84}"/>
              </a:ext>
            </a:extLst>
          </p:cNvPr>
          <p:cNvPicPr>
            <a:picLocks noChangeAspect="1"/>
          </p:cNvPicPr>
          <p:nvPr/>
        </p:nvPicPr>
        <p:blipFill>
          <a:blip r:embed="rId3"/>
          <a:stretch>
            <a:fillRect/>
          </a:stretch>
        </p:blipFill>
        <p:spPr>
          <a:xfrm>
            <a:off x="2476825" y="146071"/>
            <a:ext cx="7238349" cy="1015909"/>
          </a:xfrm>
          <a:prstGeom prst="rect">
            <a:avLst/>
          </a:prstGeom>
        </p:spPr>
      </p:pic>
      <p:sp>
        <p:nvSpPr>
          <p:cNvPr id="5" name="Rectangle: Rounded Corners 4">
            <a:extLst>
              <a:ext uri="{FF2B5EF4-FFF2-40B4-BE49-F238E27FC236}">
                <a16:creationId xmlns:a16="http://schemas.microsoft.com/office/drawing/2014/main" id="{3DC646DD-3278-19EE-F482-0007FC5820BF}"/>
              </a:ext>
            </a:extLst>
          </p:cNvPr>
          <p:cNvSpPr/>
          <p:nvPr/>
        </p:nvSpPr>
        <p:spPr>
          <a:xfrm>
            <a:off x="1774373" y="2583180"/>
            <a:ext cx="9144000" cy="4114800"/>
          </a:xfrm>
          <a:prstGeom prst="roundRect">
            <a:avLst/>
          </a:prstGeom>
          <a:solidFill>
            <a:srgbClr val="F2C61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4861E6AD-8D9B-B541-918F-1136C1A91042}"/>
              </a:ext>
            </a:extLst>
          </p:cNvPr>
          <p:cNvSpPr txBox="1"/>
          <p:nvPr/>
        </p:nvSpPr>
        <p:spPr>
          <a:xfrm>
            <a:off x="4803785" y="2612715"/>
            <a:ext cx="240523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giải</a:t>
            </a:r>
            <a:endPar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A24408AE-191C-8F7B-244A-7F40017E062F}"/>
              </a:ext>
            </a:extLst>
          </p:cNvPr>
          <p:cNvSpPr txBox="1"/>
          <p:nvPr/>
        </p:nvSpPr>
        <p:spPr>
          <a:xfrm>
            <a:off x="1935550" y="3927482"/>
            <a:ext cx="899061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cửa</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giao</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nhất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suất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bán</a:t>
            </a:r>
            <a:r>
              <a:rPr lang="en-US" sz="2800" b="1" dirty="0">
                <a:solidFill>
                  <a:prstClr val="black"/>
                </a:solidFill>
                <a:latin typeface="Cambria" panose="02040503050406030204" pitchFamily="18" charset="0"/>
                <a:ea typeface="Cambria" panose="02040503050406030204" pitchFamily="18" charset="0"/>
              </a:rPr>
              <a:t>h pizza </a:t>
            </a:r>
            <a:r>
              <a:rPr lang="en-US" sz="2800" b="1" dirty="0" err="1">
                <a:solidFill>
                  <a:prstClr val="black"/>
                </a:solidFill>
                <a:latin typeface="Cambria" panose="02040503050406030204" pitchFamily="18" charset="0"/>
                <a:ea typeface="Cambria" panose="02040503050406030204" pitchFamily="18" charset="0"/>
              </a:rPr>
              <a:t>là</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B9B8B179-8C22-BDC0-F756-8E1833E0E695}"/>
              </a:ext>
            </a:extLst>
          </p:cNvPr>
          <p:cNvSpPr txBox="1"/>
          <p:nvPr/>
        </p:nvSpPr>
        <p:spPr>
          <a:xfrm>
            <a:off x="3009900" y="4951925"/>
            <a:ext cx="70294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150  x 31 = 4 650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suất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bánh)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D20C9D5D-3999-697A-9D3D-11D9820E81CE}"/>
              </a:ext>
            </a:extLst>
          </p:cNvPr>
          <p:cNvSpPr txBox="1"/>
          <p:nvPr/>
        </p:nvSpPr>
        <p:spPr>
          <a:xfrm>
            <a:off x="3737510" y="5675573"/>
            <a:ext cx="570312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4 650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suất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bánh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6715F81-9F1A-81A2-DECB-B714B8B091BD}"/>
              </a:ext>
            </a:extLst>
          </p:cNvPr>
          <p:cNvSpPr txBox="1"/>
          <p:nvPr/>
        </p:nvSpPr>
        <p:spPr>
          <a:xfrm>
            <a:off x="1912690" y="3390272"/>
            <a:ext cx="8990612" cy="523220"/>
          </a:xfrm>
          <a:prstGeom prst="rect">
            <a:avLst/>
          </a:prstGeom>
          <a:noFill/>
        </p:spPr>
        <p:txBody>
          <a:bodyPr wrap="square">
            <a:spAutoFit/>
          </a:bodyPr>
          <a:lstStyle/>
          <a:p>
            <a:pPr lvl="0" algn="ctr">
              <a:defRPr/>
            </a:pPr>
            <a:r>
              <a:rPr lang="vi-VN" sz="2800" b="1">
                <a:solidFill>
                  <a:prstClr val="black"/>
                </a:solidFill>
                <a:latin typeface="Cambria" panose="02040503050406030204" pitchFamily="18" charset="0"/>
                <a:ea typeface="Cambria" panose="02040503050406030204" pitchFamily="18" charset="0"/>
              </a:rPr>
              <a:t>Tháng giao được nhiều nhất là tháng có 31 ngày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9415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2"/>
          <a:stretch>
            <a:fillRect/>
          </a:stretch>
        </p:blipFill>
        <p:spPr>
          <a:xfrm>
            <a:off x="4024734" y="1387956"/>
            <a:ext cx="7879644" cy="3649108"/>
          </a:xfrm>
          <a:prstGeom prst="rect">
            <a:avLst/>
          </a:prstGeom>
        </p:spPr>
      </p:pic>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3"/>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3"/>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3"/>
          <a:stretch>
            <a:fillRect/>
          </a:stretch>
        </p:blipFill>
        <p:spPr>
          <a:xfrm rot="20806844">
            <a:off x="10683046" y="286054"/>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3"/>
          <a:stretch>
            <a:fillRect/>
          </a:stretch>
        </p:blipFill>
        <p:spPr>
          <a:xfrm rot="1629158">
            <a:off x="7679811" y="569727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3"/>
          <a:stretch>
            <a:fillRect/>
          </a:stretch>
        </p:blipFill>
        <p:spPr>
          <a:xfrm rot="1629158">
            <a:off x="-143017" y="4662310"/>
            <a:ext cx="518668" cy="508882"/>
          </a:xfrm>
          <a:prstGeom prst="rect">
            <a:avLst/>
          </a:prstGeom>
        </p:spPr>
      </p:pic>
      <p:pic>
        <p:nvPicPr>
          <p:cNvPr id="20" name="Picture 19">
            <a:extLst>
              <a:ext uri="{FF2B5EF4-FFF2-40B4-BE49-F238E27FC236}">
                <a16:creationId xmlns:a16="http://schemas.microsoft.com/office/drawing/2014/main" id="{B18FCB14-F5A7-4BA3-9F26-62CF02B859A3}"/>
              </a:ext>
            </a:extLst>
          </p:cNvPr>
          <p:cNvPicPr>
            <a:picLocks noChangeAspect="1"/>
          </p:cNvPicPr>
          <p:nvPr/>
        </p:nvPicPr>
        <p:blipFill>
          <a:blip r:embed="rId3"/>
          <a:stretch>
            <a:fillRect/>
          </a:stretch>
        </p:blipFill>
        <p:spPr>
          <a:xfrm rot="2426019">
            <a:off x="4615232" y="-92442"/>
            <a:ext cx="1245866" cy="1222359"/>
          </a:xfrm>
          <a:prstGeom prst="rect">
            <a:avLst/>
          </a:prstGeom>
        </p:spPr>
      </p:pic>
      <p:pic>
        <p:nvPicPr>
          <p:cNvPr id="17" name="Picture 16" descr="A picture containing toy, vector graphics, doll&#10;&#10;Description automatically generated">
            <a:extLst>
              <a:ext uri="{FF2B5EF4-FFF2-40B4-BE49-F238E27FC236}">
                <a16:creationId xmlns:a16="http://schemas.microsoft.com/office/drawing/2014/main" id="{FAA763D3-1F86-440E-ACE3-AF9CE057D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7698" flipH="1">
            <a:off x="72716" y="1581551"/>
            <a:ext cx="4509356" cy="4752975"/>
          </a:xfrm>
          <a:prstGeom prst="rect">
            <a:avLst/>
          </a:prstGeom>
        </p:spPr>
      </p:pic>
      <p:pic>
        <p:nvPicPr>
          <p:cNvPr id="2" name="Picture 1">
            <a:extLst>
              <a:ext uri="{FF2B5EF4-FFF2-40B4-BE49-F238E27FC236}">
                <a16:creationId xmlns:a16="http://schemas.microsoft.com/office/drawing/2014/main" id="{0AA2D433-D407-94EB-D6CA-55CB68EB7560}"/>
              </a:ext>
            </a:extLst>
          </p:cNvPr>
          <p:cNvPicPr>
            <a:picLocks noChangeAspect="1"/>
          </p:cNvPicPr>
          <p:nvPr/>
        </p:nvPicPr>
        <p:blipFill>
          <a:blip r:embed="rId5"/>
          <a:stretch>
            <a:fillRect/>
          </a:stretch>
        </p:blipFill>
        <p:spPr>
          <a:xfrm>
            <a:off x="4291269" y="1972700"/>
            <a:ext cx="7267062" cy="2706859"/>
          </a:xfrm>
          <a:prstGeom prst="rect">
            <a:avLst/>
          </a:prstGeom>
        </p:spPr>
      </p:pic>
    </p:spTree>
    <p:extLst>
      <p:ext uri="{BB962C8B-B14F-4D97-AF65-F5344CB8AC3E}">
        <p14:creationId xmlns:p14="http://schemas.microsoft.com/office/powerpoint/2010/main" val="1343344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91" name="Picture 90">
            <a:extLst>
              <a:ext uri="{FF2B5EF4-FFF2-40B4-BE49-F238E27FC236}">
                <a16:creationId xmlns:a16="http://schemas.microsoft.com/office/drawing/2014/main" id="{79B028C3-B61D-0382-D2C1-1691D35B80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9947699" y="2585062"/>
            <a:ext cx="2049045" cy="2049045"/>
          </a:xfrm>
          <a:prstGeom prst="rect">
            <a:avLst/>
          </a:prstGeom>
        </p:spPr>
      </p:pic>
      <p:pic>
        <p:nvPicPr>
          <p:cNvPr id="90" name="Picture 89">
            <a:extLst>
              <a:ext uri="{FF2B5EF4-FFF2-40B4-BE49-F238E27FC236}">
                <a16:creationId xmlns:a16="http://schemas.microsoft.com/office/drawing/2014/main" id="{CC331DAE-D003-F284-1248-2ECF519B4D9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7677651" y="2506859"/>
            <a:ext cx="2049045" cy="2049045"/>
          </a:xfrm>
          <a:prstGeom prst="rect">
            <a:avLst/>
          </a:prstGeom>
        </p:spPr>
      </p:pic>
      <p:pic>
        <p:nvPicPr>
          <p:cNvPr id="89" name="Picture 88">
            <a:extLst>
              <a:ext uri="{FF2B5EF4-FFF2-40B4-BE49-F238E27FC236}">
                <a16:creationId xmlns:a16="http://schemas.microsoft.com/office/drawing/2014/main" id="{BB5533D4-D96C-ECD6-D033-30FA3049AB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5350894" y="2457011"/>
            <a:ext cx="2049045" cy="2049045"/>
          </a:xfrm>
          <a:prstGeom prst="rect">
            <a:avLst/>
          </a:prstGeom>
        </p:spPr>
      </p:pic>
      <p:pic>
        <p:nvPicPr>
          <p:cNvPr id="26" name="Google Shape;211;p9">
            <a:extLst>
              <a:ext uri="{FF2B5EF4-FFF2-40B4-BE49-F238E27FC236}">
                <a16:creationId xmlns:a16="http://schemas.microsoft.com/office/drawing/2014/main" id="{7FD5557A-F887-4270-1AC2-F26F54270BC1}"/>
              </a:ext>
            </a:extLst>
          </p:cNvPr>
          <p:cNvPicPr preferRelativeResize="0"/>
          <p:nvPr/>
        </p:nvPicPr>
        <p:blipFill rotWithShape="1">
          <a:blip r:embed="rId5">
            <a:alphaModFix/>
          </a:blip>
          <a:srcRect l="45021" b="41857"/>
          <a:stretch/>
        </p:blipFill>
        <p:spPr>
          <a:xfrm>
            <a:off x="6" y="5090664"/>
            <a:ext cx="3503999" cy="1767333"/>
          </a:xfrm>
          <a:prstGeom prst="rect">
            <a:avLst/>
          </a:prstGeom>
          <a:noFill/>
          <a:ln>
            <a:noFill/>
          </a:ln>
        </p:spPr>
      </p:pic>
      <p:pic>
        <p:nvPicPr>
          <p:cNvPr id="27" name="Google Shape;213;p9">
            <a:extLst>
              <a:ext uri="{FF2B5EF4-FFF2-40B4-BE49-F238E27FC236}">
                <a16:creationId xmlns:a16="http://schemas.microsoft.com/office/drawing/2014/main" id="{B221DA40-FBB6-238C-C0F8-571C483F3552}"/>
              </a:ext>
            </a:extLst>
          </p:cNvPr>
          <p:cNvPicPr preferRelativeResize="0"/>
          <p:nvPr/>
        </p:nvPicPr>
        <p:blipFill>
          <a:blip r:embed="rId6">
            <a:alphaModFix/>
          </a:blip>
          <a:stretch>
            <a:fillRect/>
          </a:stretch>
        </p:blipFill>
        <p:spPr>
          <a:xfrm>
            <a:off x="2318113" y="5090664"/>
            <a:ext cx="3966467" cy="2435803"/>
          </a:xfrm>
          <a:prstGeom prst="rect">
            <a:avLst/>
          </a:prstGeom>
          <a:noFill/>
          <a:ln>
            <a:noFill/>
          </a:ln>
        </p:spPr>
      </p:pic>
      <p:pic>
        <p:nvPicPr>
          <p:cNvPr id="28" name="Google Shape;216;p9">
            <a:extLst>
              <a:ext uri="{FF2B5EF4-FFF2-40B4-BE49-F238E27FC236}">
                <a16:creationId xmlns:a16="http://schemas.microsoft.com/office/drawing/2014/main" id="{C5A4FF82-7C4C-1F14-93FA-C6A7CCDB03B2}"/>
              </a:ext>
            </a:extLst>
          </p:cNvPr>
          <p:cNvPicPr preferRelativeResize="0"/>
          <p:nvPr/>
        </p:nvPicPr>
        <p:blipFill rotWithShape="1">
          <a:blip r:embed="rId7">
            <a:alphaModFix/>
          </a:blip>
          <a:srcRect b="48717"/>
          <a:stretch/>
        </p:blipFill>
        <p:spPr>
          <a:xfrm>
            <a:off x="5446367" y="5822325"/>
            <a:ext cx="3731499" cy="1408200"/>
          </a:xfrm>
          <a:prstGeom prst="rect">
            <a:avLst/>
          </a:prstGeom>
          <a:noFill/>
          <a:ln>
            <a:noFill/>
          </a:ln>
        </p:spPr>
      </p:pic>
      <p:pic>
        <p:nvPicPr>
          <p:cNvPr id="29" name="Google Shape;217;p9">
            <a:extLst>
              <a:ext uri="{FF2B5EF4-FFF2-40B4-BE49-F238E27FC236}">
                <a16:creationId xmlns:a16="http://schemas.microsoft.com/office/drawing/2014/main" id="{A5F49E53-C827-907F-571C-F62EA6FE2198}"/>
              </a:ext>
            </a:extLst>
          </p:cNvPr>
          <p:cNvPicPr preferRelativeResize="0"/>
          <p:nvPr/>
        </p:nvPicPr>
        <p:blipFill rotWithShape="1">
          <a:blip r:embed="rId8">
            <a:alphaModFix/>
          </a:blip>
          <a:srcRect r="21327" b="52945"/>
          <a:stretch/>
        </p:blipFill>
        <p:spPr>
          <a:xfrm>
            <a:off x="9434065" y="5938401"/>
            <a:ext cx="2757935" cy="1292132"/>
          </a:xfrm>
          <a:prstGeom prst="rect">
            <a:avLst/>
          </a:prstGeom>
          <a:noFill/>
          <a:ln>
            <a:noFill/>
          </a:ln>
        </p:spPr>
      </p:pic>
      <p:pic>
        <p:nvPicPr>
          <p:cNvPr id="30" name="Google Shape;213;p9">
            <a:extLst>
              <a:ext uri="{FF2B5EF4-FFF2-40B4-BE49-F238E27FC236}">
                <a16:creationId xmlns:a16="http://schemas.microsoft.com/office/drawing/2014/main" id="{83056EB0-38EF-607C-8C15-81502D8DBE96}"/>
              </a:ext>
            </a:extLst>
          </p:cNvPr>
          <p:cNvPicPr preferRelativeResize="0"/>
          <p:nvPr/>
        </p:nvPicPr>
        <p:blipFill>
          <a:blip r:embed="rId6">
            <a:alphaModFix/>
          </a:blip>
          <a:stretch>
            <a:fillRect/>
          </a:stretch>
        </p:blipFill>
        <p:spPr>
          <a:xfrm>
            <a:off x="3760203" y="5206739"/>
            <a:ext cx="3966467" cy="2435803"/>
          </a:xfrm>
          <a:prstGeom prst="rect">
            <a:avLst/>
          </a:prstGeom>
          <a:noFill/>
          <a:ln>
            <a:noFill/>
          </a:ln>
        </p:spPr>
      </p:pic>
      <p:pic>
        <p:nvPicPr>
          <p:cNvPr id="31" name="Google Shape;216;p9">
            <a:extLst>
              <a:ext uri="{FF2B5EF4-FFF2-40B4-BE49-F238E27FC236}">
                <a16:creationId xmlns:a16="http://schemas.microsoft.com/office/drawing/2014/main" id="{0B19D38D-10B6-6654-69DD-63655AF52427}"/>
              </a:ext>
            </a:extLst>
          </p:cNvPr>
          <p:cNvPicPr preferRelativeResize="0"/>
          <p:nvPr/>
        </p:nvPicPr>
        <p:blipFill rotWithShape="1">
          <a:blip r:embed="rId7">
            <a:alphaModFix/>
          </a:blip>
          <a:srcRect b="48717"/>
          <a:stretch/>
        </p:blipFill>
        <p:spPr>
          <a:xfrm>
            <a:off x="6888456" y="5938400"/>
            <a:ext cx="3731499" cy="1408200"/>
          </a:xfrm>
          <a:prstGeom prst="rect">
            <a:avLst/>
          </a:prstGeom>
          <a:noFill/>
          <a:ln>
            <a:noFill/>
          </a:ln>
        </p:spPr>
      </p:pic>
      <p:pic>
        <p:nvPicPr>
          <p:cNvPr id="32" name="Google Shape;213;p9">
            <a:extLst>
              <a:ext uri="{FF2B5EF4-FFF2-40B4-BE49-F238E27FC236}">
                <a16:creationId xmlns:a16="http://schemas.microsoft.com/office/drawing/2014/main" id="{8BBAD476-905F-BE80-ECAE-B92359E97D28}"/>
              </a:ext>
            </a:extLst>
          </p:cNvPr>
          <p:cNvPicPr preferRelativeResize="0"/>
          <p:nvPr/>
        </p:nvPicPr>
        <p:blipFill>
          <a:blip r:embed="rId6">
            <a:alphaModFix/>
          </a:blip>
          <a:stretch>
            <a:fillRect/>
          </a:stretch>
        </p:blipFill>
        <p:spPr>
          <a:xfrm>
            <a:off x="4854615" y="5220144"/>
            <a:ext cx="3966467" cy="2435803"/>
          </a:xfrm>
          <a:prstGeom prst="rect">
            <a:avLst/>
          </a:prstGeom>
          <a:noFill/>
          <a:ln>
            <a:noFill/>
          </a:ln>
        </p:spPr>
      </p:pic>
      <p:pic>
        <p:nvPicPr>
          <p:cNvPr id="33" name="Google Shape;216;p9">
            <a:extLst>
              <a:ext uri="{FF2B5EF4-FFF2-40B4-BE49-F238E27FC236}">
                <a16:creationId xmlns:a16="http://schemas.microsoft.com/office/drawing/2014/main" id="{E628D6FF-DA93-37EF-0E1D-DCBABC5ACA4F}"/>
              </a:ext>
            </a:extLst>
          </p:cNvPr>
          <p:cNvPicPr preferRelativeResize="0"/>
          <p:nvPr/>
        </p:nvPicPr>
        <p:blipFill rotWithShape="1">
          <a:blip r:embed="rId7">
            <a:alphaModFix/>
          </a:blip>
          <a:srcRect b="48717"/>
          <a:stretch/>
        </p:blipFill>
        <p:spPr>
          <a:xfrm>
            <a:off x="7982868" y="5579272"/>
            <a:ext cx="3731499" cy="1408200"/>
          </a:xfrm>
          <a:prstGeom prst="rect">
            <a:avLst/>
          </a:prstGeom>
          <a:noFill/>
          <a:ln>
            <a:noFill/>
          </a:ln>
        </p:spPr>
      </p:pic>
      <p:pic>
        <p:nvPicPr>
          <p:cNvPr id="34" name="Google Shape;213;p9">
            <a:extLst>
              <a:ext uri="{FF2B5EF4-FFF2-40B4-BE49-F238E27FC236}">
                <a16:creationId xmlns:a16="http://schemas.microsoft.com/office/drawing/2014/main" id="{9B4B4364-516F-988D-26BF-DF70732AFF38}"/>
              </a:ext>
            </a:extLst>
          </p:cNvPr>
          <p:cNvPicPr preferRelativeResize="0"/>
          <p:nvPr/>
        </p:nvPicPr>
        <p:blipFill>
          <a:blip r:embed="rId6">
            <a:alphaModFix/>
          </a:blip>
          <a:stretch>
            <a:fillRect/>
          </a:stretch>
        </p:blipFill>
        <p:spPr>
          <a:xfrm>
            <a:off x="6040505" y="4971808"/>
            <a:ext cx="3966467" cy="2435803"/>
          </a:xfrm>
          <a:prstGeom prst="rect">
            <a:avLst/>
          </a:prstGeom>
          <a:noFill/>
          <a:ln>
            <a:noFill/>
          </a:ln>
        </p:spPr>
      </p:pic>
      <p:pic>
        <p:nvPicPr>
          <p:cNvPr id="35" name="Google Shape;216;p9">
            <a:extLst>
              <a:ext uri="{FF2B5EF4-FFF2-40B4-BE49-F238E27FC236}">
                <a16:creationId xmlns:a16="http://schemas.microsoft.com/office/drawing/2014/main" id="{5CEB5E52-8DDC-9157-CF9D-60874B569AD5}"/>
              </a:ext>
            </a:extLst>
          </p:cNvPr>
          <p:cNvPicPr preferRelativeResize="0"/>
          <p:nvPr/>
        </p:nvPicPr>
        <p:blipFill rotWithShape="1">
          <a:blip r:embed="rId7">
            <a:alphaModFix/>
          </a:blip>
          <a:srcRect b="48717"/>
          <a:stretch/>
        </p:blipFill>
        <p:spPr>
          <a:xfrm>
            <a:off x="9168759" y="5330936"/>
            <a:ext cx="3731499" cy="1408200"/>
          </a:xfrm>
          <a:prstGeom prst="rect">
            <a:avLst/>
          </a:prstGeom>
          <a:noFill/>
          <a:ln>
            <a:noFill/>
          </a:ln>
        </p:spPr>
      </p:pic>
      <p:pic>
        <p:nvPicPr>
          <p:cNvPr id="36" name="Google Shape;213;p9">
            <a:extLst>
              <a:ext uri="{FF2B5EF4-FFF2-40B4-BE49-F238E27FC236}">
                <a16:creationId xmlns:a16="http://schemas.microsoft.com/office/drawing/2014/main" id="{B45E4C8F-5DD0-F602-E26E-3DA1ED1FD2E1}"/>
              </a:ext>
            </a:extLst>
          </p:cNvPr>
          <p:cNvPicPr preferRelativeResize="0"/>
          <p:nvPr/>
        </p:nvPicPr>
        <p:blipFill>
          <a:blip r:embed="rId6">
            <a:alphaModFix/>
          </a:blip>
          <a:stretch>
            <a:fillRect/>
          </a:stretch>
        </p:blipFill>
        <p:spPr>
          <a:xfrm>
            <a:off x="3447649" y="5267749"/>
            <a:ext cx="3966467" cy="2435803"/>
          </a:xfrm>
          <a:prstGeom prst="rect">
            <a:avLst/>
          </a:prstGeom>
          <a:noFill/>
          <a:ln>
            <a:noFill/>
          </a:ln>
        </p:spPr>
      </p:pic>
      <p:pic>
        <p:nvPicPr>
          <p:cNvPr id="37" name="Google Shape;216;p9">
            <a:extLst>
              <a:ext uri="{FF2B5EF4-FFF2-40B4-BE49-F238E27FC236}">
                <a16:creationId xmlns:a16="http://schemas.microsoft.com/office/drawing/2014/main" id="{1569FC2C-DC71-777D-3B40-E3615A8FC991}"/>
              </a:ext>
            </a:extLst>
          </p:cNvPr>
          <p:cNvPicPr preferRelativeResize="0"/>
          <p:nvPr/>
        </p:nvPicPr>
        <p:blipFill rotWithShape="1">
          <a:blip r:embed="rId7">
            <a:alphaModFix/>
          </a:blip>
          <a:srcRect b="48717"/>
          <a:stretch/>
        </p:blipFill>
        <p:spPr>
          <a:xfrm>
            <a:off x="6575903" y="5999411"/>
            <a:ext cx="3731499" cy="1408200"/>
          </a:xfrm>
          <a:prstGeom prst="rect">
            <a:avLst/>
          </a:prstGeom>
          <a:noFill/>
          <a:ln>
            <a:noFill/>
          </a:ln>
        </p:spPr>
      </p:pic>
      <p:pic>
        <p:nvPicPr>
          <p:cNvPr id="38" name="Google Shape;213;p9">
            <a:extLst>
              <a:ext uri="{FF2B5EF4-FFF2-40B4-BE49-F238E27FC236}">
                <a16:creationId xmlns:a16="http://schemas.microsoft.com/office/drawing/2014/main" id="{7CC1AB4F-B13F-C272-F795-44A385AFBEB0}"/>
              </a:ext>
            </a:extLst>
          </p:cNvPr>
          <p:cNvPicPr preferRelativeResize="0"/>
          <p:nvPr/>
        </p:nvPicPr>
        <p:blipFill>
          <a:blip r:embed="rId6">
            <a:alphaModFix/>
          </a:blip>
          <a:stretch>
            <a:fillRect/>
          </a:stretch>
        </p:blipFill>
        <p:spPr>
          <a:xfrm>
            <a:off x="-657532" y="5206739"/>
            <a:ext cx="3966467" cy="2435803"/>
          </a:xfrm>
          <a:prstGeom prst="rect">
            <a:avLst/>
          </a:prstGeom>
          <a:noFill/>
          <a:ln>
            <a:noFill/>
          </a:ln>
        </p:spPr>
      </p:pic>
      <p:pic>
        <p:nvPicPr>
          <p:cNvPr id="39" name="Google Shape;216;p9">
            <a:extLst>
              <a:ext uri="{FF2B5EF4-FFF2-40B4-BE49-F238E27FC236}">
                <a16:creationId xmlns:a16="http://schemas.microsoft.com/office/drawing/2014/main" id="{894545BF-6B59-2C0E-FACB-FE1FC38CB8D6}"/>
              </a:ext>
            </a:extLst>
          </p:cNvPr>
          <p:cNvPicPr preferRelativeResize="0"/>
          <p:nvPr/>
        </p:nvPicPr>
        <p:blipFill rotWithShape="1">
          <a:blip r:embed="rId7">
            <a:alphaModFix/>
          </a:blip>
          <a:srcRect b="48717"/>
          <a:stretch/>
        </p:blipFill>
        <p:spPr>
          <a:xfrm>
            <a:off x="2470721" y="5938400"/>
            <a:ext cx="3731499" cy="1408200"/>
          </a:xfrm>
          <a:prstGeom prst="rect">
            <a:avLst/>
          </a:prstGeom>
          <a:noFill/>
          <a:ln>
            <a:noFill/>
          </a:ln>
        </p:spPr>
      </p:pic>
      <p:pic>
        <p:nvPicPr>
          <p:cNvPr id="40" name="Google Shape;213;p9">
            <a:extLst>
              <a:ext uri="{FF2B5EF4-FFF2-40B4-BE49-F238E27FC236}">
                <a16:creationId xmlns:a16="http://schemas.microsoft.com/office/drawing/2014/main" id="{4351C52F-1D76-06EC-5534-FDBFE14BC75B}"/>
              </a:ext>
            </a:extLst>
          </p:cNvPr>
          <p:cNvPicPr preferRelativeResize="0"/>
          <p:nvPr/>
        </p:nvPicPr>
        <p:blipFill>
          <a:blip r:embed="rId6">
            <a:alphaModFix/>
          </a:blip>
          <a:stretch>
            <a:fillRect/>
          </a:stretch>
        </p:blipFill>
        <p:spPr>
          <a:xfrm>
            <a:off x="-3084160" y="4994488"/>
            <a:ext cx="3966467" cy="2435803"/>
          </a:xfrm>
          <a:prstGeom prst="rect">
            <a:avLst/>
          </a:prstGeom>
          <a:noFill/>
          <a:ln>
            <a:noFill/>
          </a:ln>
        </p:spPr>
      </p:pic>
      <p:pic>
        <p:nvPicPr>
          <p:cNvPr id="41" name="Google Shape;216;p9">
            <a:extLst>
              <a:ext uri="{FF2B5EF4-FFF2-40B4-BE49-F238E27FC236}">
                <a16:creationId xmlns:a16="http://schemas.microsoft.com/office/drawing/2014/main" id="{AF3F6729-081A-52B5-6622-6CE74F3358D8}"/>
              </a:ext>
            </a:extLst>
          </p:cNvPr>
          <p:cNvPicPr preferRelativeResize="0"/>
          <p:nvPr/>
        </p:nvPicPr>
        <p:blipFill rotWithShape="1">
          <a:blip r:embed="rId7">
            <a:alphaModFix/>
          </a:blip>
          <a:srcRect b="48717"/>
          <a:stretch/>
        </p:blipFill>
        <p:spPr>
          <a:xfrm>
            <a:off x="44093" y="5353616"/>
            <a:ext cx="3731499" cy="1408200"/>
          </a:xfrm>
          <a:prstGeom prst="rect">
            <a:avLst/>
          </a:prstGeom>
          <a:noFill/>
          <a:ln>
            <a:noFill/>
          </a:ln>
        </p:spPr>
      </p:pic>
      <p:pic>
        <p:nvPicPr>
          <p:cNvPr id="42" name="Google Shape;213;p9">
            <a:extLst>
              <a:ext uri="{FF2B5EF4-FFF2-40B4-BE49-F238E27FC236}">
                <a16:creationId xmlns:a16="http://schemas.microsoft.com/office/drawing/2014/main" id="{A078CDD5-7565-B352-E426-8D0C5806EED9}"/>
              </a:ext>
            </a:extLst>
          </p:cNvPr>
          <p:cNvPicPr preferRelativeResize="0"/>
          <p:nvPr/>
        </p:nvPicPr>
        <p:blipFill>
          <a:blip r:embed="rId6">
            <a:alphaModFix/>
          </a:blip>
          <a:stretch>
            <a:fillRect/>
          </a:stretch>
        </p:blipFill>
        <p:spPr>
          <a:xfrm>
            <a:off x="-584279" y="5207196"/>
            <a:ext cx="3966467" cy="2435803"/>
          </a:xfrm>
          <a:prstGeom prst="rect">
            <a:avLst/>
          </a:prstGeom>
          <a:noFill/>
          <a:ln>
            <a:noFill/>
          </a:ln>
        </p:spPr>
      </p:pic>
      <p:pic>
        <p:nvPicPr>
          <p:cNvPr id="43" name="Google Shape;216;p9">
            <a:extLst>
              <a:ext uri="{FF2B5EF4-FFF2-40B4-BE49-F238E27FC236}">
                <a16:creationId xmlns:a16="http://schemas.microsoft.com/office/drawing/2014/main" id="{98A6B8EA-79A5-4060-4686-72F53420C5F4}"/>
              </a:ext>
            </a:extLst>
          </p:cNvPr>
          <p:cNvPicPr preferRelativeResize="0"/>
          <p:nvPr/>
        </p:nvPicPr>
        <p:blipFill rotWithShape="1">
          <a:blip r:embed="rId7">
            <a:alphaModFix/>
          </a:blip>
          <a:srcRect b="48717"/>
          <a:stretch/>
        </p:blipFill>
        <p:spPr>
          <a:xfrm>
            <a:off x="2543975" y="5938857"/>
            <a:ext cx="3731499" cy="1408200"/>
          </a:xfrm>
          <a:prstGeom prst="rect">
            <a:avLst/>
          </a:prstGeom>
          <a:noFill/>
          <a:ln>
            <a:noFill/>
          </a:ln>
        </p:spPr>
      </p:pic>
      <p:pic>
        <p:nvPicPr>
          <p:cNvPr id="44" name="Google Shape;213;p9">
            <a:extLst>
              <a:ext uri="{FF2B5EF4-FFF2-40B4-BE49-F238E27FC236}">
                <a16:creationId xmlns:a16="http://schemas.microsoft.com/office/drawing/2014/main" id="{0003ED97-AD81-4BDF-5FA9-0701D0229BB3}"/>
              </a:ext>
            </a:extLst>
          </p:cNvPr>
          <p:cNvPicPr preferRelativeResize="0"/>
          <p:nvPr/>
        </p:nvPicPr>
        <p:blipFill>
          <a:blip r:embed="rId6">
            <a:alphaModFix/>
          </a:blip>
          <a:stretch>
            <a:fillRect/>
          </a:stretch>
        </p:blipFill>
        <p:spPr>
          <a:xfrm>
            <a:off x="1493676" y="4994488"/>
            <a:ext cx="3966467" cy="2435803"/>
          </a:xfrm>
          <a:prstGeom prst="rect">
            <a:avLst/>
          </a:prstGeom>
          <a:noFill/>
          <a:ln>
            <a:noFill/>
          </a:ln>
        </p:spPr>
      </p:pic>
      <p:pic>
        <p:nvPicPr>
          <p:cNvPr id="45" name="Google Shape;216;p9">
            <a:extLst>
              <a:ext uri="{FF2B5EF4-FFF2-40B4-BE49-F238E27FC236}">
                <a16:creationId xmlns:a16="http://schemas.microsoft.com/office/drawing/2014/main" id="{D8C8836E-D805-127C-6843-44C919457901}"/>
              </a:ext>
            </a:extLst>
          </p:cNvPr>
          <p:cNvPicPr preferRelativeResize="0"/>
          <p:nvPr/>
        </p:nvPicPr>
        <p:blipFill rotWithShape="1">
          <a:blip r:embed="rId7">
            <a:alphaModFix/>
          </a:blip>
          <a:srcRect b="48717"/>
          <a:stretch/>
        </p:blipFill>
        <p:spPr>
          <a:xfrm>
            <a:off x="4621929" y="5726149"/>
            <a:ext cx="3731499" cy="1408200"/>
          </a:xfrm>
          <a:prstGeom prst="rect">
            <a:avLst/>
          </a:prstGeom>
          <a:noFill/>
          <a:ln>
            <a:noFill/>
          </a:ln>
        </p:spPr>
      </p:pic>
      <p:pic>
        <p:nvPicPr>
          <p:cNvPr id="46" name="Google Shape;213;p9">
            <a:extLst>
              <a:ext uri="{FF2B5EF4-FFF2-40B4-BE49-F238E27FC236}">
                <a16:creationId xmlns:a16="http://schemas.microsoft.com/office/drawing/2014/main" id="{E82E8CBB-E321-F240-C033-D97CF2F8EAA2}"/>
              </a:ext>
            </a:extLst>
          </p:cNvPr>
          <p:cNvPicPr preferRelativeResize="0"/>
          <p:nvPr/>
        </p:nvPicPr>
        <p:blipFill>
          <a:blip r:embed="rId6">
            <a:alphaModFix/>
          </a:blip>
          <a:stretch>
            <a:fillRect/>
          </a:stretch>
        </p:blipFill>
        <p:spPr>
          <a:xfrm>
            <a:off x="2052585" y="4687817"/>
            <a:ext cx="3966467" cy="2435803"/>
          </a:xfrm>
          <a:prstGeom prst="rect">
            <a:avLst/>
          </a:prstGeom>
          <a:noFill/>
          <a:ln>
            <a:noFill/>
          </a:ln>
        </p:spPr>
      </p:pic>
      <p:pic>
        <p:nvPicPr>
          <p:cNvPr id="47" name="Google Shape;216;p9">
            <a:extLst>
              <a:ext uri="{FF2B5EF4-FFF2-40B4-BE49-F238E27FC236}">
                <a16:creationId xmlns:a16="http://schemas.microsoft.com/office/drawing/2014/main" id="{A6CEFD1F-7C1C-0998-C264-F7BA9D9AF088}"/>
              </a:ext>
            </a:extLst>
          </p:cNvPr>
          <p:cNvPicPr preferRelativeResize="0"/>
          <p:nvPr/>
        </p:nvPicPr>
        <p:blipFill rotWithShape="1">
          <a:blip r:embed="rId7">
            <a:alphaModFix/>
          </a:blip>
          <a:srcRect b="48717"/>
          <a:stretch/>
        </p:blipFill>
        <p:spPr>
          <a:xfrm>
            <a:off x="5180839" y="5419479"/>
            <a:ext cx="3731499" cy="1408200"/>
          </a:xfrm>
          <a:prstGeom prst="rect">
            <a:avLst/>
          </a:prstGeom>
          <a:noFill/>
          <a:ln>
            <a:noFill/>
          </a:ln>
        </p:spPr>
      </p:pic>
      <p:pic>
        <p:nvPicPr>
          <p:cNvPr id="48" name="Google Shape;213;p9">
            <a:extLst>
              <a:ext uri="{FF2B5EF4-FFF2-40B4-BE49-F238E27FC236}">
                <a16:creationId xmlns:a16="http://schemas.microsoft.com/office/drawing/2014/main" id="{73392D0B-D7A9-83BA-91D5-E05F65087477}"/>
              </a:ext>
            </a:extLst>
          </p:cNvPr>
          <p:cNvPicPr preferRelativeResize="0"/>
          <p:nvPr/>
        </p:nvPicPr>
        <p:blipFill>
          <a:blip r:embed="rId6">
            <a:alphaModFix/>
          </a:blip>
          <a:stretch>
            <a:fillRect/>
          </a:stretch>
        </p:blipFill>
        <p:spPr>
          <a:xfrm>
            <a:off x="4910969" y="4915929"/>
            <a:ext cx="3966467" cy="2435803"/>
          </a:xfrm>
          <a:prstGeom prst="rect">
            <a:avLst/>
          </a:prstGeom>
          <a:noFill/>
          <a:ln>
            <a:noFill/>
          </a:ln>
        </p:spPr>
      </p:pic>
      <p:pic>
        <p:nvPicPr>
          <p:cNvPr id="49" name="Google Shape;216;p9">
            <a:extLst>
              <a:ext uri="{FF2B5EF4-FFF2-40B4-BE49-F238E27FC236}">
                <a16:creationId xmlns:a16="http://schemas.microsoft.com/office/drawing/2014/main" id="{42948D3C-D372-B2CB-ADDF-78E7E61EF23B}"/>
              </a:ext>
            </a:extLst>
          </p:cNvPr>
          <p:cNvPicPr preferRelativeResize="0"/>
          <p:nvPr/>
        </p:nvPicPr>
        <p:blipFill rotWithShape="1">
          <a:blip r:embed="rId7">
            <a:alphaModFix/>
          </a:blip>
          <a:srcRect b="48717"/>
          <a:stretch/>
        </p:blipFill>
        <p:spPr>
          <a:xfrm>
            <a:off x="8039223" y="5647591"/>
            <a:ext cx="3731499" cy="1408200"/>
          </a:xfrm>
          <a:prstGeom prst="rect">
            <a:avLst/>
          </a:prstGeom>
          <a:noFill/>
          <a:ln>
            <a:noFill/>
          </a:ln>
        </p:spPr>
      </p:pic>
      <p:pic>
        <p:nvPicPr>
          <p:cNvPr id="50" name="Google Shape;213;p9">
            <a:extLst>
              <a:ext uri="{FF2B5EF4-FFF2-40B4-BE49-F238E27FC236}">
                <a16:creationId xmlns:a16="http://schemas.microsoft.com/office/drawing/2014/main" id="{0FB393F7-1EEA-840A-A61B-A861CF5B9E87}"/>
              </a:ext>
            </a:extLst>
          </p:cNvPr>
          <p:cNvPicPr preferRelativeResize="0"/>
          <p:nvPr/>
        </p:nvPicPr>
        <p:blipFill>
          <a:blip r:embed="rId6">
            <a:alphaModFix/>
          </a:blip>
          <a:stretch>
            <a:fillRect/>
          </a:stretch>
        </p:blipFill>
        <p:spPr>
          <a:xfrm>
            <a:off x="6284580" y="5092609"/>
            <a:ext cx="3966467" cy="2435803"/>
          </a:xfrm>
          <a:prstGeom prst="rect">
            <a:avLst/>
          </a:prstGeom>
          <a:noFill/>
          <a:ln>
            <a:noFill/>
          </a:ln>
        </p:spPr>
      </p:pic>
      <p:pic>
        <p:nvPicPr>
          <p:cNvPr id="51" name="Google Shape;216;p9">
            <a:extLst>
              <a:ext uri="{FF2B5EF4-FFF2-40B4-BE49-F238E27FC236}">
                <a16:creationId xmlns:a16="http://schemas.microsoft.com/office/drawing/2014/main" id="{E3CCA679-E81B-5851-299B-4D59AED838B7}"/>
              </a:ext>
            </a:extLst>
          </p:cNvPr>
          <p:cNvPicPr preferRelativeResize="0"/>
          <p:nvPr/>
        </p:nvPicPr>
        <p:blipFill rotWithShape="1">
          <a:blip r:embed="rId7">
            <a:alphaModFix/>
          </a:blip>
          <a:srcRect b="48717"/>
          <a:stretch/>
        </p:blipFill>
        <p:spPr>
          <a:xfrm>
            <a:off x="9412833" y="5451737"/>
            <a:ext cx="3731499" cy="1408200"/>
          </a:xfrm>
          <a:prstGeom prst="rect">
            <a:avLst/>
          </a:prstGeom>
          <a:noFill/>
          <a:ln>
            <a:noFill/>
          </a:ln>
        </p:spPr>
      </p:pic>
      <p:pic>
        <p:nvPicPr>
          <p:cNvPr id="52" name="Google Shape;213;p9">
            <a:extLst>
              <a:ext uri="{FF2B5EF4-FFF2-40B4-BE49-F238E27FC236}">
                <a16:creationId xmlns:a16="http://schemas.microsoft.com/office/drawing/2014/main" id="{1AE5D6BE-AF91-00B3-74B4-590FBAEE8765}"/>
              </a:ext>
            </a:extLst>
          </p:cNvPr>
          <p:cNvPicPr preferRelativeResize="0"/>
          <p:nvPr/>
        </p:nvPicPr>
        <p:blipFill>
          <a:blip r:embed="rId6">
            <a:alphaModFix/>
          </a:blip>
          <a:stretch>
            <a:fillRect/>
          </a:stretch>
        </p:blipFill>
        <p:spPr>
          <a:xfrm>
            <a:off x="822687" y="4453871"/>
            <a:ext cx="3966467" cy="2435803"/>
          </a:xfrm>
          <a:prstGeom prst="rect">
            <a:avLst/>
          </a:prstGeom>
          <a:noFill/>
          <a:ln>
            <a:noFill/>
          </a:ln>
        </p:spPr>
      </p:pic>
      <p:pic>
        <p:nvPicPr>
          <p:cNvPr id="53" name="Google Shape;216;p9">
            <a:extLst>
              <a:ext uri="{FF2B5EF4-FFF2-40B4-BE49-F238E27FC236}">
                <a16:creationId xmlns:a16="http://schemas.microsoft.com/office/drawing/2014/main" id="{5EB43045-8BA5-468A-AFDE-EDA8FE7D108B}"/>
              </a:ext>
            </a:extLst>
          </p:cNvPr>
          <p:cNvPicPr preferRelativeResize="0"/>
          <p:nvPr/>
        </p:nvPicPr>
        <p:blipFill rotWithShape="1">
          <a:blip r:embed="rId7">
            <a:alphaModFix/>
          </a:blip>
          <a:srcRect b="48717"/>
          <a:stretch/>
        </p:blipFill>
        <p:spPr>
          <a:xfrm>
            <a:off x="3950940" y="5185532"/>
            <a:ext cx="3731499" cy="1408200"/>
          </a:xfrm>
          <a:prstGeom prst="rect">
            <a:avLst/>
          </a:prstGeom>
          <a:noFill/>
          <a:ln>
            <a:noFill/>
          </a:ln>
        </p:spPr>
      </p:pic>
      <p:pic>
        <p:nvPicPr>
          <p:cNvPr id="54" name="Google Shape;213;p9">
            <a:extLst>
              <a:ext uri="{FF2B5EF4-FFF2-40B4-BE49-F238E27FC236}">
                <a16:creationId xmlns:a16="http://schemas.microsoft.com/office/drawing/2014/main" id="{AB4BD21B-3A9F-CA67-8619-DF0B6F4C39C6}"/>
              </a:ext>
            </a:extLst>
          </p:cNvPr>
          <p:cNvPicPr preferRelativeResize="0"/>
          <p:nvPr/>
        </p:nvPicPr>
        <p:blipFill>
          <a:blip r:embed="rId6">
            <a:alphaModFix/>
          </a:blip>
          <a:stretch>
            <a:fillRect/>
          </a:stretch>
        </p:blipFill>
        <p:spPr>
          <a:xfrm>
            <a:off x="-1362383" y="4978407"/>
            <a:ext cx="3966467" cy="2435803"/>
          </a:xfrm>
          <a:prstGeom prst="rect">
            <a:avLst/>
          </a:prstGeom>
          <a:noFill/>
          <a:ln>
            <a:noFill/>
          </a:ln>
        </p:spPr>
      </p:pic>
      <p:pic>
        <p:nvPicPr>
          <p:cNvPr id="55" name="Google Shape;216;p9">
            <a:extLst>
              <a:ext uri="{FF2B5EF4-FFF2-40B4-BE49-F238E27FC236}">
                <a16:creationId xmlns:a16="http://schemas.microsoft.com/office/drawing/2014/main" id="{05844C7F-D7FC-29DB-A161-06D0A1E5B895}"/>
              </a:ext>
            </a:extLst>
          </p:cNvPr>
          <p:cNvPicPr preferRelativeResize="0"/>
          <p:nvPr/>
        </p:nvPicPr>
        <p:blipFill rotWithShape="1">
          <a:blip r:embed="rId7">
            <a:alphaModFix/>
          </a:blip>
          <a:srcRect b="48717"/>
          <a:stretch/>
        </p:blipFill>
        <p:spPr>
          <a:xfrm>
            <a:off x="1765871" y="5337535"/>
            <a:ext cx="3731499" cy="1408200"/>
          </a:xfrm>
          <a:prstGeom prst="rect">
            <a:avLst/>
          </a:prstGeom>
          <a:noFill/>
          <a:ln>
            <a:noFill/>
          </a:ln>
        </p:spPr>
      </p:pic>
      <p:pic>
        <p:nvPicPr>
          <p:cNvPr id="56" name="Google Shape;213;p9">
            <a:extLst>
              <a:ext uri="{FF2B5EF4-FFF2-40B4-BE49-F238E27FC236}">
                <a16:creationId xmlns:a16="http://schemas.microsoft.com/office/drawing/2014/main" id="{87621368-3C55-9402-28BA-DFABA2160DAA}"/>
              </a:ext>
            </a:extLst>
          </p:cNvPr>
          <p:cNvPicPr preferRelativeResize="0"/>
          <p:nvPr/>
        </p:nvPicPr>
        <p:blipFill>
          <a:blip r:embed="rId6">
            <a:alphaModFix/>
          </a:blip>
          <a:stretch>
            <a:fillRect/>
          </a:stretch>
        </p:blipFill>
        <p:spPr>
          <a:xfrm>
            <a:off x="3311589" y="5658747"/>
            <a:ext cx="3966467" cy="2435803"/>
          </a:xfrm>
          <a:prstGeom prst="rect">
            <a:avLst/>
          </a:prstGeom>
          <a:noFill/>
          <a:ln>
            <a:noFill/>
          </a:ln>
        </p:spPr>
      </p:pic>
      <p:pic>
        <p:nvPicPr>
          <p:cNvPr id="57" name="Google Shape;216;p9">
            <a:extLst>
              <a:ext uri="{FF2B5EF4-FFF2-40B4-BE49-F238E27FC236}">
                <a16:creationId xmlns:a16="http://schemas.microsoft.com/office/drawing/2014/main" id="{55BC78E7-02D7-50BE-1618-BCDF16FC81BB}"/>
              </a:ext>
            </a:extLst>
          </p:cNvPr>
          <p:cNvPicPr preferRelativeResize="0"/>
          <p:nvPr/>
        </p:nvPicPr>
        <p:blipFill rotWithShape="1">
          <a:blip r:embed="rId7">
            <a:alphaModFix/>
          </a:blip>
          <a:srcRect b="48717"/>
          <a:stretch/>
        </p:blipFill>
        <p:spPr>
          <a:xfrm>
            <a:off x="6439843" y="6017875"/>
            <a:ext cx="3731499" cy="1408200"/>
          </a:xfrm>
          <a:prstGeom prst="rect">
            <a:avLst/>
          </a:prstGeom>
          <a:noFill/>
          <a:ln>
            <a:noFill/>
          </a:ln>
        </p:spPr>
      </p:pic>
      <p:pic>
        <p:nvPicPr>
          <p:cNvPr id="58" name="Google Shape;213;p9">
            <a:extLst>
              <a:ext uri="{FF2B5EF4-FFF2-40B4-BE49-F238E27FC236}">
                <a16:creationId xmlns:a16="http://schemas.microsoft.com/office/drawing/2014/main" id="{57A50BC2-2F73-A132-A7BB-9ABD4CF7D2AD}"/>
              </a:ext>
            </a:extLst>
          </p:cNvPr>
          <p:cNvPicPr preferRelativeResize="0"/>
          <p:nvPr/>
        </p:nvPicPr>
        <p:blipFill>
          <a:blip r:embed="rId6">
            <a:alphaModFix/>
          </a:blip>
          <a:stretch>
            <a:fillRect/>
          </a:stretch>
        </p:blipFill>
        <p:spPr>
          <a:xfrm>
            <a:off x="6214499" y="5658747"/>
            <a:ext cx="3966467" cy="2435803"/>
          </a:xfrm>
          <a:prstGeom prst="rect">
            <a:avLst/>
          </a:prstGeom>
          <a:noFill/>
          <a:ln>
            <a:noFill/>
          </a:ln>
        </p:spPr>
      </p:pic>
      <p:pic>
        <p:nvPicPr>
          <p:cNvPr id="59" name="Google Shape;216;p9">
            <a:extLst>
              <a:ext uri="{FF2B5EF4-FFF2-40B4-BE49-F238E27FC236}">
                <a16:creationId xmlns:a16="http://schemas.microsoft.com/office/drawing/2014/main" id="{87BA0C42-9DF6-442B-9B01-0DD66DB64781}"/>
              </a:ext>
            </a:extLst>
          </p:cNvPr>
          <p:cNvPicPr preferRelativeResize="0"/>
          <p:nvPr/>
        </p:nvPicPr>
        <p:blipFill rotWithShape="1">
          <a:blip r:embed="rId7">
            <a:alphaModFix/>
          </a:blip>
          <a:srcRect b="48717"/>
          <a:stretch/>
        </p:blipFill>
        <p:spPr>
          <a:xfrm>
            <a:off x="9342752" y="6017875"/>
            <a:ext cx="3731499" cy="1408200"/>
          </a:xfrm>
          <a:prstGeom prst="rect">
            <a:avLst/>
          </a:prstGeom>
          <a:noFill/>
          <a:ln>
            <a:noFill/>
          </a:ln>
        </p:spPr>
      </p:pic>
      <p:pic>
        <p:nvPicPr>
          <p:cNvPr id="60" name="Google Shape;213;p9">
            <a:extLst>
              <a:ext uri="{FF2B5EF4-FFF2-40B4-BE49-F238E27FC236}">
                <a16:creationId xmlns:a16="http://schemas.microsoft.com/office/drawing/2014/main" id="{4D807770-5191-DEC6-BFE6-7CFCE003CB74}"/>
              </a:ext>
            </a:extLst>
          </p:cNvPr>
          <p:cNvPicPr preferRelativeResize="0"/>
          <p:nvPr/>
        </p:nvPicPr>
        <p:blipFill>
          <a:blip r:embed="rId6">
            <a:alphaModFix/>
          </a:blip>
          <a:stretch>
            <a:fillRect/>
          </a:stretch>
        </p:blipFill>
        <p:spPr>
          <a:xfrm>
            <a:off x="5291664" y="5358216"/>
            <a:ext cx="3966467" cy="2435803"/>
          </a:xfrm>
          <a:prstGeom prst="rect">
            <a:avLst/>
          </a:prstGeom>
          <a:noFill/>
          <a:ln>
            <a:noFill/>
          </a:ln>
        </p:spPr>
      </p:pic>
      <p:pic>
        <p:nvPicPr>
          <p:cNvPr id="61" name="Google Shape;216;p9">
            <a:extLst>
              <a:ext uri="{FF2B5EF4-FFF2-40B4-BE49-F238E27FC236}">
                <a16:creationId xmlns:a16="http://schemas.microsoft.com/office/drawing/2014/main" id="{F46B26C4-ACE2-D23A-183B-929FA9803A07}"/>
              </a:ext>
            </a:extLst>
          </p:cNvPr>
          <p:cNvPicPr preferRelativeResize="0"/>
          <p:nvPr/>
        </p:nvPicPr>
        <p:blipFill rotWithShape="1">
          <a:blip r:embed="rId7">
            <a:alphaModFix/>
          </a:blip>
          <a:srcRect b="48717"/>
          <a:stretch/>
        </p:blipFill>
        <p:spPr>
          <a:xfrm>
            <a:off x="8419917" y="6089877"/>
            <a:ext cx="3731499" cy="1408200"/>
          </a:xfrm>
          <a:prstGeom prst="rect">
            <a:avLst/>
          </a:prstGeom>
          <a:noFill/>
          <a:ln>
            <a:noFill/>
          </a:ln>
        </p:spPr>
      </p:pic>
      <p:pic>
        <p:nvPicPr>
          <p:cNvPr id="62" name="Google Shape;216;p9">
            <a:extLst>
              <a:ext uri="{FF2B5EF4-FFF2-40B4-BE49-F238E27FC236}">
                <a16:creationId xmlns:a16="http://schemas.microsoft.com/office/drawing/2014/main" id="{3E540052-22F4-E8A3-F387-6316F1E29120}"/>
              </a:ext>
            </a:extLst>
          </p:cNvPr>
          <p:cNvPicPr preferRelativeResize="0"/>
          <p:nvPr/>
        </p:nvPicPr>
        <p:blipFill rotWithShape="1">
          <a:blip r:embed="rId7">
            <a:alphaModFix/>
          </a:blip>
          <a:srcRect b="48717"/>
          <a:stretch/>
        </p:blipFill>
        <p:spPr>
          <a:xfrm>
            <a:off x="3036889" y="5690376"/>
            <a:ext cx="3731499" cy="1408200"/>
          </a:xfrm>
          <a:prstGeom prst="rect">
            <a:avLst/>
          </a:prstGeom>
          <a:noFill/>
          <a:ln>
            <a:noFill/>
          </a:ln>
        </p:spPr>
      </p:pic>
      <p:pic>
        <p:nvPicPr>
          <p:cNvPr id="63" name="Google Shape;216;p9">
            <a:extLst>
              <a:ext uri="{FF2B5EF4-FFF2-40B4-BE49-F238E27FC236}">
                <a16:creationId xmlns:a16="http://schemas.microsoft.com/office/drawing/2014/main" id="{88E67124-E328-1643-AB60-965931B41368}"/>
              </a:ext>
            </a:extLst>
          </p:cNvPr>
          <p:cNvPicPr preferRelativeResize="0"/>
          <p:nvPr/>
        </p:nvPicPr>
        <p:blipFill rotWithShape="1">
          <a:blip r:embed="rId7">
            <a:alphaModFix/>
          </a:blip>
          <a:srcRect b="48717"/>
          <a:stretch/>
        </p:blipFill>
        <p:spPr>
          <a:xfrm>
            <a:off x="792861" y="5802769"/>
            <a:ext cx="3731499" cy="1408200"/>
          </a:xfrm>
          <a:prstGeom prst="rect">
            <a:avLst/>
          </a:prstGeom>
          <a:noFill/>
          <a:ln>
            <a:noFill/>
          </a:ln>
        </p:spPr>
      </p:pic>
      <p:pic>
        <p:nvPicPr>
          <p:cNvPr id="64" name="Google Shape;672;p31">
            <a:extLst>
              <a:ext uri="{FF2B5EF4-FFF2-40B4-BE49-F238E27FC236}">
                <a16:creationId xmlns:a16="http://schemas.microsoft.com/office/drawing/2014/main" id="{A57D208C-FF8E-8411-AD8D-62173B639628}"/>
              </a:ext>
            </a:extLst>
          </p:cNvPr>
          <p:cNvPicPr preferRelativeResize="0"/>
          <p:nvPr/>
        </p:nvPicPr>
        <p:blipFill rotWithShape="1">
          <a:blip r:embed="rId9">
            <a:alphaModFix/>
          </a:blip>
          <a:srcRect l="18727" r="18721"/>
          <a:stretch/>
        </p:blipFill>
        <p:spPr>
          <a:xfrm>
            <a:off x="-49669" y="1960559"/>
            <a:ext cx="2476200" cy="3958800"/>
          </a:xfrm>
          <a:prstGeom prst="rect">
            <a:avLst/>
          </a:prstGeom>
          <a:noFill/>
          <a:ln>
            <a:noFill/>
          </a:ln>
        </p:spPr>
      </p:pic>
      <p:pic>
        <p:nvPicPr>
          <p:cNvPr id="65" name="Google Shape;664;p30">
            <a:extLst>
              <a:ext uri="{FF2B5EF4-FFF2-40B4-BE49-F238E27FC236}">
                <a16:creationId xmlns:a16="http://schemas.microsoft.com/office/drawing/2014/main" id="{5D4AE434-7C0B-7A8E-B6E8-4452C2A63793}"/>
              </a:ext>
            </a:extLst>
          </p:cNvPr>
          <p:cNvPicPr preferRelativeResize="0"/>
          <p:nvPr/>
        </p:nvPicPr>
        <p:blipFill>
          <a:blip r:embed="rId10">
            <a:alphaModFix/>
          </a:blip>
          <a:stretch>
            <a:fillRect/>
          </a:stretch>
        </p:blipFill>
        <p:spPr>
          <a:xfrm>
            <a:off x="2975307" y="4312493"/>
            <a:ext cx="2476200" cy="1569209"/>
          </a:xfrm>
          <a:prstGeom prst="rect">
            <a:avLst/>
          </a:prstGeom>
          <a:noFill/>
          <a:ln>
            <a:noFill/>
          </a:ln>
        </p:spPr>
      </p:pic>
      <p:pic>
        <p:nvPicPr>
          <p:cNvPr id="66" name="Google Shape;664;p30">
            <a:extLst>
              <a:ext uri="{FF2B5EF4-FFF2-40B4-BE49-F238E27FC236}">
                <a16:creationId xmlns:a16="http://schemas.microsoft.com/office/drawing/2014/main" id="{DE439095-9EF0-DF39-9DF5-DB3F7022D83E}"/>
              </a:ext>
            </a:extLst>
          </p:cNvPr>
          <p:cNvPicPr preferRelativeResize="0"/>
          <p:nvPr/>
        </p:nvPicPr>
        <p:blipFill>
          <a:blip r:embed="rId10">
            <a:alphaModFix/>
          </a:blip>
          <a:stretch>
            <a:fillRect/>
          </a:stretch>
        </p:blipFill>
        <p:spPr>
          <a:xfrm>
            <a:off x="5269559" y="4265677"/>
            <a:ext cx="2476200" cy="1569209"/>
          </a:xfrm>
          <a:prstGeom prst="rect">
            <a:avLst/>
          </a:prstGeom>
          <a:noFill/>
          <a:ln>
            <a:noFill/>
          </a:ln>
        </p:spPr>
      </p:pic>
      <p:pic>
        <p:nvPicPr>
          <p:cNvPr id="67" name="Google Shape;664;p30">
            <a:extLst>
              <a:ext uri="{FF2B5EF4-FFF2-40B4-BE49-F238E27FC236}">
                <a16:creationId xmlns:a16="http://schemas.microsoft.com/office/drawing/2014/main" id="{D8ACF99B-6D1F-92F3-D3DF-383DB99E3298}"/>
              </a:ext>
            </a:extLst>
          </p:cNvPr>
          <p:cNvPicPr preferRelativeResize="0"/>
          <p:nvPr/>
        </p:nvPicPr>
        <p:blipFill>
          <a:blip r:embed="rId10">
            <a:alphaModFix/>
          </a:blip>
          <a:stretch>
            <a:fillRect/>
          </a:stretch>
        </p:blipFill>
        <p:spPr>
          <a:xfrm>
            <a:off x="7570333" y="4184798"/>
            <a:ext cx="2476200" cy="1569209"/>
          </a:xfrm>
          <a:prstGeom prst="rect">
            <a:avLst/>
          </a:prstGeom>
          <a:noFill/>
          <a:ln>
            <a:noFill/>
          </a:ln>
        </p:spPr>
      </p:pic>
      <p:pic>
        <p:nvPicPr>
          <p:cNvPr id="68" name="Google Shape;664;p30">
            <a:extLst>
              <a:ext uri="{FF2B5EF4-FFF2-40B4-BE49-F238E27FC236}">
                <a16:creationId xmlns:a16="http://schemas.microsoft.com/office/drawing/2014/main" id="{C3336C11-A564-DBEC-B87A-B71AE955F421}"/>
              </a:ext>
            </a:extLst>
          </p:cNvPr>
          <p:cNvPicPr preferRelativeResize="0"/>
          <p:nvPr/>
        </p:nvPicPr>
        <p:blipFill>
          <a:blip r:embed="rId10">
            <a:alphaModFix/>
          </a:blip>
          <a:stretch>
            <a:fillRect/>
          </a:stretch>
        </p:blipFill>
        <p:spPr>
          <a:xfrm>
            <a:off x="9899616" y="4199965"/>
            <a:ext cx="2476200" cy="1569209"/>
          </a:xfrm>
          <a:prstGeom prst="rect">
            <a:avLst/>
          </a:prstGeom>
          <a:noFill/>
          <a:ln>
            <a:noFill/>
          </a:ln>
        </p:spPr>
      </p:pic>
      <p:sp>
        <p:nvSpPr>
          <p:cNvPr id="18" name="Speech Bubble: Rectangle with Corners Rounded 17">
            <a:extLst>
              <a:ext uri="{FF2B5EF4-FFF2-40B4-BE49-F238E27FC236}">
                <a16:creationId xmlns:a16="http://schemas.microsoft.com/office/drawing/2014/main" id="{A71134F0-01DF-3C1F-52A7-53AC9CA21AB5}"/>
              </a:ext>
            </a:extLst>
          </p:cNvPr>
          <p:cNvSpPr/>
          <p:nvPr/>
        </p:nvSpPr>
        <p:spPr>
          <a:xfrm>
            <a:off x="2787901" y="292825"/>
            <a:ext cx="7258632" cy="2103044"/>
          </a:xfrm>
          <a:prstGeom prst="wedgeRoundRectCallout">
            <a:avLst>
              <a:gd name="adj1" fmla="val -59336"/>
              <a:gd name="adj2" fmla="val 47866"/>
              <a:gd name="adj3" fmla="val 16667"/>
            </a:avLst>
          </a:prstGeom>
          <a:solidFill>
            <a:schemeClr val="tx1"/>
          </a:solidFill>
          <a:ln>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Chào</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mừng</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các</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em</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đến</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khu</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vườn</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733" b="1" kern="0" dirty="0" err="1">
                <a:ln>
                  <a:solidFill>
                    <a:srgbClr val="BBBFFF">
                      <a:lumMod val="10000"/>
                    </a:srgbClr>
                  </a:solidFill>
                </a:ln>
                <a:solidFill>
                  <a:srgbClr val="679B09"/>
                </a:solidFill>
                <a:latin typeface="Cambria" panose="02040503050406030204" pitchFamily="18" charset="0"/>
                <a:ea typeface="Cambria" panose="02040503050406030204" pitchFamily="18" charset="0"/>
                <a:sym typeface="Arial"/>
              </a:rPr>
              <a:t>cỏ</a:t>
            </a:r>
            <a:r>
              <a:rPr lang="en-US" sz="3733" b="1" kern="0" dirty="0">
                <a:ln>
                  <a:solidFill>
                    <a:srgbClr val="BBBFFF">
                      <a:lumMod val="10000"/>
                    </a:srgbClr>
                  </a:solidFill>
                </a:ln>
                <a:solidFill>
                  <a:srgbClr val="679B09"/>
                </a:solidFill>
                <a:latin typeface="Cambria" panose="02040503050406030204" pitchFamily="18" charset="0"/>
                <a:ea typeface="Cambria" panose="02040503050406030204" pitchFamily="18" charset="0"/>
                <a:sym typeface="Arial"/>
              </a:rPr>
              <a:t> may </a:t>
            </a:r>
            <a:r>
              <a:rPr lang="en-US" sz="3733" b="1" kern="0" dirty="0" err="1">
                <a:ln>
                  <a:solidFill>
                    <a:srgbClr val="BBBFFF">
                      <a:lumMod val="10000"/>
                    </a:srgbClr>
                  </a:solidFill>
                </a:ln>
                <a:solidFill>
                  <a:srgbClr val="679B09"/>
                </a:solidFill>
                <a:latin typeface="Cambria" panose="02040503050406030204" pitchFamily="18" charset="0"/>
                <a:ea typeface="Cambria" panose="02040503050406030204" pitchFamily="18" charset="0"/>
                <a:sym typeface="Arial"/>
              </a:rPr>
              <a:t>mắn</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Hãy</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giúp</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ta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tưới</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nước</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cho</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các</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chậu</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cỏ</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này</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r>
              <a:rPr lang="en-US" sz="3200" b="1" kern="0" dirty="0" err="1">
                <a:solidFill>
                  <a:srgbClr val="BBBFFF">
                    <a:lumMod val="10000"/>
                  </a:srgbClr>
                </a:solidFill>
                <a:latin typeface="Cambria" panose="02040503050406030204" pitchFamily="18" charset="0"/>
                <a:ea typeface="Cambria" panose="02040503050406030204" pitchFamily="18" charset="0"/>
                <a:sym typeface="Arial"/>
              </a:rPr>
              <a:t>nhé</a:t>
            </a:r>
            <a:r>
              <a:rPr lang="en-US" sz="3200" b="1" kern="0" dirty="0">
                <a:solidFill>
                  <a:srgbClr val="BBBFFF">
                    <a:lumMod val="10000"/>
                  </a:srgbClr>
                </a:solidFill>
                <a:latin typeface="Cambria" panose="02040503050406030204" pitchFamily="18" charset="0"/>
                <a:ea typeface="Cambria" panose="02040503050406030204" pitchFamily="18" charset="0"/>
                <a:sym typeface="Arial"/>
              </a:rPr>
              <a:t> !</a:t>
            </a:r>
          </a:p>
        </p:txBody>
      </p:sp>
      <p:pic>
        <p:nvPicPr>
          <p:cNvPr id="20" name="Picture 19">
            <a:extLst>
              <a:ext uri="{FF2B5EF4-FFF2-40B4-BE49-F238E27FC236}">
                <a16:creationId xmlns:a16="http://schemas.microsoft.com/office/drawing/2014/main" id="{430345AC-B523-CB7A-8414-17C9AE5659C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3311761" y="4173581"/>
            <a:ext cx="1477336" cy="1192315"/>
          </a:xfrm>
          <a:prstGeom prst="rect">
            <a:avLst/>
          </a:prstGeom>
        </p:spPr>
      </p:pic>
      <p:pic>
        <p:nvPicPr>
          <p:cNvPr id="72" name="Google Shape;664;p30">
            <a:extLst>
              <a:ext uri="{FF2B5EF4-FFF2-40B4-BE49-F238E27FC236}">
                <a16:creationId xmlns:a16="http://schemas.microsoft.com/office/drawing/2014/main" id="{A5770314-F886-92B6-E291-10D0CB4A9E16}"/>
              </a:ext>
            </a:extLst>
          </p:cNvPr>
          <p:cNvPicPr preferRelativeResize="0"/>
          <p:nvPr/>
        </p:nvPicPr>
        <p:blipFill>
          <a:blip r:embed="rId10">
            <a:alphaModFix/>
          </a:blip>
          <a:stretch>
            <a:fillRect/>
          </a:stretch>
        </p:blipFill>
        <p:spPr>
          <a:xfrm>
            <a:off x="2668395" y="4752495"/>
            <a:ext cx="2176421" cy="1332341"/>
          </a:xfrm>
          <a:prstGeom prst="rect">
            <a:avLst/>
          </a:prstGeom>
          <a:noFill/>
          <a:ln>
            <a:noFill/>
          </a:ln>
        </p:spPr>
      </p:pic>
      <p:pic>
        <p:nvPicPr>
          <p:cNvPr id="22" name="Picture 21">
            <a:extLst>
              <a:ext uri="{FF2B5EF4-FFF2-40B4-BE49-F238E27FC236}">
                <a16:creationId xmlns:a16="http://schemas.microsoft.com/office/drawing/2014/main" id="{9DCC2B34-A5BF-0720-971E-766A1F96A7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Layer>
                </a14:imgProps>
              </a:ext>
            </a:extLst>
          </a:blip>
          <a:stretch>
            <a:fillRect/>
          </a:stretch>
        </p:blipFill>
        <p:spPr>
          <a:xfrm>
            <a:off x="2940276" y="2427943"/>
            <a:ext cx="2049045" cy="2049045"/>
          </a:xfrm>
          <a:prstGeom prst="rect">
            <a:avLst/>
          </a:prstGeom>
        </p:spPr>
      </p:pic>
      <p:pic>
        <p:nvPicPr>
          <p:cNvPr id="75" name="Picture 74">
            <a:hlinkClick r:id="rId13" action="ppaction://hlinksldjump"/>
            <a:extLst>
              <a:ext uri="{FF2B5EF4-FFF2-40B4-BE49-F238E27FC236}">
                <a16:creationId xmlns:a16="http://schemas.microsoft.com/office/drawing/2014/main" id="{EDE0293F-3BDA-BE00-24FC-FC8CE9D3AEE3}"/>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2944807" y="2432820"/>
            <a:ext cx="2049045" cy="2049045"/>
          </a:xfrm>
          <a:prstGeom prst="rect">
            <a:avLst/>
          </a:prstGeom>
        </p:spPr>
      </p:pic>
      <p:pic>
        <p:nvPicPr>
          <p:cNvPr id="76" name="Picture 75">
            <a:extLst>
              <a:ext uri="{FF2B5EF4-FFF2-40B4-BE49-F238E27FC236}">
                <a16:creationId xmlns:a16="http://schemas.microsoft.com/office/drawing/2014/main" id="{DF1AE6B0-E0A0-86ED-8253-464DB2217CC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5712697" y="4192743"/>
            <a:ext cx="1477336" cy="1192315"/>
          </a:xfrm>
          <a:prstGeom prst="rect">
            <a:avLst/>
          </a:prstGeom>
        </p:spPr>
      </p:pic>
      <p:pic>
        <p:nvPicPr>
          <p:cNvPr id="77" name="Google Shape;664;p30">
            <a:extLst>
              <a:ext uri="{FF2B5EF4-FFF2-40B4-BE49-F238E27FC236}">
                <a16:creationId xmlns:a16="http://schemas.microsoft.com/office/drawing/2014/main" id="{04167067-97A0-8832-5478-E4E5F3631FB7}"/>
              </a:ext>
            </a:extLst>
          </p:cNvPr>
          <p:cNvPicPr preferRelativeResize="0"/>
          <p:nvPr/>
        </p:nvPicPr>
        <p:blipFill>
          <a:blip r:embed="rId10">
            <a:alphaModFix/>
          </a:blip>
          <a:stretch>
            <a:fillRect/>
          </a:stretch>
        </p:blipFill>
        <p:spPr>
          <a:xfrm>
            <a:off x="5069331" y="4771656"/>
            <a:ext cx="2176421" cy="1332341"/>
          </a:xfrm>
          <a:prstGeom prst="rect">
            <a:avLst/>
          </a:prstGeom>
          <a:noFill/>
          <a:ln>
            <a:noFill/>
          </a:ln>
        </p:spPr>
      </p:pic>
      <p:pic>
        <p:nvPicPr>
          <p:cNvPr id="78" name="Picture 77">
            <a:hlinkClick r:id="rId15" action="ppaction://hlinksldjump"/>
            <a:extLst>
              <a:ext uri="{FF2B5EF4-FFF2-40B4-BE49-F238E27FC236}">
                <a16:creationId xmlns:a16="http://schemas.microsoft.com/office/drawing/2014/main" id="{45D596ED-89EB-4C69-F0A7-8D2A2481E377}"/>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5345938" y="2451827"/>
            <a:ext cx="2049045" cy="2049045"/>
          </a:xfrm>
          <a:prstGeom prst="rect">
            <a:avLst/>
          </a:prstGeom>
        </p:spPr>
      </p:pic>
      <p:pic>
        <p:nvPicPr>
          <p:cNvPr id="79" name="Picture 78">
            <a:extLst>
              <a:ext uri="{FF2B5EF4-FFF2-40B4-BE49-F238E27FC236}">
                <a16:creationId xmlns:a16="http://schemas.microsoft.com/office/drawing/2014/main" id="{F63925D0-3FF1-2613-9FEC-E0C0A5F3DBD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8037744" y="4247179"/>
            <a:ext cx="1477336" cy="1192315"/>
          </a:xfrm>
          <a:prstGeom prst="rect">
            <a:avLst/>
          </a:prstGeom>
        </p:spPr>
      </p:pic>
      <p:pic>
        <p:nvPicPr>
          <p:cNvPr id="80" name="Google Shape;664;p30">
            <a:extLst>
              <a:ext uri="{FF2B5EF4-FFF2-40B4-BE49-F238E27FC236}">
                <a16:creationId xmlns:a16="http://schemas.microsoft.com/office/drawing/2014/main" id="{088D24DD-C553-7F9E-2AC5-AD5DF94053A2}"/>
              </a:ext>
            </a:extLst>
          </p:cNvPr>
          <p:cNvPicPr preferRelativeResize="0"/>
          <p:nvPr/>
        </p:nvPicPr>
        <p:blipFill>
          <a:blip r:embed="rId10">
            <a:alphaModFix/>
          </a:blip>
          <a:stretch>
            <a:fillRect/>
          </a:stretch>
        </p:blipFill>
        <p:spPr>
          <a:xfrm>
            <a:off x="7394378" y="4826092"/>
            <a:ext cx="2176421" cy="1332341"/>
          </a:xfrm>
          <a:prstGeom prst="rect">
            <a:avLst/>
          </a:prstGeom>
          <a:noFill/>
          <a:ln>
            <a:noFill/>
          </a:ln>
        </p:spPr>
      </p:pic>
      <p:pic>
        <p:nvPicPr>
          <p:cNvPr id="81" name="Picture 80">
            <a:hlinkClick r:id="rId16" action="ppaction://hlinksldjump"/>
            <a:extLst>
              <a:ext uri="{FF2B5EF4-FFF2-40B4-BE49-F238E27FC236}">
                <a16:creationId xmlns:a16="http://schemas.microsoft.com/office/drawing/2014/main" id="{70B8FF0A-E197-7A50-86BF-DF948DDC47D9}"/>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7670984" y="2506263"/>
            <a:ext cx="2049045" cy="2049045"/>
          </a:xfrm>
          <a:prstGeom prst="rect">
            <a:avLst/>
          </a:prstGeom>
        </p:spPr>
      </p:pic>
      <p:pic>
        <p:nvPicPr>
          <p:cNvPr id="82" name="Picture 81">
            <a:extLst>
              <a:ext uri="{FF2B5EF4-FFF2-40B4-BE49-F238E27FC236}">
                <a16:creationId xmlns:a16="http://schemas.microsoft.com/office/drawing/2014/main" id="{0D0FE37D-2419-64AA-872C-3D26ED7F40B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59" b="92615" l="7914" r="92062">
                        <a14:foregroundMark x1="9253" y1="52916" x2="7914" y2="54576"/>
                        <a14:foregroundMark x1="92086" y1="51683" x2="89407" y2="56434"/>
                        <a14:foregroundMark x1="39568" y1="92615" x2="65840" y2="90544"/>
                        <a14:backgroundMark x1="51352" y1="34734" x2="55048" y2="45683"/>
                        <a14:backgroundMark x1="55048" y1="45683" x2="55048" y2="45683"/>
                      </a14:backgroundRemoval>
                    </a14:imgEffect>
                  </a14:imgLayer>
                </a14:imgProps>
              </a:ext>
            </a:extLst>
          </a:blip>
          <a:srcRect t="46190" b="4269"/>
          <a:stretch/>
        </p:blipFill>
        <p:spPr>
          <a:xfrm>
            <a:off x="10305477" y="4334188"/>
            <a:ext cx="1477336" cy="1192315"/>
          </a:xfrm>
          <a:prstGeom prst="rect">
            <a:avLst/>
          </a:prstGeom>
        </p:spPr>
      </p:pic>
      <p:pic>
        <p:nvPicPr>
          <p:cNvPr id="83" name="Google Shape;664;p30">
            <a:extLst>
              <a:ext uri="{FF2B5EF4-FFF2-40B4-BE49-F238E27FC236}">
                <a16:creationId xmlns:a16="http://schemas.microsoft.com/office/drawing/2014/main" id="{1D5AAA8A-58D4-A224-E373-DF48100EB2DE}"/>
              </a:ext>
            </a:extLst>
          </p:cNvPr>
          <p:cNvPicPr preferRelativeResize="0"/>
          <p:nvPr/>
        </p:nvPicPr>
        <p:blipFill>
          <a:blip r:embed="rId10">
            <a:alphaModFix/>
          </a:blip>
          <a:stretch>
            <a:fillRect/>
          </a:stretch>
        </p:blipFill>
        <p:spPr>
          <a:xfrm>
            <a:off x="9662111" y="4913102"/>
            <a:ext cx="2176421" cy="1332341"/>
          </a:xfrm>
          <a:prstGeom prst="rect">
            <a:avLst/>
          </a:prstGeom>
          <a:noFill/>
          <a:ln>
            <a:noFill/>
          </a:ln>
        </p:spPr>
      </p:pic>
      <p:pic>
        <p:nvPicPr>
          <p:cNvPr id="84" name="Picture 83">
            <a:hlinkClick r:id="rId17" action="ppaction://hlinksldjump"/>
            <a:extLst>
              <a:ext uri="{FF2B5EF4-FFF2-40B4-BE49-F238E27FC236}">
                <a16:creationId xmlns:a16="http://schemas.microsoft.com/office/drawing/2014/main" id="{41FDC25E-E1A9-1172-D7D4-90A25884EDF4}"/>
              </a:ext>
            </a:extLst>
          </p:cNvPr>
          <p:cNvPicPr>
            <a:picLocks noChangeAspect="1"/>
          </p:cNvPicPr>
          <p:nvPr/>
        </p:nvPicPr>
        <p:blipFill>
          <a:blip r:embed="rId14">
            <a:extLst>
              <a:ext uri="{BEBA8EAE-BF5A-486C-A8C5-ECC9F3942E4B}">
                <a14:imgProps xmlns:a14="http://schemas.microsoft.com/office/drawing/2010/main">
                  <a14:imgLayer r:embed="rId4">
                    <a14:imgEffect>
                      <a14:backgroundRemoval t="9925" b="92400" l="10000" r="90000">
                        <a14:foregroundMark x1="44825" y1="10750" x2="44825" y2="9925"/>
                        <a14:foregroundMark x1="58900" y1="92400" x2="60750" y2="90325"/>
                      </a14:backgroundRemoval>
                    </a14:imgEffect>
                    <a14:imgEffect>
                      <a14:saturation sat="0"/>
                    </a14:imgEffect>
                  </a14:imgLayer>
                </a14:imgProps>
              </a:ext>
            </a:extLst>
          </a:blip>
          <a:stretch>
            <a:fillRect/>
          </a:stretch>
        </p:blipFill>
        <p:spPr>
          <a:xfrm>
            <a:off x="9938718" y="2593272"/>
            <a:ext cx="2049045" cy="2049045"/>
          </a:xfrm>
          <a:prstGeom prst="rect">
            <a:avLst/>
          </a:prstGeom>
        </p:spPr>
      </p:pic>
      <p:pic>
        <p:nvPicPr>
          <p:cNvPr id="85" name="Google Shape;1018;p48">
            <a:extLst>
              <a:ext uri="{FF2B5EF4-FFF2-40B4-BE49-F238E27FC236}">
                <a16:creationId xmlns:a16="http://schemas.microsoft.com/office/drawing/2014/main" id="{3835F21D-0663-620B-F98A-168C5CE63380}"/>
              </a:ext>
            </a:extLst>
          </p:cNvPr>
          <p:cNvPicPr preferRelativeResize="0"/>
          <p:nvPr/>
        </p:nvPicPr>
        <p:blipFill>
          <a:blip r:embed="rId18">
            <a:alphaModFix/>
          </a:blip>
          <a:stretch>
            <a:fillRect/>
          </a:stretch>
        </p:blipFill>
        <p:spPr>
          <a:xfrm>
            <a:off x="9556775" y="-180346"/>
            <a:ext cx="2213947" cy="2370751"/>
          </a:xfrm>
          <a:prstGeom prst="rect">
            <a:avLst/>
          </a:prstGeom>
          <a:noFill/>
          <a:ln>
            <a:noFill/>
          </a:ln>
        </p:spPr>
      </p:pic>
      <p:sp>
        <p:nvSpPr>
          <p:cNvPr id="23" name="Thought Bubble: Cloud 22">
            <a:hlinkClick r:id="rId19" action="ppaction://hlinksldjump"/>
            <a:extLst>
              <a:ext uri="{FF2B5EF4-FFF2-40B4-BE49-F238E27FC236}">
                <a16:creationId xmlns:a16="http://schemas.microsoft.com/office/drawing/2014/main" id="{14D9D98F-42D4-47FD-F31B-9779FDA827CC}"/>
              </a:ext>
            </a:extLst>
          </p:cNvPr>
          <p:cNvSpPr/>
          <p:nvPr/>
        </p:nvSpPr>
        <p:spPr>
          <a:xfrm>
            <a:off x="3519358" y="273154"/>
            <a:ext cx="5069844" cy="2307557"/>
          </a:xfrm>
          <a:prstGeom prst="cloudCallout">
            <a:avLst>
              <a:gd name="adj1" fmla="val 67813"/>
              <a:gd name="adj2" fmla="val -14861"/>
            </a:avLst>
          </a:prstGeom>
          <a:solidFill>
            <a:schemeClr val="tx1"/>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kern="0" dirty="0" err="1">
                <a:solidFill>
                  <a:sysClr val="windowText" lastClr="000000"/>
                </a:solidFill>
                <a:latin typeface="Cambria" panose="02040503050406030204" pitchFamily="18" charset="0"/>
                <a:ea typeface="Cambria" panose="02040503050406030204" pitchFamily="18" charset="0"/>
                <a:sym typeface="Arial"/>
              </a:rPr>
              <a:t>Các</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em</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giỏi</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lắm</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bây</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giờ</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hãy</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đến</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với</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bài</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học</a:t>
            </a:r>
            <a:r>
              <a:rPr lang="en-US" sz="2800" b="1" kern="0" dirty="0">
                <a:solidFill>
                  <a:sysClr val="windowText" lastClr="000000"/>
                </a:solidFill>
                <a:latin typeface="Cambria" panose="02040503050406030204" pitchFamily="18" charset="0"/>
                <a:ea typeface="Cambria" panose="02040503050406030204" pitchFamily="18" charset="0"/>
                <a:sym typeface="Arial"/>
              </a:rPr>
              <a:t> </a:t>
            </a:r>
            <a:r>
              <a:rPr lang="en-US" sz="2800" b="1" kern="0" dirty="0" err="1">
                <a:solidFill>
                  <a:sysClr val="windowText" lastClr="000000"/>
                </a:solidFill>
                <a:latin typeface="Cambria" panose="02040503050406030204" pitchFamily="18" charset="0"/>
                <a:ea typeface="Cambria" panose="02040503050406030204" pitchFamily="18" charset="0"/>
                <a:sym typeface="Arial"/>
              </a:rPr>
              <a:t>hôm</a:t>
            </a:r>
            <a:r>
              <a:rPr lang="en-US" sz="2800" b="1" kern="0" dirty="0">
                <a:solidFill>
                  <a:sysClr val="windowText" lastClr="000000"/>
                </a:solidFill>
                <a:latin typeface="Cambria" panose="02040503050406030204" pitchFamily="18" charset="0"/>
                <a:ea typeface="Cambria" panose="02040503050406030204" pitchFamily="18" charset="0"/>
                <a:sym typeface="Arial"/>
              </a:rPr>
              <a:t> nay </a:t>
            </a:r>
            <a:r>
              <a:rPr lang="en-US" sz="2800" b="1" kern="0" dirty="0" err="1">
                <a:solidFill>
                  <a:sysClr val="windowText" lastClr="000000"/>
                </a:solidFill>
                <a:latin typeface="Cambria" panose="02040503050406030204" pitchFamily="18" charset="0"/>
                <a:ea typeface="Cambria" panose="02040503050406030204" pitchFamily="18" charset="0"/>
                <a:sym typeface="Arial"/>
              </a:rPr>
              <a:t>nhé</a:t>
            </a:r>
            <a:r>
              <a:rPr lang="en-US" sz="2800" b="1" kern="0" dirty="0">
                <a:solidFill>
                  <a:sysClr val="windowText" lastClr="000000"/>
                </a:solidFill>
                <a:latin typeface="Cambria" panose="02040503050406030204" pitchFamily="18" charset="0"/>
                <a:ea typeface="Cambria" panose="02040503050406030204" pitchFamily="18" charset="0"/>
                <a:sym typeface="Arial"/>
              </a:rPr>
              <a:t>!</a:t>
            </a:r>
          </a:p>
        </p:txBody>
      </p:sp>
      <p:pic>
        <p:nvPicPr>
          <p:cNvPr id="25" name="Picture 24">
            <a:hlinkClick r:id="rId20" action="ppaction://hlinksldjump"/>
            <a:extLst>
              <a:ext uri="{FF2B5EF4-FFF2-40B4-BE49-F238E27FC236}">
                <a16:creationId xmlns:a16="http://schemas.microsoft.com/office/drawing/2014/main" id="{11623BDD-5377-389B-A738-D4682ED50933}"/>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Lst>
          </a:blip>
          <a:stretch>
            <a:fillRect/>
          </a:stretch>
        </p:blipFill>
        <p:spPr>
          <a:xfrm rot="10305075" flipH="1">
            <a:off x="6141182" y="1448612"/>
            <a:ext cx="2525764" cy="1682864"/>
          </a:xfrm>
          <a:prstGeom prst="rect">
            <a:avLst/>
          </a:prstGeom>
        </p:spPr>
      </p:pic>
    </p:spTree>
    <p:extLst>
      <p:ext uri="{BB962C8B-B14F-4D97-AF65-F5344CB8AC3E}">
        <p14:creationId xmlns:p14="http://schemas.microsoft.com/office/powerpoint/2010/main" val="21313951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1000"/>
                                        <p:tgtEl>
                                          <p:spTgt spid="75"/>
                                        </p:tgtEl>
                                      </p:cBhvr>
                                    </p:animEffect>
                                    <p:set>
                                      <p:cBhvr>
                                        <p:cTn id="13" dur="1" fill="hold">
                                          <p:stCondLst>
                                            <p:cond delay="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4" restart="whenNotActive" fill="hold" evtFilter="cancelBubble" nodeType="interactiveSeq">
                <p:stCondLst>
                  <p:cond evt="onClick" delay="0">
                    <p:tgtEl>
                      <p:spTgt spid="7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78"/>
                                        </p:tgtEl>
                                      </p:cBhvr>
                                    </p:animEffect>
                                    <p:set>
                                      <p:cBhvr>
                                        <p:cTn id="19" dur="1" fill="hold">
                                          <p:stCondLst>
                                            <p:cond delay="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20" restart="whenNotActive" fill="hold" evtFilter="cancelBubble" nodeType="interactiveSeq">
                <p:stCondLst>
                  <p:cond evt="onClick" delay="0">
                    <p:tgtEl>
                      <p:spTgt spid="8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81"/>
                                        </p:tgtEl>
                                      </p:cBhvr>
                                    </p:animEffect>
                                    <p:set>
                                      <p:cBhvr>
                                        <p:cTn id="25" dur="1" fill="hold">
                                          <p:stCondLst>
                                            <p:cond delay="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26" restart="whenNotActive" fill="hold" evtFilter="cancelBubble" nodeType="interactiveSeq">
                <p:stCondLst>
                  <p:cond evt="onClick" delay="0">
                    <p:tgtEl>
                      <p:spTgt spid="84"/>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84"/>
                                        </p:tgtEl>
                                      </p:cBhvr>
                                    </p:animEffect>
                                    <p:set>
                                      <p:cBhvr>
                                        <p:cTn id="31" dur="1" fill="hold">
                                          <p:stCondLst>
                                            <p:cond delay="999"/>
                                          </p:stCondLst>
                                        </p:cTn>
                                        <p:tgtEl>
                                          <p:spTgt spid="84"/>
                                        </p:tgtEl>
                                        <p:attrNameLst>
                                          <p:attrName>style.visibility</p:attrName>
                                        </p:attrNameLst>
                                      </p:cBhvr>
                                      <p:to>
                                        <p:strVal val="hidden"/>
                                      </p:to>
                                    </p:set>
                                  </p:childTnLst>
                                </p:cTn>
                              </p:par>
                            </p:childTnLst>
                          </p:cTn>
                        </p:par>
                        <p:par>
                          <p:cTn id="32" fill="hold">
                            <p:stCondLst>
                              <p:cond delay="1000"/>
                            </p:stCondLst>
                            <p:childTnLst>
                              <p:par>
                                <p:cTn id="33" presetID="10" presetClass="exit" presetSubtype="0" fill="hold" grpId="1" nodeType="after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par>
                          <p:cTn id="36" fill="hold">
                            <p:stCondLst>
                              <p:cond delay="1500"/>
                            </p:stCondLst>
                            <p:childTnLst>
                              <p:par>
                                <p:cTn id="37" presetID="2" presetClass="entr" presetSubtype="3" fill="hold" nodeType="afterEffect">
                                  <p:stCondLst>
                                    <p:cond delay="0"/>
                                  </p:stCondLst>
                                  <p:childTnLst>
                                    <p:set>
                                      <p:cBhvr>
                                        <p:cTn id="38" dur="1" fill="hold">
                                          <p:stCondLst>
                                            <p:cond delay="0"/>
                                          </p:stCondLst>
                                        </p:cTn>
                                        <p:tgtEl>
                                          <p:spTgt spid="85"/>
                                        </p:tgtEl>
                                        <p:attrNameLst>
                                          <p:attrName>style.visibility</p:attrName>
                                        </p:attrNameLst>
                                      </p:cBhvr>
                                      <p:to>
                                        <p:strVal val="visible"/>
                                      </p:to>
                                    </p:set>
                                    <p:anim calcmode="lin" valueType="num">
                                      <p:cBhvr additive="base">
                                        <p:cTn id="39" dur="500" fill="hold"/>
                                        <p:tgtEl>
                                          <p:spTgt spid="85"/>
                                        </p:tgtEl>
                                        <p:attrNameLst>
                                          <p:attrName>ppt_x</p:attrName>
                                        </p:attrNameLst>
                                      </p:cBhvr>
                                      <p:tavLst>
                                        <p:tav tm="0">
                                          <p:val>
                                            <p:strVal val="1+#ppt_w/2"/>
                                          </p:val>
                                        </p:tav>
                                        <p:tav tm="100000">
                                          <p:val>
                                            <p:strVal val="#ppt_x"/>
                                          </p:val>
                                        </p:tav>
                                      </p:tavLst>
                                    </p:anim>
                                    <p:anim calcmode="lin" valueType="num">
                                      <p:cBhvr additive="base">
                                        <p:cTn id="40" dur="500" fill="hold"/>
                                        <p:tgtEl>
                                          <p:spTgt spid="85"/>
                                        </p:tgtEl>
                                        <p:attrNameLst>
                                          <p:attrName>ppt_y</p:attrName>
                                        </p:attrNameLst>
                                      </p:cBhvr>
                                      <p:tavLst>
                                        <p:tav tm="0">
                                          <p:val>
                                            <p:strVal val="0-#ppt_h/2"/>
                                          </p:val>
                                        </p:tav>
                                        <p:tav tm="100000">
                                          <p:val>
                                            <p:strVal val="#ppt_y"/>
                                          </p:val>
                                        </p:tav>
                                      </p:tavLst>
                                    </p:anim>
                                  </p:childTnLst>
                                </p:cTn>
                              </p:par>
                            </p:childTnLst>
                          </p:cTn>
                        </p:par>
                        <p:par>
                          <p:cTn id="41" fill="hold">
                            <p:stCondLst>
                              <p:cond delay="2000"/>
                            </p:stCondLst>
                            <p:childTnLst>
                              <p:par>
                                <p:cTn id="42" presetID="22" presetClass="entr" presetSubtype="2"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right)">
                                      <p:cBhvr>
                                        <p:cTn id="44" dur="500"/>
                                        <p:tgtEl>
                                          <p:spTgt spid="23"/>
                                        </p:tgtEl>
                                      </p:cBhvr>
                                    </p:animEffect>
                                  </p:childTnLst>
                                </p:cTn>
                              </p:par>
                            </p:childTnLst>
                          </p:cTn>
                        </p:par>
                        <p:par>
                          <p:cTn id="45" fill="hold">
                            <p:stCondLst>
                              <p:cond delay="2500"/>
                            </p:stCondLst>
                            <p:childTnLst>
                              <p:par>
                                <p:cTn id="46" presetID="22" presetClass="entr" presetSubtype="8" fill="hold"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par>
                                <p:cTn id="49" presetID="26" presetClass="emph" presetSubtype="0" repeatCount="indefinite" fill="hold" nodeType="withEffect">
                                  <p:stCondLst>
                                    <p:cond delay="0"/>
                                  </p:stCondLst>
                                  <p:childTnLst>
                                    <p:animEffect transition="out" filter="fade">
                                      <p:cBhvr>
                                        <p:cTn id="50" dur="1000" tmFilter="0, 0; .2, .5; .8, .5; 1, 0"/>
                                        <p:tgtEl>
                                          <p:spTgt spid="25"/>
                                        </p:tgtEl>
                                      </p:cBhvr>
                                    </p:animEffect>
                                    <p:animScale>
                                      <p:cBhvr>
                                        <p:cTn id="51" dur="500" autoRev="1" fill="hold"/>
                                        <p:tgtEl>
                                          <p:spTgt spid="25"/>
                                        </p:tgtEl>
                                      </p:cBhvr>
                                      <p:by x="105000" y="105000"/>
                                    </p:animScale>
                                  </p:childTnLst>
                                </p:cTn>
                              </p:par>
                            </p:childTnLst>
                          </p:cTn>
                        </p:par>
                      </p:childTnLst>
                    </p:cTn>
                  </p:par>
                </p:childTnLst>
              </p:cTn>
              <p:nextCondLst>
                <p:cond evt="onClick" delay="0">
                  <p:tgtEl>
                    <p:spTgt spid="84"/>
                  </p:tgtEl>
                </p:cond>
              </p:nextCondLst>
            </p:seq>
          </p:childTnLst>
        </p:cTn>
      </p:par>
    </p:tnLst>
    <p:bldLst>
      <p:bldP spid="18" grpId="0" animBg="1"/>
      <p:bldP spid="18" grpId="1"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800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700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600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8800" kern="0" dirty="0">
                <a:solidFill>
                  <a:srgbClr val="000000"/>
                </a:solidFill>
                <a:latin typeface="Cambria" panose="02040503050406030204" pitchFamily="18" charset="0"/>
                <a:ea typeface="Cambria" panose="02040503050406030204" pitchFamily="18" charset="0"/>
                <a:cs typeface="Arial"/>
                <a:sym typeface="Arial"/>
              </a:rPr>
              <a:t>200 + 200 x 2 =?</a:t>
            </a:r>
            <a:endParaRPr sz="88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36424955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3 000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2 500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4 000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8000" kern="0" dirty="0">
                <a:solidFill>
                  <a:srgbClr val="000000"/>
                </a:solidFill>
                <a:latin typeface="Cambria" panose="02040503050406030204" pitchFamily="18" charset="0"/>
                <a:ea typeface="Cambria" panose="02040503050406030204" pitchFamily="18" charset="0"/>
                <a:cs typeface="Arial"/>
                <a:sym typeface="Arial"/>
              </a:rPr>
              <a:t>(650 – 50)  x 5 = ?</a:t>
            </a:r>
            <a:endParaRPr sz="8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793018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200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210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190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6000" kern="0" dirty="0">
                <a:solidFill>
                  <a:srgbClr val="000000"/>
                </a:solidFill>
                <a:latin typeface="Cambria" panose="02040503050406030204" pitchFamily="18" charset="0"/>
                <a:ea typeface="Cambria" panose="02040503050406030204" pitchFamily="18" charset="0"/>
                <a:cs typeface="Arial"/>
                <a:sym typeface="Arial"/>
              </a:rPr>
              <a:t>21 x 3 + 21 x 7 = ?</a:t>
            </a:r>
            <a:endParaRPr sz="44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82217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8;p48">
            <a:extLst>
              <a:ext uri="{FF2B5EF4-FFF2-40B4-BE49-F238E27FC236}">
                <a16:creationId xmlns:a16="http://schemas.microsoft.com/office/drawing/2014/main" id="{A138C623-ECF2-6D4D-3870-406C9FBA5B26}"/>
              </a:ext>
            </a:extLst>
          </p:cNvPr>
          <p:cNvSpPr/>
          <p:nvPr/>
        </p:nvSpPr>
        <p:spPr>
          <a:xfrm flipH="1">
            <a:off x="3838012" y="3836490"/>
            <a:ext cx="6618000" cy="1207263"/>
          </a:xfrm>
          <a:prstGeom prst="snip1Rect">
            <a:avLst>
              <a:gd name="adj" fmla="val 0"/>
            </a:avLst>
          </a:prstGeom>
          <a:solidFill>
            <a:schemeClr val="tx2">
              <a:lumMod val="20000"/>
              <a:lumOff val="80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599</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629;p48">
            <a:extLst>
              <a:ext uri="{FF2B5EF4-FFF2-40B4-BE49-F238E27FC236}">
                <a16:creationId xmlns:a16="http://schemas.microsoft.com/office/drawing/2014/main" id="{14982C3E-9D51-B16F-9DCE-7B36FD30FA75}"/>
              </a:ext>
            </a:extLst>
          </p:cNvPr>
          <p:cNvSpPr/>
          <p:nvPr/>
        </p:nvSpPr>
        <p:spPr>
          <a:xfrm flipH="1">
            <a:off x="3837124" y="5333105"/>
            <a:ext cx="6618000" cy="1207263"/>
          </a:xfrm>
          <a:prstGeom prst="snip1Rect">
            <a:avLst>
              <a:gd name="adj" fmla="val 0"/>
            </a:avLst>
          </a:prstGeom>
          <a:solidFill>
            <a:schemeClr val="tx1">
              <a:lumMod val="95000"/>
            </a:schemeClr>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598</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 name="Google Shape;630;p48">
            <a:extLst>
              <a:ext uri="{FF2B5EF4-FFF2-40B4-BE49-F238E27FC236}">
                <a16:creationId xmlns:a16="http://schemas.microsoft.com/office/drawing/2014/main" id="{A867B970-275F-00C4-4B6C-4F19F7D37369}"/>
              </a:ext>
            </a:extLst>
          </p:cNvPr>
          <p:cNvSpPr/>
          <p:nvPr/>
        </p:nvSpPr>
        <p:spPr>
          <a:xfrm flipH="1">
            <a:off x="3837124" y="2350997"/>
            <a:ext cx="6618000" cy="1207263"/>
          </a:xfrm>
          <a:prstGeom prst="snip1Rect">
            <a:avLst>
              <a:gd name="adj" fmla="val 0"/>
            </a:avLst>
          </a:prstGeom>
          <a:solidFill>
            <a:schemeClr val="accent2"/>
          </a:solidFill>
          <a:ln w="38100" cap="flat" cmpd="sng">
            <a:solidFill>
              <a:schemeClr val="bg2">
                <a:lumMod val="60000"/>
                <a:lumOff val="40000"/>
              </a:schemeClr>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600</a:t>
            </a:r>
            <a:endParaRPr sz="5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68;p14">
            <a:extLst>
              <a:ext uri="{FF2B5EF4-FFF2-40B4-BE49-F238E27FC236}">
                <a16:creationId xmlns:a16="http://schemas.microsoft.com/office/drawing/2014/main" id="{7CCC7ABD-C84D-82DE-A844-3BBE63BBB1CA}"/>
              </a:ext>
            </a:extLst>
          </p:cNvPr>
          <p:cNvSpPr/>
          <p:nvPr/>
        </p:nvSpPr>
        <p:spPr>
          <a:xfrm flipH="1">
            <a:off x="2770972" y="266288"/>
            <a:ext cx="8750301" cy="1662640"/>
          </a:xfrm>
          <a:prstGeom prst="wedgeRoundRectCallout">
            <a:avLst>
              <a:gd name="adj1" fmla="val 53694"/>
              <a:gd name="adj2" fmla="val 36920"/>
              <a:gd name="adj3" fmla="val 16667"/>
            </a:avLst>
          </a:prstGeom>
          <a:solidFill>
            <a:schemeClr val="bg2">
              <a:lumMod val="60000"/>
              <a:lumOff val="40000"/>
            </a:schemeClr>
          </a:solidFill>
          <a:ln w="76200" cap="flat" cmpd="sng">
            <a:solidFill>
              <a:schemeClr val="tx1"/>
            </a:solidFill>
            <a:prstDash val="solid"/>
            <a:round/>
            <a:headEnd type="none" w="sm" len="sm"/>
            <a:tailEnd type="none" w="sm" len="sm"/>
          </a:ln>
          <a:effectLst>
            <a:outerShdw dist="95250" dir="3000000" algn="bl" rotWithShape="0">
              <a:schemeClr val="lt1">
                <a:alpha val="50000"/>
              </a:schemeClr>
            </a:outerShdw>
          </a:effectLst>
        </p:spPr>
        <p:txBody>
          <a:bodyPr spcFirstLastPara="1" wrap="square" lIns="121900" tIns="121900" rIns="121900" bIns="121900" anchor="ctr" anchorCtr="0">
            <a:noAutofit/>
          </a:bodyPr>
          <a:lstStyle/>
          <a:p>
            <a:pPr algn="ctr" defTabSz="1219170">
              <a:buClr>
                <a:srgbClr val="000000"/>
              </a:buClr>
            </a:pPr>
            <a:r>
              <a:rPr lang="en-US" sz="5867" kern="0" dirty="0">
                <a:solidFill>
                  <a:srgbClr val="000000"/>
                </a:solidFill>
                <a:latin typeface="Cambria" panose="02040503050406030204" pitchFamily="18" charset="0"/>
                <a:ea typeface="Cambria" panose="02040503050406030204" pitchFamily="18" charset="0"/>
                <a:cs typeface="Arial"/>
                <a:sym typeface="Arial"/>
              </a:rPr>
              <a:t>6 x 101 – 6 x 1 = ?</a:t>
            </a:r>
            <a:endParaRPr sz="4267"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 name="Google Shape;1018;p48">
            <a:extLst>
              <a:ext uri="{FF2B5EF4-FFF2-40B4-BE49-F238E27FC236}">
                <a16:creationId xmlns:a16="http://schemas.microsoft.com/office/drawing/2014/main" id="{3B6D632F-E0B3-0B0D-A51B-4E9F267EDB79}"/>
              </a:ext>
            </a:extLst>
          </p:cNvPr>
          <p:cNvPicPr preferRelativeResize="0"/>
          <p:nvPr/>
        </p:nvPicPr>
        <p:blipFill>
          <a:blip r:embed="rId3">
            <a:alphaModFix/>
          </a:blip>
          <a:stretch>
            <a:fillRect/>
          </a:stretch>
        </p:blipFill>
        <p:spPr>
          <a:xfrm flipH="1">
            <a:off x="0" y="390318"/>
            <a:ext cx="2810205" cy="3134215"/>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E3C4B06E-F3E0-C7CF-FE46-979AA46220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86" b="97187" l="65898" r="89915"/>
                    </a14:imgEffect>
                  </a14:imgLayer>
                </a14:imgProps>
              </a:ext>
            </a:extLst>
          </a:blip>
          <a:srcRect l="69450" t="71873" r="7083" b="2991"/>
          <a:stretch/>
        </p:blipFill>
        <p:spPr>
          <a:xfrm>
            <a:off x="600245" y="4909605"/>
            <a:ext cx="1959191" cy="2146233"/>
          </a:xfrm>
          <a:prstGeom prst="rect">
            <a:avLst/>
          </a:prstGeom>
        </p:spPr>
      </p:pic>
      <p:pic>
        <p:nvPicPr>
          <p:cNvPr id="13" name="Picture 12">
            <a:extLst>
              <a:ext uri="{FF2B5EF4-FFF2-40B4-BE49-F238E27FC236}">
                <a16:creationId xmlns:a16="http://schemas.microsoft.com/office/drawing/2014/main" id="{B3E8C6B5-D109-DCE9-4FF4-8685596C9F7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24" b="21790" l="6431" r="18957">
                        <a14:foregroundMark x1="17325" y1="17759" x2="18829" y2="20254"/>
                        <a14:foregroundMark x1="18957" y1="19606" x2="18957" y2="19606"/>
                      </a14:backgroundRemoval>
                    </a14:imgEffect>
                  </a14:imgLayer>
                </a14:imgProps>
              </a:ext>
            </a:extLst>
          </a:blip>
          <a:srcRect l="4939" r="80041" b="75756"/>
          <a:stretch/>
        </p:blipFill>
        <p:spPr>
          <a:xfrm>
            <a:off x="3902359" y="2218281"/>
            <a:ext cx="1357213" cy="1460303"/>
          </a:xfrm>
          <a:prstGeom prst="rect">
            <a:avLst/>
          </a:prstGeom>
        </p:spPr>
      </p:pic>
      <p:pic>
        <p:nvPicPr>
          <p:cNvPr id="14" name="Picture 13">
            <a:extLst>
              <a:ext uri="{FF2B5EF4-FFF2-40B4-BE49-F238E27FC236}">
                <a16:creationId xmlns:a16="http://schemas.microsoft.com/office/drawing/2014/main" id="{D643D491-B2D3-2171-45B7-1488CF1414A2}"/>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44" b="21934" l="21629" r="34490">
                        <a14:foregroundMark x1="22044" y1="19534" x2="21629" y2="9407"/>
                      </a14:backgroundRemoval>
                    </a14:imgEffect>
                  </a14:imgLayer>
                </a14:imgProps>
              </a:ext>
            </a:extLst>
          </a:blip>
          <a:srcRect l="20985" t="127" r="63995" b="75629"/>
          <a:stretch/>
        </p:blipFill>
        <p:spPr>
          <a:xfrm>
            <a:off x="4122675" y="3703774"/>
            <a:ext cx="1388167" cy="1493607"/>
          </a:xfrm>
          <a:prstGeom prst="rect">
            <a:avLst/>
          </a:prstGeom>
        </p:spPr>
      </p:pic>
      <p:pic>
        <p:nvPicPr>
          <p:cNvPr id="15" name="Picture 14">
            <a:extLst>
              <a:ext uri="{FF2B5EF4-FFF2-40B4-BE49-F238E27FC236}">
                <a16:creationId xmlns:a16="http://schemas.microsoft.com/office/drawing/2014/main" id="{589307A2-AC24-555F-E067-56105154BB47}"/>
              </a:ext>
            </a:extLst>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3936" b="20662" l="36234" r="48248">
                        <a14:foregroundMark x1="39546" y1="18623" x2="45193" y2="16343"/>
                        <a14:foregroundMark x1="41881" y1="20686" x2="46984" y2="14471"/>
                        <a14:foregroundMark x1="46984" y1="14471" x2="46984" y2="14279"/>
                        <a14:foregroundMark x1="42153" y1="4152" x2="42153" y2="4152"/>
                        <a14:foregroundMark x1="42153" y1="4152" x2="42841" y2="4344"/>
                        <a14:foregroundMark x1="41193" y1="3936" x2="42713" y2="4968"/>
                      </a14:backgroundRemoval>
                    </a14:imgEffect>
                  </a14:imgLayer>
                </a14:imgProps>
              </a:ext>
            </a:extLst>
          </a:blip>
          <a:srcRect l="34753" t="2120" r="50227" b="77848"/>
          <a:stretch/>
        </p:blipFill>
        <p:spPr>
          <a:xfrm>
            <a:off x="3902359" y="5293173"/>
            <a:ext cx="1460597" cy="1298540"/>
          </a:xfrm>
          <a:prstGeom prst="rect">
            <a:avLst/>
          </a:prstGeom>
        </p:spPr>
      </p:pic>
    </p:spTree>
    <p:extLst>
      <p:ext uri="{BB962C8B-B14F-4D97-AF65-F5344CB8AC3E}">
        <p14:creationId xmlns:p14="http://schemas.microsoft.com/office/powerpoint/2010/main" val="412010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F8FAC2-3898-4290-B05C-E8C525D04B19}"/>
              </a:ext>
            </a:extLst>
          </p:cNvPr>
          <p:cNvGrpSpPr/>
          <p:nvPr/>
        </p:nvGrpSpPr>
        <p:grpSpPr>
          <a:xfrm>
            <a:off x="1934958" y="1371600"/>
            <a:ext cx="7879644" cy="3376145"/>
            <a:chOff x="2156178" y="1371600"/>
            <a:chExt cx="7879644" cy="3376145"/>
          </a:xfrm>
        </p:grpSpPr>
        <p:pic>
          <p:nvPicPr>
            <p:cNvPr id="7" name="Picture 6">
              <a:extLst>
                <a:ext uri="{FF2B5EF4-FFF2-40B4-BE49-F238E27FC236}">
                  <a16:creationId xmlns:a16="http://schemas.microsoft.com/office/drawing/2014/main" id="{E09B5820-0554-41CA-88FB-A36C2870F593}"/>
                </a:ext>
              </a:extLst>
            </p:cNvPr>
            <p:cNvPicPr>
              <a:picLocks noChangeAspect="1"/>
            </p:cNvPicPr>
            <p:nvPr/>
          </p:nvPicPr>
          <p:blipFill>
            <a:blip r:embed="rId3"/>
            <a:stretch>
              <a:fillRect/>
            </a:stretch>
          </p:blipFill>
          <p:spPr>
            <a:xfrm>
              <a:off x="2156178" y="1723918"/>
              <a:ext cx="7879644" cy="3023827"/>
            </a:xfrm>
            <a:prstGeom prst="rect">
              <a:avLst/>
            </a:prstGeom>
          </p:spPr>
        </p:pic>
        <p:pic>
          <p:nvPicPr>
            <p:cNvPr id="8" name="Picture 7">
              <a:extLst>
                <a:ext uri="{FF2B5EF4-FFF2-40B4-BE49-F238E27FC236}">
                  <a16:creationId xmlns:a16="http://schemas.microsoft.com/office/drawing/2014/main" id="{91035D95-99AB-4357-A641-9DED6E70F340}"/>
                </a:ext>
              </a:extLst>
            </p:cNvPr>
            <p:cNvPicPr>
              <a:picLocks noChangeAspect="1"/>
            </p:cNvPicPr>
            <p:nvPr/>
          </p:nvPicPr>
          <p:blipFill>
            <a:blip r:embed="rId4"/>
            <a:stretch>
              <a:fillRect/>
            </a:stretch>
          </p:blipFill>
          <p:spPr>
            <a:xfrm>
              <a:off x="4297852" y="1371600"/>
              <a:ext cx="3596294" cy="853268"/>
            </a:xfrm>
            <a:prstGeom prst="rect">
              <a:avLst/>
            </a:prstGeom>
          </p:spPr>
        </p:pic>
      </p:grpSp>
      <p:pic>
        <p:nvPicPr>
          <p:cNvPr id="12" name="Picture 11">
            <a:extLst>
              <a:ext uri="{FF2B5EF4-FFF2-40B4-BE49-F238E27FC236}">
                <a16:creationId xmlns:a16="http://schemas.microsoft.com/office/drawing/2014/main" id="{E39B773A-CB18-45A7-9DD0-E5216E6EC914}"/>
              </a:ext>
            </a:extLst>
          </p:cNvPr>
          <p:cNvPicPr>
            <a:picLocks noChangeAspect="1"/>
          </p:cNvPicPr>
          <p:nvPr/>
        </p:nvPicPr>
        <p:blipFill>
          <a:blip r:embed="rId5"/>
          <a:stretch>
            <a:fillRect/>
          </a:stretch>
        </p:blipFill>
        <p:spPr>
          <a:xfrm>
            <a:off x="1889234" y="464831"/>
            <a:ext cx="598311" cy="587022"/>
          </a:xfrm>
          <a:prstGeom prst="rect">
            <a:avLst/>
          </a:prstGeom>
        </p:spPr>
      </p:pic>
      <p:pic>
        <p:nvPicPr>
          <p:cNvPr id="13" name="Picture 12">
            <a:extLst>
              <a:ext uri="{FF2B5EF4-FFF2-40B4-BE49-F238E27FC236}">
                <a16:creationId xmlns:a16="http://schemas.microsoft.com/office/drawing/2014/main" id="{1E6B6BFC-1532-4459-8F9C-5204581AD614}"/>
              </a:ext>
            </a:extLst>
          </p:cNvPr>
          <p:cNvPicPr>
            <a:picLocks noChangeAspect="1"/>
          </p:cNvPicPr>
          <p:nvPr/>
        </p:nvPicPr>
        <p:blipFill>
          <a:blip r:embed="rId5"/>
          <a:stretch>
            <a:fillRect/>
          </a:stretch>
        </p:blipFill>
        <p:spPr>
          <a:xfrm rot="2640825">
            <a:off x="3742162" y="5347873"/>
            <a:ext cx="1111380" cy="1090410"/>
          </a:xfrm>
          <a:prstGeom prst="rect">
            <a:avLst/>
          </a:prstGeom>
        </p:spPr>
      </p:pic>
      <p:pic>
        <p:nvPicPr>
          <p:cNvPr id="14" name="Picture 13">
            <a:extLst>
              <a:ext uri="{FF2B5EF4-FFF2-40B4-BE49-F238E27FC236}">
                <a16:creationId xmlns:a16="http://schemas.microsoft.com/office/drawing/2014/main" id="{DD607648-B39F-4961-8027-CF185F3F0F85}"/>
              </a:ext>
            </a:extLst>
          </p:cNvPr>
          <p:cNvPicPr>
            <a:picLocks noChangeAspect="1"/>
          </p:cNvPicPr>
          <p:nvPr/>
        </p:nvPicPr>
        <p:blipFill>
          <a:blip r:embed="rId5"/>
          <a:stretch>
            <a:fillRect/>
          </a:stretch>
        </p:blipFill>
        <p:spPr>
          <a:xfrm rot="20806844">
            <a:off x="10437268" y="669467"/>
            <a:ext cx="1111380" cy="1090410"/>
          </a:xfrm>
          <a:prstGeom prst="rect">
            <a:avLst/>
          </a:prstGeom>
        </p:spPr>
      </p:pic>
      <p:pic>
        <p:nvPicPr>
          <p:cNvPr id="15" name="Picture 14">
            <a:extLst>
              <a:ext uri="{FF2B5EF4-FFF2-40B4-BE49-F238E27FC236}">
                <a16:creationId xmlns:a16="http://schemas.microsoft.com/office/drawing/2014/main" id="{EB39C789-A368-4FAD-8785-74789413A65B}"/>
              </a:ext>
            </a:extLst>
          </p:cNvPr>
          <p:cNvPicPr>
            <a:picLocks noChangeAspect="1"/>
          </p:cNvPicPr>
          <p:nvPr/>
        </p:nvPicPr>
        <p:blipFill>
          <a:blip r:embed="rId5"/>
          <a:stretch>
            <a:fillRect/>
          </a:stretch>
        </p:blipFill>
        <p:spPr>
          <a:xfrm rot="1629158">
            <a:off x="11585794" y="-599192"/>
            <a:ext cx="518668" cy="508882"/>
          </a:xfrm>
          <a:prstGeom prst="rect">
            <a:avLst/>
          </a:prstGeom>
        </p:spPr>
      </p:pic>
      <p:pic>
        <p:nvPicPr>
          <p:cNvPr id="16" name="Picture 15">
            <a:extLst>
              <a:ext uri="{FF2B5EF4-FFF2-40B4-BE49-F238E27FC236}">
                <a16:creationId xmlns:a16="http://schemas.microsoft.com/office/drawing/2014/main" id="{C748A86E-7002-4758-A772-D9EA2F26902A}"/>
              </a:ext>
            </a:extLst>
          </p:cNvPr>
          <p:cNvPicPr>
            <a:picLocks noChangeAspect="1"/>
          </p:cNvPicPr>
          <p:nvPr/>
        </p:nvPicPr>
        <p:blipFill>
          <a:blip r:embed="rId5"/>
          <a:stretch>
            <a:fillRect/>
          </a:stretch>
        </p:blipFill>
        <p:spPr>
          <a:xfrm rot="1629158">
            <a:off x="-143017" y="4662310"/>
            <a:ext cx="518668" cy="508882"/>
          </a:xfrm>
          <a:prstGeom prst="rect">
            <a:avLst/>
          </a:prstGeom>
        </p:spPr>
      </p:pic>
      <p:pic>
        <p:nvPicPr>
          <p:cNvPr id="4" name="Picture 3" descr="A picture containing toy, vector graphics, doll&#10;&#10;Description automatically generated">
            <a:extLst>
              <a:ext uri="{FF2B5EF4-FFF2-40B4-BE49-F238E27FC236}">
                <a16:creationId xmlns:a16="http://schemas.microsoft.com/office/drawing/2014/main" id="{42535790-BA96-4B8D-82E7-91575911A7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3324" y="3531935"/>
            <a:ext cx="3682181" cy="3682181"/>
          </a:xfrm>
          <a:prstGeom prst="rect">
            <a:avLst/>
          </a:prstGeom>
        </p:spPr>
      </p:pic>
      <p:pic>
        <p:nvPicPr>
          <p:cNvPr id="6" name="Picture 5">
            <a:extLst>
              <a:ext uri="{FF2B5EF4-FFF2-40B4-BE49-F238E27FC236}">
                <a16:creationId xmlns:a16="http://schemas.microsoft.com/office/drawing/2014/main" id="{F422CFCC-5788-4F2C-8CD2-923BF91F7D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430" y="3376401"/>
            <a:ext cx="3481599" cy="3481599"/>
          </a:xfrm>
          <a:prstGeom prst="rect">
            <a:avLst/>
          </a:prstGeom>
        </p:spPr>
      </p:pic>
      <p:pic>
        <p:nvPicPr>
          <p:cNvPr id="3" name="Picture 2">
            <a:extLst>
              <a:ext uri="{FF2B5EF4-FFF2-40B4-BE49-F238E27FC236}">
                <a16:creationId xmlns:a16="http://schemas.microsoft.com/office/drawing/2014/main" id="{7B87BBF3-312E-5CEB-DEF7-E0C65F0B4F57}"/>
              </a:ext>
            </a:extLst>
          </p:cNvPr>
          <p:cNvPicPr>
            <a:picLocks noChangeAspect="1"/>
          </p:cNvPicPr>
          <p:nvPr/>
        </p:nvPicPr>
        <p:blipFill>
          <a:blip r:embed="rId8"/>
          <a:stretch>
            <a:fillRect/>
          </a:stretch>
        </p:blipFill>
        <p:spPr>
          <a:xfrm>
            <a:off x="4585254" y="1158955"/>
            <a:ext cx="2349271" cy="1355645"/>
          </a:xfrm>
          <a:prstGeom prst="rect">
            <a:avLst/>
          </a:prstGeom>
        </p:spPr>
      </p:pic>
      <p:pic>
        <p:nvPicPr>
          <p:cNvPr id="11" name="Picture 10">
            <a:extLst>
              <a:ext uri="{FF2B5EF4-FFF2-40B4-BE49-F238E27FC236}">
                <a16:creationId xmlns:a16="http://schemas.microsoft.com/office/drawing/2014/main" id="{D67B6F97-FCA3-0C5C-800F-6E447C8FD1CC}"/>
              </a:ext>
            </a:extLst>
          </p:cNvPr>
          <p:cNvPicPr>
            <a:picLocks noChangeAspect="1"/>
          </p:cNvPicPr>
          <p:nvPr/>
        </p:nvPicPr>
        <p:blipFill>
          <a:blip r:embed="rId9"/>
          <a:stretch>
            <a:fillRect/>
          </a:stretch>
        </p:blipFill>
        <p:spPr>
          <a:xfrm>
            <a:off x="2250257" y="2331998"/>
            <a:ext cx="7139035" cy="2365453"/>
          </a:xfrm>
          <a:prstGeom prst="rect">
            <a:avLst/>
          </a:prstGeom>
        </p:spPr>
      </p:pic>
    </p:spTree>
    <p:extLst>
      <p:ext uri="{BB962C8B-B14F-4D97-AF65-F5344CB8AC3E}">
        <p14:creationId xmlns:p14="http://schemas.microsoft.com/office/powerpoint/2010/main" val="7314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2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0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2000">
                                          <p:cBhvr additive="base">
                                            <p:cTn id="15" dur="1000" fill="hold"/>
                                            <p:tgtEl>
                                              <p:spTgt spid="16"/>
                                            </p:tgtEl>
                                            <p:attrNameLst>
                                              <p:attrName>ppt_x</p:attrName>
                                            </p:attrNameLst>
                                          </p:cBhvr>
                                          <p:tavLst>
                                            <p:tav tm="0">
                                              <p:val>
                                                <p:strVal val="0-#ppt_w/2"/>
                                              </p:val>
                                            </p:tav>
                                            <p:tav tm="100000">
                                              <p:val>
                                                <p:strVal val="#ppt_x"/>
                                              </p:val>
                                            </p:tav>
                                          </p:tavLst>
                                        </p:anim>
                                        <p:anim calcmode="lin" valueType="num" p14:bounceEnd="62000">
                                          <p:cBhvr additive="base">
                                            <p:cTn id="16" dur="10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2000">
                                          <p:cBhvr additive="base">
                                            <p:cTn id="19" dur="10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62000">
                                          <p:cBhvr additive="base">
                                            <p:cTn id="23" dur="1000" fill="hold"/>
                                            <p:tgtEl>
                                              <p:spTgt spid="14"/>
                                            </p:tgtEl>
                                            <p:attrNameLst>
                                              <p:attrName>ppt_x</p:attrName>
                                            </p:attrNameLst>
                                          </p:cBhvr>
                                          <p:tavLst>
                                            <p:tav tm="0">
                                              <p:val>
                                                <p:strVal val="1+#ppt_w/2"/>
                                              </p:val>
                                            </p:tav>
                                            <p:tav tm="100000">
                                              <p:val>
                                                <p:strVal val="#ppt_x"/>
                                              </p:val>
                                            </p:tav>
                                          </p:tavLst>
                                        </p:anim>
                                        <p:anim calcmode="lin" valueType="num" p14:bounceEnd="62000">
                                          <p:cBhvr additive="base">
                                            <p:cTn id="24" dur="10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2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62000">
                                          <p:cBhvr additive="base">
                                            <p:cTn id="27" dur="1000" fill="hold"/>
                                            <p:tgtEl>
                                              <p:spTgt spid="15"/>
                                            </p:tgtEl>
                                            <p:attrNameLst>
                                              <p:attrName>ppt_x</p:attrName>
                                            </p:attrNameLst>
                                          </p:cBhvr>
                                          <p:tavLst>
                                            <p:tav tm="0">
                                              <p:val>
                                                <p:strVal val="1+#ppt_w/2"/>
                                              </p:val>
                                            </p:tav>
                                            <p:tav tm="100000">
                                              <p:val>
                                                <p:strVal val="#ppt_x"/>
                                              </p:val>
                                            </p:tav>
                                          </p:tavLst>
                                        </p:anim>
                                        <p:anim calcmode="lin" valueType="num" p14:bounceEnd="62000">
                                          <p:cBhvr additive="base">
                                            <p:cTn id="28" dur="10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66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66000">
                                          <p:cBhvr additive="base">
                                            <p:cTn id="31" dur="1000" fill="hold"/>
                                            <p:tgtEl>
                                              <p:spTgt spid="4"/>
                                            </p:tgtEl>
                                            <p:attrNameLst>
                                              <p:attrName>ppt_x</p:attrName>
                                            </p:attrNameLst>
                                          </p:cBhvr>
                                          <p:tavLst>
                                            <p:tav tm="0">
                                              <p:val>
                                                <p:strVal val="1+#ppt_w/2"/>
                                              </p:val>
                                            </p:tav>
                                            <p:tav tm="100000">
                                              <p:val>
                                                <p:strVal val="#ppt_x"/>
                                              </p:val>
                                            </p:tav>
                                          </p:tavLst>
                                        </p:anim>
                                        <p:anim calcmode="lin" valueType="num" p14:bounceEnd="66000">
                                          <p:cBhvr additive="base">
                                            <p:cTn id="32" dur="10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6000">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14:bounceEnd="66000">
                                          <p:cBhvr additive="base">
                                            <p:cTn id="35"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3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0-#ppt_w/2"/>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1+#ppt_w/2"/>
                                              </p:val>
                                            </p:tav>
                                            <p:tav tm="100000">
                                              <p:val>
                                                <p:strVal val="#ppt_x"/>
                                              </p:val>
                                            </p:tav>
                                          </p:tavLst>
                                        </p:anim>
                                        <p:anim calcmode="lin" valueType="num">
                                          <p:cBhvr additive="base">
                                            <p:cTn id="24" dur="10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1+#ppt_w/2"/>
                                              </p:val>
                                            </p:tav>
                                            <p:tav tm="100000">
                                              <p:val>
                                                <p:strVal val="#ppt_x"/>
                                              </p:val>
                                            </p:tav>
                                          </p:tavLst>
                                        </p:anim>
                                        <p:anim calcmode="lin" valueType="num">
                                          <p:cBhvr additive="base">
                                            <p:cTn id="28" dur="10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1000" fill="hold"/>
                                            <p:tgtEl>
                                              <p:spTgt spid="6"/>
                                            </p:tgtEl>
                                            <p:attrNameLst>
                                              <p:attrName>ppt_x</p:attrName>
                                            </p:attrNameLst>
                                          </p:cBhvr>
                                          <p:tavLst>
                                            <p:tav tm="0">
                                              <p:val>
                                                <p:strVal val="#ppt_x"/>
                                              </p:val>
                                            </p:tav>
                                            <p:tav tm="100000">
                                              <p:val>
                                                <p:strVal val="#ppt_x"/>
                                              </p:val>
                                            </p:tav>
                                          </p:tavLst>
                                        </p:anim>
                                        <p:anim calcmode="lin" valueType="num">
                                          <p:cBhvr additive="base">
                                            <p:cTn id="3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FC510-3A6E-40A0-0A26-BFA058CC50BF}"/>
              </a:ext>
            </a:extLst>
          </p:cNvPr>
          <p:cNvPicPr>
            <a:picLocks noChangeAspect="1"/>
          </p:cNvPicPr>
          <p:nvPr/>
        </p:nvPicPr>
        <p:blipFill>
          <a:blip r:embed="rId2"/>
          <a:stretch>
            <a:fillRect/>
          </a:stretch>
        </p:blipFill>
        <p:spPr>
          <a:xfrm>
            <a:off x="3541564" y="238274"/>
            <a:ext cx="5663675" cy="1182727"/>
          </a:xfrm>
          <a:prstGeom prst="rect">
            <a:avLst/>
          </a:prstGeom>
        </p:spPr>
      </p:pic>
      <p:sp>
        <p:nvSpPr>
          <p:cNvPr id="14" name="TextBox 13">
            <a:extLst>
              <a:ext uri="{FF2B5EF4-FFF2-40B4-BE49-F238E27FC236}">
                <a16:creationId xmlns:a16="http://schemas.microsoft.com/office/drawing/2014/main" id="{164D8B1D-738E-8B71-6CB0-03FE5B51D805}"/>
              </a:ext>
            </a:extLst>
          </p:cNvPr>
          <p:cNvSpPr txBox="1"/>
          <p:nvPr/>
        </p:nvSpPr>
        <p:spPr>
          <a:xfrm>
            <a:off x="863029" y="1859622"/>
            <a:ext cx="10037852" cy="2690352"/>
          </a:xfrm>
          <a:prstGeom prst="rect">
            <a:avLst/>
          </a:prstGeom>
          <a:noFill/>
        </p:spPr>
        <p:txBody>
          <a:bodyPr wrap="square" rtlCol="0">
            <a:spAutoFit/>
          </a:bodyPr>
          <a:lstStyle/>
          <a:p>
            <a:pPr marL="571500" marR="0" indent="-571500" algn="just">
              <a:lnSpc>
                <a:spcPct val="120000"/>
              </a:lnSpc>
              <a:spcBef>
                <a:spcPts val="0"/>
              </a:spcBef>
              <a:spcAft>
                <a:spcPts val="0"/>
              </a:spcAft>
              <a:buFont typeface="Wingdings" panose="05000000000000000000" pitchFamily="2" charset="2"/>
              <a:buChar char="q"/>
            </a:pPr>
            <a:r>
              <a:rPr lang="nl-NL" sz="3600" dirty="0">
                <a:effectLst/>
                <a:latin typeface="Cambria" panose="02040503050406030204" pitchFamily="18" charset="0"/>
                <a:ea typeface="Cambria" panose="02040503050406030204" pitchFamily="18" charset="0"/>
              </a:rPr>
              <a:t>Đặt tính và thực hiện được phép nhân số có nhiều chữ số với số có hai chữ số.</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Wingdings" panose="05000000000000000000" pitchFamily="2" charset="2"/>
              <a:buChar char="q"/>
            </a:pPr>
            <a:r>
              <a:rPr lang="nl-NL" sz="3600" dirty="0">
                <a:effectLst/>
                <a:latin typeface="Cambria" panose="02040503050406030204" pitchFamily="18" charset="0"/>
                <a:ea typeface="Cambria" panose="02040503050406030204" pitchFamily="18" charset="0"/>
              </a:rPr>
              <a:t>Vận dụng được các phép tính đã học vào giải quyết một số tình huống gắn với thực tế.</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77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rop Dudes Minitheme by Slidesgo">
  <a:themeElements>
    <a:clrScheme name="Simple Light">
      <a:dk1>
        <a:srgbClr val="FFFFFF"/>
      </a:dk1>
      <a:lt1>
        <a:srgbClr val="BBBFFF"/>
      </a:lt1>
      <a:dk2>
        <a:srgbClr val="8DD3FF"/>
      </a:dk2>
      <a:lt2>
        <a:srgbClr val="80A9FF"/>
      </a:lt2>
      <a:accent1>
        <a:srgbClr val="A1A6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694</Words>
  <Application>Microsoft Office PowerPoint</Application>
  <PresentationFormat>Widescreen</PresentationFormat>
  <Paragraphs>188</Paragraphs>
  <Slides>27</Slides>
  <Notes>11</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27</vt:i4>
      </vt:variant>
    </vt:vector>
  </HeadingPairs>
  <TitlesOfParts>
    <vt:vector size="46" baseType="lpstr">
      <vt:lpstr>微软雅黑</vt:lpstr>
      <vt:lpstr>Arial</vt:lpstr>
      <vt:lpstr>Bebas Neue</vt:lpstr>
      <vt:lpstr>Calibri</vt:lpstr>
      <vt:lpstr>Cambria</vt:lpstr>
      <vt:lpstr>等线</vt:lpstr>
      <vt:lpstr>等线 Light</vt:lpstr>
      <vt:lpstr>inpin heiti</vt:lpstr>
      <vt:lpstr>Karla</vt:lpstr>
      <vt:lpstr>Love Ya Like A Sister</vt:lpstr>
      <vt:lpstr>黑体</vt:lpstr>
      <vt:lpstr>SVN-Gretoon</vt:lpstr>
      <vt:lpstr>Times New Roman</vt:lpstr>
      <vt:lpstr>Wingdings</vt:lpstr>
      <vt:lpstr>Office 主题​​</vt:lpstr>
      <vt:lpstr>Office 主题</vt:lpstr>
      <vt:lpstr>Drop Dudes Minitheme by Slidesgo</vt:lpstr>
      <vt:lpstr>Printable Number Sense Activities for Pre-K by Slidesgo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CTY REDSTAR</cp:lastModifiedBy>
  <cp:revision>48</cp:revision>
  <dcterms:created xsi:type="dcterms:W3CDTF">2023-10-20T09:17:03Z</dcterms:created>
  <dcterms:modified xsi:type="dcterms:W3CDTF">2025-11-11T09:20:20Z</dcterms:modified>
</cp:coreProperties>
</file>