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6" r:id="rId3"/>
  </p:sldMasterIdLst>
  <p:notesMasterIdLst>
    <p:notesMasterId r:id="rId28"/>
  </p:notesMasterIdLst>
  <p:sldIdLst>
    <p:sldId id="2639" r:id="rId4"/>
    <p:sldId id="1057" r:id="rId5"/>
    <p:sldId id="1060" r:id="rId6"/>
    <p:sldId id="1070" r:id="rId7"/>
    <p:sldId id="1069" r:id="rId8"/>
    <p:sldId id="257" r:id="rId9"/>
    <p:sldId id="258" r:id="rId10"/>
    <p:sldId id="259" r:id="rId11"/>
    <p:sldId id="1061" r:id="rId12"/>
    <p:sldId id="1074" r:id="rId13"/>
    <p:sldId id="1075" r:id="rId14"/>
    <p:sldId id="1058" r:id="rId15"/>
    <p:sldId id="1064" r:id="rId16"/>
    <p:sldId id="1066" r:id="rId17"/>
    <p:sldId id="2634" r:id="rId18"/>
    <p:sldId id="2635" r:id="rId19"/>
    <p:sldId id="2636" r:id="rId20"/>
    <p:sldId id="2637" r:id="rId21"/>
    <p:sldId id="2638" r:id="rId22"/>
    <p:sldId id="1059" r:id="rId23"/>
    <p:sldId id="1072" r:id="rId24"/>
    <p:sldId id="1056" r:id="rId25"/>
    <p:sldId id="1068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386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43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1004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82449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0466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193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5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92097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7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333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574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5372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50325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70048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156327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7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154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4069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660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764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587544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79414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74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5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48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7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21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798718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8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10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48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01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82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08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4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06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2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058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2997201" y="5053013"/>
            <a:ext cx="56372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2341563" y="3132139"/>
            <a:ext cx="71755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/>
            </a:r>
            <a:br>
              <a:rPr lang="en-US" altLang="en-US" sz="4400">
                <a:latin typeface="Times New Roman" panose="02020603050405020304" pitchFamily="18" charset="0"/>
              </a:rPr>
            </a:br>
            <a:endParaRPr lang="en-US" altLang="en-US" sz="4400">
              <a:latin typeface="Times New Roman" panose="02020603050405020304" pitchFamily="18" charset="0"/>
            </a:endParaRPr>
          </a:p>
        </p:txBody>
      </p:sp>
      <p:pic>
        <p:nvPicPr>
          <p:cNvPr id="2052" name="Picture 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745">
            <a:off x="9324976" y="215900"/>
            <a:ext cx="1560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7488">
            <a:off x="1481137" y="276226"/>
            <a:ext cx="1398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BOCAU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07">
            <a:off x="1752600" y="1371600"/>
            <a:ext cx="8270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BOCAU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6" y="1757364"/>
            <a:ext cx="866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6248400" y="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7086600" y="838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5105400" y="304801"/>
            <a:ext cx="1447800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2601913" y="858838"/>
            <a:ext cx="1447800" cy="14398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pic>
        <p:nvPicPr>
          <p:cNvPr id="2060" name="Picture 19" descr="p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8164" y="3916363"/>
            <a:ext cx="11842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p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125">
            <a:off x="1954213" y="3903663"/>
            <a:ext cx="1333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21"/>
          <p:cNvGrpSpPr>
            <a:grpSpLocks/>
          </p:cNvGrpSpPr>
          <p:nvPr/>
        </p:nvGrpSpPr>
        <p:grpSpPr bwMode="auto">
          <a:xfrm>
            <a:off x="1524001" y="66676"/>
            <a:ext cx="9223375" cy="6791325"/>
            <a:chOff x="0" y="-161"/>
            <a:chExt cx="5810" cy="4481"/>
          </a:xfrm>
        </p:grpSpPr>
        <p:pic>
          <p:nvPicPr>
            <p:cNvPr id="2069" name="Picture 2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087"/>
              <a:ext cx="43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86" y="2086"/>
              <a:ext cx="43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61"/>
              <a:ext cx="576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5053013"/>
            <a:ext cx="27066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32425"/>
            <a:ext cx="1981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97463"/>
            <a:ext cx="233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983163"/>
            <a:ext cx="2705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3"/>
          <p:cNvSpPr txBox="1">
            <a:spLocks noChangeArrowheads="1"/>
          </p:cNvSpPr>
          <p:nvPr/>
        </p:nvSpPr>
        <p:spPr bwMode="auto">
          <a:xfrm>
            <a:off x="3135314" y="4206876"/>
            <a:ext cx="660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Chung Thủy 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WordArt 26"/>
          <p:cNvSpPr>
            <a:spLocks noChangeArrowheads="1" noChangeShapeType="1" noTextEdit="1"/>
          </p:cNvSpPr>
          <p:nvPr/>
        </p:nvSpPr>
        <p:spPr bwMode="auto">
          <a:xfrm>
            <a:off x="2298700" y="495300"/>
            <a:ext cx="76073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4000" kern="1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Nhiệt liệt đón chào</a:t>
            </a:r>
          </a:p>
          <a:p>
            <a:pPr algn="ctr"/>
            <a:r>
              <a:rPr lang="en-US" sz="4000" kern="1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Các thầy cô giáo về dự giờ thăm lớp 4E</a:t>
            </a:r>
          </a:p>
        </p:txBody>
      </p:sp>
    </p:spTree>
    <p:extLst>
      <p:ext uri="{BB962C8B-B14F-4D97-AF65-F5344CB8AC3E}">
        <p14:creationId xmlns:p14="http://schemas.microsoft.com/office/powerpoint/2010/main" val="20094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4AB7D-92A7-0A14-9CCA-0821A99A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116452" y="3236547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E6B96-D675-3CC0-0924-C1EBB9FD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81884" y="3050695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BDBA1-D0C4-3413-FBA8-3980B6511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A1117-5450-A44F-CE7E-33B49B042E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97208" y="4982578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051F53-752A-9D60-12A4-A3C951532298}"/>
              </a:ext>
            </a:extLst>
          </p:cNvPr>
          <p:cNvGrpSpPr/>
          <p:nvPr/>
        </p:nvGrpSpPr>
        <p:grpSpPr>
          <a:xfrm>
            <a:off x="6876171" y="30700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F54E44-4F1E-C6BF-B713-12AB2391370E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28FF2A-9524-CA99-69FB-2E4AB6B618B3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29E0B-2ADF-DD0C-FFC1-DBB501347312}"/>
              </a:ext>
            </a:extLst>
          </p:cNvPr>
          <p:cNvGrpSpPr/>
          <p:nvPr/>
        </p:nvGrpSpPr>
        <p:grpSpPr>
          <a:xfrm>
            <a:off x="1056357" y="312456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9EFF2-5792-D8DD-DA04-7EA012789296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E1EFF-E259-0A6E-B91D-382EAC07EB7C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A2661-DBB1-2BD5-ECE3-92AD33D90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36603" y="3258035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93A5D-D64C-84B8-6FF9-301EE8B50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33252" y="3177765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093F3-B2DD-51E3-8D3B-8AA256700ED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115B9-EAF4-F7E7-8B4C-BB925C6D9904}"/>
              </a:ext>
            </a:extLst>
          </p:cNvPr>
          <p:cNvSpPr txBox="1"/>
          <p:nvPr/>
        </p:nvSpPr>
        <p:spPr>
          <a:xfrm>
            <a:off x="2354316" y="320004"/>
            <a:ext cx="804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 nhân số có 2,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chữ số với số có một chữ số ta nhân lần lượt từ phải qua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7D78E-1955-119F-4208-39EAD45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26085-A310-C37D-06ED-77F41FF2F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212113" y="2966056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88722-05B6-5DEC-565F-66CA167E8F9D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4B9E6-6CCF-5A17-1CDB-1FCA1A530313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89124-D6FD-5839-9AE8-2412E37C7A18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C2F2FC-7F70-124D-DD54-AB04AB2C89E8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479DE4D2-0C2F-6230-AE9F-31B8148530BA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EAD7AD8D-F6A5-ACB9-21B6-63675B3E9262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94865-3789-9439-38FF-83117813A793}"/>
              </a:ext>
            </a:extLst>
          </p:cNvPr>
          <p:cNvGrpSpPr/>
          <p:nvPr/>
        </p:nvGrpSpPr>
        <p:grpSpPr>
          <a:xfrm>
            <a:off x="6868855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6FD0A6-18D9-08FE-5F43-3EE94E376E8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139407-446B-63DE-70FF-F9E36BA2D84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30 966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6731516" y="3110039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30 996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85D1E-CC86-7B73-B807-B888036E165C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E39AAD-B000-6B71-9972-803E24D7C5E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5A80A-85F7-B12E-CDF2-A9B54C85A932}"/>
                </a:ext>
              </a:extLst>
            </p:cNvPr>
            <p:cNvSpPr txBox="1"/>
            <p:nvPr/>
          </p:nvSpPr>
          <p:spPr>
            <a:xfrm>
              <a:off x="1329286" y="501090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30 986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10BC5-0665-82EE-04C8-563E33F651B7}"/>
              </a:ext>
            </a:extLst>
          </p:cNvPr>
          <p:cNvGrpSpPr/>
          <p:nvPr/>
        </p:nvGrpSpPr>
        <p:grpSpPr>
          <a:xfrm>
            <a:off x="909939" y="309632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ECD312-BB08-7124-6911-3C8A332E541C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0DD69-F3BF-BAA8-B9E8-311B008A330E}"/>
                </a:ext>
              </a:extLst>
            </p:cNvPr>
            <p:cNvSpPr txBox="1"/>
            <p:nvPr/>
          </p:nvSpPr>
          <p:spPr>
            <a:xfrm>
              <a:off x="7223859" y="4882994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30 676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9888B-EA4E-860F-C544-E3E71835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708411" y="3163237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C7FCE-6732-1A90-762D-730E803A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91281-DCFD-E6F9-FC78-2C5767D39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8336" y="3213037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10 322 x 3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25BEA-7DF0-FE5D-628E-28B5B3EA7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66803" y="3009588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70355-0479-F234-6C46-8163BF9F2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C7BE6-E6F2-E7CA-7C7A-F0BA4F0CC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066" y="4730954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35" y="887796"/>
            <a:ext cx="2969009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27AE0-6942-0FC5-0137-FB784A41B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19" y="2057400"/>
            <a:ext cx="9346185" cy="296735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46867" y="738224"/>
              <a:ext cx="78579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 cách đặt tính và thực hiện được phép nhân số có nhiều chữ số với số có một chữ số.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548</Words>
  <Application>Microsoft Office PowerPoint</Application>
  <PresentationFormat>Widescreen</PresentationFormat>
  <Paragraphs>143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#9Slide05 SVNUT Triumph</vt:lpstr>
      <vt:lpstr>Arial</vt:lpstr>
      <vt:lpstr>Bebas Neue</vt:lpstr>
      <vt:lpstr>Calibri</vt:lpstr>
      <vt:lpstr>Cambria</vt:lpstr>
      <vt:lpstr>等线</vt:lpstr>
      <vt:lpstr>inpin heiti</vt:lpstr>
      <vt:lpstr>Karla</vt:lpstr>
      <vt:lpstr>Love Ya Like A Sister</vt:lpstr>
      <vt:lpstr>Times New Roman</vt:lpstr>
      <vt:lpstr>Wingdings</vt:lpstr>
      <vt:lpstr>字魂105号-简雅黑</vt:lpstr>
      <vt:lpstr>字魂144号-朗圆体</vt:lpstr>
      <vt:lpstr>字魂151号-联盟综艺体</vt:lpstr>
      <vt:lpstr>Office 主题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CTY REDSTAR</cp:lastModifiedBy>
  <cp:revision>39</cp:revision>
  <dcterms:created xsi:type="dcterms:W3CDTF">2023-10-19T11:34:31Z</dcterms:created>
  <dcterms:modified xsi:type="dcterms:W3CDTF">2025-11-11T09:10:38Z</dcterms:modified>
</cp:coreProperties>
</file>