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2" r:id="rId2"/>
  </p:sldMasterIdLst>
  <p:notesMasterIdLst>
    <p:notesMasterId r:id="rId23"/>
  </p:notesMasterIdLst>
  <p:sldIdLst>
    <p:sldId id="256" r:id="rId3"/>
    <p:sldId id="294" r:id="rId4"/>
    <p:sldId id="316" r:id="rId5"/>
    <p:sldId id="317" r:id="rId6"/>
    <p:sldId id="319" r:id="rId7"/>
    <p:sldId id="320" r:id="rId8"/>
    <p:sldId id="321" r:id="rId9"/>
    <p:sldId id="322" r:id="rId10"/>
    <p:sldId id="323" r:id="rId11"/>
    <p:sldId id="324" r:id="rId12"/>
    <p:sldId id="311" r:id="rId13"/>
    <p:sldId id="306" r:id="rId14"/>
    <p:sldId id="314" r:id="rId15"/>
    <p:sldId id="309" r:id="rId16"/>
    <p:sldId id="296" r:id="rId17"/>
    <p:sldId id="298" r:id="rId18"/>
    <p:sldId id="295" r:id="rId19"/>
    <p:sldId id="310" r:id="rId20"/>
    <p:sldId id="299" r:id="rId21"/>
    <p:sldId id="315" r:id="rId22"/>
  </p:sldIdLst>
  <p:sldSz cx="9144000" cy="5143500" type="screen16x9"/>
  <p:notesSz cx="6858000" cy="9144000"/>
  <p:embeddedFontLst>
    <p:embeddedFont>
      <p:font typeface="Calibri Light" panose="020F0302020204030204" pitchFamily="34" charset="0"/>
      <p:regular r:id="rId24"/>
      <p:italic r:id="rId25"/>
    </p:embeddedFont>
    <p:embeddedFont>
      <p:font typeface="Tahoma" panose="020B0604030504040204" pitchFamily="34" charset="0"/>
      <p:regular r:id="rId26"/>
      <p:bold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微软雅黑" panose="020B0503020204020204" pitchFamily="34" charset="-122"/>
      <p:regular r:id="rId32"/>
      <p:bold r:id="rId33"/>
    </p:embeddedFont>
    <p:embeddedFont>
      <p:font typeface="思源黑体 CN Light" panose="020B0604020202020204" charset="-128"/>
      <p:regular r:id="rId34"/>
    </p:embeddedFont>
    <p:embeddedFont>
      <p:font typeface="Bungee Inline" pitchFamily="2" charset="0"/>
      <p:regular r:id="rId35"/>
    </p:embeddedFont>
    <p:embeddedFont>
      <p:font typeface="Coiny Cyrillic" panose="02000903060500060000" pitchFamily="2" charset="0"/>
      <p:regular r:id="rId36"/>
    </p:embeddedFont>
    <p:embeddedFont>
      <p:font typeface="宋体" panose="02010600030101010101" pitchFamily="2" charset="-122"/>
      <p:regular r:id="rId37"/>
    </p:embeddedFont>
    <p:embeddedFont>
      <p:font typeface="UTM Avo" panose="02040603050506020204" pitchFamily="18" charset="0"/>
      <p:regular r:id="rId38"/>
      <p:bold r:id="rId39"/>
      <p:boldItalic r:id="rId40"/>
    </p:embeddedFont>
  </p:embeddedFontLst>
  <p:custDataLst>
    <p:tags r:id="rId41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43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6014"/>
    <a:srgbClr val="8F2B8A"/>
    <a:srgbClr val="F7AD00"/>
    <a:srgbClr val="09AA3A"/>
    <a:srgbClr val="E6E6E6"/>
    <a:srgbClr val="B4006B"/>
    <a:srgbClr val="DE0082"/>
    <a:srgbClr val="7EA445"/>
    <a:srgbClr val="ED6F00"/>
    <a:srgbClr val="2F99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87" d="100"/>
          <a:sy n="87" d="100"/>
        </p:scale>
        <p:origin x="348" y="60"/>
      </p:cViewPr>
      <p:guideLst>
        <p:guide orient="horz" pos="164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19.xml"/><Relationship Id="rId34" Type="http://schemas.openxmlformats.org/officeDocument/2006/relationships/font" Target="fonts/font11.fntdata"/><Relationship Id="rId42" Type="http://schemas.openxmlformats.org/officeDocument/2006/relationships/commentAuthors" Target="commentAuthor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8.fntdata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tags" Target="tags/tag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1-02T20:21:03.222" idx="1">
    <p:pos x="3753" y="1527"/>
    <p:text>GAME ĐƯỢC CHIA SẺ MIỄN PHÍ BỞI NK POWERSKILLS, CẤM BUỒN BÁN, CẤM REUP</p:text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48B9ED-4FA8-457A-8C95-9715E766FCF6}" type="datetimeFigureOut">
              <a:rPr lang="zh-CN" altLang="en-US" smtClean="0"/>
              <a:t>2022/8/25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F60432-858A-4F24-8214-B61DB53ED13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60432-858A-4F24-8214-B61DB53ED132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60432-858A-4F24-8214-B61DB53ED132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60432-858A-4F24-8214-B61DB53ED132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60432-858A-4F24-8214-B61DB53ED132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60432-858A-4F24-8214-B61DB53ED132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60432-858A-4F24-8214-B61DB53ED132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60432-858A-4F24-8214-B61DB53ED132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60432-858A-4F24-8214-B61DB53ED132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60432-858A-4F24-8214-B61DB53ED132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60432-858A-4F24-8214-B61DB53ED132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60432-858A-4F24-8214-B61DB53ED132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60432-858A-4F24-8214-B61DB53ED132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2022/8/25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comb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2022/8/25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comb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2022/8/25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9932608"/>
      </p:ext>
    </p:extLst>
  </p:cSld>
  <p:clrMapOvr>
    <a:masterClrMapping/>
  </p:clrMapOvr>
  <p:transition spd="slow" advClick="0" advTm="2000">
    <p:comb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2022/8/25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comb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2022/8/25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8909206"/>
      </p:ext>
    </p:extLst>
  </p:cSld>
  <p:clrMapOvr>
    <a:masterClrMapping/>
  </p:clrMapOvr>
  <p:transition spd="slow" advClick="0" advTm="2000">
    <p:comb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2022/8/25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comb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2022/8/25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3708629"/>
      </p:ext>
    </p:extLst>
  </p:cSld>
  <p:clrMapOvr>
    <a:masterClrMapping/>
  </p:clrMapOvr>
  <p:transition spd="slow" advClick="0" advTm="2000">
    <p:comb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2022/8/25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2022/8/25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2022/8/25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comb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2022/8/25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0699365"/>
      </p:ext>
    </p:extLst>
  </p:cSld>
  <p:clrMapOvr>
    <a:masterClrMapping/>
  </p:clrMapOvr>
  <p:transition spd="slow" advClick="0" advTm="2000">
    <p:comb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2022/8/25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6683692"/>
      </p:ext>
    </p:extLst>
  </p:cSld>
  <p:clrMapOvr>
    <a:masterClrMapping/>
  </p:clrMapOvr>
  <p:transition spd="slow" advClick="0" advTm="2000">
    <p:comb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2022/8/25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2835526"/>
      </p:ext>
    </p:extLst>
  </p:cSld>
  <p:clrMapOvr>
    <a:masterClrMapping/>
  </p:clrMapOvr>
  <p:transition spd="slow" advClick="0" advTm="2000">
    <p:comb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2022/8/25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611012"/>
      </p:ext>
    </p:extLst>
  </p:cSld>
  <p:clrMapOvr>
    <a:masterClrMapping/>
  </p:clrMapOvr>
  <p:transition spd="slow" advClick="0" advTm="2000">
    <p:comb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2022/8/25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9512512"/>
      </p:ext>
    </p:extLst>
  </p:cSld>
  <p:clrMapOvr>
    <a:masterClrMapping/>
  </p:clrMapOvr>
  <p:transition spd="slow" advClick="0" advTm="2000">
    <p:comb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2022/8/25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2022/8/25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comb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2022/8/25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1611633"/>
      </p:ext>
    </p:extLst>
  </p:cSld>
  <p:clrMapOvr>
    <a:masterClrMapping/>
  </p:clrMapOvr>
  <p:transition spd="slow" advClick="0" advTm="2000">
    <p:comb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2022/8/25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2757990"/>
      </p:ext>
    </p:extLst>
  </p:cSld>
  <p:clrMapOvr>
    <a:masterClrMapping/>
  </p:clrMapOvr>
  <p:transition spd="slow" advClick="0" advTm="2000">
    <p:comb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2022/8/25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2680445"/>
      </p:ext>
    </p:extLst>
  </p:cSld>
  <p:clrMapOvr>
    <a:masterClrMapping/>
  </p:clrMapOvr>
  <p:transition spd="slow" advClick="0" advTm="2000">
    <p:comb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5103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555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2022/8/25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2786900"/>
      </p:ext>
    </p:extLst>
  </p:cSld>
  <p:clrMapOvr>
    <a:masterClrMapping/>
  </p:clrMapOvr>
  <p:transition spd="slow" advClick="0" advTm="2000">
    <p:comb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995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0903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6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2114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2415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539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038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451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261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9091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0980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2022/8/25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comb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9035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5806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345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7879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8818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6906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809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2022/8/25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comb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2022/8/25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8014096"/>
      </p:ext>
    </p:extLst>
  </p:cSld>
  <p:clrMapOvr>
    <a:masterClrMapping/>
  </p:clrMapOvr>
  <p:transition spd="slow" advClick="0" advTm="2000">
    <p:comb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2022/8/25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9236466"/>
      </p:ext>
    </p:extLst>
  </p:cSld>
  <p:clrMapOvr>
    <a:masterClrMapping/>
  </p:clrMapOvr>
  <p:transition spd="slow" advClick="0" advTm="2000">
    <p:comb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2022/8/25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comb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2022/8/25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9509154"/>
      </p:ext>
    </p:extLst>
  </p:cSld>
  <p:clrMapOvr>
    <a:masterClrMapping/>
  </p:clrMapOvr>
  <p:transition spd="slow" advClick="0" advTm="2000">
    <p:comb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2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933D16-1A11-400B-A8CC-34FD56FEFD51}" type="datetimeFigureOut">
              <a:rPr lang="zh-CN" altLang="en-US" smtClean="0"/>
              <a:t>2022/8/25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8" r:id="rId2"/>
    <p:sldLayoutId id="2147483676" r:id="rId3"/>
    <p:sldLayoutId id="2147483650" r:id="rId4"/>
    <p:sldLayoutId id="2147483651" r:id="rId5"/>
    <p:sldLayoutId id="2147483679" r:id="rId6"/>
    <p:sldLayoutId id="2147483677" r:id="rId7"/>
    <p:sldLayoutId id="2147483652" r:id="rId8"/>
    <p:sldLayoutId id="2147483693" r:id="rId9"/>
    <p:sldLayoutId id="2147483653" r:id="rId10"/>
    <p:sldLayoutId id="2147483691" r:id="rId11"/>
    <p:sldLayoutId id="2147483654" r:id="rId12"/>
    <p:sldLayoutId id="2147483692" r:id="rId13"/>
    <p:sldLayoutId id="2147483655" r:id="rId14"/>
    <p:sldLayoutId id="2147483695" r:id="rId15"/>
    <p:sldLayoutId id="2147483656" r:id="rId16"/>
    <p:sldLayoutId id="2147483657" r:id="rId17"/>
    <p:sldLayoutId id="2147483658" r:id="rId18"/>
    <p:sldLayoutId id="2147483689" r:id="rId19"/>
    <p:sldLayoutId id="2147483687" r:id="rId20"/>
    <p:sldLayoutId id="2147483686" r:id="rId21"/>
    <p:sldLayoutId id="2147483661" r:id="rId22"/>
    <p:sldLayoutId id="2147483659" r:id="rId23"/>
    <p:sldLayoutId id="2147483660" r:id="rId24"/>
    <p:sldLayoutId id="2147483694" r:id="rId25"/>
    <p:sldLayoutId id="2147483690" r:id="rId26"/>
    <p:sldLayoutId id="2147483688" r:id="rId27"/>
  </p:sldLayoutIdLst>
  <p:transition spd="slow" advClick="0" advTm="2000">
    <p:comb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6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BB6420-30C7-436E-B94E-C4769C49B5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9D0D62-841A-419D-ADDC-C3945F90E9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504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85" r:id="rId8"/>
    <p:sldLayoutId id="2147483684" r:id="rId9"/>
    <p:sldLayoutId id="2147483683" r:id="rId10"/>
    <p:sldLayoutId id="2147483682" r:id="rId11"/>
    <p:sldLayoutId id="2147483681" r:id="rId12"/>
    <p:sldLayoutId id="2147483680" r:id="rId13"/>
    <p:sldLayoutId id="2147483675" r:id="rId14"/>
    <p:sldLayoutId id="2147483674" r:id="rId15"/>
    <p:sldLayoutId id="2147483670" r:id="rId16"/>
    <p:sldLayoutId id="2147483671" r:id="rId17"/>
    <p:sldLayoutId id="2147483672" r:id="rId18"/>
    <p:sldLayoutId id="2147483673" r:id="rId19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audio" Target="../media/audio4.wav"/><Relationship Id="rId7" Type="http://schemas.openxmlformats.org/officeDocument/2006/relationships/image" Target="../media/image23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4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10" Type="http://schemas.openxmlformats.org/officeDocument/2006/relationships/image" Target="../media/image25.png"/><Relationship Id="rId4" Type="http://schemas.openxmlformats.org/officeDocument/2006/relationships/image" Target="../media/image9.png"/><Relationship Id="rId9" Type="http://schemas.openxmlformats.org/officeDocument/2006/relationships/slide" Target="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0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9.png"/><Relationship Id="rId5" Type="http://schemas.openxmlformats.org/officeDocument/2006/relationships/image" Target="../media/image32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33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5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4.png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12" Type="http://schemas.microsoft.com/office/2007/relationships/hdphoto" Target="../media/hdphoto5.wdp"/><Relationship Id="rId2" Type="http://schemas.openxmlformats.org/officeDocument/2006/relationships/image" Target="../media/image9.png"/><Relationship Id="rId16" Type="http://schemas.microsoft.com/office/2007/relationships/hdphoto" Target="../media/hdphoto7.wdp"/><Relationship Id="rId1" Type="http://schemas.openxmlformats.org/officeDocument/2006/relationships/slideLayout" Target="../slideLayouts/slideLayout34.xml"/><Relationship Id="rId6" Type="http://schemas.microsoft.com/office/2007/relationships/hdphoto" Target="../media/hdphoto2.wdp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5" Type="http://schemas.openxmlformats.org/officeDocument/2006/relationships/image" Target="../media/image16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3.png"/><Relationship Id="rId14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4.png"/><Relationship Id="rId18" Type="http://schemas.openxmlformats.org/officeDocument/2006/relationships/image" Target="../media/image18.png"/><Relationship Id="rId26" Type="http://schemas.microsoft.com/office/2007/relationships/hdphoto" Target="../media/hdphoto6.wdp"/><Relationship Id="rId3" Type="http://schemas.openxmlformats.org/officeDocument/2006/relationships/audio" Target="../media/audio2.wav"/><Relationship Id="rId21" Type="http://schemas.openxmlformats.org/officeDocument/2006/relationships/slide" Target="slide9.xml"/><Relationship Id="rId7" Type="http://schemas.openxmlformats.org/officeDocument/2006/relationships/image" Target="../media/image11.png"/><Relationship Id="rId12" Type="http://schemas.microsoft.com/office/2007/relationships/hdphoto" Target="../media/hdphoto4.wdp"/><Relationship Id="rId17" Type="http://schemas.openxmlformats.org/officeDocument/2006/relationships/slide" Target="slide7.xml"/><Relationship Id="rId25" Type="http://schemas.openxmlformats.org/officeDocument/2006/relationships/image" Target="../media/image15.png"/><Relationship Id="rId2" Type="http://schemas.openxmlformats.org/officeDocument/2006/relationships/audio" Target="../media/audio1.wav"/><Relationship Id="rId16" Type="http://schemas.openxmlformats.org/officeDocument/2006/relationships/image" Target="../media/image17.png"/><Relationship Id="rId20" Type="http://schemas.openxmlformats.org/officeDocument/2006/relationships/image" Target="../media/image19.png"/><Relationship Id="rId29" Type="http://schemas.openxmlformats.org/officeDocument/2006/relationships/image" Target="../media/image16.png"/><Relationship Id="rId1" Type="http://schemas.openxmlformats.org/officeDocument/2006/relationships/slideLayout" Target="../slideLayouts/slideLayout34.xml"/><Relationship Id="rId6" Type="http://schemas.microsoft.com/office/2007/relationships/hdphoto" Target="../media/hdphoto1.wdp"/><Relationship Id="rId11" Type="http://schemas.openxmlformats.org/officeDocument/2006/relationships/image" Target="../media/image13.png"/><Relationship Id="rId24" Type="http://schemas.openxmlformats.org/officeDocument/2006/relationships/image" Target="../media/image21.png"/><Relationship Id="rId5" Type="http://schemas.openxmlformats.org/officeDocument/2006/relationships/image" Target="../media/image10.png"/><Relationship Id="rId15" Type="http://schemas.openxmlformats.org/officeDocument/2006/relationships/slide" Target="slide6.xml"/><Relationship Id="rId23" Type="http://schemas.openxmlformats.org/officeDocument/2006/relationships/slide" Target="slide10.xml"/><Relationship Id="rId28" Type="http://schemas.openxmlformats.org/officeDocument/2006/relationships/image" Target="../media/image22.png"/><Relationship Id="rId10" Type="http://schemas.microsoft.com/office/2007/relationships/hdphoto" Target="../media/hdphoto3.wdp"/><Relationship Id="rId19" Type="http://schemas.openxmlformats.org/officeDocument/2006/relationships/slide" Target="slide8.xml"/><Relationship Id="rId31" Type="http://schemas.openxmlformats.org/officeDocument/2006/relationships/comments" Target="../comments/comment1.xml"/><Relationship Id="rId4" Type="http://schemas.openxmlformats.org/officeDocument/2006/relationships/image" Target="../media/image9.png"/><Relationship Id="rId9" Type="http://schemas.openxmlformats.org/officeDocument/2006/relationships/image" Target="../media/image12.png"/><Relationship Id="rId14" Type="http://schemas.microsoft.com/office/2007/relationships/hdphoto" Target="../media/hdphoto5.wdp"/><Relationship Id="rId22" Type="http://schemas.openxmlformats.org/officeDocument/2006/relationships/image" Target="../media/image20.png"/><Relationship Id="rId27" Type="http://schemas.openxmlformats.org/officeDocument/2006/relationships/hyperlink" Target="https://www.facebook.com/nkpowerskills" TargetMode="External"/><Relationship Id="rId30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audio" Target="../media/audio4.wav"/><Relationship Id="rId7" Type="http://schemas.openxmlformats.org/officeDocument/2006/relationships/image" Target="../media/image23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4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10" Type="http://schemas.openxmlformats.org/officeDocument/2006/relationships/image" Target="../media/image25.png"/><Relationship Id="rId4" Type="http://schemas.openxmlformats.org/officeDocument/2006/relationships/image" Target="../media/image9.png"/><Relationship Id="rId9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audio" Target="../media/audio4.wav"/><Relationship Id="rId7" Type="http://schemas.openxmlformats.org/officeDocument/2006/relationships/image" Target="../media/image23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4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10" Type="http://schemas.openxmlformats.org/officeDocument/2006/relationships/image" Target="../media/image25.png"/><Relationship Id="rId4" Type="http://schemas.openxmlformats.org/officeDocument/2006/relationships/image" Target="../media/image9.png"/><Relationship Id="rId9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audio" Target="../media/audio4.wav"/><Relationship Id="rId7" Type="http://schemas.openxmlformats.org/officeDocument/2006/relationships/image" Target="../media/image23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4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10" Type="http://schemas.openxmlformats.org/officeDocument/2006/relationships/image" Target="../media/image25.png"/><Relationship Id="rId4" Type="http://schemas.openxmlformats.org/officeDocument/2006/relationships/image" Target="../media/image9.png"/><Relationship Id="rId9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audio" Target="../media/audio4.wav"/><Relationship Id="rId7" Type="http://schemas.openxmlformats.org/officeDocument/2006/relationships/image" Target="../media/image23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4.xml"/><Relationship Id="rId6" Type="http://schemas.microsoft.com/office/2007/relationships/hdphoto" Target="../media/hdphoto1.wdp"/><Relationship Id="rId11" Type="http://schemas.openxmlformats.org/officeDocument/2006/relationships/image" Target="../media/image25.png"/><Relationship Id="rId5" Type="http://schemas.openxmlformats.org/officeDocument/2006/relationships/image" Target="../media/image10.png"/><Relationship Id="rId10" Type="http://schemas.openxmlformats.org/officeDocument/2006/relationships/slide" Target="slide5.xml"/><Relationship Id="rId4" Type="http://schemas.openxmlformats.org/officeDocument/2006/relationships/image" Target="../media/image9.png"/><Relationship Id="rId9" Type="http://schemas.openxmlformats.org/officeDocument/2006/relationships/image" Target="../media/image2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2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 descr="组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6670"/>
            <a:ext cx="9144000" cy="203835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2169795" y="133350"/>
            <a:ext cx="4642485" cy="1146175"/>
            <a:chOff x="3379" y="264"/>
            <a:chExt cx="7311" cy="1805"/>
          </a:xfrm>
        </p:grpSpPr>
        <p:sp>
          <p:nvSpPr>
            <p:cNvPr id="33" name="椭圆 32"/>
            <p:cNvSpPr/>
            <p:nvPr/>
          </p:nvSpPr>
          <p:spPr>
            <a:xfrm>
              <a:off x="3379" y="585"/>
              <a:ext cx="611" cy="611"/>
            </a:xfrm>
            <a:prstGeom prst="ellipse">
              <a:avLst/>
            </a:prstGeom>
            <a:solidFill>
              <a:srgbClr val="FAD194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3812" y="264"/>
              <a:ext cx="735" cy="735"/>
            </a:xfrm>
            <a:prstGeom prst="ellipse">
              <a:avLst/>
            </a:prstGeom>
            <a:solidFill>
              <a:srgbClr val="AFCFBD">
                <a:alpha val="5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5822" y="347"/>
              <a:ext cx="476" cy="476"/>
            </a:xfrm>
            <a:prstGeom prst="ellipse">
              <a:avLst/>
            </a:prstGeom>
            <a:solidFill>
              <a:srgbClr val="FAD1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8315" y="585"/>
              <a:ext cx="345" cy="345"/>
            </a:xfrm>
            <a:prstGeom prst="ellipse">
              <a:avLst/>
            </a:prstGeom>
            <a:solidFill>
              <a:srgbClr val="AFCFBD">
                <a:alpha val="8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4311" y="758"/>
              <a:ext cx="373" cy="373"/>
            </a:xfrm>
            <a:prstGeom prst="ellipse">
              <a:avLst/>
            </a:prstGeom>
            <a:solidFill>
              <a:srgbClr val="D2B297">
                <a:alpha val="6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7884" y="564"/>
              <a:ext cx="611" cy="611"/>
            </a:xfrm>
            <a:prstGeom prst="ellipse">
              <a:avLst/>
            </a:prstGeom>
            <a:solidFill>
              <a:srgbClr val="CCE1DE">
                <a:alpha val="6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10192" y="564"/>
              <a:ext cx="259" cy="259"/>
            </a:xfrm>
            <a:prstGeom prst="ellipse">
              <a:avLst/>
            </a:prstGeom>
            <a:solidFill>
              <a:srgbClr val="FAD194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0" name="椭圆 39"/>
            <p:cNvSpPr/>
            <p:nvPr/>
          </p:nvSpPr>
          <p:spPr>
            <a:xfrm>
              <a:off x="10448" y="488"/>
              <a:ext cx="193" cy="193"/>
            </a:xfrm>
            <a:prstGeom prst="ellipse">
              <a:avLst/>
            </a:prstGeom>
            <a:solidFill>
              <a:srgbClr val="FCC6B7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1" name="椭圆 40"/>
            <p:cNvSpPr/>
            <p:nvPr/>
          </p:nvSpPr>
          <p:spPr>
            <a:xfrm>
              <a:off x="10432" y="804"/>
              <a:ext cx="259" cy="259"/>
            </a:xfrm>
            <a:prstGeom prst="ellipse">
              <a:avLst/>
            </a:prstGeom>
            <a:solidFill>
              <a:srgbClr val="D1C9E0">
                <a:alpha val="6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2" name="椭圆 41"/>
            <p:cNvSpPr/>
            <p:nvPr/>
          </p:nvSpPr>
          <p:spPr>
            <a:xfrm>
              <a:off x="6568" y="1437"/>
              <a:ext cx="632" cy="632"/>
            </a:xfrm>
            <a:prstGeom prst="ellipse">
              <a:avLst/>
            </a:prstGeom>
            <a:solidFill>
              <a:srgbClr val="FCC6B7">
                <a:alpha val="5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54" name="图片 53" descr="微信截图_202110131046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8298" y="2801620"/>
            <a:ext cx="5907405" cy="2326640"/>
          </a:xfrm>
          <a:prstGeom prst="rect">
            <a:avLst/>
          </a:prstGeom>
        </p:spPr>
      </p:pic>
      <p:sp>
        <p:nvSpPr>
          <p:cNvPr id="62" name="云形 61"/>
          <p:cNvSpPr/>
          <p:nvPr/>
        </p:nvSpPr>
        <p:spPr>
          <a:xfrm>
            <a:off x="1760220" y="600075"/>
            <a:ext cx="5835650" cy="2987040"/>
          </a:xfrm>
          <a:prstGeom prst="cloud">
            <a:avLst/>
          </a:prstGeom>
          <a:solidFill>
            <a:schemeClr val="bg1"/>
          </a:solidFill>
          <a:ln w="12700" cmpd="sng">
            <a:solidFill>
              <a:srgbClr val="843C0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951462" y="1229995"/>
            <a:ext cx="5311069" cy="13010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28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28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11</a:t>
            </a:r>
            <a:endParaRPr lang="en-US" sz="28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Góc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tạo</a:t>
            </a:r>
            <a:r>
              <a:rPr lang="en-US" sz="28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2800" b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 đọc sách</a:t>
            </a:r>
            <a:endParaRPr lang="en-US" sz="28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3576104" y="46612"/>
            <a:ext cx="16690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</a:t>
            </a:r>
            <a:r>
              <a:rPr 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VIỆT </a:t>
            </a:r>
            <a:r>
              <a:rPr lang="en-US" sz="20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4098752" y="378440"/>
            <a:ext cx="8563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bldLvl="0" animBg="1"/>
      <p:bldP spid="62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095" y="1"/>
            <a:ext cx="9347545" cy="7777646"/>
          </a:xfrm>
          <a:prstGeom prst="rect">
            <a:avLst/>
          </a:prstGeom>
        </p:spPr>
      </p:pic>
      <p:pic>
        <p:nvPicPr>
          <p:cNvPr id="13" name="CẤM BUÔN BÁN, CẤM REUP" descr="School Cartoon Classroom, PNG, 1500x1500px, School, Architecture, Area,  Building, Cartoon Download Fre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0" r="100000">
                        <a14:foregroundMark x1="42927" y1="66707" x2="69390" y2="66707"/>
                        <a14:backgroundMark x1="71829" y1="83049" x2="15122" y2="77439"/>
                        <a14:backgroundMark x1="72317" y1="75244" x2="12195" y2="76220"/>
                        <a14:backgroundMark x1="12195" y1="76220" x2="48293" y2="74146"/>
                        <a14:backgroundMark x1="48293" y1="74146" x2="85122" y2="74024"/>
                        <a14:backgroundMark x1="8780" y1="73780" x2="94756" y2="72561"/>
                        <a14:backgroundMark x1="98049" y1="72195" x2="2439" y2="72561"/>
                        <a14:backgroundMark x1="19024" y1="67927" x2="91463" y2="691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451" b="26158"/>
          <a:stretch/>
        </p:blipFill>
        <p:spPr bwMode="auto">
          <a:xfrm>
            <a:off x="2020322" y="466726"/>
            <a:ext cx="6952203" cy="365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ẤM BUÔN BÁN, CẤM REUP" descr="School Cartoon Classroom, PNG, 1500x1500px, School, Architecture, Area,  Building, Cartoon Download Fre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0" r="100000">
                        <a14:foregroundMark x1="42927" y1="66707" x2="69390" y2="66707"/>
                        <a14:backgroundMark x1="71829" y1="83049" x2="15122" y2="77439"/>
                        <a14:backgroundMark x1="72317" y1="75244" x2="12195" y2="76220"/>
                        <a14:backgroundMark x1="12195" y1="76220" x2="48293" y2="74146"/>
                        <a14:backgroundMark x1="48293" y1="74146" x2="85122" y2="74024"/>
                        <a14:backgroundMark x1="8780" y1="73780" x2="94756" y2="72561"/>
                        <a14:backgroundMark x1="98049" y1="72195" x2="2439" y2="72561"/>
                        <a14:backgroundMark x1="19024" y1="67927" x2="91463" y2="691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451" b="26158"/>
          <a:stretch/>
        </p:blipFill>
        <p:spPr bwMode="auto">
          <a:xfrm>
            <a:off x="2020322" y="466726"/>
            <a:ext cx="6952203" cy="365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640915" y="176982"/>
            <a:ext cx="7875638" cy="125521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200" b="1" u="sng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 </a:t>
            </a:r>
            <a:r>
              <a:rPr lang="en-US" sz="3200" b="1" u="sng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lang="en-US" sz="3200" b="1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Đoạn phim khuyên chúng ta điều gì?</a:t>
            </a:r>
            <a:endParaRPr lang="en-US" sz="32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980231" y="1921084"/>
            <a:ext cx="3512852" cy="70792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Nên đọc sách để làm đẹp tâm hồn.</a:t>
            </a:r>
            <a:endParaRPr lang="en-US" sz="21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7580" y="3238740"/>
            <a:ext cx="3512852" cy="70792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Phải biết nghe lời người lớn</a:t>
            </a:r>
            <a:endParaRPr lang="en-US" sz="21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003701" y="3238740"/>
            <a:ext cx="3512852" cy="70792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Phải biết tập thể dục mỗi sáng</a:t>
            </a:r>
            <a:endParaRPr lang="en-US" sz="21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17445" y="1957145"/>
            <a:ext cx="3512852" cy="70792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Không cãi lời ông bà</a:t>
            </a:r>
            <a:endParaRPr lang="en-US" sz="21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759761" y="1987632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000176" y="3318447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698867" y="3238739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000176" y="1945349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4258670"/>
            <a:ext cx="933450" cy="895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595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2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240030"/>
            <a:ext cx="9144635" cy="5904230"/>
            <a:chOff x="0" y="378"/>
            <a:chExt cx="14401" cy="9298"/>
          </a:xfrm>
        </p:grpSpPr>
        <p:grpSp>
          <p:nvGrpSpPr>
            <p:cNvPr id="37" name="组合 36"/>
            <p:cNvGrpSpPr/>
            <p:nvPr/>
          </p:nvGrpSpPr>
          <p:grpSpPr>
            <a:xfrm>
              <a:off x="0" y="4892"/>
              <a:ext cx="14401" cy="4784"/>
              <a:chOff x="0" y="0"/>
              <a:chExt cx="14401" cy="4784"/>
            </a:xfrm>
          </p:grpSpPr>
          <p:pic>
            <p:nvPicPr>
              <p:cNvPr id="38" name="图片 37"/>
              <p:cNvPicPr>
                <a:picLocks noChangeAspect="1"/>
              </p:cNvPicPr>
              <p:nvPr/>
            </p:nvPicPr>
            <p:blipFill rotWithShape="1">
              <a:blip r:embed="rId3" cstate="screen"/>
              <a:srcRect t="16751"/>
              <a:stretch>
                <a:fillRect/>
              </a:stretch>
            </p:blipFill>
            <p:spPr>
              <a:xfrm>
                <a:off x="0" y="0"/>
                <a:ext cx="14400" cy="4785"/>
              </a:xfrm>
              <a:prstGeom prst="rect">
                <a:avLst/>
              </a:prstGeom>
            </p:spPr>
          </p:pic>
          <p:pic>
            <p:nvPicPr>
              <p:cNvPr id="39" name="图片 38"/>
              <p:cNvPicPr>
                <a:picLocks noChangeAspect="1"/>
              </p:cNvPicPr>
              <p:nvPr/>
            </p:nvPicPr>
            <p:blipFill rotWithShape="1">
              <a:blip r:embed="rId3" cstate="screen"/>
              <a:srcRect t="16751"/>
              <a:stretch>
                <a:fillRect/>
              </a:stretch>
            </p:blipFill>
            <p:spPr>
              <a:xfrm flipH="1">
                <a:off x="1" y="0"/>
                <a:ext cx="14400" cy="4785"/>
              </a:xfrm>
              <a:prstGeom prst="rect">
                <a:avLst/>
              </a:prstGeom>
            </p:spPr>
          </p:pic>
        </p:grpSp>
        <p:pic>
          <p:nvPicPr>
            <p:cNvPr id="8" name="图片 7" descr="图层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9" y="378"/>
              <a:ext cx="891" cy="889"/>
            </a:xfrm>
            <a:prstGeom prst="rect">
              <a:avLst/>
            </a:prstGeom>
          </p:spPr>
        </p:pic>
      </p:grpSp>
      <p:grpSp>
        <p:nvGrpSpPr>
          <p:cNvPr id="58" name="组合 57"/>
          <p:cNvGrpSpPr/>
          <p:nvPr/>
        </p:nvGrpSpPr>
        <p:grpSpPr>
          <a:xfrm>
            <a:off x="550545" y="659130"/>
            <a:ext cx="5139055" cy="4394835"/>
            <a:chOff x="6380" y="1309"/>
            <a:chExt cx="7586" cy="6347"/>
          </a:xfrm>
        </p:grpSpPr>
        <p:sp>
          <p:nvSpPr>
            <p:cNvPr id="57" name="七角星 56"/>
            <p:cNvSpPr/>
            <p:nvPr/>
          </p:nvSpPr>
          <p:spPr>
            <a:xfrm>
              <a:off x="6580" y="1509"/>
              <a:ext cx="7386" cy="6147"/>
            </a:xfrm>
            <a:prstGeom prst="star7">
              <a:avLst/>
            </a:prstGeom>
            <a:solidFill>
              <a:srgbClr val="63C0B4"/>
            </a:solidFill>
            <a:ln w="12700" cmpd="sng">
              <a:solidFill>
                <a:srgbClr val="843C0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七角星 54"/>
            <p:cNvSpPr/>
            <p:nvPr/>
          </p:nvSpPr>
          <p:spPr>
            <a:xfrm>
              <a:off x="6380" y="1309"/>
              <a:ext cx="7386" cy="6147"/>
            </a:xfrm>
            <a:prstGeom prst="star7">
              <a:avLst/>
            </a:prstGeom>
            <a:solidFill>
              <a:schemeClr val="bg1"/>
            </a:solidFill>
            <a:ln w="12700" cmpd="sng">
              <a:solidFill>
                <a:srgbClr val="843C0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" name="图片 1" descr="微信截图_2021101313330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4685" y="1066800"/>
            <a:ext cx="4410075" cy="407670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494665" y="0"/>
            <a:ext cx="8564245" cy="1840230"/>
            <a:chOff x="779" y="0"/>
            <a:chExt cx="13487" cy="2898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screen"/>
            <a:stretch>
              <a:fillRect/>
            </a:stretch>
          </p:blipFill>
          <p:spPr>
            <a:xfrm>
              <a:off x="11368" y="0"/>
              <a:ext cx="2898" cy="2898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6" cstate="screen"/>
            <a:stretch>
              <a:fillRect/>
            </a:stretch>
          </p:blipFill>
          <p:spPr>
            <a:xfrm>
              <a:off x="779" y="0"/>
              <a:ext cx="2898" cy="2898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4996" y="1840230"/>
            <a:ext cx="4145639" cy="260931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2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组合 57"/>
          <p:cNvGrpSpPr/>
          <p:nvPr/>
        </p:nvGrpSpPr>
        <p:grpSpPr>
          <a:xfrm>
            <a:off x="806450" y="453390"/>
            <a:ext cx="7806055" cy="4037965"/>
            <a:chOff x="6380" y="1309"/>
            <a:chExt cx="7586" cy="6347"/>
          </a:xfrm>
        </p:grpSpPr>
        <p:sp>
          <p:nvSpPr>
            <p:cNvPr id="57" name="圆角矩形 56"/>
            <p:cNvSpPr/>
            <p:nvPr/>
          </p:nvSpPr>
          <p:spPr>
            <a:xfrm>
              <a:off x="6580" y="1509"/>
              <a:ext cx="7386" cy="6147"/>
            </a:xfrm>
            <a:prstGeom prst="roundRect">
              <a:avLst/>
            </a:prstGeom>
            <a:solidFill>
              <a:srgbClr val="63C0B4"/>
            </a:solidFill>
            <a:ln w="12700" cmpd="sng">
              <a:solidFill>
                <a:srgbClr val="843C0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圆角矩形 54"/>
            <p:cNvSpPr/>
            <p:nvPr/>
          </p:nvSpPr>
          <p:spPr>
            <a:xfrm>
              <a:off x="6380" y="1309"/>
              <a:ext cx="7386" cy="6147"/>
            </a:xfrm>
            <a:prstGeom prst="roundRect">
              <a:avLst/>
            </a:prstGeom>
            <a:solidFill>
              <a:schemeClr val="bg1"/>
            </a:solidFill>
            <a:ln w="12700" cmpd="sng">
              <a:solidFill>
                <a:srgbClr val="843C0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-157542" y="-28970"/>
            <a:ext cx="9606342" cy="1840230"/>
            <a:chOff x="779" y="0"/>
            <a:chExt cx="13487" cy="2898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11368" y="0"/>
              <a:ext cx="2898" cy="2898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779" y="0"/>
              <a:ext cx="2898" cy="2898"/>
            </a:xfrm>
            <a:prstGeom prst="rect">
              <a:avLst/>
            </a:prstGeom>
          </p:spPr>
        </p:pic>
      </p:grpSp>
      <p:sp>
        <p:nvSpPr>
          <p:cNvPr id="17" name="Rectangle 16"/>
          <p:cNvSpPr/>
          <p:nvPr/>
        </p:nvSpPr>
        <p:spPr>
          <a:xfrm>
            <a:off x="1427828" y="639037"/>
            <a:ext cx="67691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Chọn 1 trong hai đề sau:</a:t>
            </a:r>
          </a:p>
          <a:p>
            <a:r>
              <a:rPr lang="vi-VN" sz="2800" smtClean="0">
                <a:solidFill>
                  <a:srgbClr val="DF007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a) Ghi </a:t>
            </a:r>
            <a:r>
              <a:rPr lang="vi-VN" sz="2800">
                <a:solidFill>
                  <a:srgbClr val="DF007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 nhật kí đọc sách nhận xét của em  về một nhân vật em thích trong một truyện em mới đọc (hoặc mới nghe kể</a:t>
            </a:r>
            <a:r>
              <a:rPr lang="vi-VN" sz="2800" smtClean="0">
                <a:solidFill>
                  <a:srgbClr val="DF007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).</a:t>
            </a:r>
            <a:endParaRPr lang="en-US" sz="2800" smtClean="0">
              <a:solidFill>
                <a:srgbClr val="DF007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vi-VN" sz="2800">
              <a:solidFill>
                <a:srgbClr val="DF007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vi-VN" sz="28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b) Ghi vào nhật kí đọc sách cảm nghĩ của em về một bài thơ em mới được học (hoặc mới được đọc).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2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240030"/>
            <a:ext cx="9144635" cy="5904230"/>
            <a:chOff x="0" y="378"/>
            <a:chExt cx="14401" cy="9298"/>
          </a:xfrm>
        </p:grpSpPr>
        <p:grpSp>
          <p:nvGrpSpPr>
            <p:cNvPr id="37" name="组合 36"/>
            <p:cNvGrpSpPr/>
            <p:nvPr/>
          </p:nvGrpSpPr>
          <p:grpSpPr>
            <a:xfrm>
              <a:off x="0" y="4892"/>
              <a:ext cx="14401" cy="4784"/>
              <a:chOff x="0" y="0"/>
              <a:chExt cx="14401" cy="4784"/>
            </a:xfrm>
          </p:grpSpPr>
          <p:pic>
            <p:nvPicPr>
              <p:cNvPr id="38" name="图片 37"/>
              <p:cNvPicPr>
                <a:picLocks noChangeAspect="1"/>
              </p:cNvPicPr>
              <p:nvPr/>
            </p:nvPicPr>
            <p:blipFill rotWithShape="1">
              <a:blip r:embed="rId3" cstate="screen"/>
              <a:srcRect t="16751"/>
              <a:stretch>
                <a:fillRect/>
              </a:stretch>
            </p:blipFill>
            <p:spPr>
              <a:xfrm>
                <a:off x="0" y="0"/>
                <a:ext cx="14400" cy="4785"/>
              </a:xfrm>
              <a:prstGeom prst="rect">
                <a:avLst/>
              </a:prstGeom>
            </p:spPr>
          </p:pic>
          <p:pic>
            <p:nvPicPr>
              <p:cNvPr id="39" name="图片 38"/>
              <p:cNvPicPr>
                <a:picLocks noChangeAspect="1"/>
              </p:cNvPicPr>
              <p:nvPr/>
            </p:nvPicPr>
            <p:blipFill rotWithShape="1">
              <a:blip r:embed="rId3" cstate="screen"/>
              <a:srcRect t="16751"/>
              <a:stretch>
                <a:fillRect/>
              </a:stretch>
            </p:blipFill>
            <p:spPr>
              <a:xfrm flipH="1">
                <a:off x="1" y="0"/>
                <a:ext cx="14400" cy="4785"/>
              </a:xfrm>
              <a:prstGeom prst="rect">
                <a:avLst/>
              </a:prstGeom>
            </p:spPr>
          </p:pic>
        </p:grpSp>
        <p:pic>
          <p:nvPicPr>
            <p:cNvPr id="8" name="图片 7" descr="图层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9" y="378"/>
              <a:ext cx="891" cy="889"/>
            </a:xfrm>
            <a:prstGeom prst="rect">
              <a:avLst/>
            </a:prstGeom>
          </p:spPr>
        </p:pic>
      </p:grpSp>
      <p:grpSp>
        <p:nvGrpSpPr>
          <p:cNvPr id="5" name="组合 4"/>
          <p:cNvGrpSpPr/>
          <p:nvPr/>
        </p:nvGrpSpPr>
        <p:grpSpPr>
          <a:xfrm>
            <a:off x="494665" y="0"/>
            <a:ext cx="8564245" cy="1840230"/>
            <a:chOff x="779" y="0"/>
            <a:chExt cx="13487" cy="2898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11368" y="0"/>
              <a:ext cx="2898" cy="2898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779" y="0"/>
              <a:ext cx="2898" cy="2898"/>
            </a:xfrm>
            <a:prstGeom prst="rect">
              <a:avLst/>
            </a:prstGeom>
          </p:spPr>
        </p:pic>
      </p:grpSp>
      <p:sp>
        <p:nvSpPr>
          <p:cNvPr id="13" name="椭圆 12"/>
          <p:cNvSpPr/>
          <p:nvPr/>
        </p:nvSpPr>
        <p:spPr>
          <a:xfrm>
            <a:off x="880229" y="240030"/>
            <a:ext cx="7031603" cy="5749576"/>
          </a:xfrm>
          <a:prstGeom prst="ellipse">
            <a:avLst/>
          </a:prstGeom>
          <a:solidFill>
            <a:schemeClr val="bg1"/>
          </a:solidFill>
          <a:ln w="28575">
            <a:solidFill>
              <a:srgbClr val="843C0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8" t="24250" r="15365" b="60948"/>
          <a:stretch/>
        </p:blipFill>
        <p:spPr>
          <a:xfrm>
            <a:off x="1024178" y="2506911"/>
            <a:ext cx="6743701" cy="1549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86790" y="1273652"/>
            <a:ext cx="57704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>
                <a:solidFill>
                  <a:srgbClr val="DF007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a) Ghi vào nhật kí đọc sách nhận xét của em  về một nhân vật em thích trong một truyện em mới đọc (hoặc mới nghe kể).</a:t>
            </a:r>
            <a:endParaRPr lang="en-US" sz="2400">
              <a:solidFill>
                <a:srgbClr val="DF007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2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240030"/>
            <a:ext cx="9144635" cy="5904230"/>
            <a:chOff x="0" y="378"/>
            <a:chExt cx="14401" cy="9298"/>
          </a:xfrm>
        </p:grpSpPr>
        <p:grpSp>
          <p:nvGrpSpPr>
            <p:cNvPr id="37" name="组合 36"/>
            <p:cNvGrpSpPr/>
            <p:nvPr/>
          </p:nvGrpSpPr>
          <p:grpSpPr>
            <a:xfrm>
              <a:off x="0" y="4892"/>
              <a:ext cx="14401" cy="4784"/>
              <a:chOff x="0" y="0"/>
              <a:chExt cx="14401" cy="4784"/>
            </a:xfrm>
          </p:grpSpPr>
          <p:pic>
            <p:nvPicPr>
              <p:cNvPr id="38" name="图片 37"/>
              <p:cNvPicPr>
                <a:picLocks noChangeAspect="1"/>
              </p:cNvPicPr>
              <p:nvPr/>
            </p:nvPicPr>
            <p:blipFill rotWithShape="1">
              <a:blip r:embed="rId3" cstate="screen"/>
              <a:srcRect t="16751"/>
              <a:stretch>
                <a:fillRect/>
              </a:stretch>
            </p:blipFill>
            <p:spPr>
              <a:xfrm>
                <a:off x="0" y="0"/>
                <a:ext cx="14400" cy="4785"/>
              </a:xfrm>
              <a:prstGeom prst="rect">
                <a:avLst/>
              </a:prstGeom>
            </p:spPr>
          </p:pic>
          <p:pic>
            <p:nvPicPr>
              <p:cNvPr id="39" name="图片 38"/>
              <p:cNvPicPr>
                <a:picLocks noChangeAspect="1"/>
              </p:cNvPicPr>
              <p:nvPr/>
            </p:nvPicPr>
            <p:blipFill rotWithShape="1">
              <a:blip r:embed="rId3" cstate="screen"/>
              <a:srcRect t="16751"/>
              <a:stretch>
                <a:fillRect/>
              </a:stretch>
            </p:blipFill>
            <p:spPr>
              <a:xfrm flipH="1">
                <a:off x="1" y="0"/>
                <a:ext cx="14400" cy="4785"/>
              </a:xfrm>
              <a:prstGeom prst="rect">
                <a:avLst/>
              </a:prstGeom>
            </p:spPr>
          </p:pic>
        </p:grpSp>
        <p:pic>
          <p:nvPicPr>
            <p:cNvPr id="8" name="图片 7" descr="图层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9" y="378"/>
              <a:ext cx="891" cy="889"/>
            </a:xfrm>
            <a:prstGeom prst="rect">
              <a:avLst/>
            </a:prstGeom>
          </p:spPr>
        </p:pic>
      </p:grpSp>
      <p:grpSp>
        <p:nvGrpSpPr>
          <p:cNvPr id="4" name="组合 3"/>
          <p:cNvGrpSpPr/>
          <p:nvPr/>
        </p:nvGrpSpPr>
        <p:grpSpPr>
          <a:xfrm>
            <a:off x="494665" y="0"/>
            <a:ext cx="8564245" cy="1840230"/>
            <a:chOff x="779" y="0"/>
            <a:chExt cx="13487" cy="2898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11368" y="0"/>
              <a:ext cx="2898" cy="2898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779" y="0"/>
              <a:ext cx="2898" cy="2898"/>
            </a:xfrm>
            <a:prstGeom prst="rect">
              <a:avLst/>
            </a:prstGeom>
          </p:spPr>
        </p:pic>
      </p:grpSp>
      <p:sp>
        <p:nvSpPr>
          <p:cNvPr id="15" name="云形 14"/>
          <p:cNvSpPr/>
          <p:nvPr/>
        </p:nvSpPr>
        <p:spPr>
          <a:xfrm>
            <a:off x="1610995" y="-43180"/>
            <a:ext cx="5835650" cy="2997835"/>
          </a:xfrm>
          <a:prstGeom prst="cloud">
            <a:avLst/>
          </a:prstGeom>
          <a:solidFill>
            <a:schemeClr val="bg1"/>
          </a:solidFill>
          <a:ln w="12700" cmpd="sng">
            <a:solidFill>
              <a:srgbClr val="843C0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/>
              <a:t>b) Ghi vào nhật kí đọc sách cảm nghĩ của em về một bài thơ em mới được học (hoặc mới được đọc).</a:t>
            </a:r>
          </a:p>
        </p:txBody>
      </p:sp>
      <p:pic>
        <p:nvPicPr>
          <p:cNvPr id="135" name="图片 134" descr="图层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3515" y="2486660"/>
            <a:ext cx="1929130" cy="27622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59990" y="379204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vi-VN" sz="28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b) Ghi vào nhật kí đọc sách cảm nghĩ của em về một bài thơ em mới được học (hoặc mới được đọc).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7" t="46696" r="12686" b="35638"/>
          <a:stretch/>
        </p:blipFill>
        <p:spPr>
          <a:xfrm>
            <a:off x="1731010" y="3159725"/>
            <a:ext cx="7188200" cy="18491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2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云形 48"/>
          <p:cNvSpPr/>
          <p:nvPr/>
        </p:nvSpPr>
        <p:spPr>
          <a:xfrm>
            <a:off x="1466850" y="205431"/>
            <a:ext cx="5751830" cy="3223569"/>
          </a:xfrm>
          <a:prstGeom prst="cloud">
            <a:avLst/>
          </a:prstGeom>
          <a:solidFill>
            <a:schemeClr val="bg1"/>
          </a:solidFill>
          <a:ln w="12700" cmpd="sng">
            <a:solidFill>
              <a:srgbClr val="843C0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4" name="Picture 2" descr="C:\Users\ABC\Desktop\1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26123" y="3082099"/>
            <a:ext cx="1296144" cy="175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组合 3"/>
          <p:cNvGrpSpPr/>
          <p:nvPr/>
        </p:nvGrpSpPr>
        <p:grpSpPr>
          <a:xfrm>
            <a:off x="494665" y="0"/>
            <a:ext cx="8564245" cy="1840230"/>
            <a:chOff x="779" y="0"/>
            <a:chExt cx="13487" cy="2898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11368" y="0"/>
              <a:ext cx="2898" cy="2898"/>
            </a:xfrm>
            <a:prstGeom prst="rect">
              <a:avLst/>
            </a:prstGeom>
          </p:spPr>
        </p:pic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779" y="0"/>
              <a:ext cx="2898" cy="2898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4374" y="795901"/>
            <a:ext cx="4596782" cy="228619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8" t="64726" r="6668" b="3001"/>
          <a:stretch/>
        </p:blipFill>
        <p:spPr>
          <a:xfrm>
            <a:off x="2334895" y="3150252"/>
            <a:ext cx="4668397" cy="1993248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2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240030"/>
            <a:ext cx="9144635" cy="5904230"/>
            <a:chOff x="0" y="378"/>
            <a:chExt cx="14401" cy="9298"/>
          </a:xfrm>
        </p:grpSpPr>
        <p:grpSp>
          <p:nvGrpSpPr>
            <p:cNvPr id="37" name="组合 36"/>
            <p:cNvGrpSpPr/>
            <p:nvPr/>
          </p:nvGrpSpPr>
          <p:grpSpPr>
            <a:xfrm>
              <a:off x="0" y="4892"/>
              <a:ext cx="14401" cy="4784"/>
              <a:chOff x="0" y="0"/>
              <a:chExt cx="14401" cy="4784"/>
            </a:xfrm>
          </p:grpSpPr>
          <p:pic>
            <p:nvPicPr>
              <p:cNvPr id="38" name="图片 37"/>
              <p:cNvPicPr>
                <a:picLocks noChangeAspect="1"/>
              </p:cNvPicPr>
              <p:nvPr/>
            </p:nvPicPr>
            <p:blipFill rotWithShape="1">
              <a:blip r:embed="rId3" cstate="screen"/>
              <a:srcRect t="16751"/>
              <a:stretch>
                <a:fillRect/>
              </a:stretch>
            </p:blipFill>
            <p:spPr>
              <a:xfrm>
                <a:off x="0" y="0"/>
                <a:ext cx="14400" cy="4785"/>
              </a:xfrm>
              <a:prstGeom prst="rect">
                <a:avLst/>
              </a:prstGeom>
            </p:spPr>
          </p:pic>
          <p:pic>
            <p:nvPicPr>
              <p:cNvPr id="39" name="图片 38"/>
              <p:cNvPicPr>
                <a:picLocks noChangeAspect="1"/>
              </p:cNvPicPr>
              <p:nvPr/>
            </p:nvPicPr>
            <p:blipFill rotWithShape="1">
              <a:blip r:embed="rId3" cstate="screen"/>
              <a:srcRect t="16751"/>
              <a:stretch>
                <a:fillRect/>
              </a:stretch>
            </p:blipFill>
            <p:spPr>
              <a:xfrm flipH="1">
                <a:off x="1" y="0"/>
                <a:ext cx="14400" cy="4785"/>
              </a:xfrm>
              <a:prstGeom prst="rect">
                <a:avLst/>
              </a:prstGeom>
            </p:spPr>
          </p:pic>
        </p:grpSp>
        <p:pic>
          <p:nvPicPr>
            <p:cNvPr id="8" name="图片 7" descr="图层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71" y="378"/>
              <a:ext cx="891" cy="889"/>
            </a:xfrm>
            <a:prstGeom prst="rect">
              <a:avLst/>
            </a:prstGeom>
          </p:spPr>
        </p:pic>
      </p:grpSp>
      <p:grpSp>
        <p:nvGrpSpPr>
          <p:cNvPr id="63" name="组合 62"/>
          <p:cNvGrpSpPr/>
          <p:nvPr/>
        </p:nvGrpSpPr>
        <p:grpSpPr>
          <a:xfrm>
            <a:off x="921385" y="748665"/>
            <a:ext cx="7190105" cy="4394835"/>
            <a:chOff x="1451" y="1179"/>
            <a:chExt cx="11323" cy="6921"/>
          </a:xfrm>
        </p:grpSpPr>
        <p:grpSp>
          <p:nvGrpSpPr>
            <p:cNvPr id="58" name="组合 57"/>
            <p:cNvGrpSpPr/>
            <p:nvPr/>
          </p:nvGrpSpPr>
          <p:grpSpPr>
            <a:xfrm>
              <a:off x="2226" y="1179"/>
              <a:ext cx="10548" cy="6921"/>
              <a:chOff x="6380" y="1309"/>
              <a:chExt cx="7586" cy="6347"/>
            </a:xfrm>
          </p:grpSpPr>
          <p:sp>
            <p:nvSpPr>
              <p:cNvPr id="57" name="云形 56"/>
              <p:cNvSpPr/>
              <p:nvPr/>
            </p:nvSpPr>
            <p:spPr>
              <a:xfrm>
                <a:off x="6580" y="1509"/>
                <a:ext cx="7386" cy="6147"/>
              </a:xfrm>
              <a:prstGeom prst="cloud">
                <a:avLst/>
              </a:prstGeom>
              <a:solidFill>
                <a:srgbClr val="63C0B4"/>
              </a:solidFill>
              <a:ln w="12700" cmpd="sng">
                <a:solidFill>
                  <a:srgbClr val="843C0B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55" name="云形 54"/>
              <p:cNvSpPr/>
              <p:nvPr/>
            </p:nvSpPr>
            <p:spPr>
              <a:xfrm>
                <a:off x="6380" y="1309"/>
                <a:ext cx="7386" cy="6147"/>
              </a:xfrm>
              <a:prstGeom prst="cloud">
                <a:avLst/>
              </a:prstGeom>
              <a:solidFill>
                <a:schemeClr val="bg1"/>
              </a:solidFill>
              <a:ln w="12700" cmpd="sng">
                <a:solidFill>
                  <a:srgbClr val="843C0B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62" name="图片 61" descr="微信截图_2021101311480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51" y="4893"/>
              <a:ext cx="11258" cy="3207"/>
            </a:xfrm>
            <a:prstGeom prst="rect">
              <a:avLst/>
            </a:prstGeom>
          </p:spPr>
        </p:pic>
      </p:grpSp>
      <p:grpSp>
        <p:nvGrpSpPr>
          <p:cNvPr id="4" name="组合 3"/>
          <p:cNvGrpSpPr/>
          <p:nvPr/>
        </p:nvGrpSpPr>
        <p:grpSpPr>
          <a:xfrm>
            <a:off x="494665" y="0"/>
            <a:ext cx="8564245" cy="1840230"/>
            <a:chOff x="779" y="0"/>
            <a:chExt cx="13487" cy="2898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screen"/>
            <a:stretch>
              <a:fillRect/>
            </a:stretch>
          </p:blipFill>
          <p:spPr>
            <a:xfrm>
              <a:off x="11368" y="0"/>
              <a:ext cx="2898" cy="2898"/>
            </a:xfrm>
            <a:prstGeom prst="rect">
              <a:avLst/>
            </a:prstGeom>
          </p:spPr>
        </p:pic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6" cstate="screen"/>
            <a:stretch>
              <a:fillRect/>
            </a:stretch>
          </p:blipFill>
          <p:spPr>
            <a:xfrm>
              <a:off x="779" y="0"/>
              <a:ext cx="2898" cy="289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367" y="1428651"/>
            <a:ext cx="4627265" cy="2286198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2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240030"/>
            <a:ext cx="9144635" cy="5904230"/>
            <a:chOff x="0" y="378"/>
            <a:chExt cx="14401" cy="9298"/>
          </a:xfrm>
        </p:grpSpPr>
        <p:grpSp>
          <p:nvGrpSpPr>
            <p:cNvPr id="37" name="组合 36"/>
            <p:cNvGrpSpPr/>
            <p:nvPr/>
          </p:nvGrpSpPr>
          <p:grpSpPr>
            <a:xfrm>
              <a:off x="0" y="4892"/>
              <a:ext cx="14401" cy="4784"/>
              <a:chOff x="0" y="0"/>
              <a:chExt cx="14401" cy="4784"/>
            </a:xfrm>
          </p:grpSpPr>
          <p:pic>
            <p:nvPicPr>
              <p:cNvPr id="38" name="图片 37"/>
              <p:cNvPicPr>
                <a:picLocks noChangeAspect="1"/>
              </p:cNvPicPr>
              <p:nvPr/>
            </p:nvPicPr>
            <p:blipFill rotWithShape="1">
              <a:blip r:embed="rId3" cstate="screen"/>
              <a:srcRect t="16751"/>
              <a:stretch>
                <a:fillRect/>
              </a:stretch>
            </p:blipFill>
            <p:spPr>
              <a:xfrm>
                <a:off x="0" y="0"/>
                <a:ext cx="14400" cy="4785"/>
              </a:xfrm>
              <a:prstGeom prst="rect">
                <a:avLst/>
              </a:prstGeom>
            </p:spPr>
          </p:pic>
          <p:pic>
            <p:nvPicPr>
              <p:cNvPr id="39" name="图片 38"/>
              <p:cNvPicPr>
                <a:picLocks noChangeAspect="1"/>
              </p:cNvPicPr>
              <p:nvPr/>
            </p:nvPicPr>
            <p:blipFill rotWithShape="1">
              <a:blip r:embed="rId3" cstate="screen"/>
              <a:srcRect t="16751"/>
              <a:stretch>
                <a:fillRect/>
              </a:stretch>
            </p:blipFill>
            <p:spPr>
              <a:xfrm flipH="1">
                <a:off x="1" y="0"/>
                <a:ext cx="14400" cy="4785"/>
              </a:xfrm>
              <a:prstGeom prst="rect">
                <a:avLst/>
              </a:prstGeom>
            </p:spPr>
          </p:pic>
        </p:grpSp>
        <p:pic>
          <p:nvPicPr>
            <p:cNvPr id="8" name="图片 7" descr="图层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9" y="378"/>
              <a:ext cx="891" cy="88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3545944" y="3346000"/>
            <a:ext cx="3604762" cy="2483166"/>
            <a:chOff x="2605" y="1258"/>
            <a:chExt cx="9190" cy="9010"/>
          </a:xfrm>
        </p:grpSpPr>
        <p:sp>
          <p:nvSpPr>
            <p:cNvPr id="10" name="云形标注 9"/>
            <p:cNvSpPr/>
            <p:nvPr/>
          </p:nvSpPr>
          <p:spPr>
            <a:xfrm>
              <a:off x="2605" y="1258"/>
              <a:ext cx="9190" cy="6147"/>
            </a:xfrm>
            <a:prstGeom prst="cloudCallout">
              <a:avLst/>
            </a:prstGeom>
            <a:solidFill>
              <a:srgbClr val="DC8390"/>
            </a:solidFill>
            <a:ln w="12700" cmpd="sng">
              <a:solidFill>
                <a:srgbClr val="843C0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8" name="文本框 57"/>
            <p:cNvSpPr txBox="1"/>
            <p:nvPr/>
          </p:nvSpPr>
          <p:spPr>
            <a:xfrm>
              <a:off x="3471" y="2166"/>
              <a:ext cx="8079" cy="8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en-US" altLang="zh-CN" sz="240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ea"/>
                </a:rPr>
                <a:t>3. </a:t>
              </a:r>
              <a:r>
                <a:rPr lang="nl-NL" sz="240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Bạn trang trí trang nhật kí thế nào?</a:t>
              </a:r>
              <a:endParaRPr lang="en-US" sz="24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indent="0" algn="ctr" fontAlgn="auto">
                <a:lnSpc>
                  <a:spcPct val="150000"/>
                </a:lnSpc>
                <a:buFont typeface="Wingdings" panose="05000000000000000000" pitchFamily="2" charset="2"/>
                <a:buNone/>
                <a:defRPr/>
              </a:pPr>
              <a:r>
                <a:rPr lang="en-US" altLang="zh-CN" sz="240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ea"/>
                </a:rPr>
                <a:t> </a:t>
              </a:r>
              <a:endParaRPr lang="zh-CN" altLang="en-US" sz="2400">
                <a:solidFill>
                  <a:schemeClr val="bg1"/>
                </a:solidFill>
                <a:latin typeface="Tahoma" panose="020B0604030504040204" pitchFamily="34" charset="0"/>
                <a:ea typeface="思源黑体 CN Light" panose="020B0300000000000000" charset="-122"/>
                <a:cs typeface="Tahoma" panose="020B0604030504040204" pitchFamily="34" charset="0"/>
                <a:sym typeface="+mn-ea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647701" y="1386205"/>
            <a:ext cx="4046220" cy="2424140"/>
            <a:chOff x="2605" y="1258"/>
            <a:chExt cx="9190" cy="7405"/>
          </a:xfrm>
        </p:grpSpPr>
        <p:sp>
          <p:nvSpPr>
            <p:cNvPr id="5" name="云形标注 4"/>
            <p:cNvSpPr/>
            <p:nvPr/>
          </p:nvSpPr>
          <p:spPr>
            <a:xfrm>
              <a:off x="2605" y="1258"/>
              <a:ext cx="9190" cy="6147"/>
            </a:xfrm>
            <a:prstGeom prst="cloudCallout">
              <a:avLst/>
            </a:prstGeom>
            <a:solidFill>
              <a:srgbClr val="7EA445"/>
            </a:solidFill>
            <a:ln w="12700" cmpd="sng">
              <a:solidFill>
                <a:srgbClr val="843C0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3160" y="1842"/>
              <a:ext cx="8079" cy="68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0" algn="ctr" fontAlgn="auto">
                <a:lnSpc>
                  <a:spcPct val="150000"/>
                </a:lnSpc>
                <a:buFont typeface="Wingdings" panose="05000000000000000000" pitchFamily="2" charset="2"/>
                <a:buNone/>
                <a:defRPr/>
              </a:pPr>
              <a:r>
                <a:rPr lang="en-US" sz="240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ea"/>
                </a:rPr>
                <a:t>1. Bạn đã </a:t>
              </a:r>
              <a:r>
                <a:rPr lang="nl-NL" sz="240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lựa chọn một số chi tiết, hình ảnh nổi bật để viết chưa? </a:t>
              </a:r>
              <a:endParaRPr lang="zh-CN" altLang="en-US" sz="2400">
                <a:solidFill>
                  <a:schemeClr val="bg1"/>
                </a:solidFill>
                <a:latin typeface="Tahoma" panose="020B0604030504040204" pitchFamily="34" charset="0"/>
                <a:ea typeface="思源黑体 CN Light" panose="020B0300000000000000" charset="-122"/>
                <a:cs typeface="Tahoma" panose="020B0604030504040204" pitchFamily="34" charset="0"/>
                <a:sym typeface="+mn-ea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5189220" y="699135"/>
            <a:ext cx="2625090" cy="1756410"/>
            <a:chOff x="2605" y="1258"/>
            <a:chExt cx="9190" cy="6147"/>
          </a:xfrm>
        </p:grpSpPr>
        <p:sp>
          <p:nvSpPr>
            <p:cNvPr id="12" name="云形标注 11"/>
            <p:cNvSpPr/>
            <p:nvPr/>
          </p:nvSpPr>
          <p:spPr>
            <a:xfrm>
              <a:off x="2605" y="1258"/>
              <a:ext cx="9190" cy="6147"/>
            </a:xfrm>
            <a:prstGeom prst="cloudCallout">
              <a:avLst/>
            </a:prstGeom>
            <a:solidFill>
              <a:srgbClr val="2F99D4"/>
            </a:solidFill>
            <a:ln w="12700" cmpd="sng">
              <a:solidFill>
                <a:srgbClr val="843C0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3162" y="2115"/>
              <a:ext cx="8079" cy="3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0" algn="ctr" fontAlgn="auto">
                <a:lnSpc>
                  <a:spcPct val="150000"/>
                </a:lnSpc>
                <a:buFont typeface="Wingdings" panose="05000000000000000000" pitchFamily="2" charset="2"/>
                <a:buNone/>
                <a:defRPr/>
              </a:pPr>
              <a:r>
                <a:rPr lang="en-US" altLang="zh-CN" sz="200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ea"/>
                </a:rPr>
                <a:t>2.</a:t>
              </a:r>
              <a:r>
                <a:rPr lang="vi-VN" altLang="zh-CN" sz="200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ea"/>
                </a:rPr>
                <a:t> Bài viết có cảm xúc chưa?</a:t>
              </a:r>
              <a:endParaRPr lang="zh-CN" altLang="en-US" sz="2000">
                <a:solidFill>
                  <a:schemeClr val="bg1"/>
                </a:solidFill>
                <a:latin typeface="Tahoma" panose="020B0604030504040204" pitchFamily="34" charset="0"/>
                <a:ea typeface="思源黑体 CN Light" panose="020B0300000000000000" charset="-122"/>
                <a:cs typeface="Tahoma" panose="020B0604030504040204" pitchFamily="34" charset="0"/>
                <a:sym typeface="+mn-ea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94665" y="0"/>
            <a:ext cx="8564245" cy="1840230"/>
            <a:chOff x="779" y="0"/>
            <a:chExt cx="13487" cy="2898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11368" y="0"/>
              <a:ext cx="2898" cy="2898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779" y="0"/>
              <a:ext cx="2898" cy="2898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2502742" y="115918"/>
            <a:ext cx="45480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09AA3A"/>
                </a:solidFill>
                <a:latin typeface="Coiny Cyrillic" panose="02000903060500060000" pitchFamily="2" charset="0"/>
              </a:rPr>
              <a:t>Tiêu chí bình chọn</a:t>
            </a:r>
            <a:endParaRPr lang="en-US" sz="3200">
              <a:solidFill>
                <a:srgbClr val="09AA3A"/>
              </a:solidFill>
              <a:latin typeface="Coiny Cyrillic" panose="02000903060500060000" pitchFamily="2" charset="0"/>
            </a:endParaRPr>
          </a:p>
        </p:txBody>
      </p:sp>
      <p:sp>
        <p:nvSpPr>
          <p:cNvPr id="16" name="5-Point Star 15"/>
          <p:cNvSpPr/>
          <p:nvPr/>
        </p:nvSpPr>
        <p:spPr>
          <a:xfrm>
            <a:off x="433331" y="1542733"/>
            <a:ext cx="711198" cy="635000"/>
          </a:xfrm>
          <a:prstGeom prst="star5">
            <a:avLst/>
          </a:prstGeom>
          <a:solidFill>
            <a:srgbClr val="F7AD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5-Point Star 22"/>
          <p:cNvSpPr/>
          <p:nvPr/>
        </p:nvSpPr>
        <p:spPr>
          <a:xfrm>
            <a:off x="4863394" y="825498"/>
            <a:ext cx="711198" cy="635000"/>
          </a:xfrm>
          <a:prstGeom prst="star5">
            <a:avLst/>
          </a:prstGeom>
          <a:solidFill>
            <a:srgbClr val="F7AD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5-Point Star 23"/>
          <p:cNvSpPr/>
          <p:nvPr/>
        </p:nvSpPr>
        <p:spPr>
          <a:xfrm>
            <a:off x="3360189" y="3556998"/>
            <a:ext cx="711198" cy="635000"/>
          </a:xfrm>
          <a:prstGeom prst="star5">
            <a:avLst/>
          </a:prstGeom>
          <a:solidFill>
            <a:srgbClr val="F7AD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3" grpId="0" animBg="1"/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2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240030"/>
            <a:ext cx="9144635" cy="5904230"/>
            <a:chOff x="0" y="378"/>
            <a:chExt cx="14401" cy="9298"/>
          </a:xfrm>
        </p:grpSpPr>
        <p:grpSp>
          <p:nvGrpSpPr>
            <p:cNvPr id="37" name="组合 36"/>
            <p:cNvGrpSpPr/>
            <p:nvPr/>
          </p:nvGrpSpPr>
          <p:grpSpPr>
            <a:xfrm>
              <a:off x="0" y="4892"/>
              <a:ext cx="14401" cy="4784"/>
              <a:chOff x="0" y="0"/>
              <a:chExt cx="14401" cy="4784"/>
            </a:xfrm>
          </p:grpSpPr>
          <p:pic>
            <p:nvPicPr>
              <p:cNvPr id="38" name="图片 37"/>
              <p:cNvPicPr>
                <a:picLocks noChangeAspect="1"/>
              </p:cNvPicPr>
              <p:nvPr/>
            </p:nvPicPr>
            <p:blipFill rotWithShape="1">
              <a:blip r:embed="rId3" cstate="screen"/>
              <a:srcRect t="16751"/>
              <a:stretch>
                <a:fillRect/>
              </a:stretch>
            </p:blipFill>
            <p:spPr>
              <a:xfrm>
                <a:off x="0" y="0"/>
                <a:ext cx="14400" cy="4785"/>
              </a:xfrm>
              <a:prstGeom prst="rect">
                <a:avLst/>
              </a:prstGeom>
            </p:spPr>
          </p:pic>
          <p:pic>
            <p:nvPicPr>
              <p:cNvPr id="39" name="图片 38"/>
              <p:cNvPicPr>
                <a:picLocks noChangeAspect="1"/>
              </p:cNvPicPr>
              <p:nvPr/>
            </p:nvPicPr>
            <p:blipFill rotWithShape="1">
              <a:blip r:embed="rId3" cstate="screen"/>
              <a:srcRect t="16751"/>
              <a:stretch>
                <a:fillRect/>
              </a:stretch>
            </p:blipFill>
            <p:spPr>
              <a:xfrm flipH="1">
                <a:off x="1" y="0"/>
                <a:ext cx="14400" cy="4785"/>
              </a:xfrm>
              <a:prstGeom prst="rect">
                <a:avLst/>
              </a:prstGeom>
            </p:spPr>
          </p:pic>
        </p:grpSp>
        <p:pic>
          <p:nvPicPr>
            <p:cNvPr id="8" name="图片 7" descr="图层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9" y="378"/>
              <a:ext cx="891" cy="889"/>
            </a:xfrm>
            <a:prstGeom prst="rect">
              <a:avLst/>
            </a:prstGeom>
          </p:spPr>
        </p:pic>
      </p:grpSp>
      <p:grpSp>
        <p:nvGrpSpPr>
          <p:cNvPr id="4" name="组合 3"/>
          <p:cNvGrpSpPr/>
          <p:nvPr/>
        </p:nvGrpSpPr>
        <p:grpSpPr>
          <a:xfrm>
            <a:off x="494665" y="0"/>
            <a:ext cx="8564245" cy="1840230"/>
            <a:chOff x="779" y="0"/>
            <a:chExt cx="13487" cy="2898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11368" y="0"/>
              <a:ext cx="2898" cy="2898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779" y="0"/>
              <a:ext cx="2898" cy="2898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/>
        </p:nvGrpSpPr>
        <p:grpSpPr>
          <a:xfrm>
            <a:off x="703898" y="1285240"/>
            <a:ext cx="7736205" cy="3359644"/>
            <a:chOff x="1488" y="3888"/>
            <a:chExt cx="15656" cy="6799"/>
          </a:xfrm>
        </p:grpSpPr>
        <p:grpSp>
          <p:nvGrpSpPr>
            <p:cNvPr id="65" name="组合 64"/>
            <p:cNvGrpSpPr/>
            <p:nvPr/>
          </p:nvGrpSpPr>
          <p:grpSpPr>
            <a:xfrm>
              <a:off x="1488" y="3888"/>
              <a:ext cx="15656" cy="6799"/>
              <a:chOff x="1488" y="4320"/>
              <a:chExt cx="15656" cy="6799"/>
            </a:xfrm>
          </p:grpSpPr>
          <p:grpSp>
            <p:nvGrpSpPr>
              <p:cNvPr id="44" name="组合 43"/>
              <p:cNvGrpSpPr/>
              <p:nvPr/>
            </p:nvGrpSpPr>
            <p:grpSpPr>
              <a:xfrm>
                <a:off x="1488" y="4320"/>
                <a:ext cx="15656" cy="6799"/>
                <a:chOff x="1020" y="2328"/>
                <a:chExt cx="11012" cy="7804"/>
              </a:xfrm>
            </p:grpSpPr>
            <p:sp>
              <p:nvSpPr>
                <p:cNvPr id="45" name="圆角矩形 44"/>
                <p:cNvSpPr/>
                <p:nvPr/>
              </p:nvSpPr>
              <p:spPr>
                <a:xfrm>
                  <a:off x="1220" y="2528"/>
                  <a:ext cx="10812" cy="7604"/>
                </a:xfrm>
                <a:prstGeom prst="roundRect">
                  <a:avLst/>
                </a:prstGeom>
                <a:solidFill>
                  <a:srgbClr val="7EA445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5F7700"/>
                    </a:solidFill>
                  </a:endParaRPr>
                </a:p>
              </p:txBody>
            </p:sp>
            <p:sp>
              <p:nvSpPr>
                <p:cNvPr id="6" name="圆角矩形 5"/>
                <p:cNvSpPr/>
                <p:nvPr/>
              </p:nvSpPr>
              <p:spPr>
                <a:xfrm>
                  <a:off x="1020" y="2328"/>
                  <a:ext cx="10812" cy="7604"/>
                </a:xfrm>
                <a:prstGeom prst="roundRect">
                  <a:avLst/>
                </a:prstGeom>
                <a:solidFill>
                  <a:schemeClr val="bg1"/>
                </a:solidFill>
                <a:ln w="28575" cmpd="sng">
                  <a:solidFill>
                    <a:srgbClr val="843C0B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5F7700"/>
                    </a:solidFill>
                  </a:endParaRPr>
                </a:p>
              </p:txBody>
            </p:sp>
          </p:grpSp>
          <p:pic>
            <p:nvPicPr>
              <p:cNvPr id="63" name="图片 62" descr="D:\PPT\包图网\素材\微信截图_20211013135959.png微信截图_20211013135959"/>
              <p:cNvPicPr>
                <a:picLocks noChangeAspect="1"/>
              </p:cNvPicPr>
              <p:nvPr/>
            </p:nvPicPr>
            <p:blipFill>
              <a:blip r:embed="rId6"/>
              <a:srcRect r="43607"/>
              <a:stretch>
                <a:fillRect/>
              </a:stretch>
            </p:blipFill>
            <p:spPr>
              <a:xfrm flipH="1">
                <a:off x="1501" y="4912"/>
                <a:ext cx="4836" cy="6033"/>
              </a:xfrm>
              <a:prstGeom prst="rect">
                <a:avLst/>
              </a:prstGeom>
            </p:spPr>
          </p:pic>
        </p:grpSp>
        <p:pic>
          <p:nvPicPr>
            <p:cNvPr id="14" name="图片 13" descr="D:\PPT\包图网\素材\微信截图_20211013135959.png微信截图_20211013135959"/>
            <p:cNvPicPr>
              <a:picLocks noChangeAspect="1"/>
            </p:cNvPicPr>
            <p:nvPr/>
          </p:nvPicPr>
          <p:blipFill>
            <a:blip r:embed="rId6"/>
            <a:srcRect r="43607"/>
            <a:stretch>
              <a:fillRect/>
            </a:stretch>
          </p:blipFill>
          <p:spPr>
            <a:xfrm>
              <a:off x="12001" y="4480"/>
              <a:ext cx="4836" cy="6033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2360276" y="1847256"/>
            <a:ext cx="4278026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nl-NL" sz="3200" b="1">
                <a:solidFill>
                  <a:srgbClr val="8F2B8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 bài học em đã biết được những gì, làm được những gì?</a:t>
            </a:r>
            <a:endParaRPr lang="en-US" sz="3200" b="1">
              <a:solidFill>
                <a:srgbClr val="8F2B8A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2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240030"/>
            <a:ext cx="9144635" cy="5904230"/>
            <a:chOff x="0" y="378"/>
            <a:chExt cx="14401" cy="9298"/>
          </a:xfrm>
        </p:grpSpPr>
        <p:grpSp>
          <p:nvGrpSpPr>
            <p:cNvPr id="37" name="组合 36"/>
            <p:cNvGrpSpPr/>
            <p:nvPr/>
          </p:nvGrpSpPr>
          <p:grpSpPr>
            <a:xfrm>
              <a:off x="0" y="4892"/>
              <a:ext cx="14401" cy="4784"/>
              <a:chOff x="0" y="0"/>
              <a:chExt cx="14401" cy="4784"/>
            </a:xfrm>
          </p:grpSpPr>
          <p:pic>
            <p:nvPicPr>
              <p:cNvPr id="38" name="图片 37"/>
              <p:cNvPicPr>
                <a:picLocks noChangeAspect="1"/>
              </p:cNvPicPr>
              <p:nvPr/>
            </p:nvPicPr>
            <p:blipFill rotWithShape="1">
              <a:blip r:embed="rId3" cstate="screen"/>
              <a:srcRect t="16751"/>
              <a:stretch>
                <a:fillRect/>
              </a:stretch>
            </p:blipFill>
            <p:spPr>
              <a:xfrm>
                <a:off x="0" y="0"/>
                <a:ext cx="14400" cy="4785"/>
              </a:xfrm>
              <a:prstGeom prst="rect">
                <a:avLst/>
              </a:prstGeom>
            </p:spPr>
          </p:pic>
          <p:pic>
            <p:nvPicPr>
              <p:cNvPr id="39" name="图片 38"/>
              <p:cNvPicPr>
                <a:picLocks noChangeAspect="1"/>
              </p:cNvPicPr>
              <p:nvPr/>
            </p:nvPicPr>
            <p:blipFill rotWithShape="1">
              <a:blip r:embed="rId3" cstate="screen"/>
              <a:srcRect t="16751"/>
              <a:stretch>
                <a:fillRect/>
              </a:stretch>
            </p:blipFill>
            <p:spPr>
              <a:xfrm flipH="1">
                <a:off x="1" y="0"/>
                <a:ext cx="14400" cy="4785"/>
              </a:xfrm>
              <a:prstGeom prst="rect">
                <a:avLst/>
              </a:prstGeom>
            </p:spPr>
          </p:pic>
        </p:grpSp>
        <p:pic>
          <p:nvPicPr>
            <p:cNvPr id="8" name="图片 7" descr="图层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78" y="378"/>
              <a:ext cx="891" cy="889"/>
            </a:xfrm>
            <a:prstGeom prst="rect">
              <a:avLst/>
            </a:prstGeom>
          </p:spPr>
        </p:pic>
      </p:grpSp>
      <p:grpSp>
        <p:nvGrpSpPr>
          <p:cNvPr id="12" name="组合 11"/>
          <p:cNvGrpSpPr/>
          <p:nvPr/>
        </p:nvGrpSpPr>
        <p:grpSpPr>
          <a:xfrm>
            <a:off x="382542" y="1217199"/>
            <a:ext cx="8308128" cy="3412952"/>
            <a:chOff x="602" y="2385"/>
            <a:chExt cx="13084" cy="3403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602" y="2385"/>
              <a:ext cx="4291" cy="3402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63" y="2386"/>
              <a:ext cx="4345" cy="3402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7" cstate="screen"/>
            <a:stretch>
              <a:fillRect/>
            </a:stretch>
          </p:blipFill>
          <p:spPr>
            <a:xfrm>
              <a:off x="9378" y="2386"/>
              <a:ext cx="4308" cy="3402"/>
            </a:xfrm>
            <a:prstGeom prst="rect">
              <a:avLst/>
            </a:prstGeom>
          </p:spPr>
        </p:pic>
        <p:sp>
          <p:nvSpPr>
            <p:cNvPr id="7" name="矩形 6"/>
            <p:cNvSpPr/>
            <p:nvPr/>
          </p:nvSpPr>
          <p:spPr>
            <a:xfrm>
              <a:off x="1521" y="3254"/>
              <a:ext cx="2655" cy="2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0" algn="ctr" fontAlgn="auto">
                <a:lnSpc>
                  <a:spcPct val="120000"/>
                </a:lnSpc>
                <a:buFont typeface="Wingdings" panose="05000000000000000000" pitchFamily="2" charset="2"/>
                <a:buNone/>
                <a:defRPr/>
              </a:pPr>
              <a:r>
                <a:rPr lang="nl-NL" sz="24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</a:t>
              </a:r>
              <a:r>
                <a:rPr lang="nl-NL" sz="240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ọc sách nhiều sẽ biết nhiều.</a:t>
              </a:r>
              <a:endParaRPr lang="zh-CN" altLang="en-US" sz="2400">
                <a:solidFill>
                  <a:srgbClr val="843C0B"/>
                </a:solidFill>
                <a:latin typeface="Tahoma" panose="020B0604030504040204" pitchFamily="34" charset="0"/>
                <a:ea typeface="思源黑体 CN Light" panose="020B0300000000000000" charset="-122"/>
                <a:cs typeface="Tahoma" panose="020B0604030504040204" pitchFamily="34" charset="0"/>
                <a:sym typeface="+mn-ea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5872" y="3170"/>
              <a:ext cx="2926" cy="18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0" algn="ctr" fontAlgn="auto">
                <a:lnSpc>
                  <a:spcPct val="120000"/>
                </a:lnSpc>
                <a:buFont typeface="Wingdings" panose="05000000000000000000" pitchFamily="2" charset="2"/>
                <a:buNone/>
                <a:defRPr/>
              </a:pPr>
              <a:r>
                <a:rPr lang="nl-NL" sz="24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Biết chăm chỉ đọc sách là một điều tốt. </a:t>
              </a:r>
              <a:endParaRPr lang="zh-CN" altLang="en-US" sz="2400">
                <a:solidFill>
                  <a:srgbClr val="843C0B"/>
                </a:solidFill>
                <a:latin typeface="Tahoma" panose="020B0604030504040204" pitchFamily="34" charset="0"/>
                <a:ea typeface="思源黑体 CN Light" panose="020B0300000000000000" charset="-122"/>
                <a:cs typeface="Tahoma" panose="020B0604030504040204" pitchFamily="34" charset="0"/>
                <a:sym typeface="+mn-ea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10084" y="3312"/>
              <a:ext cx="3115" cy="14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0" algn="ctr" fontAlgn="auto">
                <a:lnSpc>
                  <a:spcPct val="120000"/>
                </a:lnSpc>
                <a:buFont typeface="Wingdings" panose="05000000000000000000" pitchFamily="2" charset="2"/>
                <a:buNone/>
                <a:defRPr/>
              </a:pPr>
              <a:r>
                <a:rPr lang="nl-NL" sz="24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Biết viết nhật kí sau khi đọc sách.</a:t>
              </a:r>
              <a:endParaRPr lang="zh-CN" altLang="en-US" sz="2400">
                <a:solidFill>
                  <a:srgbClr val="843C0B"/>
                </a:solidFill>
                <a:latin typeface="Tahoma" panose="020B0604030504040204" pitchFamily="34" charset="0"/>
                <a:ea typeface="思源黑体 CN Light" panose="020B0300000000000000" charset="-122"/>
                <a:cs typeface="Tahoma" panose="020B0604030504040204" pitchFamily="34" charset="0"/>
                <a:sym typeface="+mn-ea"/>
              </a:endParaRPr>
            </a:p>
          </p:txBody>
        </p:sp>
      </p:grpSp>
      <p:pic>
        <p:nvPicPr>
          <p:cNvPr id="54" name="图片 53" descr="微信截图_2021101310460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81946" y="4400095"/>
            <a:ext cx="4298523" cy="1692979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494665" y="0"/>
            <a:ext cx="8564245" cy="1840230"/>
            <a:chOff x="779" y="0"/>
            <a:chExt cx="13487" cy="2898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9" cstate="screen"/>
            <a:stretch>
              <a:fillRect/>
            </a:stretch>
          </p:blipFill>
          <p:spPr>
            <a:xfrm>
              <a:off x="11368" y="0"/>
              <a:ext cx="2898" cy="2898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9" cstate="screen"/>
            <a:stretch>
              <a:fillRect/>
            </a:stretch>
          </p:blipFill>
          <p:spPr>
            <a:xfrm>
              <a:off x="779" y="0"/>
              <a:ext cx="2898" cy="289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2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240030"/>
            <a:ext cx="9144635" cy="5904230"/>
            <a:chOff x="0" y="378"/>
            <a:chExt cx="14401" cy="9298"/>
          </a:xfrm>
        </p:grpSpPr>
        <p:grpSp>
          <p:nvGrpSpPr>
            <p:cNvPr id="37" name="组合 36"/>
            <p:cNvGrpSpPr/>
            <p:nvPr/>
          </p:nvGrpSpPr>
          <p:grpSpPr>
            <a:xfrm>
              <a:off x="0" y="4892"/>
              <a:ext cx="14401" cy="4784"/>
              <a:chOff x="0" y="0"/>
              <a:chExt cx="14401" cy="4784"/>
            </a:xfrm>
          </p:grpSpPr>
          <p:pic>
            <p:nvPicPr>
              <p:cNvPr id="38" name="图片 37"/>
              <p:cNvPicPr>
                <a:picLocks noChangeAspect="1"/>
              </p:cNvPicPr>
              <p:nvPr/>
            </p:nvPicPr>
            <p:blipFill rotWithShape="1">
              <a:blip r:embed="rId3" cstate="screen"/>
              <a:srcRect t="16751"/>
              <a:stretch>
                <a:fillRect/>
              </a:stretch>
            </p:blipFill>
            <p:spPr>
              <a:xfrm>
                <a:off x="0" y="0"/>
                <a:ext cx="14400" cy="4785"/>
              </a:xfrm>
              <a:prstGeom prst="rect">
                <a:avLst/>
              </a:prstGeom>
            </p:spPr>
          </p:pic>
          <p:pic>
            <p:nvPicPr>
              <p:cNvPr id="39" name="图片 38"/>
              <p:cNvPicPr>
                <a:picLocks noChangeAspect="1"/>
              </p:cNvPicPr>
              <p:nvPr/>
            </p:nvPicPr>
            <p:blipFill rotWithShape="1">
              <a:blip r:embed="rId3" cstate="screen"/>
              <a:srcRect t="16751"/>
              <a:stretch>
                <a:fillRect/>
              </a:stretch>
            </p:blipFill>
            <p:spPr>
              <a:xfrm flipH="1">
                <a:off x="1" y="0"/>
                <a:ext cx="14400" cy="4785"/>
              </a:xfrm>
              <a:prstGeom prst="rect">
                <a:avLst/>
              </a:prstGeom>
            </p:spPr>
          </p:pic>
        </p:grpSp>
        <p:pic>
          <p:nvPicPr>
            <p:cNvPr id="8" name="图片 7" descr="图层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9" y="378"/>
              <a:ext cx="891" cy="889"/>
            </a:xfrm>
            <a:prstGeom prst="rect">
              <a:avLst/>
            </a:prstGeom>
          </p:spPr>
        </p:pic>
      </p:grpSp>
      <p:sp>
        <p:nvSpPr>
          <p:cNvPr id="10" name="云形 9"/>
          <p:cNvSpPr/>
          <p:nvPr/>
        </p:nvSpPr>
        <p:spPr>
          <a:xfrm>
            <a:off x="1654175" y="524510"/>
            <a:ext cx="5835650" cy="3903345"/>
          </a:xfrm>
          <a:prstGeom prst="cloud">
            <a:avLst/>
          </a:prstGeom>
          <a:solidFill>
            <a:schemeClr val="bg1"/>
          </a:solidFill>
          <a:ln w="12700" cmpd="sng">
            <a:solidFill>
              <a:srgbClr val="843C0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494665" y="0"/>
            <a:ext cx="8564245" cy="1840230"/>
            <a:chOff x="779" y="0"/>
            <a:chExt cx="13487" cy="2898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11368" y="0"/>
              <a:ext cx="2898" cy="2898"/>
            </a:xfrm>
            <a:prstGeom prst="rect">
              <a:avLst/>
            </a:prstGeom>
          </p:spPr>
        </p:pic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779" y="0"/>
              <a:ext cx="2898" cy="2898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4895" y="2021238"/>
            <a:ext cx="4566300" cy="108518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2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240030"/>
            <a:ext cx="9144635" cy="5904230"/>
            <a:chOff x="0" y="378"/>
            <a:chExt cx="14401" cy="9298"/>
          </a:xfrm>
        </p:grpSpPr>
        <p:grpSp>
          <p:nvGrpSpPr>
            <p:cNvPr id="37" name="组合 36"/>
            <p:cNvGrpSpPr/>
            <p:nvPr/>
          </p:nvGrpSpPr>
          <p:grpSpPr>
            <a:xfrm>
              <a:off x="0" y="4892"/>
              <a:ext cx="14401" cy="4784"/>
              <a:chOff x="0" y="0"/>
              <a:chExt cx="14401" cy="4784"/>
            </a:xfrm>
          </p:grpSpPr>
          <p:pic>
            <p:nvPicPr>
              <p:cNvPr id="38" name="图片 37"/>
              <p:cNvPicPr>
                <a:picLocks noChangeAspect="1"/>
              </p:cNvPicPr>
              <p:nvPr/>
            </p:nvPicPr>
            <p:blipFill rotWithShape="1">
              <a:blip r:embed="rId3" cstate="screen"/>
              <a:srcRect t="16751"/>
              <a:stretch>
                <a:fillRect/>
              </a:stretch>
            </p:blipFill>
            <p:spPr>
              <a:xfrm>
                <a:off x="0" y="0"/>
                <a:ext cx="14400" cy="4785"/>
              </a:xfrm>
              <a:prstGeom prst="rect">
                <a:avLst/>
              </a:prstGeom>
            </p:spPr>
          </p:pic>
          <p:pic>
            <p:nvPicPr>
              <p:cNvPr id="39" name="图片 38"/>
              <p:cNvPicPr>
                <a:picLocks noChangeAspect="1"/>
              </p:cNvPicPr>
              <p:nvPr/>
            </p:nvPicPr>
            <p:blipFill rotWithShape="1">
              <a:blip r:embed="rId3" cstate="screen"/>
              <a:srcRect t="16751"/>
              <a:stretch>
                <a:fillRect/>
              </a:stretch>
            </p:blipFill>
            <p:spPr>
              <a:xfrm flipH="1">
                <a:off x="1" y="0"/>
                <a:ext cx="14400" cy="4785"/>
              </a:xfrm>
              <a:prstGeom prst="rect">
                <a:avLst/>
              </a:prstGeom>
            </p:spPr>
          </p:pic>
        </p:grpSp>
        <p:pic>
          <p:nvPicPr>
            <p:cNvPr id="8" name="图片 7" descr="图层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9" y="378"/>
              <a:ext cx="891" cy="889"/>
            </a:xfrm>
            <a:prstGeom prst="rect">
              <a:avLst/>
            </a:prstGeom>
          </p:spPr>
        </p:pic>
      </p:grpSp>
      <p:grpSp>
        <p:nvGrpSpPr>
          <p:cNvPr id="5" name="组合 4"/>
          <p:cNvGrpSpPr/>
          <p:nvPr/>
        </p:nvGrpSpPr>
        <p:grpSpPr>
          <a:xfrm>
            <a:off x="494665" y="0"/>
            <a:ext cx="8564245" cy="1840230"/>
            <a:chOff x="779" y="0"/>
            <a:chExt cx="13487" cy="2898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11368" y="0"/>
              <a:ext cx="2898" cy="2898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779" y="0"/>
              <a:ext cx="2898" cy="2898"/>
            </a:xfrm>
            <a:prstGeom prst="rect">
              <a:avLst/>
            </a:prstGeom>
          </p:spPr>
        </p:pic>
      </p:grpSp>
      <p:grpSp>
        <p:nvGrpSpPr>
          <p:cNvPr id="18" name="组合 17"/>
          <p:cNvGrpSpPr/>
          <p:nvPr/>
        </p:nvGrpSpPr>
        <p:grpSpPr>
          <a:xfrm>
            <a:off x="449580" y="1016000"/>
            <a:ext cx="9122410" cy="4037330"/>
            <a:chOff x="708" y="1600"/>
            <a:chExt cx="14366" cy="6358"/>
          </a:xfrm>
        </p:grpSpPr>
        <p:grpSp>
          <p:nvGrpSpPr>
            <p:cNvPr id="17" name="组合 16"/>
            <p:cNvGrpSpPr/>
            <p:nvPr/>
          </p:nvGrpSpPr>
          <p:grpSpPr>
            <a:xfrm>
              <a:off x="1333" y="1600"/>
              <a:ext cx="12292" cy="6358"/>
              <a:chOff x="867" y="1600"/>
              <a:chExt cx="12292" cy="6358"/>
            </a:xfrm>
          </p:grpSpPr>
          <p:sp>
            <p:nvSpPr>
              <p:cNvPr id="57" name="云形 56"/>
              <p:cNvSpPr/>
              <p:nvPr/>
            </p:nvSpPr>
            <p:spPr>
              <a:xfrm>
                <a:off x="1191" y="1800"/>
                <a:ext cx="11969" cy="6159"/>
              </a:xfrm>
              <a:prstGeom prst="cloud">
                <a:avLst/>
              </a:prstGeom>
              <a:solidFill>
                <a:srgbClr val="63C0B4"/>
              </a:solidFill>
              <a:ln w="12700" cmpd="sng">
                <a:solidFill>
                  <a:srgbClr val="843C0B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5" name="云形 54"/>
              <p:cNvSpPr/>
              <p:nvPr/>
            </p:nvSpPr>
            <p:spPr>
              <a:xfrm>
                <a:off x="867" y="1600"/>
                <a:ext cx="11969" cy="6159"/>
              </a:xfrm>
              <a:prstGeom prst="cloud">
                <a:avLst/>
              </a:prstGeom>
              <a:solidFill>
                <a:schemeClr val="bg1"/>
              </a:solidFill>
              <a:ln w="12700" cmpd="sng">
                <a:solidFill>
                  <a:srgbClr val="843C0B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>
              <a:off x="708" y="1859"/>
              <a:ext cx="14366" cy="4983"/>
              <a:chOff x="514" y="3019"/>
              <a:chExt cx="19242" cy="6674"/>
            </a:xfrm>
          </p:grpSpPr>
          <p:pic>
            <p:nvPicPr>
              <p:cNvPr id="12" name="图片 11" descr="微信截图_20211013141249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892" y="3019"/>
                <a:ext cx="5865" cy="6675"/>
              </a:xfrm>
              <a:prstGeom prst="rect">
                <a:avLst/>
              </a:prstGeom>
            </p:spPr>
          </p:pic>
          <p:pic>
            <p:nvPicPr>
              <p:cNvPr id="16" name="图片 15" descr="微信截图_20211013141249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4" y="3019"/>
                <a:ext cx="5865" cy="6675"/>
              </a:xfrm>
              <a:prstGeom prst="rect">
                <a:avLst/>
              </a:prstGeom>
            </p:spPr>
          </p:pic>
        </p:grp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5011" y="1988616"/>
            <a:ext cx="5474682" cy="22801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uốn sách và giỏ đựng tha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572" y="0"/>
            <a:ext cx="9151144" cy="5143500"/>
          </a:xfrm>
          <a:prstGeom prst="rect">
            <a:avLst/>
          </a:prstGeom>
        </p:spPr>
      </p:pic>
      <p:pic>
        <p:nvPicPr>
          <p:cNvPr id="1026" name="Picture 2" descr="Trẻ em 10 tuổi nên đọc sách gì? Top 20 cuốn sách không thể bỏ qu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978" y="161472"/>
            <a:ext cx="1699022" cy="1229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565484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095" y="1"/>
            <a:ext cx="9347545" cy="7777646"/>
          </a:xfrm>
          <a:prstGeom prst="rect">
            <a:avLst/>
          </a:prstGeom>
        </p:spPr>
      </p:pic>
      <p:pic>
        <p:nvPicPr>
          <p:cNvPr id="13" name="CẤM BUÔN BÁN, CẤM REUP" descr="School Cartoon Classroom, PNG, 1500x1500px, School, Architecture, Area,  Building, Cartoon Download Fre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0" r="100000">
                        <a14:foregroundMark x1="42927" y1="66707" x2="69390" y2="66707"/>
                        <a14:backgroundMark x1="71829" y1="83049" x2="15122" y2="77439"/>
                        <a14:backgroundMark x1="72317" y1="75244" x2="12195" y2="76220"/>
                        <a14:backgroundMark x1="12195" y1="76220" x2="48293" y2="74146"/>
                        <a14:backgroundMark x1="48293" y1="74146" x2="85122" y2="74024"/>
                        <a14:backgroundMark x1="8780" y1="73780" x2="94756" y2="72561"/>
                        <a14:backgroundMark x1="98049" y1="72195" x2="2439" y2="72561"/>
                        <a14:backgroundMark x1="19024" y1="67927" x2="91463" y2="691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451" b="26158"/>
          <a:stretch/>
        </p:blipFill>
        <p:spPr bwMode="auto">
          <a:xfrm>
            <a:off x="2031206" y="466726"/>
            <a:ext cx="6952203" cy="365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AME ĐƯỢC CHIA SẺ MIỄN PHÍ BỞI NK POWERSKILLS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8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071" y="1400176"/>
            <a:ext cx="2809250" cy="3743325"/>
          </a:xfrm>
          <a:prstGeom prst="rect">
            <a:avLst/>
          </a:prstGeom>
        </p:spPr>
      </p:pic>
      <p:pic>
        <p:nvPicPr>
          <p:cNvPr id="20" name="XEM THÊM NHIỀU GAME, TEMP KHÁC TẠI: https://www.facebook.com/nkpowerskills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82538" y="2047875"/>
            <a:ext cx="2932977" cy="3164682"/>
          </a:xfrm>
          <a:prstGeom prst="rect">
            <a:avLst/>
          </a:prstGeom>
        </p:spPr>
      </p:pic>
      <p:pic>
        <p:nvPicPr>
          <p:cNvPr id="22" name="CẤM BUÔN BÁN, CẤM REUP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57400" y1="35032" x2="72000" y2="374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914" y="1690690"/>
            <a:ext cx="3177943" cy="3429000"/>
          </a:xfrm>
          <a:prstGeom prst="rect">
            <a:avLst/>
          </a:prstGeom>
        </p:spPr>
      </p:pic>
      <p:pic>
        <p:nvPicPr>
          <p:cNvPr id="25" name="GAME ĐƯỢC CHIA SẺ MIỄN PHÍ BỞI NK POWERSKILLS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1200" y1="21296" x2="31600" y2="23519"/>
                        <a14:foregroundMark x1="34000" y1="26667" x2="36400" y2="2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44106" y="2752725"/>
            <a:ext cx="2762693" cy="2983708"/>
          </a:xfrm>
          <a:prstGeom prst="rect">
            <a:avLst/>
          </a:prstGeom>
        </p:spPr>
      </p:pic>
      <p:pic>
        <p:nvPicPr>
          <p:cNvPr id="26" name="XEM THÊM NHIỀU GAME, TEMP KHÁC TẠI: https://www.facebook.com/nkpowerskills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805" y="2409827"/>
            <a:ext cx="3177943" cy="3429000"/>
          </a:xfrm>
          <a:prstGeom prst="rect">
            <a:avLst/>
          </a:prstGeom>
        </p:spPr>
      </p:pic>
      <p:pic>
        <p:nvPicPr>
          <p:cNvPr id="27" name="CẤM BUÔN BÁN, CẤM REUP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46000" y1="61852" x2="48000" y2="68148"/>
                        <a14:foregroundMark x1="24800" y1="73333" x2="30200" y2="71481"/>
                        <a14:foregroundMark x1="69400" y1="59630" x2="68000" y2="60370"/>
                        <a14:foregroundMark x1="26200" y1="30926" x2="28000" y2="32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08888" y="2062163"/>
            <a:ext cx="3175000" cy="3429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47024" y="248731"/>
            <a:ext cx="8136489" cy="106839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6855" y="548186"/>
            <a:ext cx="8066658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50" dirty="0" err="1">
                <a:solidFill>
                  <a:prstClr val="white"/>
                </a:solidFill>
                <a:latin typeface="Bungee Inline" pitchFamily="2" charset="0"/>
              </a:rPr>
              <a:t>Bông</a:t>
            </a:r>
            <a:r>
              <a:rPr lang="en-US" sz="4950" dirty="0">
                <a:solidFill>
                  <a:prstClr val="white"/>
                </a:solidFill>
                <a:latin typeface="Bungee Inline" pitchFamily="2" charset="0"/>
              </a:rPr>
              <a:t> </a:t>
            </a:r>
            <a:r>
              <a:rPr lang="en-US" sz="4950" dirty="0" err="1">
                <a:solidFill>
                  <a:prstClr val="white"/>
                </a:solidFill>
                <a:latin typeface="Bungee Inline" pitchFamily="2" charset="0"/>
              </a:rPr>
              <a:t>hồng</a:t>
            </a:r>
            <a:r>
              <a:rPr lang="en-US" sz="4950" dirty="0">
                <a:solidFill>
                  <a:prstClr val="white"/>
                </a:solidFill>
                <a:latin typeface="Bungee Inline" pitchFamily="2" charset="0"/>
              </a:rPr>
              <a:t> </a:t>
            </a:r>
            <a:r>
              <a:rPr lang="en-US" sz="4950" dirty="0" err="1">
                <a:solidFill>
                  <a:prstClr val="white"/>
                </a:solidFill>
                <a:latin typeface="Bungee Inline" pitchFamily="2" charset="0"/>
              </a:rPr>
              <a:t>tặng</a:t>
            </a:r>
            <a:r>
              <a:rPr lang="en-US" sz="4950" dirty="0">
                <a:solidFill>
                  <a:prstClr val="white"/>
                </a:solidFill>
                <a:latin typeface="Bungee Inline" pitchFamily="2" charset="0"/>
              </a:rPr>
              <a:t> </a:t>
            </a:r>
            <a:r>
              <a:rPr lang="en-US" sz="4950" dirty="0" err="1">
                <a:solidFill>
                  <a:prstClr val="white"/>
                </a:solidFill>
                <a:latin typeface="Bungee Inline" pitchFamily="2" charset="0"/>
              </a:rPr>
              <a:t>cô</a:t>
            </a:r>
            <a:endParaRPr lang="en-US" sz="4950" dirty="0">
              <a:solidFill>
                <a:prstClr val="white"/>
              </a:solidFill>
              <a:latin typeface="Bungee Inlin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772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095" y="1"/>
            <a:ext cx="9347545" cy="7777646"/>
          </a:xfrm>
          <a:prstGeom prst="rect">
            <a:avLst/>
          </a:prstGeom>
        </p:spPr>
      </p:pic>
      <p:pic>
        <p:nvPicPr>
          <p:cNvPr id="13" name="CẤM BUÔN BÁN, CẤM REUP" descr="School Cartoon Classroom, PNG, 1500x1500px, School, Architecture, Area,  Building, Cartoon Download Fre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0" r="100000">
                        <a14:foregroundMark x1="42927" y1="66707" x2="69390" y2="66707"/>
                        <a14:backgroundMark x1="71829" y1="83049" x2="15122" y2="77439"/>
                        <a14:backgroundMark x1="72317" y1="75244" x2="12195" y2="76220"/>
                        <a14:backgroundMark x1="12195" y1="76220" x2="48293" y2="74146"/>
                        <a14:backgroundMark x1="48293" y1="74146" x2="85122" y2="74024"/>
                        <a14:backgroundMark x1="8780" y1="73780" x2="94756" y2="72561"/>
                        <a14:backgroundMark x1="98049" y1="72195" x2="2439" y2="72561"/>
                        <a14:backgroundMark x1="19024" y1="67927" x2="91463" y2="691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451" b="26158"/>
          <a:stretch/>
        </p:blipFill>
        <p:spPr bwMode="auto">
          <a:xfrm>
            <a:off x="2020322" y="466726"/>
            <a:ext cx="6952203" cy="365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AME ĐƯỢC CHIA SẺ MIỄN PHÍ BỞI NK POWERSKILLS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68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071" y="1400176"/>
            <a:ext cx="2809250" cy="3743325"/>
          </a:xfrm>
          <a:prstGeom prst="rect">
            <a:avLst/>
          </a:prstGeom>
        </p:spPr>
      </p:pic>
      <p:pic>
        <p:nvPicPr>
          <p:cNvPr id="20" name="XEM THÊM NHIỀU GAME, TEMP KHÁC TẠI: https://www.facebook.com/nkpowerskills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619796" y="2159492"/>
            <a:ext cx="2932977" cy="3164682"/>
          </a:xfrm>
          <a:prstGeom prst="rect">
            <a:avLst/>
          </a:prstGeom>
        </p:spPr>
      </p:pic>
      <p:pic>
        <p:nvPicPr>
          <p:cNvPr id="22" name="CẤM BUÔN BÁN, CẤM REUP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57400" y1="35032" x2="72000" y2="374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3063" y="1788019"/>
            <a:ext cx="3177943" cy="3429000"/>
          </a:xfrm>
          <a:prstGeom prst="rect">
            <a:avLst/>
          </a:prstGeom>
        </p:spPr>
      </p:pic>
      <p:pic>
        <p:nvPicPr>
          <p:cNvPr id="25" name="GAME ĐƯỢC CHIA SẺ MIỄN PHÍ BỞI NK POWERSKILLS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31200" y1="21296" x2="31600" y2="23519"/>
                        <a14:foregroundMark x1="34000" y1="26667" x2="36400" y2="2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205232" y="2850054"/>
            <a:ext cx="2762693" cy="2983708"/>
          </a:xfrm>
          <a:prstGeom prst="rect">
            <a:avLst/>
          </a:prstGeom>
        </p:spPr>
      </p:pic>
      <p:pic>
        <p:nvPicPr>
          <p:cNvPr id="17" name="GAME ĐƯỢC CHIA SẺ MIỄN PHÍ BỞI NK POWERSKILLS">
            <a:hlinkClick r:id="rId15" action="ppaction://hlinksldjump"/>
            <a:extLst>
              <a:ext uri="{FF2B5EF4-FFF2-40B4-BE49-F238E27FC236}">
                <a16:creationId xmlns:a16="http://schemas.microsoft.com/office/drawing/2014/main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253378" y="153975"/>
            <a:ext cx="762063" cy="789608"/>
          </a:xfrm>
          <a:prstGeom prst="rect">
            <a:avLst/>
          </a:prstGeom>
          <a:effectLst>
            <a:glow rad="101600">
              <a:srgbClr val="F91545"/>
            </a:glow>
          </a:effectLst>
        </p:spPr>
      </p:pic>
      <p:pic>
        <p:nvPicPr>
          <p:cNvPr id="18" name="CẤM BUÔN BÁN, CẤM REUP">
            <a:hlinkClick r:id="rId17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084" y="123779"/>
            <a:ext cx="790187" cy="850001"/>
          </a:xfrm>
          <a:prstGeom prst="rect">
            <a:avLst/>
          </a:prstGeom>
          <a:effectLst>
            <a:glow rad="101600">
              <a:srgbClr val="DE16D3">
                <a:alpha val="60000"/>
              </a:srgbClr>
            </a:glow>
          </a:effectLst>
        </p:spPr>
      </p:pic>
      <p:pic>
        <p:nvPicPr>
          <p:cNvPr id="19" name="CẤM BUÔN BÁN, CẤM REUP">
            <a:hlinkClick r:id="rId19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913" y="138424"/>
            <a:ext cx="790187" cy="820709"/>
          </a:xfrm>
          <a:prstGeom prst="rect">
            <a:avLst/>
          </a:prstGeom>
          <a:effectLst>
            <a:glow rad="101600">
              <a:srgbClr val="1587EB">
                <a:alpha val="60000"/>
              </a:srgbClr>
            </a:glow>
          </a:effectLst>
        </p:spPr>
      </p:pic>
      <p:pic>
        <p:nvPicPr>
          <p:cNvPr id="21" name="CẤM BUÔN BÁN, CẤM REUP">
            <a:hlinkClick r:id="rId21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742" y="137882"/>
            <a:ext cx="790186" cy="821793"/>
          </a:xfrm>
          <a:prstGeom prst="rect">
            <a:avLst/>
          </a:prstGeom>
          <a:effectLst>
            <a:glow rad="127000">
              <a:srgbClr val="11D6B2"/>
            </a:glow>
          </a:effectLst>
        </p:spPr>
      </p:pic>
      <p:pic>
        <p:nvPicPr>
          <p:cNvPr id="23" name="GAME ĐƯỢC CHIA SẺ MIỄN PHÍ BỞI NK POWERSKILLS">
            <a:hlinkClick r:id="rId23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114" y="128507"/>
            <a:ext cx="790187" cy="796998"/>
          </a:xfrm>
          <a:prstGeom prst="rect">
            <a:avLst/>
          </a:prstGeom>
          <a:effectLst>
            <a:glow rad="127000">
              <a:srgbClr val="FA9F37"/>
            </a:glow>
          </a:effectLst>
        </p:spPr>
      </p:pic>
      <p:sp>
        <p:nvSpPr>
          <p:cNvPr id="30" name="Oval Callout 29"/>
          <p:cNvSpPr/>
          <p:nvPr/>
        </p:nvSpPr>
        <p:spPr>
          <a:xfrm>
            <a:off x="435511" y="388042"/>
            <a:ext cx="4703715" cy="1677218"/>
          </a:xfrm>
          <a:prstGeom prst="wedgeEllipseCallout">
            <a:avLst>
              <a:gd name="adj1" fmla="val -1291"/>
              <a:gd name="adj2" fmla="val 2149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CHÚC CÔ 20/11 VUI VẺ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6706594" y="2732783"/>
            <a:ext cx="9192758" cy="4952060"/>
            <a:chOff x="-8847182" y="3655609"/>
            <a:chExt cx="12257011" cy="6602746"/>
          </a:xfrm>
        </p:grpSpPr>
        <p:pic>
          <p:nvPicPr>
            <p:cNvPr id="31" name="XEM THÊM NHIỀU GAME, TEMP KHÁC TẠI: https://www.facebook.com/nkpowerskills"/>
            <p:cNvPicPr>
              <a:picLocks noChangeAspect="1"/>
            </p:cNvPicPr>
            <p:nvPr/>
          </p:nvPicPr>
          <p:blipFill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666449" y="3655609"/>
              <a:ext cx="4237257" cy="4572000"/>
            </a:xfrm>
            <a:prstGeom prst="rect">
              <a:avLst/>
            </a:prstGeom>
          </p:spPr>
        </p:pic>
        <p:sp>
          <p:nvSpPr>
            <p:cNvPr id="32" name="Rounded Rectangle 31">
              <a:hlinkClick r:id="rId27"/>
            </p:cNvPr>
            <p:cNvSpPr/>
            <p:nvPr/>
          </p:nvSpPr>
          <p:spPr>
            <a:xfrm>
              <a:off x="-8847182" y="8524471"/>
              <a:ext cx="12257011" cy="1733884"/>
            </a:xfrm>
            <a:prstGeom prst="roundRect">
              <a:avLst/>
            </a:prstGeom>
            <a:blipFill>
              <a:blip r:embed="rId28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-6749686" y="2213291"/>
            <a:ext cx="9192758" cy="5662868"/>
            <a:chOff x="-8937617" y="3031723"/>
            <a:chExt cx="12257011" cy="7550491"/>
          </a:xfrm>
        </p:grpSpPr>
        <p:sp>
          <p:nvSpPr>
            <p:cNvPr id="29" name="Rounded Rectangle 28">
              <a:hlinkClick r:id="rId27"/>
            </p:cNvPr>
            <p:cNvSpPr/>
            <p:nvPr/>
          </p:nvSpPr>
          <p:spPr>
            <a:xfrm>
              <a:off x="-8937617" y="8848330"/>
              <a:ext cx="12257011" cy="1733884"/>
            </a:xfrm>
            <a:prstGeom prst="roundRect">
              <a:avLst/>
            </a:prstGeom>
            <a:blipFill>
              <a:blip r:embed="rId28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34" name="CẤM BUÔN BÁN, CẤM REUP"/>
            <p:cNvPicPr>
              <a:picLocks noChangeAspect="1"/>
            </p:cNvPicPr>
            <p:nvPr/>
          </p:nvPicPr>
          <p:blipFill>
            <a:blip r:embed="rId29" cstate="print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ackgroundRemoval t="10000" b="90000" l="10000" r="90000">
                          <a14:foregroundMark x1="46000" y1="61852" x2="48000" y2="68148"/>
                          <a14:foregroundMark x1="24800" y1="73333" x2="30200" y2="71481"/>
                          <a14:foregroundMark x1="69400" y1="59630" x2="68000" y2="60370"/>
                          <a14:foregroundMark x1="26200" y1="30926" x2="28000" y2="325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768198" y="3031723"/>
              <a:ext cx="4233333" cy="457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07448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48148E-6 L 4.79167E-6 0.00023 C 0.06757 -0.01088 -0.02409 0.00301 0.10898 -0.00856 C 0.11471 -0.00903 0.12031 -0.01088 0.12591 -0.01296 C 0.13255 -0.01528 0.14518 -0.02153 0.14518 -0.02129 L 0.32903 -0.01713 L 0.59023 -0.01296 C 0.59687 -0.0125 0.60312 -0.00717 0.60963 -0.00417 C 0.61731 -0.00092 0.62343 0.00208 0.63138 0.0044 C 0.63776 0.00602 0.64427 0.00695 0.65078 0.0088 C 0.65481 0.00972 0.65885 0.01181 0.66289 0.01296 C 0.6789 0.01783 0.68671 0.01852 0.70403 0.02176 C 0.72174 0.02014 0.73945 0.01968 0.75716 0.01736 C 0.76966 0.01551 0.76549 0.01134 0.77656 -1.48148E-6 C 0.77877 -0.00231 0.78151 -0.00254 0.78385 -0.00417 C 0.80156 -0.01782 0.78528 -0.00926 0.80312 -0.01713 C 0.80559 -0.02014 0.80768 -0.02454 0.81041 -0.02592 C 0.82044 -0.03079 0.8276 -0.03009 0.8371 -0.03009 " pathEditMode="relative" rAng="0" ptsTypes="AAAAAAAAAAAAAAAAAA">
                                      <p:cBhvr>
                                        <p:cTn id="7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849" y="-4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0.03055 L 4.16667E-6 -0.03078 L 0.05286 -0.02685 C 0.06315 -0.02615 0.07343 -0.02569 0.08372 -0.02477 C 0.0888 -0.0243 0.09401 -0.02315 0.09921 -0.02291 C 0.11445 -0.02199 0.12994 -0.02152 0.14531 -0.02106 L 0.37825 -0.02291 C 0.38203 -0.02291 0.38554 -0.0243 0.38919 -0.02477 C 0.39505 -0.02546 0.40091 -0.02615 0.4069 -0.02685 L 0.42005 -0.03055 C 0.45377 -0.04004 0.42421 -0.0324 0.5125 -0.03426 C 0.51757 -0.03495 0.52278 -0.03541 0.52786 -0.03611 C 0.53086 -0.03657 0.53372 -0.03773 0.53658 -0.03819 C 0.54466 -0.03912 0.55273 -0.03912 0.5608 -0.04004 C 0.56744 -0.04051 0.57408 -0.0412 0.58073 -0.0419 L 0.73684 -0.04004 C 0.73906 -0.03981 0.74127 -0.03865 0.74349 -0.03819 C 0.74635 -0.03727 0.74921 -0.0368 0.75221 -0.03611 C 0.75664 -0.03495 0.7608 -0.03264 0.76536 -0.0324 C 0.8388 -0.03032 0.80937 -0.03055 0.85351 -0.03055 " pathEditMode="relative" rAng="0" ptsTypes="AAAAAAAAAAAAAAAAAAAA">
                                      <p:cBhvr>
                                        <p:cTn id="8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669" y="-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48148E-6 L -6.25E-7 0.00023 C 0.01432 -0.00232 0.02865 -0.00324 0.04284 -0.00625 C 0.07292 -0.01273 0.04583 -0.00972 0.06628 -0.01852 C 0.07057 -0.02037 0.07487 -0.0206 0.07917 -0.02153 C 0.08281 -0.02246 0.08633 -0.02361 0.08984 -0.02477 C 0.09414 -0.02778 0.09844 -0.03056 0.1026 -0.03403 C 0.10495 -0.03565 0.10677 -0.03866 0.10912 -0.04005 C 0.11185 -0.04167 0.11484 -0.04213 0.11758 -0.04306 C 0.13919 -0.06181 0.11667 -0.04491 0.14115 -0.05533 C 0.14414 -0.05671 0.14648 -0.06158 0.14974 -0.06158 C 0.25625 -0.06458 0.36315 -0.06366 0.46992 -0.06458 C 0.49805 -0.07477 0.48125 -0.0713 0.52122 -0.06783 C 0.52344 -0.06551 0.52513 -0.06227 0.5276 -0.06158 C 0.53542 -0.05926 0.54323 -0.05926 0.55117 -0.05857 C 0.56888 -0.05695 0.58672 -0.05648 0.60456 -0.05533 C 0.61719 -0.05093 0.61016 -0.05232 0.62591 -0.05232 " pathEditMode="relative" rAng="0" ptsTypes="AAAAAAAAAAAAAAAAA">
                                      <p:cBhvr>
                                        <p:cTn id="9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02" y="-3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0.0338 L -8.33333E-7 -0.03356 L 0.01341 -0.03218 C 0.01524 -0.03194 0.0168 -0.03171 0.01849 -0.03171 C 0.02396 -0.03148 0.02969 -0.03148 0.03529 -0.03125 C 0.04427 -0.03056 0.04727 -0.03009 0.05859 -0.03009 C 0.1056 -0.03009 0.1526 -0.03056 0.19909 -0.03079 C 0.20221 -0.03079 0.20456 -0.03102 0.20768 -0.03125 C 0.21185 -0.03148 0.21654 -0.03148 0.22083 -0.03171 C 0.22396 -0.03194 0.22656 -0.03241 0.22943 -0.03264 C 0.23255 -0.0331 0.23581 -0.0331 0.23932 -0.03333 C 0.24141 -0.03356 0.24349 -0.03403 0.24596 -0.03426 C 0.24974 -0.03449 0.25378 -0.03449 0.25768 -0.03472 C 0.2599 -0.03495 0.26198 -0.03519 0.26432 -0.03519 C 0.2681 -0.03542 0.27214 -0.03565 0.27604 -0.03588 C 0.31979 -0.03796 0.26771 -0.03565 0.31432 -0.03727 C 0.32018 -0.0375 0.33034 -0.03819 0.33607 -0.03819 C 0.36172 -0.03866 0.38737 -0.03866 0.41289 -0.03889 L 0.43633 -0.03935 C 0.44102 -0.03935 0.45625 -0.04005 0.46146 -0.04028 C 0.46471 -0.04051 0.4681 -0.04074 0.47136 -0.04074 C 0.478 -0.04097 0.48477 -0.0412 0.49141 -0.04144 C 0.50872 -0.04306 0.49844 -0.04236 0.525 -0.0419 L 0.56511 -0.04074 C 0.56784 -0.04074 0.5707 -0.04051 0.57344 -0.04028 C 0.57513 -0.04028 0.57669 -0.03981 0.57839 -0.03981 C 0.5862 -0.03958 0.59401 -0.03981 0.60195 -0.03981 " pathEditMode="relative" rAng="0" ptsTypes="AAAAAAAAAAAAAAAAAAAAAAAAAAA">
                                      <p:cBhvr>
                                        <p:cTn id="10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91" y="-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02778 L -3.33333E-6 -0.02778 C 0.00782 -0.02871 0.01094 -0.0294 0.01901 -0.02986 C 0.02162 -0.0301 0.02435 -0.0301 0.02696 -0.0301 L 0.14258 -0.02986 C 0.15599 -0.02986 0.15248 -0.02963 0.16146 -0.02917 C 0.16589 -0.02894 0.17045 -0.02871 0.17487 -0.02848 C 0.18021 -0.02824 0.19102 -0.02732 0.19102 -0.02732 C 0.20339 -0.02524 0.18438 -0.02848 0.2017 -0.02639 C 0.20391 -0.02616 0.20521 -0.0257 0.20716 -0.02524 C 0.20938 -0.02477 0.21146 -0.02454 0.21381 -0.02431 C 0.21836 -0.02361 0.23243 -0.02361 0.23399 -0.02338 L 0.35769 -0.02431 C 0.36289 -0.02431 0.36537 -0.02454 0.3698 -0.025 C 0.3711 -0.02524 0.3724 -0.02547 0.3737 -0.0257 C 0.37865 -0.02616 0.38737 -0.02616 0.39128 -0.02639 C 0.39753 -0.02686 0.3948 -0.02662 0.39935 -0.02662 " pathEditMode="relative" rAng="0" ptsTypes="AAAAAAAAAAAAAAAAA">
                                      <p:cBhvr>
                                        <p:cTn id="1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74" y="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095" y="1"/>
            <a:ext cx="9347545" cy="7777646"/>
          </a:xfrm>
          <a:prstGeom prst="rect">
            <a:avLst/>
          </a:prstGeom>
        </p:spPr>
      </p:pic>
      <p:pic>
        <p:nvPicPr>
          <p:cNvPr id="13" name="CẤM BUÔN BÁN, CẤM REUP" descr="School Cartoon Classroom, PNG, 1500x1500px, School, Architecture, Area,  Building, Cartoon Download Fre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0" r="100000">
                        <a14:foregroundMark x1="42927" y1="66707" x2="69390" y2="66707"/>
                        <a14:backgroundMark x1="71829" y1="83049" x2="15122" y2="77439"/>
                        <a14:backgroundMark x1="72317" y1="75244" x2="12195" y2="76220"/>
                        <a14:backgroundMark x1="12195" y1="76220" x2="48293" y2="74146"/>
                        <a14:backgroundMark x1="48293" y1="74146" x2="85122" y2="74024"/>
                        <a14:backgroundMark x1="8780" y1="73780" x2="94756" y2="72561"/>
                        <a14:backgroundMark x1="98049" y1="72195" x2="2439" y2="72561"/>
                        <a14:backgroundMark x1="19024" y1="67927" x2="91463" y2="691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451" b="26158"/>
          <a:stretch/>
        </p:blipFill>
        <p:spPr bwMode="auto">
          <a:xfrm>
            <a:off x="2020322" y="601069"/>
            <a:ext cx="6952203" cy="365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ẤM BUÔN BÁN, CẤM REUP" descr="School Cartoon Classroom, PNG, 1500x1500px, School, Architecture, Area,  Building, Cartoon Download Fre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0" r="100000">
                        <a14:foregroundMark x1="42927" y1="66707" x2="69390" y2="66707"/>
                        <a14:backgroundMark x1="71829" y1="83049" x2="15122" y2="77439"/>
                        <a14:backgroundMark x1="72317" y1="75244" x2="12195" y2="76220"/>
                        <a14:backgroundMark x1="12195" y1="76220" x2="48293" y2="74146"/>
                        <a14:backgroundMark x1="48293" y1="74146" x2="85122" y2="74024"/>
                        <a14:backgroundMark x1="8780" y1="73780" x2="94756" y2="72561"/>
                        <a14:backgroundMark x1="98049" y1="72195" x2="2439" y2="72561"/>
                        <a14:backgroundMark x1="19024" y1="67927" x2="91463" y2="691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451" b="26158"/>
          <a:stretch/>
        </p:blipFill>
        <p:spPr bwMode="auto">
          <a:xfrm>
            <a:off x="2020322" y="601069"/>
            <a:ext cx="6952203" cy="365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593128" y="963734"/>
            <a:ext cx="7875638" cy="116560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200" b="1" u="sng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 </a:t>
            </a:r>
            <a:r>
              <a:rPr lang="en-US" sz="3200" b="1" u="sng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US" sz="3200" b="1" u="sng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3200" b="1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 ông trong đoạn phim có thói quen tốt nào?</a:t>
            </a:r>
            <a:endParaRPr lang="en-US" sz="32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955914" y="3199447"/>
            <a:ext cx="3512852" cy="65393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Mỗi sang ông đều dậy sớm để đọc sách</a:t>
            </a:r>
            <a:endParaRPr lang="en-US" sz="21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09793" y="4011631"/>
            <a:ext cx="3512852" cy="65393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Mỗi sang ông đều ra sông lấy nước </a:t>
            </a:r>
            <a:endParaRPr lang="en-US" sz="21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955914" y="4011631"/>
            <a:ext cx="3512852" cy="65393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Mỗi sang ông ra song lấy nước cùng cháu trai.</a:t>
            </a:r>
            <a:endParaRPr lang="en-US" sz="21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93128" y="3235508"/>
            <a:ext cx="3512852" cy="65393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Mỗi sang ông đổ than vào lò</a:t>
            </a:r>
            <a:endParaRPr lang="en-US" sz="21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735444" y="3010075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952389" y="3835418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651080" y="3755710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975859" y="2967792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4258670"/>
            <a:ext cx="933450" cy="895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0548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095" y="1"/>
            <a:ext cx="9347545" cy="7777646"/>
          </a:xfrm>
          <a:prstGeom prst="rect">
            <a:avLst/>
          </a:prstGeom>
        </p:spPr>
      </p:pic>
      <p:pic>
        <p:nvPicPr>
          <p:cNvPr id="13" name="CẤM BUÔN BÁN, CẤM REUP" descr="School Cartoon Classroom, PNG, 1500x1500px, School, Architecture, Area,  Building, Cartoon Download Fre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0" r="100000">
                        <a14:foregroundMark x1="42927" y1="66707" x2="69390" y2="66707"/>
                        <a14:backgroundMark x1="71829" y1="83049" x2="15122" y2="77439"/>
                        <a14:backgroundMark x1="72317" y1="75244" x2="12195" y2="76220"/>
                        <a14:backgroundMark x1="12195" y1="76220" x2="48293" y2="74146"/>
                        <a14:backgroundMark x1="48293" y1="74146" x2="85122" y2="74024"/>
                        <a14:backgroundMark x1="8780" y1="73780" x2="94756" y2="72561"/>
                        <a14:backgroundMark x1="98049" y1="72195" x2="2439" y2="72561"/>
                        <a14:backgroundMark x1="19024" y1="67927" x2="91463" y2="691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451" b="26158"/>
          <a:stretch/>
        </p:blipFill>
        <p:spPr bwMode="auto">
          <a:xfrm>
            <a:off x="2020322" y="466726"/>
            <a:ext cx="6952203" cy="365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ẤM BUÔN BÁN, CẤM REUP" descr="School Cartoon Classroom, PNG, 1500x1500px, School, Architecture, Area,  Building, Cartoon Download Fre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0" r="100000">
                        <a14:foregroundMark x1="42927" y1="66707" x2="69390" y2="66707"/>
                        <a14:backgroundMark x1="71829" y1="83049" x2="15122" y2="77439"/>
                        <a14:backgroundMark x1="72317" y1="75244" x2="12195" y2="76220"/>
                        <a14:backgroundMark x1="12195" y1="76220" x2="48293" y2="74146"/>
                        <a14:backgroundMark x1="48293" y1="74146" x2="85122" y2="74024"/>
                        <a14:backgroundMark x1="8780" y1="73780" x2="94756" y2="72561"/>
                        <a14:backgroundMark x1="98049" y1="72195" x2="2439" y2="72561"/>
                        <a14:backgroundMark x1="19024" y1="67927" x2="91463" y2="691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451" b="26158"/>
          <a:stretch/>
        </p:blipFill>
        <p:spPr bwMode="auto">
          <a:xfrm>
            <a:off x="2020322" y="466726"/>
            <a:ext cx="6952203" cy="365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703858" y="988592"/>
            <a:ext cx="7875638" cy="109287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200" b="1" u="sng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 </a:t>
            </a:r>
            <a:r>
              <a:rPr lang="en-US" sz="3200" b="1" u="sng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3200" b="1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Cậu bé đã đi lấy nước bằng giỏ đựng than mấy lần?</a:t>
            </a:r>
            <a:endParaRPr lang="en-US" sz="32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119356" y="4138550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3 lần</a:t>
            </a:r>
            <a:endParaRPr lang="en-US" sz="21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29216" y="4175684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4 lần</a:t>
            </a:r>
            <a:endParaRPr lang="en-US" sz="21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212545" y="3421809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2 lần</a:t>
            </a:r>
            <a:endParaRPr lang="en-US" sz="21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12551" y="3399561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1 lần</a:t>
            </a:r>
            <a:endParaRPr lang="en-US" sz="21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954867" y="3174128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209019" y="3245597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870503" y="3919763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139301" y="3906895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4258670"/>
            <a:ext cx="933450" cy="895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1152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095" y="1"/>
            <a:ext cx="9347545" cy="7777646"/>
          </a:xfrm>
          <a:prstGeom prst="rect">
            <a:avLst/>
          </a:prstGeom>
        </p:spPr>
      </p:pic>
      <p:pic>
        <p:nvPicPr>
          <p:cNvPr id="13" name="CẤM BUÔN BÁN, CẤM REUP" descr="School Cartoon Classroom, PNG, 1500x1500px, School, Architecture, Area,  Building, Cartoon Download Fre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0" r="100000">
                        <a14:foregroundMark x1="42927" y1="66707" x2="69390" y2="66707"/>
                        <a14:backgroundMark x1="71829" y1="83049" x2="15122" y2="77439"/>
                        <a14:backgroundMark x1="72317" y1="75244" x2="12195" y2="76220"/>
                        <a14:backgroundMark x1="12195" y1="76220" x2="48293" y2="74146"/>
                        <a14:backgroundMark x1="48293" y1="74146" x2="85122" y2="74024"/>
                        <a14:backgroundMark x1="8780" y1="73780" x2="94756" y2="72561"/>
                        <a14:backgroundMark x1="98049" y1="72195" x2="2439" y2="72561"/>
                        <a14:backgroundMark x1="19024" y1="67927" x2="91463" y2="691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451" b="26158"/>
          <a:stretch/>
        </p:blipFill>
        <p:spPr bwMode="auto">
          <a:xfrm>
            <a:off x="2020322" y="466726"/>
            <a:ext cx="6952203" cy="365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ẤM BUÔN BÁN, CẤM REUP" descr="School Cartoon Classroom, PNG, 1500x1500px, School, Architecture, Area,  Building, Cartoon Download Fre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0" r="100000">
                        <a14:foregroundMark x1="42927" y1="66707" x2="69390" y2="66707"/>
                        <a14:backgroundMark x1="71829" y1="83049" x2="15122" y2="77439"/>
                        <a14:backgroundMark x1="72317" y1="75244" x2="12195" y2="76220"/>
                        <a14:backgroundMark x1="12195" y1="76220" x2="48293" y2="74146"/>
                        <a14:backgroundMark x1="48293" y1="74146" x2="85122" y2="74024"/>
                        <a14:backgroundMark x1="8780" y1="73780" x2="94756" y2="72561"/>
                        <a14:backgroundMark x1="98049" y1="72195" x2="2439" y2="72561"/>
                        <a14:backgroundMark x1="19024" y1="67927" x2="91463" y2="691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451" b="26158"/>
          <a:stretch/>
        </p:blipFill>
        <p:spPr bwMode="auto">
          <a:xfrm>
            <a:off x="2020322" y="466726"/>
            <a:ext cx="6952203" cy="365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640915" y="266831"/>
            <a:ext cx="7875638" cy="136843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200" b="1" u="sng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 </a:t>
            </a:r>
            <a:r>
              <a:rPr lang="en-US" sz="3200" b="1" u="sng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US" sz="3200" b="1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Chuyện gì xảy ra khi cậu bé đi lấy nước bằng giỏ đựng than?</a:t>
            </a:r>
            <a:endParaRPr lang="en-US" sz="32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947881" y="2257939"/>
            <a:ext cx="3512852" cy="8479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Nước chảy hết ra ngoài trước khi về nhà</a:t>
            </a:r>
            <a:endParaRPr lang="en-US" sz="21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7580" y="3497289"/>
            <a:ext cx="3512852" cy="8479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Nước chảy xiết nên không lấy được</a:t>
            </a:r>
            <a:endParaRPr lang="en-US" sz="21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003701" y="3497289"/>
            <a:ext cx="3512852" cy="8479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Cậu không xách nổi giỏ</a:t>
            </a:r>
            <a:endParaRPr lang="en-US" sz="21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47245" y="2278070"/>
            <a:ext cx="3512852" cy="8479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Gặp bà cụ giữa đường</a:t>
            </a:r>
            <a:endParaRPr lang="en-US" sz="21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789561" y="2448605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258188" y="3533287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698867" y="3637336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967826" y="2422252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4258670"/>
            <a:ext cx="933450" cy="895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7197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095" y="1"/>
            <a:ext cx="9347545" cy="7777646"/>
          </a:xfrm>
          <a:prstGeom prst="rect">
            <a:avLst/>
          </a:prstGeom>
        </p:spPr>
      </p:pic>
      <p:pic>
        <p:nvPicPr>
          <p:cNvPr id="13" name="CẤM BUÔN BÁN, CẤM REUP" descr="School Cartoon Classroom, PNG, 1500x1500px, School, Architecture, Area,  Building, Cartoon Download Fre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0" r="100000">
                        <a14:foregroundMark x1="42927" y1="66707" x2="69390" y2="66707"/>
                        <a14:backgroundMark x1="71829" y1="83049" x2="15122" y2="77439"/>
                        <a14:backgroundMark x1="72317" y1="75244" x2="12195" y2="76220"/>
                        <a14:backgroundMark x1="12195" y1="76220" x2="48293" y2="74146"/>
                        <a14:backgroundMark x1="48293" y1="74146" x2="85122" y2="74024"/>
                        <a14:backgroundMark x1="8780" y1="73780" x2="94756" y2="72561"/>
                        <a14:backgroundMark x1="98049" y1="72195" x2="2439" y2="72561"/>
                        <a14:backgroundMark x1="19024" y1="67927" x2="91463" y2="691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451" b="26158"/>
          <a:stretch/>
        </p:blipFill>
        <p:spPr bwMode="auto">
          <a:xfrm>
            <a:off x="2020322" y="466726"/>
            <a:ext cx="6952203" cy="365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ẤM BUÔN BÁN, CẤM REUP" descr="School Cartoon Classroom, PNG, 1500x1500px, School, Architecture, Area,  Building, Cartoon Download Fre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0" r="100000">
                        <a14:foregroundMark x1="42927" y1="66707" x2="69390" y2="66707"/>
                        <a14:backgroundMark x1="71829" y1="83049" x2="15122" y2="77439"/>
                        <a14:backgroundMark x1="72317" y1="75244" x2="12195" y2="76220"/>
                        <a14:backgroundMark x1="12195" y1="76220" x2="48293" y2="74146"/>
                        <a14:backgroundMark x1="48293" y1="74146" x2="85122" y2="74024"/>
                        <a14:backgroundMark x1="8780" y1="73780" x2="94756" y2="72561"/>
                        <a14:backgroundMark x1="98049" y1="72195" x2="2439" y2="72561"/>
                        <a14:backgroundMark x1="19024" y1="67927" x2="91463" y2="691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451" b="26158"/>
          <a:stretch/>
        </p:blipFill>
        <p:spPr bwMode="auto">
          <a:xfrm>
            <a:off x="2020322" y="466726"/>
            <a:ext cx="6952203" cy="365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414016" y="134761"/>
            <a:ext cx="8503085" cy="125521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200" b="1" u="sng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 </a:t>
            </a:r>
            <a:r>
              <a:rPr lang="en-US" sz="3200" b="1" u="sng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4: </a:t>
            </a:r>
            <a:r>
              <a:rPr lang="en-US" sz="3200" b="1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 lấy nước lần cuối cùng trở về, cậu bé nhận được lợi ích gì?</a:t>
            </a:r>
            <a:endParaRPr lang="en-US" sz="32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31888" y="3279986"/>
            <a:ext cx="3512852" cy="111732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Cái giỏ đựng than đã sạch và biết lợi ích của việc đọc sách</a:t>
            </a:r>
            <a:endParaRPr lang="en-US" sz="21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949863" y="2292910"/>
            <a:ext cx="3512852" cy="67760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Cái giỏ đựng than vẫn còn bẩn.</a:t>
            </a:r>
            <a:endParaRPr lang="en-US" sz="21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994674" y="3316477"/>
            <a:ext cx="3512852" cy="111732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Ông tặng cho cậu quyển sách hay.</a:t>
            </a:r>
            <a:endParaRPr lang="en-US" sz="21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31888" y="2292910"/>
            <a:ext cx="3512852" cy="67760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Được ông khen ngợi</a:t>
            </a:r>
            <a:endParaRPr lang="en-US" sz="21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775829" y="2183221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991149" y="3805578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097951" y="2183222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3590280" y="3930745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63313" y="2417736"/>
            <a:ext cx="1766106" cy="1766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4258670"/>
            <a:ext cx="933450" cy="895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1598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355B467F-25A4-4177-B5D6-2F68DFFC1A43"/>
  <p:tag name="ISPRING_SCORM_RATE_SLIDES" val="1"/>
  <p:tag name="ISPRINGONLINEFOLDERID" val="0"/>
  <p:tag name="ISPRINGONLINEFOLDERPATH" val="内容列表"/>
  <p:tag name="ISPRINGCLOUDFOLDERID" val="0"/>
  <p:tag name="ISPRINGCLOUDFOLDERPATH" val="资源库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幼儿教育-18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NKNOELEADERBOARD" val="387515875"/>
</p:tagLst>
</file>

<file path=ppt/theme/theme1.xml><?xml version="1.0" encoding="utf-8"?>
<a:theme xmlns:a="http://schemas.openxmlformats.org/drawingml/2006/main" name="office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5xe31t3c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84</TotalTime>
  <Words>514</Words>
  <Application>Microsoft Office PowerPoint</Application>
  <PresentationFormat>On-screen Show (16:9)</PresentationFormat>
  <Paragraphs>59</Paragraphs>
  <Slides>20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Calibri Light</vt:lpstr>
      <vt:lpstr>Wingdings</vt:lpstr>
      <vt:lpstr>Tahoma</vt:lpstr>
      <vt:lpstr>Calibri</vt:lpstr>
      <vt:lpstr>微软雅黑</vt:lpstr>
      <vt:lpstr>Arial</vt:lpstr>
      <vt:lpstr>思源黑体 CN Light</vt:lpstr>
      <vt:lpstr>方正卡通简体</vt:lpstr>
      <vt:lpstr>Bungee Inline</vt:lpstr>
      <vt:lpstr>Coiny Cyrillic</vt:lpstr>
      <vt:lpstr>宋体</vt:lpstr>
      <vt:lpstr>UTM Avo</vt:lpstr>
      <vt:lpstr>office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</cp:lastModifiedBy>
  <cp:revision>26</cp:revision>
  <dcterms:created xsi:type="dcterms:W3CDTF">2021-10-13T06:17:00Z</dcterms:created>
  <dcterms:modified xsi:type="dcterms:W3CDTF">2022-08-25T13:50:47Z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2052-11.1.0.11045</vt:lpwstr>
  </property>
  <property fmtid="{D5CDD505-2E9C-101B-9397-08002B2CF9AE}" pid="3" name="ICV">
    <vt:lpwstr>ECF273F95DFE4FD2A91ADC13A38D74C8</vt:lpwstr>
  </property>
</Properties>
</file>