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8" r:id="rId4"/>
    <p:sldMasterId id="2147483711" r:id="rId5"/>
    <p:sldMasterId id="2147483743" r:id="rId6"/>
  </p:sldMasterIdLst>
  <p:notesMasterIdLst>
    <p:notesMasterId r:id="rId50"/>
  </p:notesMasterIdLst>
  <p:sldIdLst>
    <p:sldId id="256" r:id="rId7"/>
    <p:sldId id="281" r:id="rId8"/>
    <p:sldId id="311" r:id="rId9"/>
    <p:sldId id="312" r:id="rId10"/>
    <p:sldId id="313" r:id="rId11"/>
    <p:sldId id="314" r:id="rId12"/>
    <p:sldId id="315" r:id="rId13"/>
    <p:sldId id="316" r:id="rId14"/>
    <p:sldId id="328" r:id="rId15"/>
    <p:sldId id="260" r:id="rId16"/>
    <p:sldId id="268" r:id="rId17"/>
    <p:sldId id="266" r:id="rId18"/>
    <p:sldId id="293" r:id="rId19"/>
    <p:sldId id="294" r:id="rId20"/>
    <p:sldId id="275" r:id="rId21"/>
    <p:sldId id="276" r:id="rId22"/>
    <p:sldId id="295" r:id="rId23"/>
    <p:sldId id="277" r:id="rId24"/>
    <p:sldId id="274" r:id="rId25"/>
    <p:sldId id="301" r:id="rId26"/>
    <p:sldId id="282" r:id="rId27"/>
    <p:sldId id="283" r:id="rId28"/>
    <p:sldId id="284" r:id="rId29"/>
    <p:sldId id="285" r:id="rId30"/>
    <p:sldId id="302" r:id="rId31"/>
    <p:sldId id="306" r:id="rId32"/>
    <p:sldId id="307" r:id="rId33"/>
    <p:sldId id="308" r:id="rId34"/>
    <p:sldId id="287" r:id="rId35"/>
    <p:sldId id="292" r:id="rId36"/>
    <p:sldId id="288" r:id="rId37"/>
    <p:sldId id="258" r:id="rId38"/>
    <p:sldId id="318" r:id="rId39"/>
    <p:sldId id="309" r:id="rId40"/>
    <p:sldId id="320" r:id="rId41"/>
    <p:sldId id="322" r:id="rId42"/>
    <p:sldId id="323" r:id="rId43"/>
    <p:sldId id="319" r:id="rId44"/>
    <p:sldId id="324" r:id="rId45"/>
    <p:sldId id="325" r:id="rId46"/>
    <p:sldId id="326" r:id="rId47"/>
    <p:sldId id="327" r:id="rId48"/>
    <p:sldId id="329" r:id="rId49"/>
  </p:sldIdLst>
  <p:sldSz cx="12192000" cy="6858000"/>
  <p:notesSz cx="6858000" cy="9144000"/>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200"/>
    <a:srgbClr val="E56126"/>
    <a:srgbClr val="E61C21"/>
    <a:srgbClr val="B5315D"/>
    <a:srgbClr val="48261D"/>
    <a:srgbClr val="FF3300"/>
    <a:srgbClr val="E6E6E6"/>
    <a:srgbClr val="D1547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19" autoAdjust="0"/>
    <p:restoredTop sz="89818" autoAdjust="0"/>
  </p:normalViewPr>
  <p:slideViewPr>
    <p:cSldViewPr snapToGrid="0">
      <p:cViewPr>
        <p:scale>
          <a:sx n="50" d="100"/>
          <a:sy n="50" d="100"/>
        </p:scale>
        <p:origin x="-1056" y="-45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8BBC448-A61F-4D91-80F6-7FC504D453EB}" type="datetimeFigureOut">
              <a:rPr lang="en-US"/>
              <a:pPr>
                <a:defRPr/>
              </a:pPr>
              <a:t>12/11/2022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F5C60F9-7A51-4C15-B59D-9CDB4D134AD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B26533-074D-4664-BE07-A1904703F557}" type="slidenum">
              <a:rPr lang="en-US">
                <a:cs typeface="Arial" charset="0"/>
              </a:rPr>
              <a:pPr fontAlgn="base">
                <a:spcBef>
                  <a:spcPct val="0"/>
                </a:spcBef>
                <a:spcAft>
                  <a:spcPct val="0"/>
                </a:spcAft>
              </a:pPr>
              <a:t>8</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p:spPr>
      </p:sp>
      <p:sp>
        <p:nvSpPr>
          <p:cNvPr id="1320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0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567FDE-526C-427F-9997-5EDA075FB01F}" type="slidenum">
              <a:rPr lang="en-US">
                <a:cs typeface="Arial" charset="0"/>
              </a:rPr>
              <a:pPr fontAlgn="base">
                <a:spcBef>
                  <a:spcPct val="0"/>
                </a:spcBef>
                <a:spcAft>
                  <a:spcPct val="0"/>
                </a:spcAft>
              </a:pPr>
              <a:t>10</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FC3FEB-0567-467C-88D8-4D03482D9A72}" type="slidenum">
              <a:rPr lang="en-US">
                <a:cs typeface="Arial" charset="0"/>
              </a:rPr>
              <a:pPr fontAlgn="base">
                <a:spcBef>
                  <a:spcPct val="0"/>
                </a:spcBef>
                <a:spcAft>
                  <a:spcPct val="0"/>
                </a:spcAft>
              </a:pPr>
              <a:t>12</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p:spPr>
      </p:sp>
      <p:sp>
        <p:nvSpPr>
          <p:cNvPr id="137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43AC1C-BBF2-4F9A-835A-D6A7A5FBF545}" type="slidenum">
              <a:rPr lang="en-US">
                <a:solidFill>
                  <a:srgbClr val="000000"/>
                </a:solidFill>
                <a:cs typeface="Arial" charset="0"/>
              </a:rPr>
              <a:pPr fontAlgn="base">
                <a:spcBef>
                  <a:spcPct val="0"/>
                </a:spcBef>
                <a:spcAft>
                  <a:spcPct val="0"/>
                </a:spcAft>
              </a:pPr>
              <a:t>13</a:t>
            </a:fld>
            <a:endParaRPr lang="en-US">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D0F586-96A4-4209-96B1-7082F7705718}" type="slidenum">
              <a:rPr lang="en-US">
                <a:solidFill>
                  <a:srgbClr val="000000"/>
                </a:solidFill>
                <a:cs typeface="Arial" charset="0"/>
              </a:rPr>
              <a:pPr fontAlgn="base">
                <a:spcBef>
                  <a:spcPct val="0"/>
                </a:spcBef>
                <a:spcAft>
                  <a:spcPct val="0"/>
                </a:spcAft>
              </a:pPr>
              <a:t>14</a:t>
            </a:fld>
            <a:endParaRPr lang="en-US">
              <a:solidFill>
                <a:srgbClr val="000000"/>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p:spPr>
      </p:sp>
      <p:sp>
        <p:nvSpPr>
          <p:cNvPr id="146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4467F9-5A00-4083-A0D5-2F1090897A4E}" type="slidenum">
              <a:rPr lang="en-US">
                <a:solidFill>
                  <a:srgbClr val="000000"/>
                </a:solidFill>
                <a:cs typeface="Arial" charset="0"/>
              </a:rPr>
              <a:pPr fontAlgn="base">
                <a:spcBef>
                  <a:spcPct val="0"/>
                </a:spcBef>
                <a:spcAft>
                  <a:spcPct val="0"/>
                </a:spcAft>
              </a:pPr>
              <a:t>20</a:t>
            </a:fld>
            <a:endParaRPr lang="en-US">
              <a:solidFill>
                <a:srgbClr val="000000"/>
              </a:solidFill>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幻灯片图像占位符 1"/>
          <p:cNvSpPr>
            <a:spLocks noGrp="1" noRot="1" noChangeAspect="1"/>
          </p:cNvSpPr>
          <p:nvPr>
            <p:ph type="sldImg"/>
          </p:nvPr>
        </p:nvSpPr>
        <p:spPr bwMode="auto">
          <a:noFill/>
          <a:ln>
            <a:solidFill>
              <a:srgbClr val="000000"/>
            </a:solidFill>
            <a:miter lim="800000"/>
            <a:headEnd/>
            <a:tailEnd/>
          </a:ln>
        </p:spPr>
      </p:sp>
      <p:sp>
        <p:nvSpPr>
          <p:cNvPr id="16077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cs typeface="等线"/>
            </a:endParaRPr>
          </a:p>
        </p:txBody>
      </p:sp>
      <p:sp>
        <p:nvSpPr>
          <p:cNvPr id="16077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B271F3-B690-4265-81E5-88791F4443E7}" type="slidenum">
              <a:rPr lang="zh-CN" altLang="en-US">
                <a:solidFill>
                  <a:srgbClr val="000000"/>
                </a:solidFill>
                <a:latin typeface="等线"/>
                <a:cs typeface="等线"/>
              </a:rPr>
              <a:pPr fontAlgn="base">
                <a:spcBef>
                  <a:spcPct val="0"/>
                </a:spcBef>
                <a:spcAft>
                  <a:spcPct val="0"/>
                </a:spcAft>
              </a:pPr>
              <a:t>33</a:t>
            </a:fld>
            <a:endParaRPr lang="zh-CN" altLang="en-US">
              <a:solidFill>
                <a:srgbClr val="000000"/>
              </a:solidFill>
              <a:latin typeface="等线"/>
              <a:cs typeface="等线"/>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3CEF6CF-1CCB-4538-8AD3-3A5BC6EDEC09}" type="datetimeFigureOut">
              <a:rPr lang="en-US"/>
              <a:pPr>
                <a:defRPr/>
              </a:pPr>
              <a:t>12/11/2022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6F4C77-5226-490D-8899-69300C03A8B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C65F6B02-E22D-4AE6-9E45-D88D9B233659}" type="datetimeFigureOut">
              <a:rPr lang="en-US"/>
              <a:pPr>
                <a:defRPr/>
              </a:pPr>
              <a:t>12/11/2022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5B99E8-320E-4A73-B56B-2D23B5B6F8D2}"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6DECC3DC-C9F3-47C5-A142-652D9A77427E}"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103D415E-F8B5-40AC-8ACC-3FD257E89B60}" type="slidenum">
              <a:rPr lang="zh-CN" altLang="en-US"/>
              <a:pPr>
                <a:defRPr/>
              </a:pPr>
              <a:t>‹#›</a:t>
            </a:fld>
            <a:endParaRPr lang="zh-CN" alt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92894F79-DFAC-473B-99BB-C5ACCEC62D33}"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F2CBC472-14BE-4C64-A775-F1F71A955F3B}" type="slidenum">
              <a:rPr lang="zh-CN" altLang="en-US"/>
              <a:pPr>
                <a:defRPr/>
              </a:pPr>
              <a:t>‹#›</a:t>
            </a:fld>
            <a:endParaRPr lang="zh-CN" alt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F452D09E-AB32-45E4-98C0-AC12D168A23F}" type="datetimeFigureOut">
              <a:rPr lang="zh-CN" altLang="en-US"/>
              <a:pPr>
                <a:defRPr/>
              </a:pPr>
              <a:t>2022/11/12</a:t>
            </a:fld>
            <a:endParaRPr lang="zh-CN" altLang="en-US" dirty="0"/>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5C7EB9E5-7136-4E3A-9556-C10AFEA55E9A}" type="slidenum">
              <a:rPr lang="zh-CN" altLang="en-US"/>
              <a:pPr>
                <a:defRPr/>
              </a:pPr>
              <a:t>‹#›</a:t>
            </a:fld>
            <a:endParaRPr lang="zh-CN" alt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p:cNvSpPr>
          <p:nvPr>
            <p:ph type="dt" sz="half" idx="10"/>
          </p:nvPr>
        </p:nvSpPr>
        <p:spPr/>
        <p:txBody>
          <a:bodyPr/>
          <a:lstStyle>
            <a:lvl1pPr>
              <a:defRPr/>
            </a:lvl1pPr>
          </a:lstStyle>
          <a:p>
            <a:pPr>
              <a:defRPr/>
            </a:pPr>
            <a:fld id="{235A76E8-4D57-4C38-A39B-7356C8F05381}" type="datetimeFigureOut">
              <a:rPr lang="zh-CN" altLang="en-US"/>
              <a:pPr>
                <a:defRPr/>
              </a:pPr>
              <a:t>2022/11/12</a:t>
            </a:fld>
            <a:endParaRPr lang="zh-CN" altLang="en-US" dirty="0"/>
          </a:p>
        </p:txBody>
      </p:sp>
      <p:sp>
        <p:nvSpPr>
          <p:cNvPr id="8"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extLst>
          </p:cNvPr>
          <p:cNvSpPr>
            <a:spLocks noGrp="1"/>
          </p:cNvSpPr>
          <p:nvPr>
            <p:ph type="sldNum" sz="quarter" idx="12"/>
          </p:nvPr>
        </p:nvSpPr>
        <p:spPr/>
        <p:txBody>
          <a:bodyPr/>
          <a:lstStyle>
            <a:lvl1pPr>
              <a:defRPr/>
            </a:lvl1pPr>
          </a:lstStyle>
          <a:p>
            <a:pPr>
              <a:defRPr/>
            </a:pPr>
            <a:fld id="{695D68FF-E625-47BB-AF6C-99FB85A1FDB6}" type="slidenum">
              <a:rPr lang="zh-CN" altLang="en-US"/>
              <a:pPr>
                <a:defRPr/>
              </a:pPr>
              <a:t>‹#›</a:t>
            </a:fld>
            <a:endParaRPr lang="zh-CN" alt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p:cNvSpPr>
          <p:nvPr>
            <p:ph type="dt" sz="half" idx="10"/>
          </p:nvPr>
        </p:nvSpPr>
        <p:spPr/>
        <p:txBody>
          <a:bodyPr/>
          <a:lstStyle>
            <a:lvl1pPr>
              <a:defRPr/>
            </a:lvl1pPr>
          </a:lstStyle>
          <a:p>
            <a:pPr>
              <a:defRPr/>
            </a:pPr>
            <a:fld id="{C9EBBA97-1124-4BB0-B294-061F0DD706D8}" type="datetimeFigureOut">
              <a:rPr lang="zh-CN" altLang="en-US"/>
              <a:pPr>
                <a:defRPr/>
              </a:pPr>
              <a:t>2022/11/12</a:t>
            </a:fld>
            <a:endParaRPr lang="zh-CN" altLang="en-US" dirty="0"/>
          </a:p>
        </p:txBody>
      </p:sp>
      <p:sp>
        <p:nvSpPr>
          <p:cNvPr id="4"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extLst>
          </p:cNvPr>
          <p:cNvSpPr>
            <a:spLocks noGrp="1"/>
          </p:cNvSpPr>
          <p:nvPr>
            <p:ph type="sldNum" sz="quarter" idx="12"/>
          </p:nvPr>
        </p:nvSpPr>
        <p:spPr/>
        <p:txBody>
          <a:bodyPr/>
          <a:lstStyle>
            <a:lvl1pPr>
              <a:defRPr/>
            </a:lvl1pPr>
          </a:lstStyle>
          <a:p>
            <a:pPr>
              <a:defRPr/>
            </a:pPr>
            <a:fld id="{34992B49-B909-4D44-96BC-3E7C1D897FFB}" type="slidenum">
              <a:rPr lang="zh-CN" altLang="en-US"/>
              <a:pPr>
                <a:defRPr/>
              </a:pPr>
              <a:t>‹#›</a:t>
            </a:fld>
            <a:endParaRPr lang="zh-CN" alt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903F9ED0-EC05-4464-AD20-198C8AE55D5F}" type="datetimeFigureOut">
              <a:rPr lang="zh-CN" altLang="en-US"/>
              <a:pPr>
                <a:defRPr/>
              </a:pPr>
              <a:t>2022/11/12</a:t>
            </a:fld>
            <a:endParaRPr lang="zh-CN" altLang="en-US" dirty="0"/>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A788443A-D09D-4F80-80AE-9D0B0D512DB4}" type="slidenum">
              <a:rPr lang="zh-CN" altLang="en-US"/>
              <a:pPr>
                <a:defRPr/>
              </a:pPr>
              <a:t>‹#›</a:t>
            </a:fld>
            <a:endParaRPr lang="zh-CN" alt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8FAD3268-52ED-4456-A6A7-D3F4A3E49EC8}" type="datetimeFigureOut">
              <a:rPr lang="zh-CN" altLang="en-US"/>
              <a:pPr>
                <a:defRPr/>
              </a:pPr>
              <a:t>2022/11/12</a:t>
            </a:fld>
            <a:endParaRPr lang="zh-CN" altLang="en-US" dirty="0"/>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9B7624CD-6E0D-4B9A-A400-5945FAA840A6}" type="slidenum">
              <a:rPr lang="zh-CN" altLang="en-US"/>
              <a:pPr>
                <a:defRPr/>
              </a:pPr>
              <a:t>‹#›</a:t>
            </a:fld>
            <a:endParaRPr lang="zh-CN" alt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FEB8646A-5B53-47B4-864B-E36053E010EB}" type="datetimeFigureOut">
              <a:rPr lang="zh-CN" altLang="en-US"/>
              <a:pPr>
                <a:defRPr/>
              </a:pPr>
              <a:t>2022/11/12</a:t>
            </a:fld>
            <a:endParaRPr lang="zh-CN" altLang="en-US" dirty="0"/>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47A34CDE-2402-478C-ACF9-A6989914416D}" type="slidenum">
              <a:rPr lang="zh-CN" altLang="en-US"/>
              <a:pPr>
                <a:defRPr/>
              </a:pPr>
              <a:t>‹#›</a:t>
            </a:fld>
            <a:endParaRPr lang="zh-CN" altLang="en-US"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E24FAEC7-1FEB-4F27-8ACD-6D456D4A5C3B}"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A39FF988-8C67-4B35-A743-80ABED224D2C}" type="slidenum">
              <a:rPr lang="zh-CN" altLang="en-US"/>
              <a:pPr>
                <a:defRPr/>
              </a:pPr>
              <a:t>‹#›</a:t>
            </a:fld>
            <a:endParaRPr lang="zh-CN" alt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41DDFB76-70DE-4BC2-9FD0-EDC118D04860}"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D55E97FE-A47C-4AF3-A8AB-1CF1320582D4}" type="slidenum">
              <a:rPr lang="zh-CN" altLang="en-US"/>
              <a:pPr>
                <a:defRPr/>
              </a:pPr>
              <a:t>‹#›</a:t>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417BED28-0A1A-4BBD-B30A-9685B18C21BC}" type="datetimeFigureOut">
              <a:rPr lang="en-US"/>
              <a:pPr>
                <a:defRPr/>
              </a:pPr>
              <a:t>12/11/2022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1ED4AB-1C5E-4E50-9537-A59A5EAC6FC4}"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ACCC74-257D-413B-98AC-3318B4E35E6F}" type="datetimeFigureOut">
              <a:rPr lang="en-US"/>
              <a:pPr>
                <a:defRPr/>
              </a:pPr>
              <a:t>12/11/2022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4DB342-AA93-4257-B7A2-3669E29C6F8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6246D5-A4A7-432F-B81A-A1DAC6875018}" type="datetimeFigureOut">
              <a:rPr lang="en-US"/>
              <a:pPr>
                <a:defRPr/>
              </a:pPr>
              <a:t>12/11/2022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C569EB-75B2-46C2-A1AF-B06F73525B2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101600" y="-90488"/>
            <a:ext cx="12614275" cy="7094538"/>
          </a:xfrm>
          <a:prstGeom prst="rect">
            <a:avLst/>
          </a:prstGeom>
          <a:noFill/>
          <a:ln w="9525">
            <a:noFill/>
            <a:miter lim="800000"/>
            <a:headEnd/>
            <a:tailEnd/>
          </a:ln>
        </p:spPr>
      </p:pic>
      <p:sp>
        <p:nvSpPr>
          <p:cNvPr id="5" name="Oval 7">
            <a:extLst>
              <a:ext uri="{FF2B5EF4-FFF2-40B4-BE49-F238E27FC236}"/>
            </a:extLst>
          </p:cNvPr>
          <p:cNvSpPr/>
          <p:nvPr userDrawn="1"/>
        </p:nvSpPr>
        <p:spPr>
          <a:xfrm>
            <a:off x="2628900" y="1930400"/>
            <a:ext cx="852488" cy="85248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0" fontAlgn="auto">
              <a:spcBef>
                <a:spcPts val="0"/>
              </a:spcBef>
              <a:spcAft>
                <a:spcPts val="0"/>
              </a:spcAft>
              <a:defRPr/>
            </a:pPr>
            <a:endParaRPr lang="en-US">
              <a:solidFill>
                <a:prstClr val="white"/>
              </a:solidFill>
            </a:endParaRPr>
          </a:p>
        </p:txBody>
      </p:sp>
      <p:sp>
        <p:nvSpPr>
          <p:cNvPr id="2" name="Title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Date Placeholder 3">
            <a:extLst>
              <a:ext uri="{FF2B5EF4-FFF2-40B4-BE49-F238E27FC236}"/>
            </a:extLst>
          </p:cNvPr>
          <p:cNvSpPr>
            <a:spLocks noGrp="1"/>
          </p:cNvSpPr>
          <p:nvPr>
            <p:ph type="dt" sz="half" idx="10"/>
          </p:nvPr>
        </p:nvSpPr>
        <p:spPr/>
        <p:txBody>
          <a:bodyPr/>
          <a:lstStyle>
            <a:lvl1pPr>
              <a:defRPr/>
            </a:lvl1pPr>
          </a:lstStyle>
          <a:p>
            <a:fld id="{8CF1A601-2BE3-4EA6-80D3-B9595ABA1014}" type="datetimeFigureOut">
              <a:rPr lang="en-US"/>
              <a:pPr/>
              <a:t>12/11/2022</a:t>
            </a:fld>
            <a:endParaRPr lang="en-US"/>
          </a:p>
        </p:txBody>
      </p:sp>
      <p:sp>
        <p:nvSpPr>
          <p:cNvPr id="7"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extLst>
          </p:cNvPr>
          <p:cNvSpPr>
            <a:spLocks noGrp="1"/>
          </p:cNvSpPr>
          <p:nvPr>
            <p:ph type="sldNum" sz="quarter" idx="12"/>
          </p:nvPr>
        </p:nvSpPr>
        <p:spPr/>
        <p:txBody>
          <a:bodyPr/>
          <a:lstStyle>
            <a:lvl1pPr>
              <a:defRPr/>
            </a:lvl1pPr>
          </a:lstStyle>
          <a:p>
            <a:fld id="{BE1ADE6C-CAA1-4120-859C-5029F3EFB9A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12185650" cy="6858000"/>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4ABC5765-EE30-4F3B-B515-C1B94659350F}" type="datetimeFigureOut">
              <a:rPr lang="en-US"/>
              <a:pPr/>
              <a:t>12/11/2022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E5314B3E-2B06-41BA-9B89-6744CC84227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0468EE9C-2FD4-4176-802E-D55A572CFED7}" type="datetimeFigureOut">
              <a:rPr lang="en-US"/>
              <a:pPr/>
              <a:t>12/11/2022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8D33FC4B-B617-456B-87B2-81060BCA2CCE}"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12192000" cy="6864350"/>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495CBA4A-4190-4E4E-A662-396299F19D6D}" type="datetimeFigureOut">
              <a:rPr lang="en-US"/>
              <a:pPr/>
              <a:t>12/11/2022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055B59CB-9100-4794-B861-CCC0B533DAD6}"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extLst>
          </p:cNvPr>
          <p:cNvSpPr>
            <a:spLocks noGrp="1"/>
          </p:cNvSpPr>
          <p:nvPr>
            <p:ph type="dt" sz="half" idx="10"/>
          </p:nvPr>
        </p:nvSpPr>
        <p:spPr/>
        <p:txBody>
          <a:bodyPr/>
          <a:lstStyle>
            <a:lvl1pPr>
              <a:defRPr/>
            </a:lvl1pPr>
          </a:lstStyle>
          <a:p>
            <a:fld id="{5FBEE2E0-0BC3-4EE8-9EFE-7D6BF997AF57}" type="datetimeFigureOut">
              <a:rPr lang="en-US"/>
              <a:pPr/>
              <a:t>12/11/2022</a:t>
            </a:fld>
            <a:endParaRPr lang="en-US"/>
          </a:p>
        </p:txBody>
      </p:sp>
      <p:sp>
        <p:nvSpPr>
          <p:cNvPr id="4" name="Footer Placeholder 3">
            <a:extLst>
              <a:ext uri="{FF2B5EF4-FFF2-40B4-BE49-F238E27FC236}"/>
            </a:extLst>
          </p:cNvPr>
          <p:cNvSpPr>
            <a:spLocks noGrp="1"/>
          </p:cNvSpPr>
          <p:nvPr>
            <p:ph type="ftr" sz="quarter" idx="11"/>
          </p:nvPr>
        </p:nvSpPr>
        <p:spPr/>
        <p:txBody>
          <a:bodyPr/>
          <a:lstStyle>
            <a:lvl1pPr>
              <a:defRPr/>
            </a:lvl1pPr>
          </a:lstStyle>
          <a:p>
            <a:endParaRPr lang="en-US"/>
          </a:p>
        </p:txBody>
      </p:sp>
      <p:sp>
        <p:nvSpPr>
          <p:cNvPr id="5" name="Slide Number Placeholder 4">
            <a:extLst>
              <a:ext uri="{FF2B5EF4-FFF2-40B4-BE49-F238E27FC236}"/>
            </a:extLst>
          </p:cNvPr>
          <p:cNvSpPr>
            <a:spLocks noGrp="1"/>
          </p:cNvSpPr>
          <p:nvPr>
            <p:ph type="sldNum" sz="quarter" idx="12"/>
          </p:nvPr>
        </p:nvSpPr>
        <p:spPr/>
        <p:txBody>
          <a:bodyPr/>
          <a:lstStyle>
            <a:lvl1pPr>
              <a:defRPr/>
            </a:lvl1pPr>
          </a:lstStyle>
          <a:p>
            <a:fld id="{CE59111D-4268-4F38-A3FE-73A20ECD2AC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88BA14-B7A3-49E4-8F0C-E6A469E0C5FD}" type="datetimeFigureOut">
              <a:rPr lang="en-US"/>
              <a:pPr>
                <a:defRPr/>
              </a:pPr>
              <a:t>12/11/2022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105D02-982E-497D-BC2F-2CCFD051EF9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3" name="Date Placeholder 1">
            <a:extLst>
              <a:ext uri="{FF2B5EF4-FFF2-40B4-BE49-F238E27FC236}"/>
            </a:extLst>
          </p:cNvPr>
          <p:cNvSpPr>
            <a:spLocks noGrp="1"/>
          </p:cNvSpPr>
          <p:nvPr>
            <p:ph type="dt" sz="half" idx="10"/>
          </p:nvPr>
        </p:nvSpPr>
        <p:spPr/>
        <p:txBody>
          <a:bodyPr/>
          <a:lstStyle>
            <a:lvl1pPr>
              <a:defRPr/>
            </a:lvl1pPr>
          </a:lstStyle>
          <a:p>
            <a:fld id="{7AF1C16C-4DDD-4C54-938E-F29F37B87FE2}" type="datetimeFigureOut">
              <a:rPr lang="en-US"/>
              <a:pPr/>
              <a:t>12/11/2022</a:t>
            </a:fld>
            <a:endParaRPr lang="en-US"/>
          </a:p>
        </p:txBody>
      </p:sp>
      <p:sp>
        <p:nvSpPr>
          <p:cNvPr id="4" name="Footer Placeholder 2">
            <a:extLst>
              <a:ext uri="{FF2B5EF4-FFF2-40B4-BE49-F238E27FC236}"/>
            </a:extLst>
          </p:cNvPr>
          <p:cNvSpPr>
            <a:spLocks noGrp="1"/>
          </p:cNvSpPr>
          <p:nvPr>
            <p:ph type="ftr" sz="quarter" idx="11"/>
          </p:nvPr>
        </p:nvSpPr>
        <p:spPr/>
        <p:txBody>
          <a:bodyPr/>
          <a:lstStyle>
            <a:lvl1pPr>
              <a:defRPr/>
            </a:lvl1pPr>
          </a:lstStyle>
          <a:p>
            <a:endParaRPr lang="en-US"/>
          </a:p>
        </p:txBody>
      </p:sp>
      <p:sp>
        <p:nvSpPr>
          <p:cNvPr id="5" name="Slide Number Placeholder 3">
            <a:extLst>
              <a:ext uri="{FF2B5EF4-FFF2-40B4-BE49-F238E27FC236}"/>
            </a:extLst>
          </p:cNvPr>
          <p:cNvSpPr>
            <a:spLocks noGrp="1"/>
          </p:cNvSpPr>
          <p:nvPr>
            <p:ph type="sldNum" sz="quarter" idx="12"/>
          </p:nvPr>
        </p:nvSpPr>
        <p:spPr/>
        <p:txBody>
          <a:bodyPr/>
          <a:lstStyle>
            <a:lvl1pPr>
              <a:defRPr/>
            </a:lvl1pPr>
          </a:lstStyle>
          <a:p>
            <a:fld id="{3F236171-E7E7-462D-BA46-BF6EA858899A}"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Date Placeholder 4">
            <a:extLst>
              <a:ext uri="{FF2B5EF4-FFF2-40B4-BE49-F238E27FC236}"/>
            </a:extLst>
          </p:cNvPr>
          <p:cNvSpPr>
            <a:spLocks noGrp="1"/>
          </p:cNvSpPr>
          <p:nvPr>
            <p:ph type="dt" sz="half" idx="10"/>
          </p:nvPr>
        </p:nvSpPr>
        <p:spPr/>
        <p:txBody>
          <a:bodyPr/>
          <a:lstStyle>
            <a:lvl1pPr>
              <a:defRPr/>
            </a:lvl1pPr>
          </a:lstStyle>
          <a:p>
            <a:fld id="{2E1B97AC-98BE-42D1-BD4A-02774E9BB783}" type="datetimeFigureOut">
              <a:rPr lang="en-US"/>
              <a:pPr/>
              <a:t>12/11/2022</a:t>
            </a:fld>
            <a:endParaRPr lang="en-US"/>
          </a:p>
        </p:txBody>
      </p:sp>
      <p:sp>
        <p:nvSpPr>
          <p:cNvPr id="7" name="Footer Placeholder 5">
            <a:extLst>
              <a:ext uri="{FF2B5EF4-FFF2-40B4-BE49-F238E27FC236}"/>
            </a:extLst>
          </p:cNvPr>
          <p:cNvSpPr>
            <a:spLocks noGrp="1"/>
          </p:cNvSpPr>
          <p:nvPr>
            <p:ph type="ftr" sz="quarter" idx="11"/>
          </p:nvPr>
        </p:nvSpPr>
        <p:spPr/>
        <p:txBody>
          <a:bodyPr/>
          <a:lstStyle>
            <a:lvl1pPr>
              <a:defRPr/>
            </a:lvl1pPr>
          </a:lstStyle>
          <a:p>
            <a:endParaRPr lang="en-US"/>
          </a:p>
        </p:txBody>
      </p:sp>
      <p:sp>
        <p:nvSpPr>
          <p:cNvPr id="8" name="Slide Number Placeholder 6">
            <a:extLst>
              <a:ext uri="{FF2B5EF4-FFF2-40B4-BE49-F238E27FC236}"/>
            </a:extLst>
          </p:cNvPr>
          <p:cNvSpPr>
            <a:spLocks noGrp="1"/>
          </p:cNvSpPr>
          <p:nvPr>
            <p:ph type="sldNum" sz="quarter" idx="12"/>
          </p:nvPr>
        </p:nvSpPr>
        <p:spPr/>
        <p:txBody>
          <a:bodyPr/>
          <a:lstStyle>
            <a:lvl1pPr>
              <a:defRPr/>
            </a:lvl1pPr>
          </a:lstStyle>
          <a:p>
            <a:fld id="{DD2F9F61-90AE-4ECF-A366-5DCB0FE297F3}"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extLst>
          </p:cNvPr>
          <p:cNvSpPr>
            <a:spLocks noGrp="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a:extLst>
              <a:ext uri="{FF2B5EF4-FFF2-40B4-BE49-F238E27FC236}"/>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Date Placeholder 4">
            <a:extLst>
              <a:ext uri="{FF2B5EF4-FFF2-40B4-BE49-F238E27FC236}"/>
            </a:extLst>
          </p:cNvPr>
          <p:cNvSpPr>
            <a:spLocks noGrp="1"/>
          </p:cNvSpPr>
          <p:nvPr>
            <p:ph type="dt" sz="half" idx="10"/>
          </p:nvPr>
        </p:nvSpPr>
        <p:spPr/>
        <p:txBody>
          <a:bodyPr/>
          <a:lstStyle>
            <a:lvl1pPr>
              <a:defRPr/>
            </a:lvl1pPr>
          </a:lstStyle>
          <a:p>
            <a:fld id="{56465922-EE0B-417E-A8F7-46D7902D5798}" type="datetimeFigureOut">
              <a:rPr lang="en-US"/>
              <a:pPr/>
              <a:t>12/11/2022</a:t>
            </a:fld>
            <a:endParaRPr lang="en-US"/>
          </a:p>
        </p:txBody>
      </p:sp>
      <p:sp>
        <p:nvSpPr>
          <p:cNvPr id="7" name="Footer Placeholder 5">
            <a:extLst>
              <a:ext uri="{FF2B5EF4-FFF2-40B4-BE49-F238E27FC236}"/>
            </a:extLst>
          </p:cNvPr>
          <p:cNvSpPr>
            <a:spLocks noGrp="1"/>
          </p:cNvSpPr>
          <p:nvPr>
            <p:ph type="ftr" sz="quarter" idx="11"/>
          </p:nvPr>
        </p:nvSpPr>
        <p:spPr/>
        <p:txBody>
          <a:bodyPr/>
          <a:lstStyle>
            <a:lvl1pPr>
              <a:defRPr/>
            </a:lvl1pPr>
          </a:lstStyle>
          <a:p>
            <a:endParaRPr lang="en-US"/>
          </a:p>
        </p:txBody>
      </p:sp>
      <p:sp>
        <p:nvSpPr>
          <p:cNvPr id="8" name="Slide Number Placeholder 6">
            <a:extLst>
              <a:ext uri="{FF2B5EF4-FFF2-40B4-BE49-F238E27FC236}"/>
            </a:extLst>
          </p:cNvPr>
          <p:cNvSpPr>
            <a:spLocks noGrp="1"/>
          </p:cNvSpPr>
          <p:nvPr>
            <p:ph type="sldNum" sz="quarter" idx="12"/>
          </p:nvPr>
        </p:nvSpPr>
        <p:spPr/>
        <p:txBody>
          <a:bodyPr/>
          <a:lstStyle>
            <a:lvl1pPr>
              <a:defRPr/>
            </a:lvl1pPr>
          </a:lstStyle>
          <a:p>
            <a:fld id="{6C34A8A3-E6B7-4949-9227-F227145E40BE}"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9E95AD10-6AA3-4EA7-BAEA-8947C1822DD0}" type="datetimeFigureOut">
              <a:rPr lang="en-US"/>
              <a:pPr/>
              <a:t>12/11/2022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A3441142-E539-460A-9EF0-3764059C3B6F}"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Vertical Title 1">
            <a:extLst>
              <a:ext uri="{FF2B5EF4-FFF2-40B4-BE49-F238E27FC236}"/>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4633638B-F9CB-42F4-9987-816ADF794521}" type="datetimeFigureOut">
              <a:rPr lang="en-US"/>
              <a:pPr/>
              <a:t>12/11/2022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09205C78-D336-420F-B6CE-83518F020BD6}"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extLst>
          </p:cNvPr>
          <p:cNvSpPr>
            <a:spLocks noGrp="1"/>
          </p:cNvSpPr>
          <p:nvPr>
            <p:ph type="dt" sz="half" idx="10"/>
          </p:nvPr>
        </p:nvSpPr>
        <p:spPr/>
        <p:txBody>
          <a:bodyPr/>
          <a:lstStyle>
            <a:lvl1pPr>
              <a:defRPr/>
            </a:lvl1pPr>
          </a:lstStyle>
          <a:p>
            <a:fld id="{F7B10EB7-85E6-4335-83A5-B8D3765A2E6A}" type="datetimeFigureOut">
              <a:rPr lang="en-US"/>
              <a:pPr/>
              <a:t>12/11/2022</a:t>
            </a:fld>
            <a:endParaRPr lang="en-US"/>
          </a:p>
        </p:txBody>
      </p:sp>
      <p:sp>
        <p:nvSpPr>
          <p:cNvPr id="9" name="Footer Placeholder 7">
            <a:extLst>
              <a:ext uri="{FF2B5EF4-FFF2-40B4-BE49-F238E27FC236}"/>
            </a:extLst>
          </p:cNvPr>
          <p:cNvSpPr>
            <a:spLocks noGrp="1"/>
          </p:cNvSpPr>
          <p:nvPr>
            <p:ph type="ftr" sz="quarter" idx="11"/>
          </p:nvPr>
        </p:nvSpPr>
        <p:spPr/>
        <p:txBody>
          <a:bodyPr/>
          <a:lstStyle>
            <a:lvl1pPr>
              <a:defRPr/>
            </a:lvl1pPr>
          </a:lstStyle>
          <a:p>
            <a:endParaRPr lang="en-US"/>
          </a:p>
        </p:txBody>
      </p:sp>
      <p:sp>
        <p:nvSpPr>
          <p:cNvPr id="10" name="Slide Number Placeholder 8">
            <a:extLst>
              <a:ext uri="{FF2B5EF4-FFF2-40B4-BE49-F238E27FC236}"/>
            </a:extLst>
          </p:cNvPr>
          <p:cNvSpPr>
            <a:spLocks noGrp="1"/>
          </p:cNvSpPr>
          <p:nvPr>
            <p:ph type="sldNum" sz="quarter" idx="12"/>
          </p:nvPr>
        </p:nvSpPr>
        <p:spPr/>
        <p:txBody>
          <a:bodyPr/>
          <a:lstStyle>
            <a:lvl1pPr>
              <a:defRPr/>
            </a:lvl1pPr>
          </a:lstStyle>
          <a:p>
            <a:fld id="{418712FB-7980-4606-AC9D-832FA44655E9}"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srcRect r="27110"/>
          <a:stretch>
            <a:fillRect/>
          </a:stretch>
        </p:blipFill>
        <p:spPr bwMode="auto">
          <a:xfrm>
            <a:off x="0" y="0"/>
            <a:ext cx="12192000" cy="6858000"/>
          </a:xfrm>
          <a:prstGeom prst="rect">
            <a:avLst/>
          </a:prstGeom>
          <a:noFill/>
          <a:ln w="9525">
            <a:noFill/>
            <a:miter lim="800000"/>
            <a:headEnd/>
            <a:tailEnd/>
          </a:ln>
        </p:spPr>
      </p:pic>
      <p:pic>
        <p:nvPicPr>
          <p:cNvPr id="3" name="图片 18"/>
          <p:cNvPicPr>
            <a:picLocks noChangeAspect="1"/>
          </p:cNvPicPr>
          <p:nvPr userDrawn="1"/>
        </p:nvPicPr>
        <p:blipFill>
          <a:blip r:embed="rId3"/>
          <a:srcRect/>
          <a:stretch>
            <a:fillRect/>
          </a:stretch>
        </p:blipFill>
        <p:spPr bwMode="auto">
          <a:xfrm>
            <a:off x="0" y="4611688"/>
            <a:ext cx="12192000" cy="2246312"/>
          </a:xfrm>
          <a:prstGeom prst="rect">
            <a:avLst/>
          </a:prstGeom>
          <a:noFill/>
          <a:ln w="9525">
            <a:noFill/>
            <a:miter lim="800000"/>
            <a:headEnd/>
            <a:tailEnd/>
          </a:ln>
        </p:spPr>
      </p:pic>
    </p:spTree>
  </p:cSld>
  <p:clrMapOvr>
    <a:masterClrMapping/>
  </p:clrMapOvr>
  <p:transition spd="slow" advTm="1000">
    <p:blinds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3E395187-4053-4992-A6E3-6DBB473C6EB0}" type="datetimeFigureOut">
              <a:rPr lang="en-US"/>
              <a:pPr>
                <a:defRPr/>
              </a:pPr>
              <a:t>12/11/2022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DBEDF6-AF1E-47C1-BB05-DFF6D5FCAA2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101600" y="-90488"/>
            <a:ext cx="12614275" cy="7094538"/>
          </a:xfrm>
          <a:prstGeom prst="rect">
            <a:avLst/>
          </a:prstGeom>
          <a:noFill/>
          <a:ln w="9525">
            <a:noFill/>
            <a:miter lim="800000"/>
            <a:headEnd/>
            <a:tailEnd/>
          </a:ln>
        </p:spPr>
      </p:pic>
      <p:sp>
        <p:nvSpPr>
          <p:cNvPr id="5" name="Oval 7">
            <a:extLst>
              <a:ext uri="{FF2B5EF4-FFF2-40B4-BE49-F238E27FC236}"/>
            </a:extLst>
          </p:cNvPr>
          <p:cNvSpPr/>
          <p:nvPr userDrawn="1"/>
        </p:nvSpPr>
        <p:spPr>
          <a:xfrm>
            <a:off x="2628900" y="1930400"/>
            <a:ext cx="852488" cy="85248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10" fontAlgn="auto">
              <a:spcBef>
                <a:spcPts val="0"/>
              </a:spcBef>
              <a:spcAft>
                <a:spcPts val="0"/>
              </a:spcAft>
              <a:defRPr/>
            </a:pPr>
            <a:endParaRPr lang="en-US">
              <a:solidFill>
                <a:prstClr val="white"/>
              </a:solidFill>
            </a:endParaRPr>
          </a:p>
        </p:txBody>
      </p:sp>
      <p:sp>
        <p:nvSpPr>
          <p:cNvPr id="2" name="Title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Date Placeholder 3">
            <a:extLst>
              <a:ext uri="{FF2B5EF4-FFF2-40B4-BE49-F238E27FC236}"/>
            </a:extLst>
          </p:cNvPr>
          <p:cNvSpPr>
            <a:spLocks noGrp="1"/>
          </p:cNvSpPr>
          <p:nvPr>
            <p:ph type="dt" sz="half" idx="10"/>
          </p:nvPr>
        </p:nvSpPr>
        <p:spPr/>
        <p:txBody>
          <a:bodyPr/>
          <a:lstStyle>
            <a:lvl1pPr>
              <a:defRPr/>
            </a:lvl1pPr>
          </a:lstStyle>
          <a:p>
            <a:fld id="{B4677F62-C8D5-43A8-B7B7-BA20948E7095}" type="datetimeFigureOut">
              <a:rPr lang="en-US"/>
              <a:pPr/>
              <a:t>12/11/2022</a:t>
            </a:fld>
            <a:endParaRPr lang="en-US"/>
          </a:p>
        </p:txBody>
      </p:sp>
      <p:sp>
        <p:nvSpPr>
          <p:cNvPr id="7"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extLst>
          </p:cNvPr>
          <p:cNvSpPr>
            <a:spLocks noGrp="1"/>
          </p:cNvSpPr>
          <p:nvPr>
            <p:ph type="sldNum" sz="quarter" idx="12"/>
          </p:nvPr>
        </p:nvSpPr>
        <p:spPr/>
        <p:txBody>
          <a:bodyPr/>
          <a:lstStyle>
            <a:lvl1pPr>
              <a:defRPr/>
            </a:lvl1pPr>
          </a:lstStyle>
          <a:p>
            <a:fld id="{165AB229-BA58-4571-A9EB-6CF48052DB8F}"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12185650" cy="6858000"/>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2D1D2D28-F321-46B9-949B-7F7D65AB50E6}" type="datetimeFigureOut">
              <a:rPr lang="en-US"/>
              <a:pPr/>
              <a:t>12/11/2022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A9C6057C-AC8D-4C9A-B247-7ECA582DC33F}"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4A7FF7D1-B5CE-470B-A9EC-2F7357D693B7}" type="datetimeFigureOut">
              <a:rPr lang="en-US"/>
              <a:pPr/>
              <a:t>12/11/2022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F9E5F430-A53D-41D5-A2D1-ED2CCD7910D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F81C07D-B35D-4ED0-B399-C04293385705}" type="datetimeFigureOut">
              <a:rPr lang="en-US"/>
              <a:pPr>
                <a:defRPr/>
              </a:pPr>
              <a:t>12/11/2022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BC2246-E6F4-404F-B217-BFFA9F7F3D24}"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12192000" cy="6864350"/>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281BA75A-B78E-441C-8E2C-511AB1AB749D}" type="datetimeFigureOut">
              <a:rPr lang="en-US"/>
              <a:pPr/>
              <a:t>12/11/2022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9254BF45-1AC9-4B22-82A8-7A3A8551A01D}"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extLst>
          </p:cNvPr>
          <p:cNvSpPr>
            <a:spLocks noGrp="1"/>
          </p:cNvSpPr>
          <p:nvPr>
            <p:ph type="dt" sz="half" idx="10"/>
          </p:nvPr>
        </p:nvSpPr>
        <p:spPr/>
        <p:txBody>
          <a:bodyPr/>
          <a:lstStyle>
            <a:lvl1pPr>
              <a:defRPr/>
            </a:lvl1pPr>
          </a:lstStyle>
          <a:p>
            <a:fld id="{62D8FE0C-5593-49C8-A616-00C6989BAD92}" type="datetimeFigureOut">
              <a:rPr lang="en-US"/>
              <a:pPr/>
              <a:t>12/11/2022</a:t>
            </a:fld>
            <a:endParaRPr lang="en-US"/>
          </a:p>
        </p:txBody>
      </p:sp>
      <p:sp>
        <p:nvSpPr>
          <p:cNvPr id="4" name="Footer Placeholder 3">
            <a:extLst>
              <a:ext uri="{FF2B5EF4-FFF2-40B4-BE49-F238E27FC236}"/>
            </a:extLst>
          </p:cNvPr>
          <p:cNvSpPr>
            <a:spLocks noGrp="1"/>
          </p:cNvSpPr>
          <p:nvPr>
            <p:ph type="ftr" sz="quarter" idx="11"/>
          </p:nvPr>
        </p:nvSpPr>
        <p:spPr/>
        <p:txBody>
          <a:bodyPr/>
          <a:lstStyle>
            <a:lvl1pPr>
              <a:defRPr/>
            </a:lvl1pPr>
          </a:lstStyle>
          <a:p>
            <a:endParaRPr lang="en-US"/>
          </a:p>
        </p:txBody>
      </p:sp>
      <p:sp>
        <p:nvSpPr>
          <p:cNvPr id="5" name="Slide Number Placeholder 4">
            <a:extLst>
              <a:ext uri="{FF2B5EF4-FFF2-40B4-BE49-F238E27FC236}"/>
            </a:extLst>
          </p:cNvPr>
          <p:cNvSpPr>
            <a:spLocks noGrp="1"/>
          </p:cNvSpPr>
          <p:nvPr>
            <p:ph type="sldNum" sz="quarter" idx="12"/>
          </p:nvPr>
        </p:nvSpPr>
        <p:spPr/>
        <p:txBody>
          <a:bodyPr/>
          <a:lstStyle>
            <a:lvl1pPr>
              <a:defRPr/>
            </a:lvl1pPr>
          </a:lstStyle>
          <a:p>
            <a:fld id="{D0360605-E29A-46E3-BA8F-AF27F400EE97}"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3" name="Date Placeholder 1">
            <a:extLst>
              <a:ext uri="{FF2B5EF4-FFF2-40B4-BE49-F238E27FC236}"/>
            </a:extLst>
          </p:cNvPr>
          <p:cNvSpPr>
            <a:spLocks noGrp="1"/>
          </p:cNvSpPr>
          <p:nvPr>
            <p:ph type="dt" sz="half" idx="10"/>
          </p:nvPr>
        </p:nvSpPr>
        <p:spPr/>
        <p:txBody>
          <a:bodyPr/>
          <a:lstStyle>
            <a:lvl1pPr>
              <a:defRPr/>
            </a:lvl1pPr>
          </a:lstStyle>
          <a:p>
            <a:fld id="{A0016E14-2648-4115-857F-5C8FA9A926C2}" type="datetimeFigureOut">
              <a:rPr lang="en-US"/>
              <a:pPr/>
              <a:t>12/11/2022</a:t>
            </a:fld>
            <a:endParaRPr lang="en-US"/>
          </a:p>
        </p:txBody>
      </p:sp>
      <p:sp>
        <p:nvSpPr>
          <p:cNvPr id="4" name="Footer Placeholder 2">
            <a:extLst>
              <a:ext uri="{FF2B5EF4-FFF2-40B4-BE49-F238E27FC236}"/>
            </a:extLst>
          </p:cNvPr>
          <p:cNvSpPr>
            <a:spLocks noGrp="1"/>
          </p:cNvSpPr>
          <p:nvPr>
            <p:ph type="ftr" sz="quarter" idx="11"/>
          </p:nvPr>
        </p:nvSpPr>
        <p:spPr/>
        <p:txBody>
          <a:bodyPr/>
          <a:lstStyle>
            <a:lvl1pPr>
              <a:defRPr/>
            </a:lvl1pPr>
          </a:lstStyle>
          <a:p>
            <a:endParaRPr lang="en-US"/>
          </a:p>
        </p:txBody>
      </p:sp>
      <p:sp>
        <p:nvSpPr>
          <p:cNvPr id="5" name="Slide Number Placeholder 3">
            <a:extLst>
              <a:ext uri="{FF2B5EF4-FFF2-40B4-BE49-F238E27FC236}"/>
            </a:extLst>
          </p:cNvPr>
          <p:cNvSpPr>
            <a:spLocks noGrp="1"/>
          </p:cNvSpPr>
          <p:nvPr>
            <p:ph type="sldNum" sz="quarter" idx="12"/>
          </p:nvPr>
        </p:nvSpPr>
        <p:spPr/>
        <p:txBody>
          <a:bodyPr/>
          <a:lstStyle>
            <a:lvl1pPr>
              <a:defRPr/>
            </a:lvl1pPr>
          </a:lstStyle>
          <a:p>
            <a:fld id="{61219A91-6165-4922-B955-E82515429713}"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Date Placeholder 4">
            <a:extLst>
              <a:ext uri="{FF2B5EF4-FFF2-40B4-BE49-F238E27FC236}"/>
            </a:extLst>
          </p:cNvPr>
          <p:cNvSpPr>
            <a:spLocks noGrp="1"/>
          </p:cNvSpPr>
          <p:nvPr>
            <p:ph type="dt" sz="half" idx="10"/>
          </p:nvPr>
        </p:nvSpPr>
        <p:spPr/>
        <p:txBody>
          <a:bodyPr/>
          <a:lstStyle>
            <a:lvl1pPr>
              <a:defRPr/>
            </a:lvl1pPr>
          </a:lstStyle>
          <a:p>
            <a:fld id="{97882C5C-9AC4-4FF9-95F0-2066627D4976}" type="datetimeFigureOut">
              <a:rPr lang="en-US"/>
              <a:pPr/>
              <a:t>12/11/2022</a:t>
            </a:fld>
            <a:endParaRPr lang="en-US"/>
          </a:p>
        </p:txBody>
      </p:sp>
      <p:sp>
        <p:nvSpPr>
          <p:cNvPr id="7" name="Footer Placeholder 5">
            <a:extLst>
              <a:ext uri="{FF2B5EF4-FFF2-40B4-BE49-F238E27FC236}"/>
            </a:extLst>
          </p:cNvPr>
          <p:cNvSpPr>
            <a:spLocks noGrp="1"/>
          </p:cNvSpPr>
          <p:nvPr>
            <p:ph type="ftr" sz="quarter" idx="11"/>
          </p:nvPr>
        </p:nvSpPr>
        <p:spPr/>
        <p:txBody>
          <a:bodyPr/>
          <a:lstStyle>
            <a:lvl1pPr>
              <a:defRPr/>
            </a:lvl1pPr>
          </a:lstStyle>
          <a:p>
            <a:endParaRPr lang="en-US"/>
          </a:p>
        </p:txBody>
      </p:sp>
      <p:sp>
        <p:nvSpPr>
          <p:cNvPr id="8" name="Slide Number Placeholder 6">
            <a:extLst>
              <a:ext uri="{FF2B5EF4-FFF2-40B4-BE49-F238E27FC236}"/>
            </a:extLst>
          </p:cNvPr>
          <p:cNvSpPr>
            <a:spLocks noGrp="1"/>
          </p:cNvSpPr>
          <p:nvPr>
            <p:ph type="sldNum" sz="quarter" idx="12"/>
          </p:nvPr>
        </p:nvSpPr>
        <p:spPr/>
        <p:txBody>
          <a:bodyPr/>
          <a:lstStyle>
            <a:lvl1pPr>
              <a:defRPr/>
            </a:lvl1pPr>
          </a:lstStyle>
          <a:p>
            <a:fld id="{305E82B2-F54B-44D0-8DD1-F16139479FC6}"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extLst>
          </p:cNvPr>
          <p:cNvSpPr>
            <a:spLocks noGrp="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a:extLst>
              <a:ext uri="{FF2B5EF4-FFF2-40B4-BE49-F238E27FC236}"/>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Date Placeholder 4">
            <a:extLst>
              <a:ext uri="{FF2B5EF4-FFF2-40B4-BE49-F238E27FC236}"/>
            </a:extLst>
          </p:cNvPr>
          <p:cNvSpPr>
            <a:spLocks noGrp="1"/>
          </p:cNvSpPr>
          <p:nvPr>
            <p:ph type="dt" sz="half" idx="10"/>
          </p:nvPr>
        </p:nvSpPr>
        <p:spPr/>
        <p:txBody>
          <a:bodyPr/>
          <a:lstStyle>
            <a:lvl1pPr>
              <a:defRPr/>
            </a:lvl1pPr>
          </a:lstStyle>
          <a:p>
            <a:fld id="{637CE36E-4C36-4BFC-BE87-224FC2CD8F24}" type="datetimeFigureOut">
              <a:rPr lang="en-US"/>
              <a:pPr/>
              <a:t>12/11/2022</a:t>
            </a:fld>
            <a:endParaRPr lang="en-US"/>
          </a:p>
        </p:txBody>
      </p:sp>
      <p:sp>
        <p:nvSpPr>
          <p:cNvPr id="7" name="Footer Placeholder 5">
            <a:extLst>
              <a:ext uri="{FF2B5EF4-FFF2-40B4-BE49-F238E27FC236}"/>
            </a:extLst>
          </p:cNvPr>
          <p:cNvSpPr>
            <a:spLocks noGrp="1"/>
          </p:cNvSpPr>
          <p:nvPr>
            <p:ph type="ftr" sz="quarter" idx="11"/>
          </p:nvPr>
        </p:nvSpPr>
        <p:spPr/>
        <p:txBody>
          <a:bodyPr/>
          <a:lstStyle>
            <a:lvl1pPr>
              <a:defRPr/>
            </a:lvl1pPr>
          </a:lstStyle>
          <a:p>
            <a:endParaRPr lang="en-US"/>
          </a:p>
        </p:txBody>
      </p:sp>
      <p:sp>
        <p:nvSpPr>
          <p:cNvPr id="8" name="Slide Number Placeholder 6">
            <a:extLst>
              <a:ext uri="{FF2B5EF4-FFF2-40B4-BE49-F238E27FC236}"/>
            </a:extLst>
          </p:cNvPr>
          <p:cNvSpPr>
            <a:spLocks noGrp="1"/>
          </p:cNvSpPr>
          <p:nvPr>
            <p:ph type="sldNum" sz="quarter" idx="12"/>
          </p:nvPr>
        </p:nvSpPr>
        <p:spPr/>
        <p:txBody>
          <a:bodyPr/>
          <a:lstStyle>
            <a:lvl1pPr>
              <a:defRPr/>
            </a:lvl1pPr>
          </a:lstStyle>
          <a:p>
            <a:fld id="{64D35398-2620-4219-BAE7-AAAEB8343C5B}"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3DEFEF05-B695-4A40-A689-C783EB877A1E}" type="datetimeFigureOut">
              <a:rPr lang="en-US"/>
              <a:pPr/>
              <a:t>12/11/2022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AB41A01E-1E02-4D05-B21B-67EE0F187399}"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1588"/>
            <a:ext cx="12185650" cy="6854825"/>
          </a:xfrm>
          <a:prstGeom prst="rect">
            <a:avLst/>
          </a:prstGeom>
          <a:noFill/>
          <a:ln w="9525">
            <a:noFill/>
            <a:miter lim="800000"/>
            <a:headEnd/>
            <a:tailEnd/>
          </a:ln>
        </p:spPr>
      </p:pic>
      <p:sp>
        <p:nvSpPr>
          <p:cNvPr id="2" name="Vertical Title 1">
            <a:extLst>
              <a:ext uri="{FF2B5EF4-FFF2-40B4-BE49-F238E27FC236}"/>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fld id="{E32D44B4-0048-47C3-A643-3FB063DEF0EC}" type="datetimeFigureOut">
              <a:rPr lang="en-US"/>
              <a:pPr/>
              <a:t>12/11/2022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fld id="{663B10FF-2899-410C-9913-2F18E2A83F40}"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a:extLst>
              <a:ext uri="{FF2B5EF4-FFF2-40B4-BE49-F238E27FC236}"/>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extLst>
          </p:cNvPr>
          <p:cNvSpPr>
            <a:spLocks noGrp="1"/>
          </p:cNvSpPr>
          <p:nvPr>
            <p:ph type="dt" sz="half" idx="10"/>
          </p:nvPr>
        </p:nvSpPr>
        <p:spPr/>
        <p:txBody>
          <a:bodyPr/>
          <a:lstStyle>
            <a:lvl1pPr>
              <a:defRPr/>
            </a:lvl1pPr>
          </a:lstStyle>
          <a:p>
            <a:fld id="{148E1724-71E8-4490-893E-0A5D834495C2}" type="datetimeFigureOut">
              <a:rPr lang="en-US"/>
              <a:pPr/>
              <a:t>12/11/2022</a:t>
            </a:fld>
            <a:endParaRPr lang="en-US"/>
          </a:p>
        </p:txBody>
      </p:sp>
      <p:sp>
        <p:nvSpPr>
          <p:cNvPr id="9" name="Footer Placeholder 7">
            <a:extLst>
              <a:ext uri="{FF2B5EF4-FFF2-40B4-BE49-F238E27FC236}"/>
            </a:extLst>
          </p:cNvPr>
          <p:cNvSpPr>
            <a:spLocks noGrp="1"/>
          </p:cNvSpPr>
          <p:nvPr>
            <p:ph type="ftr" sz="quarter" idx="11"/>
          </p:nvPr>
        </p:nvSpPr>
        <p:spPr/>
        <p:txBody>
          <a:bodyPr/>
          <a:lstStyle>
            <a:lvl1pPr>
              <a:defRPr/>
            </a:lvl1pPr>
          </a:lstStyle>
          <a:p>
            <a:endParaRPr lang="en-US"/>
          </a:p>
        </p:txBody>
      </p:sp>
      <p:sp>
        <p:nvSpPr>
          <p:cNvPr id="10" name="Slide Number Placeholder 8">
            <a:extLst>
              <a:ext uri="{FF2B5EF4-FFF2-40B4-BE49-F238E27FC236}"/>
            </a:extLst>
          </p:cNvPr>
          <p:cNvSpPr>
            <a:spLocks noGrp="1"/>
          </p:cNvSpPr>
          <p:nvPr>
            <p:ph type="sldNum" sz="quarter" idx="12"/>
          </p:nvPr>
        </p:nvSpPr>
        <p:spPr/>
        <p:txBody>
          <a:bodyPr/>
          <a:lstStyle>
            <a:lvl1pPr>
              <a:defRPr/>
            </a:lvl1pPr>
          </a:lstStyle>
          <a:p>
            <a:fld id="{E4BA7B0A-4CAC-4863-8F9A-76C2219A1FC8}"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srcRect r="27110"/>
          <a:stretch>
            <a:fillRect/>
          </a:stretch>
        </p:blipFill>
        <p:spPr bwMode="auto">
          <a:xfrm>
            <a:off x="0" y="0"/>
            <a:ext cx="12192000" cy="6858000"/>
          </a:xfrm>
          <a:prstGeom prst="rect">
            <a:avLst/>
          </a:prstGeom>
          <a:noFill/>
          <a:ln w="9525">
            <a:noFill/>
            <a:miter lim="800000"/>
            <a:headEnd/>
            <a:tailEnd/>
          </a:ln>
        </p:spPr>
      </p:pic>
      <p:pic>
        <p:nvPicPr>
          <p:cNvPr id="3" name="图片 18"/>
          <p:cNvPicPr>
            <a:picLocks noChangeAspect="1"/>
          </p:cNvPicPr>
          <p:nvPr userDrawn="1"/>
        </p:nvPicPr>
        <p:blipFill>
          <a:blip r:embed="rId3"/>
          <a:srcRect/>
          <a:stretch>
            <a:fillRect/>
          </a:stretch>
        </p:blipFill>
        <p:spPr bwMode="auto">
          <a:xfrm>
            <a:off x="0" y="4611688"/>
            <a:ext cx="12192000" cy="2246312"/>
          </a:xfrm>
          <a:prstGeom prst="rect">
            <a:avLst/>
          </a:prstGeom>
          <a:noFill/>
          <a:ln w="9525">
            <a:noFill/>
            <a:miter lim="800000"/>
            <a:headEnd/>
            <a:tailEnd/>
          </a:ln>
        </p:spPr>
      </p:pic>
    </p:spTree>
  </p:cSld>
  <p:clrMapOvr>
    <a:masterClrMapping/>
  </p:clrMapOvr>
  <p:transition spd="slow" advTm="1000">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93D8600-ECD9-4EC4-A2A3-E92C7F723E10}" type="datetimeFigureOut">
              <a:rPr lang="en-US"/>
              <a:pPr>
                <a:defRPr/>
              </a:pPr>
              <a:t>12/11/2022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20F383B-371B-4C01-9BAE-A57347645420}"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1E40BC85-570E-4DFB-9B5C-E44F3D4624E8}"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51C8254D-FB84-4ED1-B2CE-902E3BF33A92}" type="slidenum">
              <a:rPr lang="zh-CN" altLang="en-US"/>
              <a:pPr>
                <a:defRPr/>
              </a:pPr>
              <a:t>‹#›</a:t>
            </a:fld>
            <a:endParaRPr lang="zh-CN"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A2F557CA-08E0-47F1-9FFE-EC3D485DD53F}"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6651B511-1D44-416C-AB49-E58FE92E5F8E}" type="slidenum">
              <a:rPr lang="zh-CN" altLang="en-US"/>
              <a:pPr>
                <a:defRPr/>
              </a:pPr>
              <a:t>‹#›</a:t>
            </a:fld>
            <a:endParaRPr lang="zh-CN" alt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9416F29F-12A0-4F2E-A9BE-F46D57FF8FC9}"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DA0C26B7-7B35-43B9-A6D7-3C5225CBBDF8}" type="slidenum">
              <a:rPr lang="zh-CN" altLang="en-US"/>
              <a:pPr>
                <a:defRPr/>
              </a:pPr>
              <a:t>‹#›</a:t>
            </a:fld>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CA0BD054-5AA4-464E-A5EE-1E7D9FEF8EE8}"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06C95E1A-A599-43D5-805C-AAB5D1274A49}" type="slidenum">
              <a:rPr lang="zh-CN" altLang="en-US"/>
              <a:pPr>
                <a:defRPr/>
              </a:pPr>
              <a:t>‹#›</a:t>
            </a:fld>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3FDC5681-8B03-470E-BE3E-11E392D51063}"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5E2D3D99-308A-46BB-BF1C-D566EE2C8125}" type="slidenum">
              <a:rPr lang="zh-CN" altLang="en-US"/>
              <a:pPr>
                <a:defRPr/>
              </a:pPr>
              <a:t>‹#›</a:t>
            </a:fld>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40824E3C-2364-4853-936B-1C7AEEDE0FBE}"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78B67A2E-AFEC-47FA-84D6-9CE5DB303B46}" type="slidenum">
              <a:rPr lang="zh-CN" altLang="en-US"/>
              <a:pPr>
                <a:defRPr/>
              </a:pPr>
              <a:t>‹#›</a:t>
            </a:fld>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A386ECC2-F5E3-4161-999B-F2D7BF0F31BC}"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88A9B91D-1A83-4F9A-9A32-BE19F2EE7853}" type="slidenum">
              <a:rPr lang="zh-CN" altLang="en-US"/>
              <a:pPr>
                <a:defRPr/>
              </a:pPr>
              <a:t>‹#›</a:t>
            </a:fld>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10158857-3590-4D53-99A6-2B39D1616E48}"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EF9DF6FC-FB16-45B3-90B1-6585375B281C}" type="slidenum">
              <a:rPr lang="zh-CN" altLang="en-US"/>
              <a:pPr>
                <a:defRPr/>
              </a:pPr>
              <a:t>‹#›</a:t>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52FFF6-A91E-44A0-B86D-277BDCFF8813}" type="datetimeFigureOut">
              <a:rPr lang="en-US"/>
              <a:pPr>
                <a:defRPr/>
              </a:pPr>
              <a:t>12/11/2022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5CC777-3C81-417E-AB42-A879F4C2650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E1C14534-C7FB-4FFF-8E9E-B3E2093892E6}"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5048AE22-3223-49B1-A0A0-5583E42A6A3F}" type="slidenum">
              <a:rPr lang="zh-CN" altLang="en-US"/>
              <a:pPr>
                <a:defRPr/>
              </a:pPr>
              <a:t>‹#›</a:t>
            </a:fld>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83F1E641-6656-448E-A79E-48A3D7BE2CB7}"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E7127837-060C-4904-A86F-45534BAA6A8B}" type="slidenum">
              <a:rPr lang="zh-CN" altLang="en-US"/>
              <a:pPr>
                <a:defRPr/>
              </a:pPr>
              <a:t>‹#›</a:t>
            </a:fld>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1047EA3B-A0DB-4F9B-A38C-99B8FFE4C508}"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9FE858C6-C295-4AC2-B0FD-7AD297E6871F}" type="slidenum">
              <a:rPr lang="zh-CN" altLang="en-US"/>
              <a:pPr>
                <a:defRPr/>
              </a:pPr>
              <a:t>‹#›</a:t>
            </a:fld>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1D9DB06D-383D-416B-BCF8-D6125C5FDC3D}"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9164D86C-A811-4DBA-94DD-31FA57513271}" type="slidenum">
              <a:rPr lang="zh-CN" altLang="en-US"/>
              <a:pPr>
                <a:defRPr/>
              </a:pPr>
              <a:t>‹#›</a:t>
            </a:fld>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649B1AB7-86D7-4B52-9E83-C31A5707EE25}"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5318306F-EC27-425E-A97B-666D6084DCE3}" type="slidenum">
              <a:rPr lang="zh-CN" altLang="en-US"/>
              <a:pPr>
                <a:defRPr/>
              </a:pPr>
              <a:t>‹#›</a:t>
            </a:fld>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FF77ED0D-F1D8-4F35-AEF6-6E235B3825A8}"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FA4E6D68-498A-4D43-95B1-D1D6A80D7E06}" type="slidenum">
              <a:rPr lang="zh-CN" altLang="en-US"/>
              <a:pPr>
                <a:defRPr/>
              </a:pPr>
              <a:t>‹#›</a:t>
            </a:fld>
            <a:endParaRPr lang="zh-CN"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F70DB98D-569F-4A04-AC75-30FEF6F77D5D}"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475DB308-FE0C-483A-BB88-2A2D5A5E22DD}" type="slidenum">
              <a:rPr lang="zh-CN" altLang="en-US"/>
              <a:pPr>
                <a:defRPr/>
              </a:pPr>
              <a:t>‹#›</a:t>
            </a:fld>
            <a:endParaRPr lang="zh-CN"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CFA11863-EC4D-4DE6-95CE-F8A34D6F9B64}"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5E9D0411-3C48-45B0-8A74-C80ADFEE3A3C}" type="slidenum">
              <a:rPr lang="zh-CN" altLang="en-US"/>
              <a:pPr>
                <a:defRPr/>
              </a:pPr>
              <a:t>‹#›</a:t>
            </a:fld>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6508A14E-72F6-41C0-B4C8-005628FBBB11}"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A51BC945-6C37-436D-8563-F1BE484EF0D2}" type="slidenum">
              <a:rPr lang="zh-CN" altLang="en-US"/>
              <a:pPr>
                <a:defRPr/>
              </a:pPr>
              <a:t>‹#›</a:t>
            </a:fld>
            <a:endParaRPr lang="zh-CN" alt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86632842-A837-4350-AECE-917D4BE3F21C}"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2AE277DC-BEBC-468E-8BC4-0DBE33805112}" type="slidenum">
              <a:rPr lang="zh-CN" altLang="en-US"/>
              <a:pPr>
                <a:defRPr/>
              </a:pPr>
              <a:t>‹#›</a:t>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E51EEE-9703-4A7C-B100-6AC65623626D}" type="datetimeFigureOut">
              <a:rPr lang="en-US"/>
              <a:pPr>
                <a:defRPr/>
              </a:pPr>
              <a:t>12/11/2022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A846FC5-8E61-4044-84F4-1895C891D5A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2A4F6BD3-917F-4B4D-A4E2-F68A0FD849F8}"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65FC96BE-4289-49BD-8C13-5ECE930BFCCB}" type="slidenum">
              <a:rPr lang="zh-CN" altLang="en-US"/>
              <a:pPr>
                <a:defRPr/>
              </a:pPr>
              <a:t>‹#›</a:t>
            </a:fld>
            <a:endParaRPr lang="zh-CN"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6942058F-E0C9-4923-B7C7-8B3B98CBE656}"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FA193817-0A2E-4A8D-BE54-D4CBB8EA8507}" type="slidenum">
              <a:rPr lang="zh-CN" altLang="en-US"/>
              <a:pPr>
                <a:defRPr/>
              </a:pPr>
              <a:t>‹#›</a:t>
            </a:fld>
            <a:endParaRPr lang="zh-CN" alt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15C80986-B960-4F3E-8A12-A08C2CC3DD34}"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B23EC50B-4F13-40F2-B49F-AF20C0AD9DC2}" type="slidenum">
              <a:rPr lang="zh-CN" altLang="en-US"/>
              <a:pPr>
                <a:defRPr/>
              </a:pPr>
              <a:t>‹#›</a:t>
            </a:fld>
            <a:endParaRPr lang="zh-CN"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940A987B-870B-403E-9046-D31553067358}"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00F0AC2C-2EB2-47D3-9A6B-7F1E9FCBDBB0}" type="slidenum">
              <a:rPr lang="zh-CN" altLang="en-US"/>
              <a:pPr>
                <a:defRPr/>
              </a:pPr>
              <a:t>‹#›</a:t>
            </a:fld>
            <a:endParaRPr lang="zh-CN"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7F167FB7-264D-4806-835E-52BC5312B59B}"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BECC129C-5D91-4382-B5C5-67ED4111525D}" type="slidenum">
              <a:rPr lang="zh-CN" altLang="en-US"/>
              <a:pPr>
                <a:defRPr/>
              </a:pPr>
              <a:t>‹#›</a:t>
            </a:fld>
            <a:endParaRPr lang="zh-CN" alt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D28F279C-9F37-409B-82CA-74E42909149E}"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5BED1186-A62C-4D45-98E3-BA5C34FC91F5}" type="slidenum">
              <a:rPr lang="zh-CN" altLang="en-US"/>
              <a:pPr>
                <a:defRPr/>
              </a:pPr>
              <a:t>‹#›</a:t>
            </a:fld>
            <a:endParaRPr lang="zh-CN" alt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6D96C5C2-544F-4BB3-B5C7-1566F23F9AEC}"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7C8B2174-3C96-4710-BD1D-BDA7AB580D02}" type="slidenum">
              <a:rPr lang="zh-CN" altLang="en-US"/>
              <a:pPr>
                <a:defRPr/>
              </a:pPr>
              <a:t>‹#›</a:t>
            </a:fld>
            <a:endParaRPr lang="zh-CN" alt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63763847-11E2-48ED-A0E7-5C1DE2E722B8}" type="datetimeFigureOut">
              <a:rPr lang="zh-CN" altLang="en-US"/>
              <a:pPr>
                <a:defRPr/>
              </a:pPr>
              <a:t>2022/11/12</a:t>
            </a:fld>
            <a:endParaRPr lang="zh-CN" altLang="en-US" dirty="0"/>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E9E95785-1CCE-431B-A9E0-43137492446F}" type="slidenum">
              <a:rPr lang="zh-CN" altLang="en-US"/>
              <a:pPr>
                <a:defRPr/>
              </a:pPr>
              <a:t>‹#›</a:t>
            </a:fld>
            <a:endParaRPr lang="zh-CN" alt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p:cNvSpPr>
          <p:nvPr>
            <p:ph type="dt" sz="half" idx="10"/>
          </p:nvPr>
        </p:nvSpPr>
        <p:spPr/>
        <p:txBody>
          <a:bodyPr/>
          <a:lstStyle>
            <a:lvl1pPr>
              <a:defRPr/>
            </a:lvl1pPr>
          </a:lstStyle>
          <a:p>
            <a:pPr>
              <a:defRPr/>
            </a:pPr>
            <a:fld id="{7CF70811-D692-4C92-A523-CD79D49AB45F}" type="datetimeFigureOut">
              <a:rPr lang="zh-CN" altLang="en-US"/>
              <a:pPr>
                <a:defRPr/>
              </a:pPr>
              <a:t>2022/11/12</a:t>
            </a:fld>
            <a:endParaRPr lang="zh-CN" altLang="en-US" dirty="0"/>
          </a:p>
        </p:txBody>
      </p:sp>
      <p:sp>
        <p:nvSpPr>
          <p:cNvPr id="8"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extLst>
          </p:cNvPr>
          <p:cNvSpPr>
            <a:spLocks noGrp="1"/>
          </p:cNvSpPr>
          <p:nvPr>
            <p:ph type="sldNum" sz="quarter" idx="12"/>
          </p:nvPr>
        </p:nvSpPr>
        <p:spPr/>
        <p:txBody>
          <a:bodyPr/>
          <a:lstStyle>
            <a:lvl1pPr>
              <a:defRPr/>
            </a:lvl1pPr>
          </a:lstStyle>
          <a:p>
            <a:pPr>
              <a:defRPr/>
            </a:pPr>
            <a:fld id="{FB89CE44-4F93-4433-9257-364F8F3BDC9E}" type="slidenum">
              <a:rPr lang="zh-CN" altLang="en-US"/>
              <a:pPr>
                <a:defRPr/>
              </a:pPr>
              <a:t>‹#›</a:t>
            </a:fld>
            <a:endParaRPr lang="zh-CN" alt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p:cNvSpPr>
          <p:nvPr>
            <p:ph type="dt" sz="half" idx="10"/>
          </p:nvPr>
        </p:nvSpPr>
        <p:spPr/>
        <p:txBody>
          <a:bodyPr/>
          <a:lstStyle>
            <a:lvl1pPr>
              <a:defRPr/>
            </a:lvl1pPr>
          </a:lstStyle>
          <a:p>
            <a:pPr>
              <a:defRPr/>
            </a:pPr>
            <a:fld id="{E015D364-0C05-4441-BFE1-8DDE1F96D377}" type="datetimeFigureOut">
              <a:rPr lang="zh-CN" altLang="en-US"/>
              <a:pPr>
                <a:defRPr/>
              </a:pPr>
              <a:t>2022/11/12</a:t>
            </a:fld>
            <a:endParaRPr lang="zh-CN" altLang="en-US" dirty="0"/>
          </a:p>
        </p:txBody>
      </p:sp>
      <p:sp>
        <p:nvSpPr>
          <p:cNvPr id="4"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extLst>
          </p:cNvPr>
          <p:cNvSpPr>
            <a:spLocks noGrp="1"/>
          </p:cNvSpPr>
          <p:nvPr>
            <p:ph type="sldNum" sz="quarter" idx="12"/>
          </p:nvPr>
        </p:nvSpPr>
        <p:spPr/>
        <p:txBody>
          <a:bodyPr/>
          <a:lstStyle>
            <a:lvl1pPr>
              <a:defRPr/>
            </a:lvl1pPr>
          </a:lstStyle>
          <a:p>
            <a:pPr>
              <a:defRPr/>
            </a:pPr>
            <a:fld id="{7529B93B-1579-49F4-BC51-27D466B926E3}" type="slidenum">
              <a:rPr lang="zh-CN" altLang="en-US"/>
              <a:pPr>
                <a:defRPr/>
              </a:pPr>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102536-3D27-4C6C-9F3B-2AD9DE016C39}" type="datetimeFigureOut">
              <a:rPr lang="en-US"/>
              <a:pPr>
                <a:defRPr/>
              </a:pPr>
              <a:t>12/11/2022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DC7C61B-280C-43FF-A9A1-AF7F3333B7B8}"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416AD4F6-5745-4539-8F7D-C00FA60ED2DC}" type="datetimeFigureOut">
              <a:rPr lang="zh-CN" altLang="en-US"/>
              <a:pPr>
                <a:defRPr/>
              </a:pPr>
              <a:t>2022/11/12</a:t>
            </a:fld>
            <a:endParaRPr lang="zh-CN" altLang="en-US" dirty="0"/>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E4F85D47-2DEC-47F4-B3E8-9979CD4FD119}" type="slidenum">
              <a:rPr lang="zh-CN" altLang="en-US"/>
              <a:pPr>
                <a:defRPr/>
              </a:pPr>
              <a:t>‹#›</a:t>
            </a:fld>
            <a:endParaRPr lang="zh-CN" alt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FB0997E0-7BB2-4C45-96A1-B55225BB2F37}" type="datetimeFigureOut">
              <a:rPr lang="zh-CN" altLang="en-US"/>
              <a:pPr>
                <a:defRPr/>
              </a:pPr>
              <a:t>2022/11/12</a:t>
            </a:fld>
            <a:endParaRPr lang="zh-CN" altLang="en-US" dirty="0"/>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0F511E8B-2E03-4561-A692-244EF0E8BAED}" type="slidenum">
              <a:rPr lang="zh-CN" altLang="en-US"/>
              <a:pPr>
                <a:defRPr/>
              </a:pPr>
              <a:t>‹#›</a:t>
            </a:fld>
            <a:endParaRPr lang="zh-CN" alt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C8CA2FD6-FDE5-44DE-927B-5E36F7E5CD35}" type="datetimeFigureOut">
              <a:rPr lang="zh-CN" altLang="en-US"/>
              <a:pPr>
                <a:defRPr/>
              </a:pPr>
              <a:t>2022/11/12</a:t>
            </a:fld>
            <a:endParaRPr lang="zh-CN" altLang="en-US" dirty="0"/>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F5621632-48E9-4258-96C7-92B1D3523C58}" type="slidenum">
              <a:rPr lang="zh-CN" altLang="en-US"/>
              <a:pPr>
                <a:defRPr/>
              </a:pPr>
              <a:t>‹#›</a:t>
            </a:fld>
            <a:endParaRPr lang="zh-CN" alt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7672284D-937E-432F-8E19-1371D92A85D2}"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051B6C1F-BD94-45DA-8A60-B26AFC1CDC3B}" type="slidenum">
              <a:rPr lang="zh-CN" altLang="en-US"/>
              <a:pPr>
                <a:defRPr/>
              </a:pPr>
              <a:t>‹#›</a:t>
            </a:fld>
            <a:endParaRPr lang="zh-CN" alt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DBE83D3D-9224-433F-BCE0-6B9E81AF7FC0}"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E68F6CEF-99AC-4D76-A92B-32B08083257A}" type="slidenum">
              <a:rPr lang="zh-CN" altLang="en-US"/>
              <a:pPr>
                <a:defRPr/>
              </a:pPr>
              <a:t>‹#›</a:t>
            </a:fld>
            <a:endParaRPr lang="zh-CN" alt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D24D0E7B-2363-4D6D-A6C9-73FDFCAC8618}" type="datetimeFigureOut">
              <a:rPr lang="zh-CN" altLang="en-US"/>
              <a:pPr>
                <a:defRPr/>
              </a:pPr>
              <a:t>2022/11/12</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C55E04E3-9E4E-40B5-9AA0-87EF71449B54}" type="slidenum">
              <a:rPr lang="zh-CN" altLang="en-US"/>
              <a:pPr>
                <a:defRPr/>
              </a:pPr>
              <a:t>‹#›</a:t>
            </a:fld>
            <a:endParaRPr lang="zh-CN" altLang="en-US"/>
          </a:p>
        </p:txBody>
      </p:sp>
    </p:spTree>
  </p:cSld>
  <p:clrMapOvr>
    <a:masterClrMapping/>
  </p:clrMapOvr>
  <p:transition spd="slow" advClick="0" advTm="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36B2187C-E59D-4182-91C3-3B5EC3FE7079}" type="datetimeFigureOut">
              <a:rPr lang="zh-CN" altLang="en-US"/>
              <a:pPr>
                <a:defRPr/>
              </a:pPr>
              <a:t>2022/11/12</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90B170DA-5342-43B8-895E-971AE0454A5D}" type="slidenum">
              <a:rPr lang="zh-CN" altLang="en-US"/>
              <a:pPr>
                <a:defRPr/>
              </a:pPr>
              <a:t>‹#›</a:t>
            </a:fld>
            <a:endParaRPr lang="zh-CN" altLang="en-US"/>
          </a:p>
        </p:txBody>
      </p:sp>
    </p:spTree>
  </p:cSld>
  <p:clrMapOvr>
    <a:masterClrMapping/>
  </p:clrMapOvr>
  <p:transition spd="slow" advClick="0" advTm="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8ED55A95-7CF2-4720-9BE0-ABA7DF7C5E2A}" type="datetimeFigureOut">
              <a:rPr lang="zh-CN" altLang="en-US"/>
              <a:pPr>
                <a:defRPr/>
              </a:pPr>
              <a:t>2022/11/12</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2DD72FF8-9037-4839-94CD-87F418CD79C1}" type="slidenum">
              <a:rPr lang="zh-CN" altLang="en-US"/>
              <a:pPr>
                <a:defRPr/>
              </a:pPr>
              <a:t>‹#›</a:t>
            </a:fld>
            <a:endParaRPr lang="zh-CN" altLang="en-US"/>
          </a:p>
        </p:txBody>
      </p:sp>
    </p:spTree>
  </p:cSld>
  <p:clrMapOvr>
    <a:masterClrMapping/>
  </p:clrMapOvr>
  <p:transition spd="slow" advClick="0" advTm="0">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37372478-1950-4339-B0CA-56BD9687CD22}" type="datetimeFigureOut">
              <a:rPr lang="zh-CN" altLang="en-US"/>
              <a:pPr>
                <a:defRPr/>
              </a:pPr>
              <a:t>2022/11/12</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C1086BCD-1A4F-43A1-9013-E9F57985C2FB}" type="slidenum">
              <a:rPr lang="zh-CN" altLang="en-US"/>
              <a:pPr>
                <a:defRPr/>
              </a:pPr>
              <a:t>‹#›</a:t>
            </a:fld>
            <a:endParaRPr lang="zh-CN" altLang="en-US"/>
          </a:p>
        </p:txBody>
      </p:sp>
    </p:spTree>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3E7B5D-C3AC-4E63-8D40-9B3E991A04DC}" type="datetimeFigureOut">
              <a:rPr lang="en-US"/>
              <a:pPr>
                <a:defRPr/>
              </a:pPr>
              <a:t>12/11/2022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C45839C-AD06-47A5-866B-9B5A2623A31F}"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EC98B596-F9F4-4C7D-931A-FB7602F89224}" type="datetimeFigureOut">
              <a:rPr lang="zh-CN" altLang="en-US"/>
              <a:pPr>
                <a:defRPr/>
              </a:pPr>
              <a:t>2022/11/12</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7F614093-C473-42EA-86AE-EEE3180E70F6}" type="slidenum">
              <a:rPr lang="zh-CN" altLang="en-US"/>
              <a:pPr>
                <a:defRPr/>
              </a:pPr>
              <a:t>‹#›</a:t>
            </a:fld>
            <a:endParaRPr lang="zh-CN" altLang="en-US"/>
          </a:p>
        </p:txBody>
      </p:sp>
    </p:spTree>
  </p:cSld>
  <p:clrMapOvr>
    <a:masterClrMapping/>
  </p:clrMapOvr>
  <p:transition spd="slow" advClick="0" advTm="0">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extLst>
          </p:cNvPr>
          <p:cNvSpPr>
            <a:spLocks noGrp="1"/>
          </p:cNvSpPr>
          <p:nvPr>
            <p:ph type="dt" sz="half" idx="10"/>
          </p:nvPr>
        </p:nvSpPr>
        <p:spPr/>
        <p:txBody>
          <a:bodyPr/>
          <a:lstStyle>
            <a:lvl1pPr>
              <a:defRPr/>
            </a:lvl1pPr>
          </a:lstStyle>
          <a:p>
            <a:pPr>
              <a:defRPr/>
            </a:pPr>
            <a:fld id="{B0E3F58A-059E-4E88-A20F-AB518E5FCCE4}" type="datetimeFigureOut">
              <a:rPr lang="zh-CN" altLang="en-US"/>
              <a:pPr>
                <a:defRPr/>
              </a:pPr>
              <a:t>2022/11/12</a:t>
            </a:fld>
            <a:endParaRPr lang="zh-CN" altLang="en-US"/>
          </a:p>
        </p:txBody>
      </p:sp>
      <p:sp>
        <p:nvSpPr>
          <p:cNvPr id="8"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extLst>
          </p:cNvPr>
          <p:cNvSpPr>
            <a:spLocks noGrp="1"/>
          </p:cNvSpPr>
          <p:nvPr>
            <p:ph type="sldNum" sz="quarter" idx="12"/>
          </p:nvPr>
        </p:nvSpPr>
        <p:spPr/>
        <p:txBody>
          <a:bodyPr/>
          <a:lstStyle>
            <a:lvl1pPr>
              <a:defRPr/>
            </a:lvl1pPr>
          </a:lstStyle>
          <a:p>
            <a:pPr>
              <a:defRPr/>
            </a:pPr>
            <a:fld id="{F9463475-8A5C-48F6-B2E6-86D95EC30FAE}" type="slidenum">
              <a:rPr lang="zh-CN" altLang="en-US"/>
              <a:pPr>
                <a:defRPr/>
              </a:pPr>
              <a:t>‹#›</a:t>
            </a:fld>
            <a:endParaRPr lang="zh-CN" altLang="en-US"/>
          </a:p>
        </p:txBody>
      </p:sp>
    </p:spTree>
  </p:cSld>
  <p:clrMapOvr>
    <a:masterClrMapping/>
  </p:clrMapOvr>
  <p:transition spd="slow" advClick="0" advTm="0">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p:cNvSpPr>
          <p:nvPr>
            <p:ph type="dt" sz="half" idx="10"/>
          </p:nvPr>
        </p:nvSpPr>
        <p:spPr/>
        <p:txBody>
          <a:bodyPr/>
          <a:lstStyle>
            <a:lvl1pPr>
              <a:defRPr/>
            </a:lvl1pPr>
          </a:lstStyle>
          <a:p>
            <a:pPr>
              <a:defRPr/>
            </a:pPr>
            <a:fld id="{02CE81A0-6A51-44B3-9C96-6CC0133AB0F9}" type="datetimeFigureOut">
              <a:rPr lang="zh-CN" altLang="en-US"/>
              <a:pPr>
                <a:defRPr/>
              </a:pPr>
              <a:t>2022/11/12</a:t>
            </a:fld>
            <a:endParaRPr lang="zh-CN" altLang="en-US"/>
          </a:p>
        </p:txBody>
      </p:sp>
      <p:sp>
        <p:nvSpPr>
          <p:cNvPr id="4"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extLst>
          </p:cNvPr>
          <p:cNvSpPr>
            <a:spLocks noGrp="1"/>
          </p:cNvSpPr>
          <p:nvPr>
            <p:ph type="sldNum" sz="quarter" idx="12"/>
          </p:nvPr>
        </p:nvSpPr>
        <p:spPr/>
        <p:txBody>
          <a:bodyPr/>
          <a:lstStyle>
            <a:lvl1pPr>
              <a:defRPr/>
            </a:lvl1pPr>
          </a:lstStyle>
          <a:p>
            <a:pPr>
              <a:defRPr/>
            </a:pPr>
            <a:fld id="{03EEBC26-E0C7-4FEF-B352-C849CE110325}" type="slidenum">
              <a:rPr lang="zh-CN" altLang="en-US"/>
              <a:pPr>
                <a:defRPr/>
              </a:pPr>
              <a:t>‹#›</a:t>
            </a:fld>
            <a:endParaRPr lang="zh-CN" altLang="en-US"/>
          </a:p>
        </p:txBody>
      </p:sp>
    </p:spTree>
  </p:cSld>
  <p:clrMapOvr>
    <a:masterClrMapping/>
  </p:clrMapOvr>
  <p:transition spd="slow" advClick="0" advTm="0">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3C4DA9E8-FBB2-4A58-AB28-9B9499386218}" type="datetimeFigureOut">
              <a:rPr lang="zh-CN" altLang="en-US"/>
              <a:pPr>
                <a:defRPr/>
              </a:pPr>
              <a:t>2022/11/12</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BA227452-C4D3-42F6-91A6-88E13F888F1C}" type="slidenum">
              <a:rPr lang="zh-CN" altLang="en-US"/>
              <a:pPr>
                <a:defRPr/>
              </a:pPr>
              <a:t>‹#›</a:t>
            </a:fld>
            <a:endParaRPr lang="zh-CN" altLang="en-US"/>
          </a:p>
        </p:txBody>
      </p:sp>
    </p:spTree>
  </p:cSld>
  <p:clrMapOvr>
    <a:masterClrMapping/>
  </p:clrMapOvr>
  <p:transition spd="slow" advClick="0" advTm="0">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91AE832D-E013-480B-9F1D-768334EA36EC}" type="datetimeFigureOut">
              <a:rPr lang="zh-CN" altLang="en-US"/>
              <a:pPr>
                <a:defRPr/>
              </a:pPr>
              <a:t>2022/11/12</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F8BC09B1-31C3-4CA1-99B3-C92BC88B8604}" type="slidenum">
              <a:rPr lang="zh-CN" altLang="en-US"/>
              <a:pPr>
                <a:defRPr/>
              </a:pPr>
              <a:t>‹#›</a:t>
            </a:fld>
            <a:endParaRPr lang="zh-CN" altLang="en-US"/>
          </a:p>
        </p:txBody>
      </p:sp>
    </p:spTree>
  </p:cSld>
  <p:clrMapOvr>
    <a:masterClrMapping/>
  </p:clrMapOvr>
  <p:transition spd="slow" advClick="0" advTm="0">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CD8E76F1-7D95-460C-A6B6-C6FDB2BFDB59}" type="datetimeFigureOut">
              <a:rPr lang="zh-CN" altLang="en-US"/>
              <a:pPr>
                <a:defRPr/>
              </a:pPr>
              <a:t>2022/11/12</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B0CBC8AA-002B-4962-9F47-0D5B7A140DB2}" type="slidenum">
              <a:rPr lang="zh-CN" altLang="en-US"/>
              <a:pPr>
                <a:defRPr/>
              </a:pPr>
              <a:t>‹#›</a:t>
            </a:fld>
            <a:endParaRPr lang="zh-CN" altLang="en-US"/>
          </a:p>
        </p:txBody>
      </p:sp>
    </p:spTree>
  </p:cSld>
  <p:clrMapOvr>
    <a:masterClrMapping/>
  </p:clrMapOvr>
  <p:transition spd="slow" advClick="0" advTm="0">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45D9713F-F415-4E21-94CF-BF8BA834BFEE}" type="datetimeFigureOut">
              <a:rPr lang="zh-CN" altLang="en-US"/>
              <a:pPr>
                <a:defRPr/>
              </a:pPr>
              <a:t>2022/11/12</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97DD31DE-B8FE-4D4B-B4F1-DDC476DD8A89}" type="slidenum">
              <a:rPr lang="zh-CN" altLang="en-US"/>
              <a:pPr>
                <a:defRPr/>
              </a:pPr>
              <a:t>‹#›</a:t>
            </a:fld>
            <a:endParaRPr lang="zh-CN" altLang="en-US"/>
          </a:p>
        </p:txBody>
      </p:sp>
    </p:spTree>
  </p:cSld>
  <p:clrMapOvr>
    <a:masterClrMapping/>
  </p:clrMapOvr>
  <p:transition spd="slow" advClick="0" advTm="0">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92769234-8476-41C8-9A48-A17A42A54362}" type="datetimeFigureOut">
              <a:rPr lang="zh-CN" altLang="en-US"/>
              <a:pPr>
                <a:defRPr/>
              </a:pPr>
              <a:t>2022/11/12</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F4D92A57-8F83-4475-A8D8-258E584D64C0}" type="slidenum">
              <a:rPr lang="zh-CN" altLang="en-US"/>
              <a:pPr>
                <a:defRPr/>
              </a:pPr>
              <a:t>‹#›</a:t>
            </a:fld>
            <a:endParaRPr lang="zh-CN" altLang="en-US"/>
          </a:p>
        </p:txBody>
      </p:sp>
    </p:spTree>
  </p:cSld>
  <p:clrMapOvr>
    <a:masterClrMapping/>
  </p:clrMapOvr>
  <p:transition spd="slow" advClick="0" advTm="0">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017FDBE6-E0C9-45C1-8E1F-7A60037E0159}"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202F4070-9A59-416A-BCEE-9F719555F3D7}" type="slidenum">
              <a:rPr lang="zh-CN" altLang="en-US"/>
              <a:pPr>
                <a:defRPr/>
              </a:pPr>
              <a:t>‹#›</a:t>
            </a:fld>
            <a:endParaRPr lang="zh-CN" alt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90FC7A89-92CD-49CC-938D-D0837E5D2BE7}"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5C4D578F-F550-4E44-887B-140D2B5409E5}" type="slidenum">
              <a:rPr lang="zh-CN" altLang="en-US"/>
              <a:pPr>
                <a:defRPr/>
              </a:pPr>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image" Target="../media/image8.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5.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8.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23E2412-573F-4C84-A5CF-B9F79E8A3190}" type="datetimeFigureOut">
              <a:rPr lang="en-US"/>
              <a:pPr>
                <a:defRPr/>
              </a:pPr>
              <a:t>12/11/2022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2C00587-4BB6-48E6-8573-6E6E92AF1E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extLst>
          </p:cNvPr>
          <p:cNvSpPr txBox="1"/>
          <p:nvPr userDrawn="1"/>
        </p:nvSpPr>
        <p:spPr>
          <a:xfrm>
            <a:off x="0" y="-2016125"/>
            <a:ext cx="12192000" cy="461962"/>
          </a:xfrm>
          <a:prstGeom prst="rect">
            <a:avLst/>
          </a:prstGeom>
          <a:noFill/>
        </p:spPr>
        <p:txBody>
          <a:bodyPr>
            <a:spAutoFit/>
          </a:bodyPr>
          <a:lstStyle/>
          <a:p>
            <a:pPr algn="ctr" defTabSz="1218510" fontAlgn="auto">
              <a:spcBef>
                <a:spcPts val="0"/>
              </a:spcBef>
              <a:spcAft>
                <a:spcPts val="0"/>
              </a:spcAft>
              <a:defRPr/>
            </a:pPr>
            <a:r>
              <a:rPr lang="en-US" sz="2400">
                <a:solidFill>
                  <a:srgbClr val="CFCFCF"/>
                </a:solidFill>
                <a:latin typeface="UTM Avo"/>
                <a:cs typeface="+mn-cs"/>
              </a:rPr>
              <a:t>www.9slide.vn</a:t>
            </a:r>
          </a:p>
        </p:txBody>
      </p:sp>
      <p:sp>
        <p:nvSpPr>
          <p:cNvPr id="15363"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4"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UTM Avo"/>
              </a:defRPr>
            </a:lvl1pPr>
          </a:lstStyle>
          <a:p>
            <a:fld id="{D6D6814D-245F-4939-9879-52E35B5C07BA}" type="datetimeFigureOut">
              <a:rPr lang="en-US"/>
              <a:pPr/>
              <a:t>12/11/2022</a:t>
            </a:fld>
            <a:endParaRPr lang="en-US"/>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UTM Avo"/>
              </a:defRPr>
            </a:lvl1pPr>
          </a:lstStyle>
          <a:p>
            <a:endParaRPr lang="en-US"/>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UTM Avo"/>
              </a:defRPr>
            </a:lvl1pPr>
          </a:lstStyle>
          <a:p>
            <a:fld id="{0D841C93-437E-4AB1-BD36-BF6D547C290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Lst>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UTM Avo"/>
        </a:defRPr>
      </a:lvl2pPr>
      <a:lvl3pPr algn="l" defTabSz="912813" rtl="0" fontAlgn="base">
        <a:lnSpc>
          <a:spcPct val="90000"/>
        </a:lnSpc>
        <a:spcBef>
          <a:spcPct val="0"/>
        </a:spcBef>
        <a:spcAft>
          <a:spcPct val="0"/>
        </a:spcAft>
        <a:defRPr sz="4400">
          <a:solidFill>
            <a:schemeClr val="tx1"/>
          </a:solidFill>
          <a:latin typeface="UTM Avo"/>
        </a:defRPr>
      </a:lvl3pPr>
      <a:lvl4pPr algn="l" defTabSz="912813" rtl="0" fontAlgn="base">
        <a:lnSpc>
          <a:spcPct val="90000"/>
        </a:lnSpc>
        <a:spcBef>
          <a:spcPct val="0"/>
        </a:spcBef>
        <a:spcAft>
          <a:spcPct val="0"/>
        </a:spcAft>
        <a:defRPr sz="4400">
          <a:solidFill>
            <a:schemeClr val="tx1"/>
          </a:solidFill>
          <a:latin typeface="UTM Avo"/>
        </a:defRPr>
      </a:lvl4pPr>
      <a:lvl5pPr algn="l" defTabSz="912813" rtl="0" fontAlgn="base">
        <a:lnSpc>
          <a:spcPct val="90000"/>
        </a:lnSpc>
        <a:spcBef>
          <a:spcPct val="0"/>
        </a:spcBef>
        <a:spcAft>
          <a:spcPct val="0"/>
        </a:spcAft>
        <a:defRPr sz="4400">
          <a:solidFill>
            <a:schemeClr val="tx1"/>
          </a:solidFill>
          <a:latin typeface="UTM Avo"/>
        </a:defRPr>
      </a:lvl5pPr>
      <a:lvl6pPr marL="457200" algn="l" defTabSz="912813" rtl="0" fontAlgn="base">
        <a:lnSpc>
          <a:spcPct val="90000"/>
        </a:lnSpc>
        <a:spcBef>
          <a:spcPct val="0"/>
        </a:spcBef>
        <a:spcAft>
          <a:spcPct val="0"/>
        </a:spcAft>
        <a:defRPr sz="4400">
          <a:solidFill>
            <a:schemeClr val="tx1"/>
          </a:solidFill>
          <a:latin typeface="UTM Avo"/>
        </a:defRPr>
      </a:lvl6pPr>
      <a:lvl7pPr marL="914400" algn="l" defTabSz="912813" rtl="0" fontAlgn="base">
        <a:lnSpc>
          <a:spcPct val="90000"/>
        </a:lnSpc>
        <a:spcBef>
          <a:spcPct val="0"/>
        </a:spcBef>
        <a:spcAft>
          <a:spcPct val="0"/>
        </a:spcAft>
        <a:defRPr sz="4400">
          <a:solidFill>
            <a:schemeClr val="tx1"/>
          </a:solidFill>
          <a:latin typeface="UTM Avo"/>
        </a:defRPr>
      </a:lvl7pPr>
      <a:lvl8pPr marL="1371600" algn="l" defTabSz="912813" rtl="0" fontAlgn="base">
        <a:lnSpc>
          <a:spcPct val="90000"/>
        </a:lnSpc>
        <a:spcBef>
          <a:spcPct val="0"/>
        </a:spcBef>
        <a:spcAft>
          <a:spcPct val="0"/>
        </a:spcAft>
        <a:defRPr sz="4400">
          <a:solidFill>
            <a:schemeClr val="tx1"/>
          </a:solidFill>
          <a:latin typeface="UTM Avo"/>
        </a:defRPr>
      </a:lvl8pPr>
      <a:lvl9pPr marL="1828800" algn="l" defTabSz="912813" rtl="0" fontAlgn="base">
        <a:lnSpc>
          <a:spcPct val="90000"/>
        </a:lnSpc>
        <a:spcBef>
          <a:spcPct val="0"/>
        </a:spcBef>
        <a:spcAft>
          <a:spcPct val="0"/>
        </a:spcAft>
        <a:defRPr sz="4400">
          <a:solidFill>
            <a:schemeClr val="tx1"/>
          </a:solidFill>
          <a:latin typeface="UTM Avo"/>
        </a:defRPr>
      </a:lvl9pPr>
    </p:titleStyle>
    <p:bodyStyle>
      <a:lvl1pPr marL="227013" indent="-227013" algn="l" defTabSz="912813"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extLst>
          </p:cNvPr>
          <p:cNvSpPr txBox="1"/>
          <p:nvPr userDrawn="1"/>
        </p:nvSpPr>
        <p:spPr>
          <a:xfrm>
            <a:off x="0" y="-2016125"/>
            <a:ext cx="12192000" cy="461962"/>
          </a:xfrm>
          <a:prstGeom prst="rect">
            <a:avLst/>
          </a:prstGeom>
          <a:noFill/>
        </p:spPr>
        <p:txBody>
          <a:bodyPr>
            <a:spAutoFit/>
          </a:bodyPr>
          <a:lstStyle/>
          <a:p>
            <a:pPr algn="ctr" defTabSz="1218510" fontAlgn="auto">
              <a:spcBef>
                <a:spcPts val="0"/>
              </a:spcBef>
              <a:spcAft>
                <a:spcPts val="0"/>
              </a:spcAft>
              <a:defRPr/>
            </a:pPr>
            <a:r>
              <a:rPr lang="en-US" sz="2400">
                <a:solidFill>
                  <a:srgbClr val="CFCFCF"/>
                </a:solidFill>
                <a:latin typeface="UTM Avo"/>
                <a:cs typeface="+mn-cs"/>
              </a:rPr>
              <a:t>www.9slide.vn</a:t>
            </a:r>
          </a:p>
        </p:txBody>
      </p:sp>
      <p:sp>
        <p:nvSpPr>
          <p:cNvPr id="39939"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40"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UTM Avo"/>
              </a:defRPr>
            </a:lvl1pPr>
          </a:lstStyle>
          <a:p>
            <a:fld id="{3A69B0FD-3A49-4255-BAE2-1FF4FADF4DB7}" type="datetimeFigureOut">
              <a:rPr lang="en-US"/>
              <a:pPr/>
              <a:t>12/11/2022</a:t>
            </a:fld>
            <a:endParaRPr lang="en-US"/>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UTM Avo"/>
              </a:defRPr>
            </a:lvl1pPr>
          </a:lstStyle>
          <a:p>
            <a:endParaRPr lang="en-US"/>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UTM Avo"/>
              </a:defRPr>
            </a:lvl1pPr>
          </a:lstStyle>
          <a:p>
            <a:fld id="{60C17078-F97F-4184-BCC1-96D5DAFC537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Lst>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UTM Avo"/>
        </a:defRPr>
      </a:lvl2pPr>
      <a:lvl3pPr algn="l" defTabSz="912813" rtl="0" fontAlgn="base">
        <a:lnSpc>
          <a:spcPct val="90000"/>
        </a:lnSpc>
        <a:spcBef>
          <a:spcPct val="0"/>
        </a:spcBef>
        <a:spcAft>
          <a:spcPct val="0"/>
        </a:spcAft>
        <a:defRPr sz="4400">
          <a:solidFill>
            <a:schemeClr val="tx1"/>
          </a:solidFill>
          <a:latin typeface="UTM Avo"/>
        </a:defRPr>
      </a:lvl3pPr>
      <a:lvl4pPr algn="l" defTabSz="912813" rtl="0" fontAlgn="base">
        <a:lnSpc>
          <a:spcPct val="90000"/>
        </a:lnSpc>
        <a:spcBef>
          <a:spcPct val="0"/>
        </a:spcBef>
        <a:spcAft>
          <a:spcPct val="0"/>
        </a:spcAft>
        <a:defRPr sz="4400">
          <a:solidFill>
            <a:schemeClr val="tx1"/>
          </a:solidFill>
          <a:latin typeface="UTM Avo"/>
        </a:defRPr>
      </a:lvl4pPr>
      <a:lvl5pPr algn="l" defTabSz="912813" rtl="0" fontAlgn="base">
        <a:lnSpc>
          <a:spcPct val="90000"/>
        </a:lnSpc>
        <a:spcBef>
          <a:spcPct val="0"/>
        </a:spcBef>
        <a:spcAft>
          <a:spcPct val="0"/>
        </a:spcAft>
        <a:defRPr sz="4400">
          <a:solidFill>
            <a:schemeClr val="tx1"/>
          </a:solidFill>
          <a:latin typeface="UTM Avo"/>
        </a:defRPr>
      </a:lvl5pPr>
      <a:lvl6pPr marL="457200" algn="l" defTabSz="912813" rtl="0" fontAlgn="base">
        <a:lnSpc>
          <a:spcPct val="90000"/>
        </a:lnSpc>
        <a:spcBef>
          <a:spcPct val="0"/>
        </a:spcBef>
        <a:spcAft>
          <a:spcPct val="0"/>
        </a:spcAft>
        <a:defRPr sz="4400">
          <a:solidFill>
            <a:schemeClr val="tx1"/>
          </a:solidFill>
          <a:latin typeface="UTM Avo"/>
        </a:defRPr>
      </a:lvl6pPr>
      <a:lvl7pPr marL="914400" algn="l" defTabSz="912813" rtl="0" fontAlgn="base">
        <a:lnSpc>
          <a:spcPct val="90000"/>
        </a:lnSpc>
        <a:spcBef>
          <a:spcPct val="0"/>
        </a:spcBef>
        <a:spcAft>
          <a:spcPct val="0"/>
        </a:spcAft>
        <a:defRPr sz="4400">
          <a:solidFill>
            <a:schemeClr val="tx1"/>
          </a:solidFill>
          <a:latin typeface="UTM Avo"/>
        </a:defRPr>
      </a:lvl7pPr>
      <a:lvl8pPr marL="1371600" algn="l" defTabSz="912813" rtl="0" fontAlgn="base">
        <a:lnSpc>
          <a:spcPct val="90000"/>
        </a:lnSpc>
        <a:spcBef>
          <a:spcPct val="0"/>
        </a:spcBef>
        <a:spcAft>
          <a:spcPct val="0"/>
        </a:spcAft>
        <a:defRPr sz="4400">
          <a:solidFill>
            <a:schemeClr val="tx1"/>
          </a:solidFill>
          <a:latin typeface="UTM Avo"/>
        </a:defRPr>
      </a:lvl8pPr>
      <a:lvl9pPr marL="1828800" algn="l" defTabSz="912813" rtl="0" fontAlgn="base">
        <a:lnSpc>
          <a:spcPct val="90000"/>
        </a:lnSpc>
        <a:spcBef>
          <a:spcPct val="0"/>
        </a:spcBef>
        <a:spcAft>
          <a:spcPct val="0"/>
        </a:spcAft>
        <a:defRPr sz="4400">
          <a:solidFill>
            <a:schemeClr val="tx1"/>
          </a:solidFill>
          <a:latin typeface="UTM Avo"/>
        </a:defRPr>
      </a:lvl9pPr>
    </p:titleStyle>
    <p:bodyStyle>
      <a:lvl1pPr marL="227013" indent="-227013" algn="l" defTabSz="912813"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322"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6323"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b="0" i="0" smtClean="0">
                <a:solidFill>
                  <a:prstClr val="black">
                    <a:tint val="75000"/>
                  </a:prstClr>
                </a:solidFill>
                <a:latin typeface="Source Han Sans CN Medium" panose="020B0500000000000000" pitchFamily="34" charset="-128"/>
                <a:ea typeface="Source Han Sans CN Medium" panose="020B0500000000000000" pitchFamily="34" charset="-128"/>
                <a:cs typeface="+mn-cs"/>
              </a:defRPr>
            </a:lvl1pPr>
          </a:lstStyle>
          <a:p>
            <a:pPr>
              <a:defRPr/>
            </a:pPr>
            <a:fld id="{A4AFBD85-851B-4556-B9EE-EDD37A33E94D}"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b="0" i="0" dirty="0">
                <a:solidFill>
                  <a:prstClr val="black">
                    <a:tint val="75000"/>
                  </a:prstClr>
                </a:solidFill>
                <a:latin typeface="Source Han Sans CN Medium" panose="020B0500000000000000" pitchFamily="34" charset="-128"/>
                <a:ea typeface="Source Han Sans CN Medium" panose="020B0500000000000000" pitchFamily="34" charset="-128"/>
                <a:cs typeface="+mn-cs"/>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prstClr val="black">
                    <a:tint val="75000"/>
                  </a:prstClr>
                </a:solidFill>
                <a:latin typeface="Source Han Sans CN Medium" panose="020B0500000000000000" pitchFamily="34" charset="-128"/>
                <a:ea typeface="Source Han Sans CN Medium" panose="020B0500000000000000" pitchFamily="34" charset="-128"/>
                <a:cs typeface="+mn-cs"/>
              </a:defRPr>
            </a:lvl1pPr>
          </a:lstStyle>
          <a:p>
            <a:pPr>
              <a:defRPr/>
            </a:pPr>
            <a:fld id="{FC6869EB-D9F7-426B-90F7-09A076C65FF4}" type="slidenum">
              <a:rPr lang="zh-CN" altLang="en-US"/>
              <a:pPr>
                <a:defRPr/>
              </a:pPr>
              <a:t>‹#›</a:t>
            </a:fld>
            <a:endParaRPr lang="zh-CN" altLang="en-US" dirty="0"/>
          </a:p>
        </p:txBody>
      </p:sp>
      <p:pic>
        <p:nvPicPr>
          <p:cNvPr id="56327" name="Picture 6"/>
          <p:cNvPicPr>
            <a:picLocks noChangeAspect="1"/>
          </p:cNvPicPr>
          <p:nvPr userDrawn="1"/>
        </p:nvPicPr>
        <p:blipFill>
          <a:blip r:embed="rId36"/>
          <a:srcRect/>
          <a:stretch>
            <a:fillRect/>
          </a:stretch>
        </p:blipFill>
        <p:spPr bwMode="auto">
          <a:xfrm>
            <a:off x="-3660775" y="-3429000"/>
            <a:ext cx="4029075" cy="6858000"/>
          </a:xfrm>
          <a:prstGeom prst="rect">
            <a:avLst/>
          </a:prstGeom>
          <a:noFill/>
          <a:ln w="9525">
            <a:noFill/>
            <a:miter lim="800000"/>
            <a:headEnd/>
            <a:tailEnd/>
          </a:ln>
        </p:spPr>
      </p:pic>
      <p:sp>
        <p:nvSpPr>
          <p:cNvPr id="8" name="Rectangle 7"/>
          <p:cNvSpPr/>
          <p:nvPr userDrawn="1"/>
        </p:nvSpPr>
        <p:spPr>
          <a:xfrm>
            <a:off x="11239496" y="365125"/>
            <a:ext cx="952504" cy="261610"/>
          </a:xfrm>
          <a:prstGeom prst="rect">
            <a:avLst/>
          </a:prstGeom>
          <a:noFill/>
        </p:spPr>
        <p:txBody>
          <a:bodyPr wrap="none">
            <a:spAutoFit/>
          </a:bodyPr>
          <a:lstStyle/>
          <a:p>
            <a:pPr algn="ctr" fontAlgn="auto">
              <a:spcBef>
                <a:spcPts val="0"/>
              </a:spcBef>
              <a:spcAft>
                <a:spcPts val="0"/>
              </a:spcAft>
              <a:defRPr/>
            </a:pPr>
            <a:r>
              <a:rPr lang="en-US" sz="1100" b="1" spc="50">
                <a:ln w="9525" cmpd="sng">
                  <a:solidFill>
                    <a:srgbClr val="422813"/>
                  </a:solidFill>
                  <a:prstDash val="solid"/>
                </a:ln>
                <a:solidFill>
                  <a:srgbClr val="70AD47">
                    <a:tint val="1000"/>
                  </a:srgbClr>
                </a:solidFill>
                <a:effectLst>
                  <a:glow rad="38100">
                    <a:srgbClr val="422813">
                      <a:alpha val="40000"/>
                    </a:srgbClr>
                  </a:glow>
                </a:effectLst>
                <a:latin typeface="等线"/>
                <a:cs typeface="+mn-cs"/>
              </a:rPr>
              <a:t>MANGNON</a:t>
            </a:r>
            <a:endParaRPr lang="en-US" sz="1100" b="1" spc="50" dirty="0">
              <a:ln w="9525" cmpd="sng">
                <a:solidFill>
                  <a:srgbClr val="422813"/>
                </a:solidFill>
                <a:prstDash val="solid"/>
              </a:ln>
              <a:solidFill>
                <a:srgbClr val="70AD47">
                  <a:tint val="1000"/>
                </a:srgbClr>
              </a:solidFill>
              <a:effectLst>
                <a:glow rad="38100">
                  <a:srgbClr val="422813">
                    <a:alpha val="40000"/>
                  </a:srgbClr>
                </a:glow>
              </a:effectLst>
              <a:latin typeface="等线"/>
              <a:cs typeface="+mn-cs"/>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92" r:id="rId34"/>
  </p:sldLayoutIdLst>
  <p:txStyles>
    <p:titleStyle>
      <a:lvl1pPr algn="l" rtl="0" fontAlgn="base">
        <a:lnSpc>
          <a:spcPct val="90000"/>
        </a:lnSpc>
        <a:spcBef>
          <a:spcPct val="0"/>
        </a:spcBef>
        <a:spcAft>
          <a:spcPct val="0"/>
        </a:spcAft>
        <a:defRPr sz="4400"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1pPr>
      <a:lvl2pPr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2pPr>
      <a:lvl3pPr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3pPr>
      <a:lvl4pPr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4pPr>
      <a:lvl5pPr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5pPr>
      <a:lvl6pPr marL="457200"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6pPr>
      <a:lvl7pPr marL="914400"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7pPr>
      <a:lvl8pPr marL="1371600"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8pPr>
      <a:lvl9pPr marL="1828800"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SẢN PHẨM CỦA MĂNG NON TEAMS</a:t>
            </a:r>
            <a:endParaRPr lang="zh-CN" altLang="en-US" smtClean="0"/>
          </a:p>
        </p:txBody>
      </p:sp>
      <p:sp>
        <p:nvSpPr>
          <p:cNvPr id="92163"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等线" panose="020F0502020204030204"/>
                <a:cs typeface="+mn-cs"/>
              </a:defRPr>
            </a:lvl1pPr>
          </a:lstStyle>
          <a:p>
            <a:pPr>
              <a:defRPr/>
            </a:pPr>
            <a:fld id="{AEC603EF-C049-4251-BAD9-9093889A4B8C}" type="datetimeFigureOut">
              <a:rPr lang="zh-CN" altLang="en-US"/>
              <a:pPr>
                <a:defRPr/>
              </a:pPr>
              <a:t>2022/11/12</a:t>
            </a:fld>
            <a:endParaRPr lang="zh-CN" altLang="en-US"/>
          </a:p>
        </p:txBody>
      </p:sp>
      <p:sp>
        <p:nvSpPr>
          <p:cNvPr id="5" name="页脚占位符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等线" panose="020F0502020204030204"/>
                <a:cs typeface="+mn-cs"/>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等线" panose="020F0502020204030204"/>
                <a:cs typeface="+mn-cs"/>
              </a:defRPr>
            </a:lvl1pPr>
          </a:lstStyle>
          <a:p>
            <a:pPr>
              <a:defRPr/>
            </a:pPr>
            <a:fld id="{0EB92D56-3642-4CDD-A408-D32301815139}" type="slidenum">
              <a:rPr lang="zh-CN" altLang="en-US"/>
              <a:pPr>
                <a:defRPr/>
              </a:pPr>
              <a:t>‹#›</a:t>
            </a:fld>
            <a:endParaRPr lang="zh-CN" altLang="en-US"/>
          </a:p>
        </p:txBody>
      </p:sp>
      <p:sp>
        <p:nvSpPr>
          <p:cNvPr id="7" name="TextBox 6">
            <a:extLst>
              <a:ext uri="{FF2B5EF4-FFF2-40B4-BE49-F238E27FC236}"/>
            </a:extLst>
          </p:cNvPr>
          <p:cNvSpPr txBox="1"/>
          <p:nvPr userDrawn="1"/>
        </p:nvSpPr>
        <p:spPr>
          <a:xfrm>
            <a:off x="10847388" y="0"/>
            <a:ext cx="1524000" cy="369888"/>
          </a:xfrm>
          <a:prstGeom prst="rect">
            <a:avLst/>
          </a:prstGeom>
          <a:noFill/>
        </p:spPr>
        <p:txBody>
          <a:bodyPr>
            <a:spAutoFit/>
          </a:bodyPr>
          <a:lstStyle/>
          <a:p>
            <a:pPr fontAlgn="auto">
              <a:spcBef>
                <a:spcPts val="0"/>
              </a:spcBef>
              <a:spcAft>
                <a:spcPts val="0"/>
              </a:spcAft>
              <a:defRPr/>
            </a:pPr>
            <a:r>
              <a:rPr lang="en-US" dirty="0">
                <a:solidFill>
                  <a:srgbClr val="70AD47">
                    <a:lumMod val="20000"/>
                    <a:lumOff val="80000"/>
                  </a:srgbClr>
                </a:solidFill>
                <a:latin typeface="#9Slide03 Arima Madurai Black" panose="00000A00000000000000" pitchFamily="2" charset="0"/>
                <a:cs typeface="#9Slide03 Arima Madurai Black" panose="00000A00000000000000" pitchFamily="2" charset="0"/>
              </a:rPr>
              <a:t>MĂNG NON</a:t>
            </a:r>
          </a:p>
        </p:txBody>
      </p:sp>
      <p:sp>
        <p:nvSpPr>
          <p:cNvPr id="8" name="TextBox 7">
            <a:extLst>
              <a:ext uri="{FF2B5EF4-FFF2-40B4-BE49-F238E27FC236}"/>
            </a:extLst>
          </p:cNvPr>
          <p:cNvSpPr txBox="1"/>
          <p:nvPr userDrawn="1"/>
        </p:nvSpPr>
        <p:spPr>
          <a:xfrm>
            <a:off x="11055350" y="6488113"/>
            <a:ext cx="1524000" cy="369887"/>
          </a:xfrm>
          <a:prstGeom prst="rect">
            <a:avLst/>
          </a:prstGeom>
          <a:noFill/>
        </p:spPr>
        <p:txBody>
          <a:bodyPr>
            <a:spAutoFit/>
          </a:bodyPr>
          <a:lstStyle/>
          <a:p>
            <a:r>
              <a:rPr lang="en-US">
                <a:solidFill>
                  <a:srgbClr val="E2F0D9"/>
                </a:solidFill>
                <a:latin typeface="#9Slide03 Arima Madurai Black"/>
                <a:ea typeface="#9Slide03 Arima Madurai Black"/>
                <a:cs typeface="#9Slide03 Arima Madurai Black"/>
              </a:rPr>
              <a:t>Diệu Hiền</a:t>
            </a:r>
          </a:p>
        </p:txBody>
      </p:sp>
      <p:sp>
        <p:nvSpPr>
          <p:cNvPr id="9" name="TextBox 8">
            <a:extLst>
              <a:ext uri="{FF2B5EF4-FFF2-40B4-BE49-F238E27FC236}"/>
            </a:extLst>
          </p:cNvPr>
          <p:cNvSpPr txBox="1"/>
          <p:nvPr userDrawn="1"/>
        </p:nvSpPr>
        <p:spPr>
          <a:xfrm>
            <a:off x="-179388" y="0"/>
            <a:ext cx="1524001" cy="369888"/>
          </a:xfrm>
          <a:prstGeom prst="rect">
            <a:avLst/>
          </a:prstGeom>
          <a:noFill/>
        </p:spPr>
        <p:txBody>
          <a:bodyPr>
            <a:spAutoFit/>
          </a:bodyPr>
          <a:lstStyle/>
          <a:p>
            <a:pPr fontAlgn="auto">
              <a:spcBef>
                <a:spcPts val="0"/>
              </a:spcBef>
              <a:spcAft>
                <a:spcPts val="0"/>
              </a:spcAft>
              <a:defRPr/>
            </a:pPr>
            <a:r>
              <a:rPr lang="en-US" dirty="0">
                <a:solidFill>
                  <a:srgbClr val="70AD47">
                    <a:lumMod val="20000"/>
                    <a:lumOff val="80000"/>
                  </a:srgbClr>
                </a:solidFill>
                <a:latin typeface="#9Slide03 Arima Madurai Black" panose="00000A00000000000000" pitchFamily="2" charset="0"/>
                <a:cs typeface="#9Slide03 Arima Madurai Black" panose="00000A00000000000000" pitchFamily="2" charset="0"/>
              </a:rPr>
              <a:t>MĂNG NON</a:t>
            </a:r>
          </a:p>
        </p:txBody>
      </p:sp>
      <p:sp>
        <p:nvSpPr>
          <p:cNvPr id="10" name="TextBox 9">
            <a:extLst>
              <a:ext uri="{FF2B5EF4-FFF2-40B4-BE49-F238E27FC236}"/>
            </a:extLst>
          </p:cNvPr>
          <p:cNvSpPr txBox="1"/>
          <p:nvPr userDrawn="1"/>
        </p:nvSpPr>
        <p:spPr>
          <a:xfrm>
            <a:off x="26988" y="6488113"/>
            <a:ext cx="1524000" cy="369887"/>
          </a:xfrm>
          <a:prstGeom prst="rect">
            <a:avLst/>
          </a:prstGeom>
          <a:noFill/>
        </p:spPr>
        <p:txBody>
          <a:bodyPr>
            <a:spAutoFit/>
          </a:bodyPr>
          <a:lstStyle/>
          <a:p>
            <a:r>
              <a:rPr lang="en-US">
                <a:solidFill>
                  <a:srgbClr val="E2F0D9"/>
                </a:solidFill>
                <a:latin typeface="#9Slide03 Arima Madurai Black"/>
                <a:ea typeface="#9Slide03 Arima Madurai Black"/>
                <a:cs typeface="#9Slide03 Arima Madurai Black"/>
              </a:rPr>
              <a:t>Diệu Hiền</a:t>
            </a:r>
          </a:p>
        </p:txBody>
      </p:sp>
      <p:pic>
        <p:nvPicPr>
          <p:cNvPr id="92171" name="Picture 10"/>
          <p:cNvPicPr>
            <a:picLocks noChangeAspect="1"/>
          </p:cNvPicPr>
          <p:nvPr userDrawn="1"/>
        </p:nvPicPr>
        <p:blipFill>
          <a:blip r:embed="rId14"/>
          <a:srcRect/>
          <a:stretch>
            <a:fillRect/>
          </a:stretch>
        </p:blipFill>
        <p:spPr bwMode="auto">
          <a:xfrm>
            <a:off x="-1828800" y="-1419225"/>
            <a:ext cx="1995488" cy="339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ransition spd="slow" advClick="0" advTm="0">
    <p:fade/>
  </p:transition>
  <p:txStyles>
    <p:titleStyle>
      <a:lvl1pPr algn="l" rtl="0" fontAlgn="base">
        <a:lnSpc>
          <a:spcPct val="90000"/>
        </a:lnSpc>
        <a:spcBef>
          <a:spcPct val="0"/>
        </a:spcBef>
        <a:spcAft>
          <a:spcPct val="0"/>
        </a:spcAft>
        <a:defRPr sz="4400" kern="1200">
          <a:solidFill>
            <a:srgbClr val="E2F0D9"/>
          </a:solidFill>
          <a:latin typeface="#9Slide03 Arima Madurai Black" panose="00000A00000000000000" pitchFamily="2" charset="0"/>
          <a:ea typeface="#9Slide03 Arima Madurai Black"/>
          <a:cs typeface="#9Slide03 Arima Madurai Black" panose="00000A00000000000000" pitchFamily="2" charset="0"/>
        </a:defRPr>
      </a:lvl1pPr>
      <a:lvl2pPr algn="l" rtl="0" fontAlgn="base">
        <a:lnSpc>
          <a:spcPct val="90000"/>
        </a:lnSpc>
        <a:spcBef>
          <a:spcPct val="0"/>
        </a:spcBef>
        <a:spcAft>
          <a:spcPct val="0"/>
        </a:spcAft>
        <a:defRPr sz="4400">
          <a:solidFill>
            <a:srgbClr val="E2F0D9"/>
          </a:solidFill>
          <a:latin typeface="#9Slide03 Arima Madurai Black"/>
          <a:ea typeface="#9Slide03 Arima Madurai Black"/>
          <a:cs typeface="#9Slide03 Arima Madurai Black"/>
        </a:defRPr>
      </a:lvl2pPr>
      <a:lvl3pPr algn="l" rtl="0" fontAlgn="base">
        <a:lnSpc>
          <a:spcPct val="90000"/>
        </a:lnSpc>
        <a:spcBef>
          <a:spcPct val="0"/>
        </a:spcBef>
        <a:spcAft>
          <a:spcPct val="0"/>
        </a:spcAft>
        <a:defRPr sz="4400">
          <a:solidFill>
            <a:srgbClr val="E2F0D9"/>
          </a:solidFill>
          <a:latin typeface="#9Slide03 Arima Madurai Black"/>
          <a:ea typeface="#9Slide03 Arima Madurai Black"/>
          <a:cs typeface="#9Slide03 Arima Madurai Black"/>
        </a:defRPr>
      </a:lvl3pPr>
      <a:lvl4pPr algn="l" rtl="0" fontAlgn="base">
        <a:lnSpc>
          <a:spcPct val="90000"/>
        </a:lnSpc>
        <a:spcBef>
          <a:spcPct val="0"/>
        </a:spcBef>
        <a:spcAft>
          <a:spcPct val="0"/>
        </a:spcAft>
        <a:defRPr sz="4400">
          <a:solidFill>
            <a:srgbClr val="E2F0D9"/>
          </a:solidFill>
          <a:latin typeface="#9Slide03 Arima Madurai Black"/>
          <a:ea typeface="#9Slide03 Arima Madurai Black"/>
          <a:cs typeface="#9Slide03 Arima Madurai Black"/>
        </a:defRPr>
      </a:lvl4pPr>
      <a:lvl5pPr algn="l" rtl="0" fontAlgn="base">
        <a:lnSpc>
          <a:spcPct val="90000"/>
        </a:lnSpc>
        <a:spcBef>
          <a:spcPct val="0"/>
        </a:spcBef>
        <a:spcAft>
          <a:spcPct val="0"/>
        </a:spcAft>
        <a:defRPr sz="4400">
          <a:solidFill>
            <a:srgbClr val="E2F0D9"/>
          </a:solidFill>
          <a:latin typeface="#9Slide03 Arima Madurai Black"/>
          <a:ea typeface="#9Slide03 Arima Madurai Black"/>
          <a:cs typeface="#9Slide03 Arima Madurai Black"/>
        </a:defRPr>
      </a:lvl5pPr>
      <a:lvl6pPr marL="457200" algn="l" rtl="0" fontAlgn="base">
        <a:lnSpc>
          <a:spcPct val="90000"/>
        </a:lnSpc>
        <a:spcBef>
          <a:spcPct val="0"/>
        </a:spcBef>
        <a:spcAft>
          <a:spcPct val="0"/>
        </a:spcAft>
        <a:defRPr sz="4400">
          <a:solidFill>
            <a:srgbClr val="E2F0D9"/>
          </a:solidFill>
          <a:latin typeface="#9Slide03 Arima Madurai Black"/>
          <a:ea typeface="#9Slide03 Arima Madurai Black"/>
          <a:cs typeface="#9Slide03 Arima Madurai Black"/>
        </a:defRPr>
      </a:lvl6pPr>
      <a:lvl7pPr marL="914400" algn="l" rtl="0" fontAlgn="base">
        <a:lnSpc>
          <a:spcPct val="90000"/>
        </a:lnSpc>
        <a:spcBef>
          <a:spcPct val="0"/>
        </a:spcBef>
        <a:spcAft>
          <a:spcPct val="0"/>
        </a:spcAft>
        <a:defRPr sz="4400">
          <a:solidFill>
            <a:srgbClr val="E2F0D9"/>
          </a:solidFill>
          <a:latin typeface="#9Slide03 Arima Madurai Black"/>
          <a:ea typeface="#9Slide03 Arima Madurai Black"/>
          <a:cs typeface="#9Slide03 Arima Madurai Black"/>
        </a:defRPr>
      </a:lvl7pPr>
      <a:lvl8pPr marL="1371600" algn="l" rtl="0" fontAlgn="base">
        <a:lnSpc>
          <a:spcPct val="90000"/>
        </a:lnSpc>
        <a:spcBef>
          <a:spcPct val="0"/>
        </a:spcBef>
        <a:spcAft>
          <a:spcPct val="0"/>
        </a:spcAft>
        <a:defRPr sz="4400">
          <a:solidFill>
            <a:srgbClr val="E2F0D9"/>
          </a:solidFill>
          <a:latin typeface="#9Slide03 Arima Madurai Black"/>
          <a:ea typeface="#9Slide03 Arima Madurai Black"/>
          <a:cs typeface="#9Slide03 Arima Madurai Black"/>
        </a:defRPr>
      </a:lvl8pPr>
      <a:lvl9pPr marL="1828800" algn="l" rtl="0" fontAlgn="base">
        <a:lnSpc>
          <a:spcPct val="90000"/>
        </a:lnSpc>
        <a:spcBef>
          <a:spcPct val="0"/>
        </a:spcBef>
        <a:spcAft>
          <a:spcPct val="0"/>
        </a:spcAft>
        <a:defRPr sz="4400">
          <a:solidFill>
            <a:srgbClr val="E2F0D9"/>
          </a:solidFill>
          <a:latin typeface="#9Slide03 Arima Madurai Black"/>
          <a:ea typeface="#9Slide03 Arima Madurai Black"/>
          <a:cs typeface="#9Slide03 Arima Madurai Black"/>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474"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5475"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b="0" i="0" smtClean="0">
                <a:solidFill>
                  <a:prstClr val="black">
                    <a:tint val="75000"/>
                  </a:prstClr>
                </a:solidFill>
                <a:latin typeface="Source Han Sans CN Medium" panose="020B0500000000000000" pitchFamily="34" charset="-128"/>
                <a:ea typeface="Source Han Sans CN Medium" panose="020B0500000000000000" pitchFamily="34" charset="-128"/>
                <a:cs typeface="+mn-cs"/>
              </a:defRPr>
            </a:lvl1pPr>
          </a:lstStyle>
          <a:p>
            <a:pPr>
              <a:defRPr/>
            </a:pPr>
            <a:fld id="{71903472-50BD-4476-99EA-B852A8CE6D77}" type="datetimeFigureOut">
              <a:rPr lang="zh-CN" altLang="en-US"/>
              <a:pPr>
                <a:defRPr/>
              </a:pPr>
              <a:t>2022/11/12</a:t>
            </a:fld>
            <a:endParaRPr lang="zh-CN" altLang="en-US" dirty="0"/>
          </a:p>
        </p:txBody>
      </p:sp>
      <p:sp>
        <p:nvSpPr>
          <p:cNvPr id="5" name="页脚占位符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b="0" i="0" dirty="0">
                <a:solidFill>
                  <a:prstClr val="black">
                    <a:tint val="75000"/>
                  </a:prstClr>
                </a:solidFill>
                <a:latin typeface="Source Han Sans CN Medium" panose="020B0500000000000000" pitchFamily="34" charset="-128"/>
                <a:ea typeface="Source Han Sans CN Medium" panose="020B0500000000000000" pitchFamily="34" charset="-128"/>
                <a:cs typeface="+mn-cs"/>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prstClr val="black">
                    <a:tint val="75000"/>
                  </a:prstClr>
                </a:solidFill>
                <a:latin typeface="Source Han Sans CN Medium" panose="020B0500000000000000" pitchFamily="34" charset="-128"/>
                <a:ea typeface="Source Han Sans CN Medium" panose="020B0500000000000000" pitchFamily="34" charset="-128"/>
                <a:cs typeface="+mn-cs"/>
              </a:defRPr>
            </a:lvl1pPr>
          </a:lstStyle>
          <a:p>
            <a:pPr>
              <a:defRPr/>
            </a:pPr>
            <a:fld id="{C766CD5F-128A-4EDB-B150-5782DADC7EAE}" type="slidenum">
              <a:rPr lang="zh-CN" altLang="en-US"/>
              <a:pPr>
                <a:defRPr/>
              </a:pPr>
              <a:t>‹#›</a:t>
            </a:fld>
            <a:endParaRPr lang="zh-CN" altLang="en-US" dirty="0"/>
          </a:p>
        </p:txBody>
      </p:sp>
      <p:pic>
        <p:nvPicPr>
          <p:cNvPr id="105479" name="Picture 6"/>
          <p:cNvPicPr>
            <a:picLocks noChangeAspect="1"/>
          </p:cNvPicPr>
          <p:nvPr userDrawn="1"/>
        </p:nvPicPr>
        <p:blipFill>
          <a:blip r:embed="rId15"/>
          <a:srcRect/>
          <a:stretch>
            <a:fillRect/>
          </a:stretch>
        </p:blipFill>
        <p:spPr bwMode="auto">
          <a:xfrm>
            <a:off x="-3660775" y="-3429000"/>
            <a:ext cx="4029075" cy="6858000"/>
          </a:xfrm>
          <a:prstGeom prst="rect">
            <a:avLst/>
          </a:prstGeom>
          <a:noFill/>
          <a:ln w="9525">
            <a:noFill/>
            <a:miter lim="800000"/>
            <a:headEnd/>
            <a:tailEnd/>
          </a:ln>
        </p:spPr>
      </p:pic>
      <p:sp>
        <p:nvSpPr>
          <p:cNvPr id="8" name="Rectangle 7"/>
          <p:cNvSpPr/>
          <p:nvPr userDrawn="1"/>
        </p:nvSpPr>
        <p:spPr>
          <a:xfrm>
            <a:off x="11239496" y="365125"/>
            <a:ext cx="952504" cy="261610"/>
          </a:xfrm>
          <a:prstGeom prst="rect">
            <a:avLst/>
          </a:prstGeom>
          <a:noFill/>
        </p:spPr>
        <p:txBody>
          <a:bodyPr wrap="none">
            <a:spAutoFit/>
          </a:bodyPr>
          <a:lstStyle/>
          <a:p>
            <a:pPr algn="ctr" fontAlgn="auto">
              <a:spcBef>
                <a:spcPts val="0"/>
              </a:spcBef>
              <a:spcAft>
                <a:spcPts val="0"/>
              </a:spcAft>
              <a:defRPr/>
            </a:pPr>
            <a:r>
              <a:rPr lang="en-US" sz="1100" b="1" spc="50">
                <a:ln w="9525" cmpd="sng">
                  <a:solidFill>
                    <a:srgbClr val="422813"/>
                  </a:solidFill>
                  <a:prstDash val="solid"/>
                </a:ln>
                <a:solidFill>
                  <a:srgbClr val="70AD47">
                    <a:tint val="1000"/>
                  </a:srgbClr>
                </a:solidFill>
                <a:effectLst>
                  <a:glow rad="38100">
                    <a:srgbClr val="422813">
                      <a:alpha val="40000"/>
                    </a:srgbClr>
                  </a:glow>
                </a:effectLst>
                <a:latin typeface="等线"/>
                <a:cs typeface="+mn-cs"/>
              </a:rPr>
              <a:t>MANGNON</a:t>
            </a:r>
            <a:endParaRPr lang="en-US" sz="1100" b="1" spc="50" dirty="0">
              <a:ln w="9525" cmpd="sng">
                <a:solidFill>
                  <a:srgbClr val="422813"/>
                </a:solidFill>
                <a:prstDash val="solid"/>
              </a:ln>
              <a:solidFill>
                <a:srgbClr val="70AD47">
                  <a:tint val="1000"/>
                </a:srgbClr>
              </a:solidFill>
              <a:effectLst>
                <a:glow rad="38100">
                  <a:srgbClr val="422813">
                    <a:alpha val="40000"/>
                  </a:srgbClr>
                </a:glow>
              </a:effectLst>
              <a:latin typeface="等线"/>
              <a:cs typeface="+mn-cs"/>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93" r:id="rId13"/>
  </p:sldLayoutIdLst>
  <p:txStyles>
    <p:titleStyle>
      <a:lvl1pPr algn="l" rtl="0" fontAlgn="base">
        <a:lnSpc>
          <a:spcPct val="90000"/>
        </a:lnSpc>
        <a:spcBef>
          <a:spcPct val="0"/>
        </a:spcBef>
        <a:spcAft>
          <a:spcPct val="0"/>
        </a:spcAft>
        <a:defRPr sz="4400"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1pPr>
      <a:lvl2pPr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2pPr>
      <a:lvl3pPr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3pPr>
      <a:lvl4pPr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4pPr>
      <a:lvl5pPr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5pPr>
      <a:lvl6pPr marL="457200"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6pPr>
      <a:lvl7pPr marL="914400"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7pPr>
      <a:lvl8pPr marL="1371600"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8pPr>
      <a:lvl9pPr marL="1828800" algn="l" rtl="0" fontAlgn="base">
        <a:lnSpc>
          <a:spcPct val="90000"/>
        </a:lnSpc>
        <a:spcBef>
          <a:spcPct val="0"/>
        </a:spcBef>
        <a:spcAft>
          <a:spcPct val="0"/>
        </a:spcAft>
        <a:defRPr sz="4400">
          <a:solidFill>
            <a:schemeClr val="tx1"/>
          </a:solidFill>
          <a:latin typeface="Source Han Sans CN Medium"/>
          <a:ea typeface="Source Han Sans CN Medium"/>
          <a:cs typeface="Source Han Sans CN Medium"/>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Source Han Sans CN Medium" panose="020B0500000000000000" pitchFamily="34" charset="-128"/>
          <a:ea typeface="Source Han Sans CN Medium" panose="020B0500000000000000" pitchFamily="34" charset="-128"/>
          <a:cs typeface="Source Han Sans CN Medium"/>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7.xml"/><Relationship Id="rId1" Type="http://schemas.openxmlformats.org/officeDocument/2006/relationships/video" Target="NULL" TargetMode="Externa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png"/><Relationship Id="rId1" Type="http://schemas.openxmlformats.org/officeDocument/2006/relationships/slideLayout" Target="../slideLayouts/slideLayout27.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0.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3.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7.xml"/><Relationship Id="rId1" Type="http://schemas.openxmlformats.org/officeDocument/2006/relationships/video" Target="NUL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0.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0.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3.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28.png"/><Relationship Id="rId12"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9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B196"/>
        </a:solidFill>
        <a:effectLst/>
      </p:bgPr>
    </p:bg>
    <p:spTree>
      <p:nvGrpSpPr>
        <p:cNvPr id="1" name=""/>
        <p:cNvGrpSpPr/>
        <p:nvPr/>
      </p:nvGrpSpPr>
      <p:grpSpPr>
        <a:xfrm>
          <a:off x="0" y="0"/>
          <a:ext cx="0" cy="0"/>
          <a:chOff x="0" y="0"/>
          <a:chExt cx="0" cy="0"/>
        </a:xfrm>
      </p:grpSpPr>
      <p:sp>
        <p:nvSpPr>
          <p:cNvPr id="7" name="Rectangle 6">
            <a:extLst>
              <a:ext uri="{FF2B5EF4-FFF2-40B4-BE49-F238E27FC236}"/>
            </a:extLst>
          </p:cNvPr>
          <p:cNvSpPr/>
          <p:nvPr/>
        </p:nvSpPr>
        <p:spPr>
          <a:xfrm>
            <a:off x="9355138" y="0"/>
            <a:ext cx="2797175" cy="584200"/>
          </a:xfrm>
          <a:prstGeom prst="rect">
            <a:avLst/>
          </a:prstGeom>
        </p:spPr>
        <p:txBody>
          <a:bodyPr wrap="none">
            <a:spAutoFit/>
          </a:bodyPr>
          <a:lstStyle/>
          <a:p>
            <a:pPr defTabSz="914377" fontAlgn="auto">
              <a:spcBef>
                <a:spcPts val="0"/>
              </a:spcBef>
              <a:spcAft>
                <a:spcPts val="0"/>
              </a:spcAft>
              <a:defRPr/>
            </a:pPr>
            <a:r>
              <a:rPr lang="en-US" sz="32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TIẾNG VIỆT 3</a:t>
            </a:r>
            <a:endParaRPr lang="en-US"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a:extLst>
              <a:ext uri="{FF2B5EF4-FFF2-40B4-BE49-F238E27FC236}"/>
            </a:extLst>
          </p:cNvPr>
          <p:cNvSpPr/>
          <p:nvPr/>
        </p:nvSpPr>
        <p:spPr>
          <a:xfrm>
            <a:off x="10226675" y="628650"/>
            <a:ext cx="1054100" cy="461963"/>
          </a:xfrm>
          <a:prstGeom prst="rect">
            <a:avLst/>
          </a:prstGeom>
        </p:spPr>
        <p:txBody>
          <a:bodyPr wrap="none">
            <a:spAutoFit/>
          </a:bodyPr>
          <a:lstStyle/>
          <a:p>
            <a:pPr algn="ctr" defTabSz="914377" fontAlgn="auto">
              <a:spcBef>
                <a:spcPts val="0"/>
              </a:spcBef>
              <a:spcAft>
                <a:spcPts val="0"/>
              </a:spcAft>
              <a:defRPr/>
            </a:pPr>
            <a:r>
              <a:rPr lang="en-US" sz="2400" b="1" err="1">
                <a:solidFill>
                  <a:prstClr val="white"/>
                </a:solidFill>
                <a:effectLst>
                  <a:outerShdw blurRad="38100" dist="38100" dir="2700000" algn="tl">
                    <a:srgbClr val="000000">
                      <a:alpha val="43137"/>
                    </a:srgbClr>
                  </a:outerShdw>
                </a:effectLst>
                <a:latin typeface="UTM Avo"/>
                <a:cs typeface="Arial" panose="020B0604020202020204" pitchFamily="34" charset="0"/>
              </a:rPr>
              <a:t>Tập</a:t>
            </a:r>
            <a:r>
              <a:rPr lang="en-US" sz="2400" b="1">
                <a:solidFill>
                  <a:prstClr val="white"/>
                </a:solidFill>
                <a:effectLst>
                  <a:outerShdw blurRad="38100" dist="38100" dir="2700000" algn="tl">
                    <a:srgbClr val="000000">
                      <a:alpha val="43137"/>
                    </a:srgbClr>
                  </a:outerShdw>
                </a:effectLst>
                <a:latin typeface="UTM Avo"/>
                <a:cs typeface="Arial" panose="020B0604020202020204" pitchFamily="34" charset="0"/>
              </a:rPr>
              <a:t> 1</a:t>
            </a:r>
            <a:endParaRPr lang="en-US" sz="2400" b="1" dirty="0">
              <a:solidFill>
                <a:prstClr val="white"/>
              </a:solidFill>
              <a:effectLst>
                <a:outerShdw blurRad="38100" dist="38100" dir="2700000" algn="tl">
                  <a:srgbClr val="000000">
                    <a:alpha val="43137"/>
                  </a:srgbClr>
                </a:outerShdw>
              </a:effectLst>
              <a:latin typeface="UTM Avo"/>
              <a:cs typeface="Arial" panose="020B0604020202020204" pitchFamily="34" charset="0"/>
            </a:endParaRPr>
          </a:p>
        </p:txBody>
      </p:sp>
      <p:pic>
        <p:nvPicPr>
          <p:cNvPr id="5" name="Picture 4"/>
          <p:cNvPicPr>
            <a:picLocks noChangeAspect="1"/>
          </p:cNvPicPr>
          <p:nvPr/>
        </p:nvPicPr>
        <p:blipFill>
          <a:blip r:embed="rId2"/>
          <a:srcRect/>
          <a:stretch>
            <a:fillRect/>
          </a:stretch>
        </p:blipFill>
        <p:spPr bwMode="auto">
          <a:xfrm>
            <a:off x="0" y="0"/>
            <a:ext cx="5143500" cy="6858000"/>
          </a:xfrm>
          <a:prstGeom prst="rect">
            <a:avLst/>
          </a:prstGeom>
          <a:noFill/>
          <a:ln w="9525">
            <a:noFill/>
            <a:miter lim="800000"/>
            <a:headEnd/>
            <a:tailEnd/>
          </a:ln>
        </p:spPr>
      </p:pic>
      <p:pic>
        <p:nvPicPr>
          <p:cNvPr id="3" name="Picture 2"/>
          <p:cNvPicPr>
            <a:picLocks noChangeAspect="1"/>
          </p:cNvPicPr>
          <p:nvPr/>
        </p:nvPicPr>
        <p:blipFill>
          <a:blip r:embed="rId3"/>
          <a:srcRect/>
          <a:stretch>
            <a:fillRect/>
          </a:stretch>
        </p:blipFill>
        <p:spPr bwMode="auto">
          <a:xfrm>
            <a:off x="5211763" y="2590800"/>
            <a:ext cx="6980237" cy="2019300"/>
          </a:xfrm>
          <a:prstGeom prst="rect">
            <a:avLst/>
          </a:prstGeom>
          <a:noFill/>
          <a:ln w="9525">
            <a:noFill/>
            <a:miter lim="800000"/>
            <a:headEnd/>
            <a:tailEnd/>
          </a:ln>
        </p:spPr>
      </p:pic>
      <p:grpSp>
        <p:nvGrpSpPr>
          <p:cNvPr id="11" name="Group 10"/>
          <p:cNvGrpSpPr>
            <a:grpSpLocks/>
          </p:cNvGrpSpPr>
          <p:nvPr/>
        </p:nvGrpSpPr>
        <p:grpSpPr bwMode="auto">
          <a:xfrm>
            <a:off x="9355138" y="4432300"/>
            <a:ext cx="3533775" cy="2949575"/>
            <a:chOff x="9085525" y="4336944"/>
            <a:chExt cx="3534229" cy="2949215"/>
          </a:xfrm>
        </p:grpSpPr>
        <p:pic>
          <p:nvPicPr>
            <p:cNvPr id="120839" name="Picture 5"/>
            <p:cNvPicPr>
              <a:picLocks noChangeAspect="1"/>
            </p:cNvPicPr>
            <p:nvPr/>
          </p:nvPicPr>
          <p:blipFill>
            <a:blip r:embed="rId4"/>
            <a:srcRect l="16563" t="26244" r="15646" b="33755"/>
            <a:stretch>
              <a:fillRect/>
            </a:stretch>
          </p:blipFill>
          <p:spPr bwMode="auto">
            <a:xfrm>
              <a:off x="9085525" y="4336944"/>
              <a:ext cx="2148114" cy="2743201"/>
            </a:xfrm>
            <a:prstGeom prst="rect">
              <a:avLst/>
            </a:prstGeom>
            <a:noFill/>
            <a:ln w="9525">
              <a:noFill/>
              <a:miter lim="800000"/>
              <a:headEnd/>
              <a:tailEnd/>
            </a:ln>
          </p:spPr>
        </p:pic>
        <p:pic>
          <p:nvPicPr>
            <p:cNvPr id="120840" name="Picture 8"/>
            <p:cNvPicPr>
              <a:picLocks noChangeAspect="1"/>
            </p:cNvPicPr>
            <p:nvPr/>
          </p:nvPicPr>
          <p:blipFill>
            <a:blip r:embed="rId5"/>
            <a:srcRect l="5078" t="27515" r="7436" b="32275"/>
            <a:stretch>
              <a:fillRect/>
            </a:stretch>
          </p:blipFill>
          <p:spPr bwMode="auto">
            <a:xfrm>
              <a:off x="9847524" y="4528444"/>
              <a:ext cx="2772230" cy="2757715"/>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extLst>
          </a:blip>
          <a:srcRect l="67980" t="2779" r="-3940" b="69166"/>
          <a:stretch/>
        </p:blipFill>
        <p:spPr>
          <a:xfrm>
            <a:off x="7467600" y="2066140"/>
            <a:ext cx="5453956" cy="5007726"/>
          </a:xfrm>
          <a:prstGeom prst="ellipse">
            <a:avLst/>
          </a:prstGeom>
          <a:ln>
            <a:noFill/>
          </a:ln>
          <a:effectLst>
            <a:softEdge rad="112500"/>
          </a:effectLst>
        </p:spPr>
      </p:pic>
      <p:grpSp>
        <p:nvGrpSpPr>
          <p:cNvPr id="5" name="Group 4"/>
          <p:cNvGrpSpPr>
            <a:grpSpLocks/>
          </p:cNvGrpSpPr>
          <p:nvPr/>
        </p:nvGrpSpPr>
        <p:grpSpPr bwMode="auto">
          <a:xfrm>
            <a:off x="-19050" y="19050"/>
            <a:ext cx="8362950" cy="6915150"/>
            <a:chOff x="3966571" y="1981200"/>
            <a:chExt cx="2510428" cy="2494172"/>
          </a:xfrm>
        </p:grpSpPr>
        <p:pic>
          <p:nvPicPr>
            <p:cNvPr id="3" name="Picture 2"/>
            <p:cNvPicPr>
              <a:picLocks noChangeAspect="1"/>
            </p:cNvPicPr>
            <p:nvPr/>
          </p:nvPicPr>
          <p:blipFill rotWithShape="1">
            <a:blip r:embed="rId3" cstate="print">
              <a:extLst>
                <a:ext uri="{28A0092B-C50C-407E-A947-70E740481C1C}"/>
              </a:extLst>
            </a:blip>
            <a:srcRect l="7996" t="39724" r="52777" b="36387"/>
            <a:stretch/>
          </p:blipFill>
          <p:spPr>
            <a:xfrm>
              <a:off x="4191000" y="1981200"/>
              <a:ext cx="2285999" cy="1638300"/>
            </a:xfrm>
            <a:prstGeom prst="ellipse">
              <a:avLst/>
            </a:prstGeom>
            <a:ln>
              <a:noFill/>
            </a:ln>
            <a:effectLst>
              <a:softEdge rad="112500"/>
            </a:effectLst>
          </p:spPr>
        </p:pic>
        <p:pic>
          <p:nvPicPr>
            <p:cNvPr id="2" name="Picture 1"/>
            <p:cNvPicPr>
              <a:picLocks noChangeAspect="1"/>
            </p:cNvPicPr>
            <p:nvPr/>
          </p:nvPicPr>
          <p:blipFill rotWithShape="1">
            <a:blip r:embed="rId3" cstate="print">
              <a:extLst>
                <a:ext uri="{28A0092B-C50C-407E-A947-70E740481C1C}"/>
              </a:extLst>
            </a:blip>
            <a:srcRect l="4235" t="53891" r="69286" b="23887"/>
            <a:stretch/>
          </p:blipFill>
          <p:spPr>
            <a:xfrm>
              <a:off x="3966571" y="2951372"/>
              <a:ext cx="1543050" cy="1524000"/>
            </a:xfrm>
            <a:prstGeom prst="ellipse">
              <a:avLst/>
            </a:prstGeom>
            <a:ln>
              <a:noFill/>
            </a:ln>
            <a:effectLst>
              <a:softEdge rad="112500"/>
            </a:effectLst>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25385" r="15401" b="6796"/>
          <a:stretch>
            <a:fillRect/>
          </a:stretch>
        </p:blipFill>
        <p:spPr bwMode="auto">
          <a:xfrm>
            <a:off x="-185738" y="549275"/>
            <a:ext cx="3113088" cy="5856288"/>
          </a:xfrm>
          <a:prstGeom prst="rect">
            <a:avLst/>
          </a:prstGeom>
          <a:noFill/>
          <a:ln w="9525">
            <a:noFill/>
            <a:miter lim="800000"/>
            <a:headEnd/>
            <a:tailEnd/>
          </a:ln>
        </p:spPr>
      </p:pic>
      <p:pic>
        <p:nvPicPr>
          <p:cNvPr id="3" name="Picture 2"/>
          <p:cNvPicPr>
            <a:picLocks noChangeAspect="1"/>
          </p:cNvPicPr>
          <p:nvPr/>
        </p:nvPicPr>
        <p:blipFill>
          <a:blip r:embed="rId3"/>
          <a:srcRect/>
          <a:stretch>
            <a:fillRect/>
          </a:stretch>
        </p:blipFill>
        <p:spPr bwMode="auto">
          <a:xfrm>
            <a:off x="2325688" y="452438"/>
            <a:ext cx="8020050" cy="5376862"/>
          </a:xfrm>
          <a:prstGeom prst="rect">
            <a:avLst/>
          </a:prstGeom>
          <a:noFill/>
          <a:ln w="9525">
            <a:noFill/>
            <a:miter lim="800000"/>
            <a:headEnd/>
            <a:tailEnd/>
          </a:ln>
        </p:spPr>
      </p:pic>
      <p:pic>
        <p:nvPicPr>
          <p:cNvPr id="7" name="Picture 6"/>
          <p:cNvPicPr>
            <a:picLocks noChangeAspect="1"/>
          </p:cNvPicPr>
          <p:nvPr/>
        </p:nvPicPr>
        <p:blipFill>
          <a:blip r:embed="rId4"/>
          <a:srcRect t="19704" b="11697"/>
          <a:stretch>
            <a:fillRect/>
          </a:stretch>
        </p:blipFill>
        <p:spPr bwMode="auto">
          <a:xfrm>
            <a:off x="8304213" y="4516438"/>
            <a:ext cx="3479800" cy="2386012"/>
          </a:xfrm>
          <a:prstGeom prst="rect">
            <a:avLst/>
          </a:prstGeom>
          <a:noFill/>
          <a:ln w="9525">
            <a:noFill/>
            <a:miter lim="800000"/>
            <a:headEnd/>
            <a:tailEnd/>
          </a:ln>
        </p:spPr>
      </p:pic>
      <p:pic>
        <p:nvPicPr>
          <p:cNvPr id="133124" name="Picture 3"/>
          <p:cNvPicPr>
            <a:picLocks noChangeAspect="1"/>
          </p:cNvPicPr>
          <p:nvPr/>
        </p:nvPicPr>
        <p:blipFill>
          <a:blip r:embed="rId5"/>
          <a:srcRect/>
          <a:stretch>
            <a:fillRect/>
          </a:stretch>
        </p:blipFill>
        <p:spPr bwMode="auto">
          <a:xfrm>
            <a:off x="3122613" y="2959100"/>
            <a:ext cx="7029450" cy="14573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425" y="831850"/>
            <a:ext cx="11798300" cy="5756275"/>
          </a:xfrm>
          <a:prstGeom prst="rect">
            <a:avLst/>
          </a:prstGeom>
        </p:spPr>
        <p:txBody>
          <a:bodyPr>
            <a:spAutoFit/>
          </a:bodyPr>
          <a:lstStyle/>
          <a:p>
            <a:pPr algn="ctr" fontAlgn="auto">
              <a:spcBef>
                <a:spcPts val="0"/>
              </a:spcBef>
              <a:spcAft>
                <a:spcPts val="0"/>
              </a:spcAft>
              <a:defRPr/>
            </a:pPr>
            <a:r>
              <a:rPr lang="en-US" sz="3200" b="1">
                <a:solidFill>
                  <a:srgbClr val="FF0000"/>
                </a:solidFill>
                <a:latin typeface="Roboto" panose="02000000000000000000" pitchFamily="2" charset="0"/>
                <a:cs typeface="+mn-cs"/>
              </a:rPr>
              <a:t>Nhà rông</a:t>
            </a:r>
            <a:endParaRPr lang="vi-VN" sz="2400">
              <a:latin typeface="Roboto" panose="02000000000000000000" pitchFamily="2" charset="0"/>
              <a:cs typeface="+mn-cs"/>
            </a:endParaRPr>
          </a:p>
          <a:p>
            <a:pPr indent="566738" algn="just" fontAlgn="auto">
              <a:spcBef>
                <a:spcPts val="0"/>
              </a:spcBef>
              <a:spcAft>
                <a:spcPts val="0"/>
              </a:spcAft>
              <a:defRPr/>
            </a:pPr>
            <a:r>
              <a:rPr lang="vi-VN" sz="2400">
                <a:latin typeface="Roboto" panose="02000000000000000000" pitchFamily="2" charset="0"/>
                <a:cs typeface="+mn-cs"/>
              </a:rPr>
              <a:t>Ở hầu hết các địa phương vùng Bắc Tây Nguyên trước đây, làng nào cũng có nhà rông. Hình dáng nhà rông có thể không giống nhau, nhưng bao giờ đó cũng là ngôi nhà sàn cao lớn nhất, đẹp nhất của làng</a:t>
            </a:r>
            <a:r>
              <a:rPr lang="vi-VN" sz="2400">
                <a:latin typeface="Roboto" panose="02000000000000000000" pitchFamily="2" charset="0"/>
                <a:cs typeface="+mn-cs"/>
              </a:rPr>
              <a:t>.</a:t>
            </a:r>
            <a:endParaRPr lang="vi-VN" sz="2400">
              <a:latin typeface="Roboto" panose="02000000000000000000" pitchFamily="2" charset="0"/>
              <a:cs typeface="+mn-cs"/>
            </a:endParaRPr>
          </a:p>
          <a:p>
            <a:pPr indent="566738" algn="just" fontAlgn="auto">
              <a:spcBef>
                <a:spcPts val="0"/>
              </a:spcBef>
              <a:spcAft>
                <a:spcPts val="0"/>
              </a:spcAft>
              <a:defRPr/>
            </a:pPr>
            <a:r>
              <a:rPr lang="vi-VN" sz="2400">
                <a:latin typeface="Roboto" panose="02000000000000000000" pitchFamily="2" charset="0"/>
                <a:cs typeface="+mn-cs"/>
              </a:rPr>
              <a:t>Nhà rông được dựng bằng gỗ tốt kết hợp với tre, nứa; mái lợp cỏ tranh. Dân làng cùng nhau làm nhà rông. Làng càng lớn và có nhiều người tài giỏi thì nhà rông càng bề thế, khang trang</a:t>
            </a:r>
            <a:r>
              <a:rPr lang="vi-VN" sz="2400">
                <a:latin typeface="Roboto" panose="02000000000000000000" pitchFamily="2" charset="0"/>
                <a:cs typeface="+mn-cs"/>
              </a:rPr>
              <a:t>.</a:t>
            </a:r>
            <a:endParaRPr lang="vi-VN" sz="2400">
              <a:latin typeface="Roboto" panose="02000000000000000000" pitchFamily="2" charset="0"/>
              <a:cs typeface="+mn-cs"/>
            </a:endParaRPr>
          </a:p>
          <a:p>
            <a:pPr indent="566738" algn="just" fontAlgn="auto">
              <a:spcBef>
                <a:spcPts val="0"/>
              </a:spcBef>
              <a:spcAft>
                <a:spcPts val="0"/>
              </a:spcAft>
              <a:defRPr/>
            </a:pPr>
            <a:r>
              <a:rPr lang="vi-VN" sz="2400">
                <a:latin typeface="Roboto" panose="02000000000000000000" pitchFamily="2" charset="0"/>
                <a:cs typeface="+mn-cs"/>
              </a:rPr>
              <a:t>Nhà rông dùng làm nơi đón tiếp khách đến làng, nơi các già làng bàn bạc việc chung, nơi đàn ông lúc rỗi rãi ngồi trò chyện hoặc vót nan, đan lát,... Nhà rông là chỗ ngủ của con trai từ tuổi thiếu niên cho đến khi lấy vợ. Đây là tập quán từ xa xưa do trai tráng phải trực chiến để bảo vệ làng. Nhà rông còn là nơi tổ chức những lễ cúng chung của dân làng</a:t>
            </a:r>
            <a:r>
              <a:rPr lang="vi-VN" sz="2400">
                <a:latin typeface="Roboto" panose="02000000000000000000" pitchFamily="2" charset="0"/>
                <a:cs typeface="+mn-cs"/>
              </a:rPr>
              <a:t>.</a:t>
            </a:r>
            <a:endParaRPr lang="vi-VN" sz="2400">
              <a:latin typeface="Roboto" panose="02000000000000000000" pitchFamily="2" charset="0"/>
              <a:cs typeface="+mn-cs"/>
            </a:endParaRPr>
          </a:p>
          <a:p>
            <a:pPr indent="566738" algn="just" fontAlgn="auto">
              <a:spcBef>
                <a:spcPts val="0"/>
              </a:spcBef>
              <a:spcAft>
                <a:spcPts val="0"/>
              </a:spcAft>
              <a:defRPr/>
            </a:pPr>
            <a:r>
              <a:rPr lang="vi-VN" sz="2400">
                <a:latin typeface="Roboto" panose="02000000000000000000" pitchFamily="2" charset="0"/>
                <a:cs typeface="+mn-cs"/>
              </a:rPr>
              <a:t>Nhà rông thật là đặc sắc. Vì vậy, mỗi khi nói đến Tây Nguyên là người ta thường nhắc đến nhà rông. </a:t>
            </a:r>
          </a:p>
          <a:p>
            <a:pPr indent="566738" algn="r" fontAlgn="auto">
              <a:spcBef>
                <a:spcPts val="0"/>
              </a:spcBef>
              <a:spcAft>
                <a:spcPts val="0"/>
              </a:spcAft>
              <a:defRPr/>
            </a:pPr>
            <a:r>
              <a:rPr lang="vi-VN" sz="2400" i="1">
                <a:latin typeface="Roboto" panose="02000000000000000000" pitchFamily="2" charset="0"/>
                <a:cs typeface="+mn-cs"/>
              </a:rPr>
              <a:t>LƯU </a:t>
            </a:r>
            <a:r>
              <a:rPr lang="vi-VN" sz="2400" i="1">
                <a:latin typeface="Roboto" panose="02000000000000000000" pitchFamily="2" charset="0"/>
                <a:cs typeface="+mn-cs"/>
              </a:rPr>
              <a:t>HÙNG</a:t>
            </a:r>
            <a:endParaRPr lang="vi-VN" sz="2400" i="1">
              <a:latin typeface="Roboto" panose="02000000000000000000" pitchFamily="2" charset="0"/>
              <a:cs typeface="+mn-cs"/>
            </a:endParaRPr>
          </a:p>
        </p:txBody>
      </p:sp>
      <p:pic>
        <p:nvPicPr>
          <p:cNvPr id="134146" name="Picture 4"/>
          <p:cNvPicPr>
            <a:picLocks noChangeAspect="1"/>
          </p:cNvPicPr>
          <p:nvPr/>
        </p:nvPicPr>
        <p:blipFill>
          <a:blip r:embed="rId3"/>
          <a:srcRect r="72404" b="90250"/>
          <a:stretch>
            <a:fillRect/>
          </a:stretch>
        </p:blipFill>
        <p:spPr bwMode="auto">
          <a:xfrm>
            <a:off x="0" y="0"/>
            <a:ext cx="2413000" cy="10033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425" y="831850"/>
            <a:ext cx="11798300" cy="5756275"/>
          </a:xfrm>
          <a:prstGeom prst="rect">
            <a:avLst/>
          </a:prstGeom>
        </p:spPr>
        <p:txBody>
          <a:bodyPr>
            <a:spAutoFit/>
          </a:bodyPr>
          <a:lstStyle/>
          <a:p>
            <a:pPr algn="ctr" fontAlgn="auto">
              <a:spcBef>
                <a:spcPts val="0"/>
              </a:spcBef>
              <a:spcAft>
                <a:spcPts val="0"/>
              </a:spcAft>
              <a:defRPr/>
            </a:pPr>
            <a:r>
              <a:rPr lang="en-US" sz="3200" b="1">
                <a:solidFill>
                  <a:srgbClr val="FF0000"/>
                </a:solidFill>
                <a:latin typeface="Roboto" panose="02000000000000000000" pitchFamily="2" charset="0"/>
                <a:cs typeface="+mn-cs"/>
              </a:rPr>
              <a:t>Nhà rông</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Ở hầu hết các địa phương vùng Bắc Tây Nguyên trước đây, làng nào cũng có nhà rông. Hình dáng nhà rông có thể không giống nhau, nhưng bao giờ đó cũng là ngôi nhà sàn cao lớn nhất, đẹp nhất của làng</a:t>
            </a:r>
            <a:r>
              <a:rPr lang="vi-VN" sz="2400">
                <a:solidFill>
                  <a:prstClr val="black"/>
                </a:solidFill>
                <a:latin typeface="Roboto" panose="02000000000000000000" pitchFamily="2" charset="0"/>
                <a:cs typeface="+mn-cs"/>
              </a:rPr>
              <a:t>.</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Nhà rông được dựng bằng gỗ tốt kết hợp với tre, nứa; mái lợp cỏ tranh. Dân làng cùng nhau làm nhà rông. Làng càng lớn và có nhiều người tài giỏi thì nhà rông càng bề thế, khang trang</a:t>
            </a:r>
            <a:r>
              <a:rPr lang="vi-VN" sz="2400">
                <a:solidFill>
                  <a:prstClr val="black"/>
                </a:solidFill>
                <a:latin typeface="Roboto" panose="02000000000000000000" pitchFamily="2" charset="0"/>
                <a:cs typeface="+mn-cs"/>
              </a:rPr>
              <a:t>.</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Nhà rông dùng làm nơi đón tiếp khách đến làng, nơi các già làng bàn bạc việc chung, nơi đàn ông lúc rỗi rãi ngồi trò chyện hoặc vót nan, đan lát,... Nhà rông là chỗ ngủ của con trai từ tuổi thiếu niên cho đến khi lấy vợ. Đây là tập quán từ xa xưa do trai tráng phải trực chiến để bảo vệ làng. Nhà rông còn là nơi tổ chức những lễ cúng chung của dân làng</a:t>
            </a:r>
            <a:r>
              <a:rPr lang="vi-VN" sz="2400">
                <a:solidFill>
                  <a:prstClr val="black"/>
                </a:solidFill>
                <a:latin typeface="Roboto" panose="02000000000000000000" pitchFamily="2" charset="0"/>
                <a:cs typeface="+mn-cs"/>
              </a:rPr>
              <a:t>.</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Nhà rông thật là đặc sắc. Vì vậy, mỗi khi nói đến Tây Nguyên là người ta thường nhắc đến nhà rông. </a:t>
            </a:r>
          </a:p>
          <a:p>
            <a:pPr indent="566738" algn="r" fontAlgn="auto">
              <a:spcBef>
                <a:spcPts val="0"/>
              </a:spcBef>
              <a:spcAft>
                <a:spcPts val="0"/>
              </a:spcAft>
              <a:defRPr/>
            </a:pPr>
            <a:r>
              <a:rPr lang="vi-VN" sz="2400" i="1">
                <a:solidFill>
                  <a:prstClr val="black"/>
                </a:solidFill>
                <a:latin typeface="Roboto" panose="02000000000000000000" pitchFamily="2" charset="0"/>
                <a:cs typeface="+mn-cs"/>
              </a:rPr>
              <a:t>LƯU </a:t>
            </a:r>
            <a:r>
              <a:rPr lang="vi-VN" sz="2400" i="1">
                <a:solidFill>
                  <a:prstClr val="black"/>
                </a:solidFill>
                <a:latin typeface="Roboto" panose="02000000000000000000" pitchFamily="2" charset="0"/>
                <a:cs typeface="+mn-cs"/>
              </a:rPr>
              <a:t>HÙNG</a:t>
            </a:r>
            <a:endParaRPr lang="vi-VN" sz="2400" i="1">
              <a:solidFill>
                <a:prstClr val="black"/>
              </a:solidFill>
              <a:latin typeface="Roboto" panose="02000000000000000000" pitchFamily="2" charset="0"/>
              <a:cs typeface="+mn-cs"/>
            </a:endParaRPr>
          </a:p>
        </p:txBody>
      </p:sp>
      <p:pic>
        <p:nvPicPr>
          <p:cNvPr id="136194" name="Picture 4"/>
          <p:cNvPicPr>
            <a:picLocks noChangeAspect="1"/>
          </p:cNvPicPr>
          <p:nvPr/>
        </p:nvPicPr>
        <p:blipFill>
          <a:blip r:embed="rId3"/>
          <a:srcRect r="72404" b="90250"/>
          <a:stretch>
            <a:fillRect/>
          </a:stretch>
        </p:blipFill>
        <p:spPr bwMode="auto">
          <a:xfrm>
            <a:off x="0" y="0"/>
            <a:ext cx="2413000" cy="1003300"/>
          </a:xfrm>
          <a:prstGeom prst="rect">
            <a:avLst/>
          </a:prstGeom>
          <a:noFill/>
          <a:ln w="9525">
            <a:noFill/>
            <a:miter lim="800000"/>
            <a:headEnd/>
            <a:tailEnd/>
          </a:ln>
        </p:spPr>
      </p:pic>
      <p:sp>
        <p:nvSpPr>
          <p:cNvPr id="4" name="Rounded Rectangle 13">
            <a:extLst>
              <a:ext uri="{FF2B5EF4-FFF2-40B4-BE49-F238E27FC236}"/>
            </a:extLst>
          </p:cNvPr>
          <p:cNvSpPr/>
          <p:nvPr/>
        </p:nvSpPr>
        <p:spPr>
          <a:xfrm>
            <a:off x="9739313" y="169863"/>
            <a:ext cx="2284412" cy="663575"/>
          </a:xfrm>
          <a:prstGeom prst="roundRect">
            <a:avLst/>
          </a:prstGeom>
        </p:spPr>
        <p:style>
          <a:lnRef idx="3">
            <a:schemeClr val="lt1"/>
          </a:lnRef>
          <a:fillRef idx="1">
            <a:schemeClr val="accent1"/>
          </a:fillRef>
          <a:effectRef idx="1">
            <a:schemeClr val="accent1"/>
          </a:effectRef>
          <a:fontRef idx="minor">
            <a:schemeClr val="lt1"/>
          </a:fontRef>
        </p:style>
        <p:txBody>
          <a:bodyPr lIns="121869" tIns="60935" rIns="121869" bIns="60935" anchor="ctr"/>
          <a:lstStyle/>
          <a:p>
            <a:pPr algn="ctr" fontAlgn="auto">
              <a:spcBef>
                <a:spcPts val="0"/>
              </a:spcBef>
              <a:spcAft>
                <a:spcPts val="0"/>
              </a:spcAft>
              <a:defRPr/>
            </a:pPr>
            <a:r>
              <a:rPr lang="en-US" sz="2400" b="1">
                <a:solidFill>
                  <a:schemeClr val="bg1"/>
                </a:solidFill>
                <a:effectLst>
                  <a:outerShdw blurRad="38100" dist="38100" dir="2700000" algn="tl">
                    <a:srgbClr val="000000">
                      <a:alpha val="43137"/>
                    </a:srgbClr>
                  </a:outerShdw>
                </a:effectLst>
                <a:cs typeface="Times New Roman" panose="02020603050405020304" pitchFamily="18" charset="0"/>
              </a:rPr>
              <a:t>Chia đoạn</a:t>
            </a:r>
            <a:endParaRPr lang="en-US" sz="24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6" name="Oval 5">
            <a:extLst>
              <a:ext uri="{FF2B5EF4-FFF2-40B4-BE49-F238E27FC236}"/>
            </a:extLst>
          </p:cNvPr>
          <p:cNvSpPr/>
          <p:nvPr/>
        </p:nvSpPr>
        <p:spPr>
          <a:xfrm>
            <a:off x="0" y="2471738"/>
            <a:ext cx="427038" cy="3714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vi-VN" sz="2400" b="1" dirty="0">
                <a:latin typeface="+mj-lt"/>
                <a:cs typeface="Times New Roman" pitchFamily="18" charset="0"/>
              </a:rPr>
              <a:t>2</a:t>
            </a:r>
          </a:p>
        </p:txBody>
      </p:sp>
      <p:sp>
        <p:nvSpPr>
          <p:cNvPr id="7" name="Oval 6">
            <a:extLst>
              <a:ext uri="{FF2B5EF4-FFF2-40B4-BE49-F238E27FC236}"/>
            </a:extLst>
          </p:cNvPr>
          <p:cNvSpPr/>
          <p:nvPr/>
        </p:nvSpPr>
        <p:spPr>
          <a:xfrm>
            <a:off x="0" y="3602038"/>
            <a:ext cx="401638" cy="3952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400" b="1">
                <a:latin typeface="+mj-lt"/>
                <a:cs typeface="Times New Roman" pitchFamily="18" charset="0"/>
              </a:rPr>
              <a:t>3</a:t>
            </a:r>
            <a:endParaRPr lang="vi-VN" sz="2400" b="1" dirty="0">
              <a:latin typeface="+mj-lt"/>
              <a:cs typeface="Times New Roman" pitchFamily="18" charset="0"/>
            </a:endParaRPr>
          </a:p>
        </p:txBody>
      </p:sp>
      <p:sp>
        <p:nvSpPr>
          <p:cNvPr id="8" name="Oval 7">
            <a:extLst>
              <a:ext uri="{FF2B5EF4-FFF2-40B4-BE49-F238E27FC236}"/>
            </a:extLst>
          </p:cNvPr>
          <p:cNvSpPr/>
          <p:nvPr/>
        </p:nvSpPr>
        <p:spPr>
          <a:xfrm>
            <a:off x="0" y="1333500"/>
            <a:ext cx="409575" cy="4286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vi-VN" sz="2400" b="1" dirty="0">
                <a:latin typeface="+mj-lt"/>
                <a:cs typeface="Times New Roman" pitchFamily="18" charset="0"/>
              </a:rPr>
              <a:t>1</a:t>
            </a:r>
          </a:p>
        </p:txBody>
      </p:sp>
      <p:sp>
        <p:nvSpPr>
          <p:cNvPr id="9" name="Oval 8">
            <a:extLst>
              <a:ext uri="{FF2B5EF4-FFF2-40B4-BE49-F238E27FC236}"/>
            </a:extLst>
          </p:cNvPr>
          <p:cNvSpPr/>
          <p:nvPr/>
        </p:nvSpPr>
        <p:spPr>
          <a:xfrm>
            <a:off x="0" y="5411788"/>
            <a:ext cx="401638" cy="3952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400" b="1">
                <a:latin typeface="+mj-lt"/>
                <a:cs typeface="Times New Roman" pitchFamily="18" charset="0"/>
              </a:rPr>
              <a:t>4</a:t>
            </a:r>
            <a:endParaRPr lang="vi-VN" sz="2400" b="1" dirty="0">
              <a:latin typeface="+mj-lt"/>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par>
                          <p:cTn id="17" fill="hold">
                            <p:stCondLst>
                              <p:cond delay="4000"/>
                            </p:stCondLst>
                            <p:childTnLst>
                              <p:par>
                                <p:cTn id="18" presetID="6"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par>
                          <p:cTn id="21" fill="hold">
                            <p:stCondLst>
                              <p:cond delay="6000"/>
                            </p:stCondLst>
                            <p:childTnLst>
                              <p:par>
                                <p:cTn id="22" presetID="6"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425" y="831850"/>
            <a:ext cx="11798300" cy="5756275"/>
          </a:xfrm>
          <a:prstGeom prst="rect">
            <a:avLst/>
          </a:prstGeom>
        </p:spPr>
        <p:txBody>
          <a:bodyPr>
            <a:spAutoFit/>
          </a:bodyPr>
          <a:lstStyle/>
          <a:p>
            <a:pPr algn="ctr" fontAlgn="auto">
              <a:spcBef>
                <a:spcPts val="0"/>
              </a:spcBef>
              <a:spcAft>
                <a:spcPts val="0"/>
              </a:spcAft>
              <a:defRPr/>
            </a:pPr>
            <a:r>
              <a:rPr lang="en-US" sz="3200" b="1">
                <a:solidFill>
                  <a:srgbClr val="FF0000"/>
                </a:solidFill>
                <a:latin typeface="Roboto" panose="02000000000000000000" pitchFamily="2" charset="0"/>
                <a:cs typeface="+mn-cs"/>
              </a:rPr>
              <a:t>Nhà rông</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Ở hầu hết các địa phương vùng Bắc Tây Nguyên trước đây, làng nào cũng có nhà rông. Hình dáng nhà rông có thể không giống nhau, nhưng bao giờ đó cũng là ngôi nhà sàn cao lớn nhất, đẹp nhất của làng</a:t>
            </a:r>
            <a:r>
              <a:rPr lang="vi-VN" sz="2400">
                <a:solidFill>
                  <a:prstClr val="black"/>
                </a:solidFill>
                <a:latin typeface="Roboto" panose="02000000000000000000" pitchFamily="2" charset="0"/>
                <a:cs typeface="+mn-cs"/>
              </a:rPr>
              <a:t>.</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Nhà rông được dựng bằng gỗ tốt kết hợp với tre, nứa; mái lợp cỏ tranh. Dân làng cùng nhau làm nhà rông. Làng càng lớn và có nhiều người tài giỏi thì nhà rông càng bề thế, khang trang</a:t>
            </a:r>
            <a:r>
              <a:rPr lang="vi-VN" sz="2400">
                <a:solidFill>
                  <a:prstClr val="black"/>
                </a:solidFill>
                <a:latin typeface="Roboto" panose="02000000000000000000" pitchFamily="2" charset="0"/>
                <a:cs typeface="+mn-cs"/>
              </a:rPr>
              <a:t>.</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Nhà rông dùng làm nơi đón tiếp khách đến làng, nơi các già làng bàn bạc việc chung, nơi đàn ông lúc rỗi rãi ngồi trò chyện hoặc vót nan, đan lát,... Nhà rông là chỗ ngủ của con trai từ tuổi thiếu niên cho đến khi lấy vợ. Đây là tập quán từ xa xưa do trai tráng phải trực chiến để bảo vệ làng. Nhà rông còn là nơi tổ chức những lễ cúng chung của dân làng</a:t>
            </a:r>
            <a:r>
              <a:rPr lang="vi-VN" sz="2400">
                <a:solidFill>
                  <a:prstClr val="black"/>
                </a:solidFill>
                <a:latin typeface="Roboto" panose="02000000000000000000" pitchFamily="2" charset="0"/>
                <a:cs typeface="+mn-cs"/>
              </a:rPr>
              <a:t>.</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Nhà rông thật là đặc sắc. Vì vậy, mỗi khi nói đến Tây Nguyên là người ta thường nhắc đến nhà rông. </a:t>
            </a:r>
          </a:p>
          <a:p>
            <a:pPr indent="566738" algn="r" fontAlgn="auto">
              <a:spcBef>
                <a:spcPts val="0"/>
              </a:spcBef>
              <a:spcAft>
                <a:spcPts val="0"/>
              </a:spcAft>
              <a:defRPr/>
            </a:pPr>
            <a:r>
              <a:rPr lang="vi-VN" sz="2400" i="1">
                <a:solidFill>
                  <a:prstClr val="black"/>
                </a:solidFill>
                <a:latin typeface="Roboto" panose="02000000000000000000" pitchFamily="2" charset="0"/>
                <a:cs typeface="+mn-cs"/>
              </a:rPr>
              <a:t>LƯU </a:t>
            </a:r>
            <a:r>
              <a:rPr lang="vi-VN" sz="2400" i="1">
                <a:solidFill>
                  <a:prstClr val="black"/>
                </a:solidFill>
                <a:latin typeface="Roboto" panose="02000000000000000000" pitchFamily="2" charset="0"/>
                <a:cs typeface="+mn-cs"/>
              </a:rPr>
              <a:t>HÙNG</a:t>
            </a:r>
            <a:endParaRPr lang="vi-VN" sz="2400" i="1">
              <a:solidFill>
                <a:prstClr val="black"/>
              </a:solidFill>
              <a:latin typeface="Roboto" panose="02000000000000000000" pitchFamily="2" charset="0"/>
              <a:cs typeface="+mn-cs"/>
            </a:endParaRPr>
          </a:p>
        </p:txBody>
      </p:sp>
      <p:pic>
        <p:nvPicPr>
          <p:cNvPr id="138242" name="Picture 4"/>
          <p:cNvPicPr>
            <a:picLocks noChangeAspect="1"/>
          </p:cNvPicPr>
          <p:nvPr/>
        </p:nvPicPr>
        <p:blipFill>
          <a:blip r:embed="rId3"/>
          <a:srcRect r="72404" b="90250"/>
          <a:stretch>
            <a:fillRect/>
          </a:stretch>
        </p:blipFill>
        <p:spPr bwMode="auto">
          <a:xfrm>
            <a:off x="0" y="0"/>
            <a:ext cx="2413000" cy="1003300"/>
          </a:xfrm>
          <a:prstGeom prst="rect">
            <a:avLst/>
          </a:prstGeom>
          <a:noFill/>
          <a:ln w="9525">
            <a:noFill/>
            <a:miter lim="800000"/>
            <a:headEnd/>
            <a:tailEnd/>
          </a:ln>
        </p:spPr>
      </p:pic>
      <p:sp>
        <p:nvSpPr>
          <p:cNvPr id="6" name="Oval 5">
            <a:extLst>
              <a:ext uri="{FF2B5EF4-FFF2-40B4-BE49-F238E27FC236}"/>
            </a:extLst>
          </p:cNvPr>
          <p:cNvSpPr/>
          <p:nvPr/>
        </p:nvSpPr>
        <p:spPr>
          <a:xfrm>
            <a:off x="0" y="2452688"/>
            <a:ext cx="427038" cy="3714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vi-VN" sz="2400" b="1" dirty="0">
                <a:solidFill>
                  <a:prstClr val="white"/>
                </a:solidFill>
                <a:latin typeface="+mj-lt"/>
                <a:cs typeface="Times New Roman" pitchFamily="18" charset="0"/>
              </a:rPr>
              <a:t>2</a:t>
            </a:r>
          </a:p>
        </p:txBody>
      </p:sp>
      <p:sp>
        <p:nvSpPr>
          <p:cNvPr id="7" name="Oval 6">
            <a:extLst>
              <a:ext uri="{FF2B5EF4-FFF2-40B4-BE49-F238E27FC236}"/>
            </a:extLst>
          </p:cNvPr>
          <p:cNvSpPr/>
          <p:nvPr/>
        </p:nvSpPr>
        <p:spPr>
          <a:xfrm>
            <a:off x="0" y="3621088"/>
            <a:ext cx="401638" cy="3952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400" b="1">
                <a:solidFill>
                  <a:prstClr val="white"/>
                </a:solidFill>
                <a:cs typeface="Times New Roman" pitchFamily="18" charset="0"/>
              </a:rPr>
              <a:t>3</a:t>
            </a:r>
            <a:endParaRPr lang="vi-VN" sz="2400" b="1" dirty="0">
              <a:solidFill>
                <a:prstClr val="white"/>
              </a:solidFill>
              <a:latin typeface="+mj-lt"/>
              <a:cs typeface="Times New Roman" pitchFamily="18" charset="0"/>
            </a:endParaRPr>
          </a:p>
        </p:txBody>
      </p:sp>
      <p:sp>
        <p:nvSpPr>
          <p:cNvPr id="8" name="Oval 7">
            <a:extLst>
              <a:ext uri="{FF2B5EF4-FFF2-40B4-BE49-F238E27FC236}"/>
            </a:extLst>
          </p:cNvPr>
          <p:cNvSpPr/>
          <p:nvPr/>
        </p:nvSpPr>
        <p:spPr>
          <a:xfrm>
            <a:off x="0" y="1333500"/>
            <a:ext cx="409575" cy="4286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vi-VN" sz="2400" b="1" dirty="0">
                <a:solidFill>
                  <a:prstClr val="white"/>
                </a:solidFill>
                <a:latin typeface="+mj-lt"/>
                <a:cs typeface="Times New Roman" pitchFamily="18" charset="0"/>
              </a:rPr>
              <a:t>1</a:t>
            </a:r>
          </a:p>
        </p:txBody>
      </p:sp>
      <p:sp>
        <p:nvSpPr>
          <p:cNvPr id="9" name="Oval 8">
            <a:extLst>
              <a:ext uri="{FF2B5EF4-FFF2-40B4-BE49-F238E27FC236}"/>
            </a:extLst>
          </p:cNvPr>
          <p:cNvSpPr/>
          <p:nvPr/>
        </p:nvSpPr>
        <p:spPr>
          <a:xfrm>
            <a:off x="0" y="5392738"/>
            <a:ext cx="401638" cy="3952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400" b="1">
                <a:solidFill>
                  <a:prstClr val="white"/>
                </a:solidFill>
                <a:cs typeface="Times New Roman" pitchFamily="18" charset="0"/>
              </a:rPr>
              <a:t>4</a:t>
            </a:r>
            <a:endParaRPr lang="vi-VN" sz="2400" b="1" dirty="0">
              <a:solidFill>
                <a:prstClr val="white"/>
              </a:solidFill>
              <a:latin typeface="+mj-lt"/>
              <a:cs typeface="Times New Roman" pitchFamily="18" charset="0"/>
            </a:endParaRPr>
          </a:p>
        </p:txBody>
      </p:sp>
      <p:sp>
        <p:nvSpPr>
          <p:cNvPr id="10" name="Rounded Rectangle 13">
            <a:extLst>
              <a:ext uri="{FF2B5EF4-FFF2-40B4-BE49-F238E27FC236}"/>
            </a:extLst>
          </p:cNvPr>
          <p:cNvSpPr/>
          <p:nvPr/>
        </p:nvSpPr>
        <p:spPr>
          <a:xfrm>
            <a:off x="6710363" y="139700"/>
            <a:ext cx="4492625" cy="554038"/>
          </a:xfrm>
          <a:prstGeom prst="roundRect">
            <a:avLst/>
          </a:prstGeom>
        </p:spPr>
        <p:style>
          <a:lnRef idx="3">
            <a:schemeClr val="lt1"/>
          </a:lnRef>
          <a:fillRef idx="1">
            <a:schemeClr val="accent2"/>
          </a:fillRef>
          <a:effectRef idx="1">
            <a:schemeClr val="accent2"/>
          </a:effectRef>
          <a:fontRef idx="minor">
            <a:schemeClr val="lt1"/>
          </a:fontRef>
        </p:style>
        <p:txBody>
          <a:bodyPr lIns="91402" tIns="45701" rIns="91402" bIns="45701" anchor="ctr"/>
          <a:lstStyle/>
          <a:p>
            <a:pPr algn="ctr" fontAlgn="auto">
              <a:spcBef>
                <a:spcPts val="0"/>
              </a:spcBef>
              <a:spcAft>
                <a:spcPts val="0"/>
              </a:spcAft>
              <a:defRPr/>
            </a:pPr>
            <a:r>
              <a:rPr lang="en-US" sz="2800" b="1">
                <a:solidFill>
                  <a:schemeClr val="bg1"/>
                </a:solidFill>
                <a:effectLst>
                  <a:outerShdw blurRad="38100" dist="38100" dir="2700000" algn="tl">
                    <a:srgbClr val="000000">
                      <a:alpha val="43137"/>
                    </a:srgbClr>
                  </a:outerShdw>
                </a:effectLst>
                <a:cs typeface="Times New Roman" panose="02020603050405020304" pitchFamily="18" charset="0"/>
              </a:rPr>
              <a:t>LUYỆN </a:t>
            </a:r>
            <a:r>
              <a:rPr lang="en-US" sz="2800" b="1">
                <a:solidFill>
                  <a:schemeClr val="bg1"/>
                </a:solidFill>
                <a:effectLst>
                  <a:outerShdw blurRad="38100" dist="38100" dir="2700000" algn="tl">
                    <a:srgbClr val="000000">
                      <a:alpha val="43137"/>
                    </a:srgbClr>
                  </a:outerShdw>
                </a:effectLst>
                <a:cs typeface="Times New Roman" panose="02020603050405020304" pitchFamily="18" charset="0"/>
              </a:rPr>
              <a:t>ĐỌC TỪ KHÓ</a:t>
            </a:r>
            <a:endParaRPr lang="en-US" sz="28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cxnSp>
        <p:nvCxnSpPr>
          <p:cNvPr id="11" name="Straight Connector 10"/>
          <p:cNvCxnSpPr/>
          <p:nvPr/>
        </p:nvCxnSpPr>
        <p:spPr>
          <a:xfrm>
            <a:off x="10812463" y="3876675"/>
            <a:ext cx="103822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7308850" y="4268788"/>
            <a:ext cx="103822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3489325" y="4268788"/>
            <a:ext cx="846138"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1893888" y="5005388"/>
            <a:ext cx="127635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808413" y="196850"/>
            <a:ext cx="5321300" cy="1016000"/>
          </a:xfrm>
          <a:prstGeom prst="rect">
            <a:avLst/>
          </a:prstGeom>
        </p:spPr>
        <p:txBody>
          <a:bodyPr wrap="none" lIns="91402" tIns="45701" rIns="91402" bIns="45701">
            <a:spAutoFit/>
          </a:bodyPr>
          <a:lstStyle/>
          <a:p>
            <a:pPr fontAlgn="auto">
              <a:spcBef>
                <a:spcPts val="0"/>
              </a:spcBef>
              <a:spcAft>
                <a:spcPts val="0"/>
              </a:spcAft>
              <a:defRPr/>
            </a:pPr>
            <a:r>
              <a:rPr lang="en-US" sz="6000" b="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 name="Rectangle 4"/>
          <p:cNvSpPr>
            <a:spLocks noChangeArrowheads="1"/>
          </p:cNvSpPr>
          <p:nvPr/>
        </p:nvSpPr>
        <p:spPr bwMode="auto">
          <a:xfrm>
            <a:off x="758825" y="1552575"/>
            <a:ext cx="2459038" cy="552450"/>
          </a:xfrm>
          <a:prstGeom prst="rect">
            <a:avLst/>
          </a:prstGeom>
          <a:noFill/>
          <a:ln w="9525">
            <a:noFill/>
            <a:miter lim="800000"/>
            <a:headEnd/>
            <a:tailEnd/>
          </a:ln>
        </p:spPr>
        <p:txBody>
          <a:bodyPr lIns="91402" tIns="45701" rIns="91402" bIns="45701">
            <a:spAutoFit/>
          </a:bodyPr>
          <a:lstStyle/>
          <a:p>
            <a:pPr defTabSz="912813"/>
            <a:r>
              <a:rPr lang="en-US" sz="3000">
                <a:solidFill>
                  <a:srgbClr val="000000"/>
                </a:solidFill>
                <a:latin typeface="UTM Avo"/>
                <a:cs typeface="Times New Roman" pitchFamily="18" charset="0"/>
              </a:rPr>
              <a:t>- </a:t>
            </a:r>
            <a:r>
              <a:rPr lang="en-US" sz="3000" b="1">
                <a:solidFill>
                  <a:srgbClr val="FF5050"/>
                </a:solidFill>
                <a:latin typeface="UTM Avo"/>
                <a:cs typeface="Times New Roman" pitchFamily="18" charset="0"/>
              </a:rPr>
              <a:t>Cỏ tranh:</a:t>
            </a:r>
            <a:endParaRPr lang="en-US" sz="3000">
              <a:solidFill>
                <a:srgbClr val="000000"/>
              </a:solidFill>
              <a:latin typeface="UTM Avo"/>
            </a:endParaRPr>
          </a:p>
        </p:txBody>
      </p:sp>
      <p:sp>
        <p:nvSpPr>
          <p:cNvPr id="9" name="Rectangle 8"/>
          <p:cNvSpPr>
            <a:spLocks noChangeArrowheads="1"/>
          </p:cNvSpPr>
          <p:nvPr/>
        </p:nvSpPr>
        <p:spPr bwMode="auto">
          <a:xfrm>
            <a:off x="2998788" y="1552575"/>
            <a:ext cx="8362950" cy="554038"/>
          </a:xfrm>
          <a:prstGeom prst="rect">
            <a:avLst/>
          </a:prstGeom>
          <a:noFill/>
          <a:ln w="9525">
            <a:noFill/>
            <a:miter lim="800000"/>
            <a:headEnd/>
            <a:tailEnd/>
          </a:ln>
        </p:spPr>
        <p:txBody>
          <a:bodyPr>
            <a:spAutoFit/>
          </a:bodyPr>
          <a:lstStyle/>
          <a:p>
            <a:pPr defTabSz="912813"/>
            <a:r>
              <a:rPr lang="en-US" sz="3000">
                <a:solidFill>
                  <a:srgbClr val="000000"/>
                </a:solidFill>
                <a:latin typeface="UTM Avo"/>
                <a:cs typeface="Times New Roman" pitchFamily="18" charset="0"/>
              </a:rPr>
              <a:t>cỏ lá dài, cứng thường dùng để lợp nhà.</a:t>
            </a:r>
            <a:endParaRPr lang="en-US" sz="3000">
              <a:solidFill>
                <a:srgbClr val="000000"/>
              </a:solidFill>
              <a:latin typeface="UTM Avo"/>
            </a:endParaRPr>
          </a:p>
        </p:txBody>
      </p:sp>
      <p:pic>
        <p:nvPicPr>
          <p:cNvPr id="2052" name="Picture 4" descr="BÁN LÁ CỎ TRANH,MÁI LÁ TRANH LỢP NHÀ TẠI TPHCM"/>
          <p:cNvPicPr>
            <a:picLocks noChangeAspect="1" noChangeArrowheads="1"/>
          </p:cNvPicPr>
          <p:nvPr/>
        </p:nvPicPr>
        <p:blipFill>
          <a:blip r:embed="rId3"/>
          <a:srcRect b="13625"/>
          <a:stretch>
            <a:fillRect/>
          </a:stretch>
        </p:blipFill>
        <p:spPr bwMode="auto">
          <a:xfrm>
            <a:off x="3808413" y="2444750"/>
            <a:ext cx="5972175" cy="38671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755650" y="1212850"/>
            <a:ext cx="2541588" cy="554038"/>
          </a:xfrm>
          <a:prstGeom prst="rect">
            <a:avLst/>
          </a:prstGeom>
          <a:noFill/>
          <a:ln w="9525">
            <a:noFill/>
            <a:miter lim="800000"/>
            <a:headEnd/>
            <a:tailEnd/>
          </a:ln>
        </p:spPr>
        <p:txBody>
          <a:bodyPr lIns="91402" tIns="45701" rIns="91402" bIns="45701">
            <a:spAutoFit/>
          </a:bodyPr>
          <a:lstStyle/>
          <a:p>
            <a:pPr defTabSz="912813"/>
            <a:r>
              <a:rPr lang="en-US" sz="3000">
                <a:solidFill>
                  <a:srgbClr val="000000"/>
                </a:solidFill>
                <a:latin typeface="UTM Avo"/>
                <a:cs typeface="Times New Roman" pitchFamily="18" charset="0"/>
              </a:rPr>
              <a:t>- </a:t>
            </a:r>
            <a:r>
              <a:rPr lang="en-US" sz="3000" b="1">
                <a:solidFill>
                  <a:srgbClr val="FF5050"/>
                </a:solidFill>
                <a:latin typeface="UTM Avo"/>
                <a:cs typeface="Times New Roman" pitchFamily="18" charset="0"/>
              </a:rPr>
              <a:t>bề thế:</a:t>
            </a:r>
            <a:endParaRPr lang="en-US" sz="3000">
              <a:solidFill>
                <a:srgbClr val="000000"/>
              </a:solidFill>
              <a:latin typeface="UTM Avo"/>
            </a:endParaRPr>
          </a:p>
        </p:txBody>
      </p:sp>
      <p:sp>
        <p:nvSpPr>
          <p:cNvPr id="6" name="Rectangle 5"/>
          <p:cNvSpPr>
            <a:spLocks noChangeArrowheads="1"/>
          </p:cNvSpPr>
          <p:nvPr/>
        </p:nvSpPr>
        <p:spPr bwMode="auto">
          <a:xfrm>
            <a:off x="3038475" y="1212850"/>
            <a:ext cx="3240088" cy="554038"/>
          </a:xfrm>
          <a:prstGeom prst="rect">
            <a:avLst/>
          </a:prstGeom>
          <a:noFill/>
          <a:ln w="9525">
            <a:noFill/>
            <a:miter lim="800000"/>
            <a:headEnd/>
            <a:tailEnd/>
          </a:ln>
        </p:spPr>
        <p:txBody>
          <a:bodyPr wrap="none">
            <a:spAutoFit/>
          </a:bodyPr>
          <a:lstStyle/>
          <a:p>
            <a:pPr defTabSz="912813"/>
            <a:r>
              <a:rPr lang="en-US" sz="3000">
                <a:solidFill>
                  <a:srgbClr val="000000"/>
                </a:solidFill>
                <a:latin typeface="UTM Avo"/>
                <a:cs typeface="Times New Roman" pitchFamily="18" charset="0"/>
              </a:rPr>
              <a:t>quy mô rông lớn</a:t>
            </a:r>
            <a:endParaRPr lang="en-US" sz="3000">
              <a:solidFill>
                <a:srgbClr val="000000"/>
              </a:solidFill>
              <a:latin typeface="UTM Avo"/>
            </a:endParaRPr>
          </a:p>
        </p:txBody>
      </p:sp>
      <p:sp>
        <p:nvSpPr>
          <p:cNvPr id="8" name="Rectangle 7"/>
          <p:cNvSpPr/>
          <p:nvPr/>
        </p:nvSpPr>
        <p:spPr>
          <a:xfrm>
            <a:off x="3808413" y="196850"/>
            <a:ext cx="5321300" cy="1016000"/>
          </a:xfrm>
          <a:prstGeom prst="rect">
            <a:avLst/>
          </a:prstGeom>
        </p:spPr>
        <p:txBody>
          <a:bodyPr wrap="none" lIns="91402" tIns="45701" rIns="91402" bIns="45701">
            <a:spAutoFit/>
          </a:bodyPr>
          <a:lstStyle/>
          <a:p>
            <a:pPr fontAlgn="auto">
              <a:spcBef>
                <a:spcPts val="0"/>
              </a:spcBef>
              <a:spcAft>
                <a:spcPts val="0"/>
              </a:spcAft>
              <a:defRPr/>
            </a:pPr>
            <a:r>
              <a:rPr lang="en-US" sz="6000" b="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9" name="Rectangle 8"/>
          <p:cNvSpPr>
            <a:spLocks noChangeArrowheads="1"/>
          </p:cNvSpPr>
          <p:nvPr/>
        </p:nvSpPr>
        <p:spPr bwMode="auto">
          <a:xfrm>
            <a:off x="755650" y="1781175"/>
            <a:ext cx="3014663" cy="554038"/>
          </a:xfrm>
          <a:prstGeom prst="rect">
            <a:avLst/>
          </a:prstGeom>
          <a:noFill/>
          <a:ln w="9525">
            <a:noFill/>
            <a:miter lim="800000"/>
            <a:headEnd/>
            <a:tailEnd/>
          </a:ln>
        </p:spPr>
        <p:txBody>
          <a:bodyPr lIns="91402" tIns="45701" rIns="91402" bIns="45701">
            <a:spAutoFit/>
          </a:bodyPr>
          <a:lstStyle/>
          <a:p>
            <a:pPr defTabSz="912813"/>
            <a:r>
              <a:rPr lang="en-US" sz="3000">
                <a:solidFill>
                  <a:srgbClr val="000000"/>
                </a:solidFill>
                <a:latin typeface="UTM Avo"/>
                <a:cs typeface="Times New Roman" pitchFamily="18" charset="0"/>
              </a:rPr>
              <a:t>- </a:t>
            </a:r>
            <a:r>
              <a:rPr lang="en-US" sz="3000" b="1">
                <a:solidFill>
                  <a:srgbClr val="FF5050"/>
                </a:solidFill>
                <a:latin typeface="UTM Avo"/>
                <a:cs typeface="Times New Roman" pitchFamily="18" charset="0"/>
              </a:rPr>
              <a:t>vót:</a:t>
            </a:r>
            <a:endParaRPr lang="en-US" sz="3000">
              <a:solidFill>
                <a:srgbClr val="000000"/>
              </a:solidFill>
              <a:latin typeface="UTM Avo"/>
            </a:endParaRPr>
          </a:p>
        </p:txBody>
      </p:sp>
      <p:sp>
        <p:nvSpPr>
          <p:cNvPr id="10" name="Rectangle 9"/>
          <p:cNvSpPr>
            <a:spLocks noChangeArrowheads="1"/>
          </p:cNvSpPr>
          <p:nvPr/>
        </p:nvSpPr>
        <p:spPr bwMode="auto">
          <a:xfrm>
            <a:off x="3038475" y="1766888"/>
            <a:ext cx="9020175" cy="1016000"/>
          </a:xfrm>
          <a:prstGeom prst="rect">
            <a:avLst/>
          </a:prstGeom>
          <a:noFill/>
          <a:ln w="9525">
            <a:noFill/>
            <a:miter lim="800000"/>
            <a:headEnd/>
            <a:tailEnd/>
          </a:ln>
        </p:spPr>
        <p:txBody>
          <a:bodyPr>
            <a:spAutoFit/>
          </a:bodyPr>
          <a:lstStyle/>
          <a:p>
            <a:pPr defTabSz="912813"/>
            <a:r>
              <a:rPr lang="en-US" sz="3000">
                <a:solidFill>
                  <a:srgbClr val="000000"/>
                </a:solidFill>
                <a:latin typeface="UTM Avo"/>
                <a:cs typeface="Times New Roman" pitchFamily="18" charset="0"/>
              </a:rPr>
              <a:t>Đưa nhẹ lưỡi dao nhiều lần trên bề mặt, làm cho thanh tre, nứa nhẵn, tròn hoặc nhọn.</a:t>
            </a:r>
            <a:endParaRPr lang="en-US" sz="3000">
              <a:solidFill>
                <a:srgbClr val="000000"/>
              </a:solidFill>
              <a:latin typeface="UTM Avo"/>
            </a:endParaRPr>
          </a:p>
        </p:txBody>
      </p:sp>
      <p:pic>
        <p:nvPicPr>
          <p:cNvPr id="12" name="Shape">
            <a:hlinkClick r:id="" action="ppaction://media"/>
          </p:cNvPr>
          <p:cNvPicPr>
            <a:picLocks noChangeAspect="1"/>
          </p:cNvPicPr>
          <p:nvPr>
            <a:videoFile r:link="rId1"/>
          </p:nvPr>
        </p:nvPicPr>
        <p:blipFill>
          <a:blip r:embed="rId4"/>
          <a:srcRect/>
          <a:stretch>
            <a:fillRect/>
          </a:stretch>
        </p:blipFill>
        <p:spPr bwMode="auto">
          <a:xfrm>
            <a:off x="3297238" y="2813050"/>
            <a:ext cx="7191375" cy="40449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6" fill="hold" display="0">
                  <p:stCondLst>
                    <p:cond delay="indefinite"/>
                  </p:stCondLst>
                </p:cTn>
                <p:tgtEl>
                  <p:spTgt spid="12"/>
                </p:tgtEl>
              </p:cMediaNode>
            </p:video>
          </p:childTnLst>
        </p:cTn>
      </p:par>
    </p:tnLst>
    <p:bldLst>
      <p:bldP spid="2" grpId="0"/>
      <p:bldP spid="6"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6" name="Picture 2" descr="Già làng Đinh Chương: Báu vật sống của người Bana Kriêm! | Báo Dân trí"/>
          <p:cNvPicPr>
            <a:picLocks noChangeAspect="1" noChangeArrowheads="1"/>
          </p:cNvPicPr>
          <p:nvPr/>
        </p:nvPicPr>
        <p:blipFill>
          <a:blip r:embed="rId3"/>
          <a:srcRect/>
          <a:stretch>
            <a:fillRect/>
          </a:stretch>
        </p:blipFill>
        <p:spPr bwMode="auto">
          <a:xfrm>
            <a:off x="776288" y="2590800"/>
            <a:ext cx="4121150" cy="3760788"/>
          </a:xfrm>
          <a:prstGeom prst="rect">
            <a:avLst/>
          </a:prstGeom>
          <a:noFill/>
          <a:ln w="9525">
            <a:noFill/>
            <a:miter lim="800000"/>
            <a:headEnd/>
            <a:tailEnd/>
          </a:ln>
        </p:spPr>
      </p:pic>
      <p:sp>
        <p:nvSpPr>
          <p:cNvPr id="3" name="Rectangle 2"/>
          <p:cNvSpPr>
            <a:spLocks noChangeArrowheads="1"/>
          </p:cNvSpPr>
          <p:nvPr/>
        </p:nvSpPr>
        <p:spPr bwMode="auto">
          <a:xfrm>
            <a:off x="1192213" y="1285875"/>
            <a:ext cx="3014662" cy="554038"/>
          </a:xfrm>
          <a:prstGeom prst="rect">
            <a:avLst/>
          </a:prstGeom>
          <a:noFill/>
          <a:ln w="9525">
            <a:noFill/>
            <a:miter lim="800000"/>
            <a:headEnd/>
            <a:tailEnd/>
          </a:ln>
        </p:spPr>
        <p:txBody>
          <a:bodyPr lIns="91402" tIns="45701" rIns="91402" bIns="45701">
            <a:spAutoFit/>
          </a:bodyPr>
          <a:lstStyle/>
          <a:p>
            <a:pPr defTabSz="912813"/>
            <a:r>
              <a:rPr lang="en-US" sz="3000">
                <a:solidFill>
                  <a:srgbClr val="000000"/>
                </a:solidFill>
                <a:latin typeface="UTM Avo"/>
                <a:cs typeface="Times New Roman" pitchFamily="18" charset="0"/>
              </a:rPr>
              <a:t>- </a:t>
            </a:r>
            <a:r>
              <a:rPr lang="en-US" sz="3000" b="1">
                <a:solidFill>
                  <a:srgbClr val="FF5050"/>
                </a:solidFill>
                <a:latin typeface="UTM Avo"/>
                <a:cs typeface="Times New Roman" pitchFamily="18" charset="0"/>
              </a:rPr>
              <a:t>Già làng:</a:t>
            </a:r>
            <a:endParaRPr lang="en-US" sz="3000">
              <a:solidFill>
                <a:srgbClr val="000000"/>
              </a:solidFill>
              <a:latin typeface="UTM Avo"/>
            </a:endParaRPr>
          </a:p>
        </p:txBody>
      </p:sp>
      <p:sp>
        <p:nvSpPr>
          <p:cNvPr id="4" name="Rectangle 3"/>
          <p:cNvSpPr>
            <a:spLocks noChangeArrowheads="1"/>
          </p:cNvSpPr>
          <p:nvPr/>
        </p:nvSpPr>
        <p:spPr bwMode="auto">
          <a:xfrm>
            <a:off x="3870325" y="1271588"/>
            <a:ext cx="7737475" cy="1016000"/>
          </a:xfrm>
          <a:prstGeom prst="rect">
            <a:avLst/>
          </a:prstGeom>
          <a:noFill/>
          <a:ln w="9525">
            <a:noFill/>
            <a:miter lim="800000"/>
            <a:headEnd/>
            <a:tailEnd/>
          </a:ln>
        </p:spPr>
        <p:txBody>
          <a:bodyPr>
            <a:spAutoFit/>
          </a:bodyPr>
          <a:lstStyle/>
          <a:p>
            <a:pPr defTabSz="912813"/>
            <a:r>
              <a:rPr lang="en-US" sz="3000">
                <a:solidFill>
                  <a:srgbClr val="000000"/>
                </a:solidFill>
                <a:latin typeface="UTM Avo"/>
                <a:cs typeface="Times New Roman" pitchFamily="18" charset="0"/>
              </a:rPr>
              <a:t>Người cao tuổi được dân làng cử ra để điều kiển công việc chung</a:t>
            </a:r>
            <a:endParaRPr lang="en-US" sz="3000">
              <a:solidFill>
                <a:srgbClr val="000000"/>
              </a:solidFill>
              <a:latin typeface="UTM Avo"/>
            </a:endParaRPr>
          </a:p>
        </p:txBody>
      </p:sp>
      <p:sp>
        <p:nvSpPr>
          <p:cNvPr id="5" name="Rectangle 4"/>
          <p:cNvSpPr/>
          <p:nvPr/>
        </p:nvSpPr>
        <p:spPr>
          <a:xfrm>
            <a:off x="3808413" y="196850"/>
            <a:ext cx="5321300" cy="1016000"/>
          </a:xfrm>
          <a:prstGeom prst="rect">
            <a:avLst/>
          </a:prstGeom>
        </p:spPr>
        <p:txBody>
          <a:bodyPr wrap="none" lIns="91402" tIns="45701" rIns="91402" bIns="45701">
            <a:spAutoFit/>
          </a:bodyPr>
          <a:lstStyle/>
          <a:p>
            <a:pPr fontAlgn="auto">
              <a:spcBef>
                <a:spcPts val="0"/>
              </a:spcBef>
              <a:spcAft>
                <a:spcPts val="0"/>
              </a:spcAft>
              <a:defRPr/>
            </a:pPr>
            <a:r>
              <a:rPr lang="en-US" sz="6000" b="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030" name="Picture 6" descr="QUYỀN UY GIÀ LÀNG Ở TÂY NGUYÊN | Antamtour.vn"/>
          <p:cNvPicPr>
            <a:picLocks noChangeAspect="1" noChangeArrowheads="1"/>
          </p:cNvPicPr>
          <p:nvPr/>
        </p:nvPicPr>
        <p:blipFill>
          <a:blip r:embed="rId4"/>
          <a:srcRect/>
          <a:stretch>
            <a:fillRect/>
          </a:stretch>
        </p:blipFill>
        <p:spPr bwMode="auto">
          <a:xfrm>
            <a:off x="6178550" y="2446338"/>
            <a:ext cx="5429250" cy="39052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793750" y="1416050"/>
            <a:ext cx="10945813" cy="554038"/>
          </a:xfrm>
          <a:prstGeom prst="rect">
            <a:avLst/>
          </a:prstGeom>
          <a:noFill/>
          <a:ln w="9525">
            <a:noFill/>
            <a:miter lim="800000"/>
            <a:headEnd/>
            <a:tailEnd/>
          </a:ln>
        </p:spPr>
        <p:txBody>
          <a:bodyPr lIns="91402" tIns="45701" rIns="91402" bIns="45701">
            <a:spAutoFit/>
          </a:bodyPr>
          <a:lstStyle/>
          <a:p>
            <a:pPr defTabSz="912813"/>
            <a:r>
              <a:rPr lang="en-US" sz="3000">
                <a:solidFill>
                  <a:srgbClr val="000000"/>
                </a:solidFill>
                <a:latin typeface="UTM Avo"/>
                <a:cs typeface="Times New Roman" pitchFamily="18" charset="0"/>
              </a:rPr>
              <a:t>- </a:t>
            </a:r>
            <a:r>
              <a:rPr lang="en-US" sz="3000" b="1">
                <a:solidFill>
                  <a:srgbClr val="FF5050"/>
                </a:solidFill>
                <a:latin typeface="UTM Avo"/>
                <a:cs typeface="Times New Roman" pitchFamily="18" charset="0"/>
              </a:rPr>
              <a:t>nan: </a:t>
            </a:r>
            <a:r>
              <a:rPr lang="en-US" sz="3000">
                <a:solidFill>
                  <a:srgbClr val="000000"/>
                </a:solidFill>
                <a:latin typeface="UTM Avo"/>
                <a:cs typeface="Times New Roman" pitchFamily="18" charset="0"/>
              </a:rPr>
              <a:t>thanh tre, nứa, dùng để đan, ghép thành đồ vật.</a:t>
            </a:r>
            <a:endParaRPr lang="en-US" sz="3000">
              <a:solidFill>
                <a:srgbClr val="000000"/>
              </a:solidFill>
              <a:latin typeface="UTM Avo"/>
            </a:endParaRPr>
          </a:p>
        </p:txBody>
      </p:sp>
      <p:sp>
        <p:nvSpPr>
          <p:cNvPr id="3" name="Rectangle 2"/>
          <p:cNvSpPr/>
          <p:nvPr/>
        </p:nvSpPr>
        <p:spPr>
          <a:xfrm>
            <a:off x="3808413" y="196850"/>
            <a:ext cx="5321300" cy="1016000"/>
          </a:xfrm>
          <a:prstGeom prst="rect">
            <a:avLst/>
          </a:prstGeom>
        </p:spPr>
        <p:txBody>
          <a:bodyPr wrap="none" lIns="91402" tIns="45701" rIns="91402" bIns="45701">
            <a:spAutoFit/>
          </a:bodyPr>
          <a:lstStyle/>
          <a:p>
            <a:pPr fontAlgn="auto">
              <a:spcBef>
                <a:spcPts val="0"/>
              </a:spcBef>
              <a:spcAft>
                <a:spcPts val="0"/>
              </a:spcAft>
              <a:defRPr/>
            </a:pPr>
            <a:r>
              <a:rPr lang="en-US" sz="6000" b="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6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4" name="Picture 3"/>
          <p:cNvPicPr>
            <a:picLocks noChangeAspect="1"/>
          </p:cNvPicPr>
          <p:nvPr/>
        </p:nvPicPr>
        <p:blipFill>
          <a:blip r:embed="rId3"/>
          <a:srcRect l="17851" t="14323" r="2415" b="2083"/>
          <a:stretch>
            <a:fillRect/>
          </a:stretch>
        </p:blipFill>
        <p:spPr bwMode="auto">
          <a:xfrm>
            <a:off x="152400" y="2576513"/>
            <a:ext cx="5816600" cy="3943350"/>
          </a:xfrm>
          <a:prstGeom prst="rect">
            <a:avLst/>
          </a:prstGeom>
          <a:noFill/>
          <a:ln w="9525">
            <a:noFill/>
            <a:miter lim="800000"/>
            <a:headEnd/>
            <a:tailEnd/>
          </a:ln>
        </p:spPr>
      </p:pic>
      <p:pic>
        <p:nvPicPr>
          <p:cNvPr id="7" name="Picture 6"/>
          <p:cNvPicPr>
            <a:picLocks noChangeAspect="1"/>
          </p:cNvPicPr>
          <p:nvPr/>
        </p:nvPicPr>
        <p:blipFill>
          <a:blip r:embed="rId4"/>
          <a:srcRect l="20863" t="7813"/>
          <a:stretch>
            <a:fillRect/>
          </a:stretch>
        </p:blipFill>
        <p:spPr bwMode="auto">
          <a:xfrm>
            <a:off x="6469063" y="2576513"/>
            <a:ext cx="5235575" cy="39433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92100" y="771525"/>
            <a:ext cx="11899900" cy="1754188"/>
          </a:xfrm>
          <a:prstGeom prst="rect">
            <a:avLst/>
          </a:prstGeom>
          <a:noFill/>
          <a:ln w="9525">
            <a:noFill/>
            <a:miter lim="800000"/>
            <a:headEnd/>
            <a:tailEnd/>
          </a:ln>
        </p:spPr>
        <p:txBody>
          <a:bodyPr>
            <a:spAutoFit/>
          </a:bodyPr>
          <a:lstStyle/>
          <a:p>
            <a:pPr indent="795338"/>
            <a:r>
              <a:rPr lang="vi-VN" sz="3600">
                <a:latin typeface="UTM Avo"/>
              </a:rPr>
              <a:t>Hình dáng nhà rông có thể không giống nhau</a:t>
            </a:r>
            <a:r>
              <a:rPr lang="en-US" sz="3600">
                <a:latin typeface="UTM Avo"/>
              </a:rPr>
              <a:t>,</a:t>
            </a:r>
            <a:r>
              <a:rPr lang="en-US" sz="3600">
                <a:solidFill>
                  <a:srgbClr val="C00000"/>
                </a:solidFill>
                <a:latin typeface="UTM Avo"/>
              </a:rPr>
              <a:t>/</a:t>
            </a:r>
            <a:r>
              <a:rPr lang="vi-VN" sz="3600">
                <a:latin typeface="UTM Avo"/>
              </a:rPr>
              <a:t> nhưng bao giờ đó cũng là ngôi nhà sàn cao nhất</a:t>
            </a:r>
            <a:r>
              <a:rPr lang="en-US" sz="3600">
                <a:latin typeface="UTM Avo"/>
              </a:rPr>
              <a:t>,</a:t>
            </a:r>
            <a:r>
              <a:rPr lang="vi-VN" sz="3600">
                <a:solidFill>
                  <a:srgbClr val="C00000"/>
                </a:solidFill>
                <a:latin typeface="UTM Avo"/>
              </a:rPr>
              <a:t>/</a:t>
            </a:r>
            <a:r>
              <a:rPr lang="vi-VN" sz="3600">
                <a:latin typeface="UTM Avo"/>
              </a:rPr>
              <a:t> đẹp nhất của làng</a:t>
            </a:r>
            <a:r>
              <a:rPr lang="en-US" sz="3600">
                <a:latin typeface="UTM Avo"/>
              </a:rPr>
              <a:t>.</a:t>
            </a:r>
            <a:r>
              <a:rPr lang="en-US" sz="3600">
                <a:solidFill>
                  <a:srgbClr val="C00000"/>
                </a:solidFill>
                <a:latin typeface="UTM Avo"/>
              </a:rPr>
              <a:t>//</a:t>
            </a:r>
          </a:p>
        </p:txBody>
      </p:sp>
      <p:sp>
        <p:nvSpPr>
          <p:cNvPr id="3" name="Rounded Rectangle 13">
            <a:extLst>
              <a:ext uri="{FF2B5EF4-FFF2-40B4-BE49-F238E27FC236}"/>
            </a:extLst>
          </p:cNvPr>
          <p:cNvSpPr/>
          <p:nvPr/>
        </p:nvSpPr>
        <p:spPr>
          <a:xfrm>
            <a:off x="4321175" y="200025"/>
            <a:ext cx="3290888" cy="554038"/>
          </a:xfrm>
          <a:prstGeom prst="roundRect">
            <a:avLst/>
          </a:prstGeom>
        </p:spPr>
        <p:style>
          <a:lnRef idx="3">
            <a:schemeClr val="lt1"/>
          </a:lnRef>
          <a:fillRef idx="1">
            <a:schemeClr val="accent6"/>
          </a:fillRef>
          <a:effectRef idx="1">
            <a:schemeClr val="accent6"/>
          </a:effectRef>
          <a:fontRef idx="minor">
            <a:schemeClr val="lt1"/>
          </a:fontRef>
        </p:style>
        <p:txBody>
          <a:bodyPr lIns="91402" tIns="45701" rIns="91402" bIns="45701" anchor="ctr"/>
          <a:lstStyle/>
          <a:p>
            <a:pPr algn="ctr" fontAlgn="auto">
              <a:spcBef>
                <a:spcPts val="0"/>
              </a:spcBef>
              <a:spcAft>
                <a:spcPts val="0"/>
              </a:spcAft>
              <a:defRPr/>
            </a:pPr>
            <a:r>
              <a:rPr lang="en-US" sz="2800" b="1">
                <a:solidFill>
                  <a:schemeClr val="bg1"/>
                </a:solidFill>
                <a:effectLst>
                  <a:outerShdw blurRad="38100" dist="38100" dir="2700000" algn="tl">
                    <a:srgbClr val="000000">
                      <a:alpha val="43137"/>
                    </a:srgbClr>
                  </a:outerShdw>
                </a:effectLst>
                <a:cs typeface="Times New Roman" panose="02020603050405020304" pitchFamily="18" charset="0"/>
              </a:rPr>
              <a:t>LUYỆN </a:t>
            </a:r>
            <a:r>
              <a:rPr lang="en-US" sz="2800" b="1">
                <a:solidFill>
                  <a:schemeClr val="bg1"/>
                </a:solidFill>
                <a:effectLst>
                  <a:outerShdw blurRad="38100" dist="38100" dir="2700000" algn="tl">
                    <a:srgbClr val="000000">
                      <a:alpha val="43137"/>
                    </a:srgbClr>
                  </a:outerShdw>
                </a:effectLst>
                <a:cs typeface="Times New Roman" panose="02020603050405020304" pitchFamily="18" charset="0"/>
              </a:rPr>
              <a:t>ĐỌC CÂU</a:t>
            </a:r>
            <a:endParaRPr lang="en-US" sz="28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4" name="Rectangle 3"/>
          <p:cNvSpPr>
            <a:spLocks noChangeArrowheads="1"/>
          </p:cNvSpPr>
          <p:nvPr/>
        </p:nvSpPr>
        <p:spPr bwMode="auto">
          <a:xfrm>
            <a:off x="292100" y="2916238"/>
            <a:ext cx="11899900" cy="1200150"/>
          </a:xfrm>
          <a:prstGeom prst="rect">
            <a:avLst/>
          </a:prstGeom>
          <a:noFill/>
          <a:ln w="9525">
            <a:noFill/>
            <a:miter lim="800000"/>
            <a:headEnd/>
            <a:tailEnd/>
          </a:ln>
        </p:spPr>
        <p:txBody>
          <a:bodyPr>
            <a:spAutoFit/>
          </a:bodyPr>
          <a:lstStyle/>
          <a:p>
            <a:pPr indent="795338"/>
            <a:r>
              <a:rPr lang="vi-VN" sz="3600">
                <a:latin typeface="UTM Avo"/>
              </a:rPr>
              <a:t>Làng càng lớn và có nhiều người tài giỏi</a:t>
            </a:r>
            <a:r>
              <a:rPr lang="en-US" sz="3600">
                <a:solidFill>
                  <a:srgbClr val="C00000"/>
                </a:solidFill>
                <a:latin typeface="UTM Avo"/>
              </a:rPr>
              <a:t>/</a:t>
            </a:r>
            <a:r>
              <a:rPr lang="vi-VN" sz="3600">
                <a:latin typeface="UTM Avo"/>
              </a:rPr>
              <a:t> thì nhà rông càng bề thế,</a:t>
            </a:r>
            <a:r>
              <a:rPr lang="en-US" sz="3600">
                <a:solidFill>
                  <a:srgbClr val="C00000"/>
                </a:solidFill>
                <a:latin typeface="UTM Avo"/>
              </a:rPr>
              <a:t>/</a:t>
            </a:r>
            <a:r>
              <a:rPr lang="vi-VN" sz="3600">
                <a:latin typeface="UTM Avo"/>
              </a:rPr>
              <a:t> khang trang</a:t>
            </a:r>
            <a:r>
              <a:rPr lang="en-US" sz="3600">
                <a:latin typeface="UTM Avo"/>
              </a:rPr>
              <a:t>.</a:t>
            </a:r>
            <a:endParaRPr lang="en-US" sz="3600">
              <a:solidFill>
                <a:srgbClr val="C00000"/>
              </a:solidFill>
              <a:latin typeface="UTM Avo"/>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
          <p:cNvSpPr/>
          <p:nvPr/>
        </p:nvSpPr>
        <p:spPr>
          <a:xfrm>
            <a:off x="3997325" y="3954463"/>
            <a:ext cx="1716088" cy="171608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3" name="椭圆 4"/>
          <p:cNvSpPr/>
          <p:nvPr/>
        </p:nvSpPr>
        <p:spPr>
          <a:xfrm>
            <a:off x="1574800" y="4090988"/>
            <a:ext cx="1577975" cy="157956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4" name="椭圆 5"/>
          <p:cNvSpPr/>
          <p:nvPr/>
        </p:nvSpPr>
        <p:spPr>
          <a:xfrm>
            <a:off x="9355138" y="2879725"/>
            <a:ext cx="1211262" cy="1211263"/>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5" name="组合 23"/>
          <p:cNvGrpSpPr>
            <a:grpSpLocks/>
          </p:cNvGrpSpPr>
          <p:nvPr/>
        </p:nvGrpSpPr>
        <p:grpSpPr bwMode="auto">
          <a:xfrm>
            <a:off x="3595688" y="492125"/>
            <a:ext cx="5156200" cy="4895850"/>
            <a:chOff x="3084810" y="-335112"/>
            <a:chExt cx="5809496" cy="5760000"/>
          </a:xfrm>
        </p:grpSpPr>
        <p:grpSp>
          <p:nvGrpSpPr>
            <p:cNvPr id="121867" name="组合 16"/>
            <p:cNvGrpSpPr>
              <a:grpSpLocks/>
            </p:cNvGrpSpPr>
            <p:nvPr/>
          </p:nvGrpSpPr>
          <p:grpSpPr bwMode="auto">
            <a:xfrm>
              <a:off x="3297693" y="-335112"/>
              <a:ext cx="5596613" cy="5760000"/>
              <a:chOff x="3297693" y="-335112"/>
              <a:chExt cx="5596613" cy="5760000"/>
            </a:xfrm>
          </p:grpSpPr>
          <p:cxnSp>
            <p:nvCxnSpPr>
              <p:cNvPr id="8" name="直接连接符 15"/>
              <p:cNvCxnSpPr/>
              <p:nvPr/>
            </p:nvCxnSpPr>
            <p:spPr>
              <a:xfrm>
                <a:off x="6154112"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21870" name="图片 12"/>
              <p:cNvPicPr>
                <a:picLocks noChangeAspect="1"/>
              </p:cNvPicPr>
              <p:nvPr/>
            </p:nvPicPr>
            <p:blipFill>
              <a:blip r:embed="rId2"/>
              <a:srcRect t="48492"/>
              <a:stretch>
                <a:fillRect/>
              </a:stretch>
            </p:blipFill>
            <p:spPr bwMode="auto">
              <a:xfrm>
                <a:off x="3297693" y="2256270"/>
                <a:ext cx="5596613" cy="2885850"/>
              </a:xfrm>
              <a:prstGeom prst="rect">
                <a:avLst/>
              </a:prstGeom>
              <a:noFill/>
              <a:ln w="9525">
                <a:noFill/>
                <a:miter lim="800000"/>
                <a:headEnd/>
                <a:tailEnd/>
              </a:ln>
            </p:spPr>
          </p:pic>
        </p:grpSp>
        <p:pic>
          <p:nvPicPr>
            <p:cNvPr id="121868" name="图片 6"/>
            <p:cNvPicPr>
              <a:picLocks noChangeAspect="1"/>
            </p:cNvPicPr>
            <p:nvPr/>
          </p:nvPicPr>
          <p:blipFill>
            <a:blip r:embed="rId3"/>
            <a:srcRect/>
            <a:stretch>
              <a:fillRect/>
            </a:stretch>
          </p:blipFill>
          <p:spPr bwMode="auto">
            <a:xfrm>
              <a:off x="3084810" y="1126386"/>
              <a:ext cx="5809496" cy="1403988"/>
            </a:xfrm>
            <a:prstGeom prst="rect">
              <a:avLst/>
            </a:prstGeom>
            <a:noFill/>
            <a:ln w="9525">
              <a:noFill/>
              <a:miter lim="800000"/>
              <a:headEnd/>
              <a:tailEnd/>
            </a:ln>
          </p:spPr>
        </p:pic>
      </p:grpSp>
      <p:sp>
        <p:nvSpPr>
          <p:cNvPr id="10" name="椭圆 9"/>
          <p:cNvSpPr/>
          <p:nvPr/>
        </p:nvSpPr>
        <p:spPr>
          <a:xfrm>
            <a:off x="9039225" y="3259138"/>
            <a:ext cx="1239838" cy="123983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1" name="图片 18"/>
          <p:cNvPicPr>
            <a:picLocks noChangeAspect="1"/>
          </p:cNvPicPr>
          <p:nvPr/>
        </p:nvPicPr>
        <p:blipFill>
          <a:blip r:embed="rId4"/>
          <a:srcRect l="53606" t="-1143" r="26891" b="81648"/>
          <a:stretch>
            <a:fillRect/>
          </a:stretch>
        </p:blipFill>
        <p:spPr bwMode="auto">
          <a:xfrm>
            <a:off x="8588375" y="811213"/>
            <a:ext cx="1758950" cy="733425"/>
          </a:xfrm>
          <a:prstGeom prst="rect">
            <a:avLst/>
          </a:prstGeom>
          <a:noFill/>
          <a:ln w="9525">
            <a:noFill/>
            <a:miter lim="800000"/>
            <a:headEnd/>
            <a:tailEnd/>
          </a:ln>
        </p:spPr>
      </p:pic>
      <p:sp>
        <p:nvSpPr>
          <p:cNvPr id="12" name="椭圆 21"/>
          <p:cNvSpPr/>
          <p:nvPr/>
        </p:nvSpPr>
        <p:spPr>
          <a:xfrm>
            <a:off x="1216025" y="598488"/>
            <a:ext cx="889000" cy="88741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13" name="椭圆 22"/>
          <p:cNvSpPr/>
          <p:nvPr/>
        </p:nvSpPr>
        <p:spPr>
          <a:xfrm>
            <a:off x="1660525" y="1216025"/>
            <a:ext cx="538163" cy="53816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anchor="ctr"/>
          <a:lstStyle/>
          <a:p>
            <a:pPr algn="ctr" defTabSz="913108" fontAlgn="auto">
              <a:spcBef>
                <a:spcPts val="0"/>
              </a:spcBef>
              <a:spcAft>
                <a:spcPts val="0"/>
              </a:spcAft>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21865" name="Picture 2" descr="在走动的火车 852x480 | Pics, Animation, Travel"/>
          <p:cNvPicPr>
            <a:picLocks noChangeAspect="1" noChangeArrowheads="1" noCrop="1"/>
          </p:cNvPicPr>
          <p:nvPr/>
        </p:nvPicPr>
        <p:blipFill>
          <a:blip r:embed="rId5"/>
          <a:srcRect/>
          <a:stretch>
            <a:fillRect/>
          </a:stretch>
        </p:blipFill>
        <p:spPr bwMode="auto">
          <a:xfrm>
            <a:off x="1536700" y="2343150"/>
            <a:ext cx="7818438" cy="4405313"/>
          </a:xfrm>
          <a:prstGeom prst="rect">
            <a:avLst/>
          </a:prstGeom>
          <a:noFill/>
          <a:ln w="9525">
            <a:noFill/>
            <a:miter lim="800000"/>
            <a:headEnd/>
            <a:tailEnd/>
          </a:ln>
        </p:spPr>
      </p:pic>
      <p:pic>
        <p:nvPicPr>
          <p:cNvPr id="121866" name="Picture 14"/>
          <p:cNvPicPr>
            <a:picLocks noChangeAspect="1"/>
          </p:cNvPicPr>
          <p:nvPr/>
        </p:nvPicPr>
        <p:blipFill>
          <a:blip r:embed="rId6"/>
          <a:srcRect/>
          <a:stretch>
            <a:fillRect/>
          </a:stretch>
        </p:blipFill>
        <p:spPr bwMode="auto">
          <a:xfrm>
            <a:off x="3984625" y="3001963"/>
            <a:ext cx="4567238" cy="108426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2"/>
                                        </p:tgtEl>
                                      </p:cBhvr>
                                    </p:animEffect>
                                    <p:animScale>
                                      <p:cBhvr>
                                        <p:cTn id="46" dur="500" autoRev="1" fill="hold"/>
                                        <p:tgtEl>
                                          <p:spTgt spid="1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13"/>
                                        </p:tgtEl>
                                      </p:cBhvr>
                                    </p:animEffect>
                                    <p:animScale>
                                      <p:cBhvr>
                                        <p:cTn id="49" dur="500" autoRev="1" fill="hold"/>
                                        <p:tgtEl>
                                          <p:spTgt spid="1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4"/>
                                        </p:tgtEl>
                                      </p:cBhvr>
                                    </p:animEffect>
                                    <p:animScale>
                                      <p:cBhvr>
                                        <p:cTn id="52" dur="500" autoRev="1" fill="hold"/>
                                        <p:tgtEl>
                                          <p:spTgt spid="4"/>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2"/>
                                        </p:tgtEl>
                                      </p:cBhvr>
                                    </p:animEffect>
                                    <p:animScale>
                                      <p:cBhvr>
                                        <p:cTn id="58" dur="500" autoRev="1" fill="hold"/>
                                        <p:tgtEl>
                                          <p:spTgt spid="2"/>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3"/>
                                        </p:tgtEl>
                                      </p:cBhvr>
                                    </p:animEffect>
                                    <p:animScale>
                                      <p:cBhvr>
                                        <p:cTn id="61"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3" grpId="0" bldLvl="0" animBg="1"/>
      <p:bldP spid="3" grpId="1" bldLvl="0" animBg="1"/>
      <p:bldP spid="4" grpId="0" bldLvl="0" animBg="1"/>
      <p:bldP spid="4" grpId="1" bldLvl="0" animBg="1"/>
      <p:bldP spid="10" grpId="0" bldLvl="0" animBg="1"/>
      <p:bldP spid="10" grpId="1" bldLvl="0" animBg="1"/>
      <p:bldP spid="12" grpId="0" bldLvl="0" animBg="1"/>
      <p:bldP spid="12" grpId="1" bldLvl="0" animBg="1"/>
      <p:bldP spid="13" grpId="0" bldLvl="0" animBg="1"/>
      <p:bldP spid="1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425" y="831850"/>
            <a:ext cx="11798300" cy="5756275"/>
          </a:xfrm>
          <a:prstGeom prst="rect">
            <a:avLst/>
          </a:prstGeom>
        </p:spPr>
        <p:txBody>
          <a:bodyPr>
            <a:spAutoFit/>
          </a:bodyPr>
          <a:lstStyle/>
          <a:p>
            <a:pPr algn="ctr" fontAlgn="auto">
              <a:spcBef>
                <a:spcPts val="0"/>
              </a:spcBef>
              <a:spcAft>
                <a:spcPts val="0"/>
              </a:spcAft>
              <a:defRPr/>
            </a:pPr>
            <a:r>
              <a:rPr lang="en-US" sz="3200" b="1">
                <a:solidFill>
                  <a:srgbClr val="FF0000"/>
                </a:solidFill>
                <a:latin typeface="Roboto" panose="02000000000000000000" pitchFamily="2" charset="0"/>
                <a:cs typeface="+mn-cs"/>
              </a:rPr>
              <a:t>Nhà rông</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Ở hầu hết các địa phương vùng Bắc Tây Nguyên trước đây, làng nào cũng có nhà rông. Hình dáng nhà rông có thể không giống nhau, nhưng bao giờ đó cũng là ngôi nhà sàn cao lớn nhất, đẹp nhất của làng</a:t>
            </a:r>
            <a:r>
              <a:rPr lang="vi-VN" sz="2400">
                <a:solidFill>
                  <a:prstClr val="black"/>
                </a:solidFill>
                <a:latin typeface="Roboto" panose="02000000000000000000" pitchFamily="2" charset="0"/>
                <a:cs typeface="+mn-cs"/>
              </a:rPr>
              <a:t>.</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Nhà rông được dựng bằng gỗ tốt kết hợp với tre, nứa; mái lợp cỏ tranh. Dân làng cùng nhau làm nhà rông. Làng càng lớn và có nhiều người tài giỏi thì nhà rông càng bề thế, khang trang</a:t>
            </a:r>
            <a:r>
              <a:rPr lang="vi-VN" sz="2400">
                <a:solidFill>
                  <a:prstClr val="black"/>
                </a:solidFill>
                <a:latin typeface="Roboto" panose="02000000000000000000" pitchFamily="2" charset="0"/>
                <a:cs typeface="+mn-cs"/>
              </a:rPr>
              <a:t>.</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Nhà rông dùng làm nơi đón tiếp khách đến làng, nơi các già làng bàn bạc việc chung, nơi đàn ông lúc rỗi rãi ngồi trò chyện hoặc vót nan, đan lát,... Nhà rông là chỗ ngủ của con trai từ tuổi thiếu niên cho đến khi lấy vợ. Đây là tập quán từ xa xưa do trai tráng phải trực chiến để bảo vệ làng. Nhà rông còn là nơi tổ chức những lễ cúng chung của dân làng</a:t>
            </a:r>
            <a:r>
              <a:rPr lang="vi-VN" sz="2400">
                <a:solidFill>
                  <a:prstClr val="black"/>
                </a:solidFill>
                <a:latin typeface="Roboto" panose="02000000000000000000" pitchFamily="2" charset="0"/>
                <a:cs typeface="+mn-cs"/>
              </a:rPr>
              <a:t>.</a:t>
            </a:r>
            <a:endParaRPr lang="vi-VN" sz="2400">
              <a:solidFill>
                <a:prstClr val="black"/>
              </a:solidFill>
              <a:latin typeface="Roboto" panose="02000000000000000000" pitchFamily="2" charset="0"/>
              <a:cs typeface="+mn-cs"/>
            </a:endParaRPr>
          </a:p>
          <a:p>
            <a:pPr indent="566738" algn="just" fontAlgn="auto">
              <a:spcBef>
                <a:spcPts val="0"/>
              </a:spcBef>
              <a:spcAft>
                <a:spcPts val="0"/>
              </a:spcAft>
              <a:defRPr/>
            </a:pPr>
            <a:r>
              <a:rPr lang="vi-VN" sz="2400">
                <a:solidFill>
                  <a:prstClr val="black"/>
                </a:solidFill>
                <a:latin typeface="Roboto" panose="02000000000000000000" pitchFamily="2" charset="0"/>
                <a:cs typeface="+mn-cs"/>
              </a:rPr>
              <a:t>Nhà rông thật là đặc sắc. Vì vậy, mỗi khi nói đến Tây Nguyên là người ta thường nhắc đến nhà rông. </a:t>
            </a:r>
          </a:p>
          <a:p>
            <a:pPr indent="566738" algn="r" fontAlgn="auto">
              <a:spcBef>
                <a:spcPts val="0"/>
              </a:spcBef>
              <a:spcAft>
                <a:spcPts val="0"/>
              </a:spcAft>
              <a:defRPr/>
            </a:pPr>
            <a:r>
              <a:rPr lang="vi-VN" sz="2400" i="1">
                <a:solidFill>
                  <a:prstClr val="black"/>
                </a:solidFill>
                <a:latin typeface="Roboto" panose="02000000000000000000" pitchFamily="2" charset="0"/>
                <a:cs typeface="+mn-cs"/>
              </a:rPr>
              <a:t>LƯU </a:t>
            </a:r>
            <a:r>
              <a:rPr lang="vi-VN" sz="2400" i="1">
                <a:solidFill>
                  <a:prstClr val="black"/>
                </a:solidFill>
                <a:latin typeface="Roboto" panose="02000000000000000000" pitchFamily="2" charset="0"/>
                <a:cs typeface="+mn-cs"/>
              </a:rPr>
              <a:t>HÙNG</a:t>
            </a:r>
            <a:endParaRPr lang="vi-VN" sz="2400" i="1">
              <a:solidFill>
                <a:prstClr val="black"/>
              </a:solidFill>
              <a:latin typeface="Roboto" panose="02000000000000000000" pitchFamily="2" charset="0"/>
              <a:cs typeface="+mn-cs"/>
            </a:endParaRPr>
          </a:p>
        </p:txBody>
      </p:sp>
      <p:pic>
        <p:nvPicPr>
          <p:cNvPr id="145410" name="Picture 4"/>
          <p:cNvPicPr>
            <a:picLocks noChangeAspect="1"/>
          </p:cNvPicPr>
          <p:nvPr/>
        </p:nvPicPr>
        <p:blipFill>
          <a:blip r:embed="rId3"/>
          <a:srcRect r="72404" b="90250"/>
          <a:stretch>
            <a:fillRect/>
          </a:stretch>
        </p:blipFill>
        <p:spPr bwMode="auto">
          <a:xfrm>
            <a:off x="0" y="0"/>
            <a:ext cx="2413000" cy="1003300"/>
          </a:xfrm>
          <a:prstGeom prst="rect">
            <a:avLst/>
          </a:prstGeom>
          <a:noFill/>
          <a:ln w="9525">
            <a:noFill/>
            <a:miter lim="800000"/>
            <a:headEnd/>
            <a:tailEnd/>
          </a:ln>
        </p:spPr>
      </p:pic>
      <p:sp>
        <p:nvSpPr>
          <p:cNvPr id="4" name="Flowchart: Terminator 3">
            <a:extLst>
              <a:ext uri="{FF2B5EF4-FFF2-40B4-BE49-F238E27FC236}"/>
            </a:extLst>
          </p:cNvPr>
          <p:cNvSpPr/>
          <p:nvPr/>
        </p:nvSpPr>
        <p:spPr>
          <a:xfrm>
            <a:off x="8510588" y="282575"/>
            <a:ext cx="3338512" cy="720725"/>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anchor="ctr"/>
          <a:lstStyle/>
          <a:p>
            <a:pPr algn="ctr" fontAlgn="auto">
              <a:spcBef>
                <a:spcPts val="0"/>
              </a:spcBef>
              <a:spcAft>
                <a:spcPts val="0"/>
              </a:spcAft>
              <a:defRPr/>
            </a:pPr>
            <a:r>
              <a:rPr lang="en-US" sz="2800" b="1" dirty="0">
                <a:effectLst>
                  <a:outerShdw blurRad="38100" dist="38100" dir="2700000" algn="tl">
                    <a:srgbClr val="000000">
                      <a:alpha val="43137"/>
                    </a:srgbClr>
                  </a:outerShdw>
                </a:effectLst>
                <a:cs typeface="Times New Roman" panose="02020603050405020304" pitchFamily="18" charset="0"/>
              </a:rPr>
              <a:t>ĐỌC TOÀN BÀI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25385" r="15401" b="6796"/>
          <a:stretch>
            <a:fillRect/>
          </a:stretch>
        </p:blipFill>
        <p:spPr bwMode="auto">
          <a:xfrm>
            <a:off x="-185738" y="549275"/>
            <a:ext cx="3113088" cy="5856288"/>
          </a:xfrm>
          <a:prstGeom prst="rect">
            <a:avLst/>
          </a:prstGeom>
          <a:noFill/>
          <a:ln w="9525">
            <a:noFill/>
            <a:miter lim="800000"/>
            <a:headEnd/>
            <a:tailEnd/>
          </a:ln>
        </p:spPr>
      </p:pic>
      <p:pic>
        <p:nvPicPr>
          <p:cNvPr id="3" name="Picture 2"/>
          <p:cNvPicPr>
            <a:picLocks noChangeAspect="1"/>
          </p:cNvPicPr>
          <p:nvPr/>
        </p:nvPicPr>
        <p:blipFill>
          <a:blip r:embed="rId3"/>
          <a:srcRect/>
          <a:stretch>
            <a:fillRect/>
          </a:stretch>
        </p:blipFill>
        <p:spPr bwMode="auto">
          <a:xfrm>
            <a:off x="2325688" y="452438"/>
            <a:ext cx="8020050" cy="5376862"/>
          </a:xfrm>
          <a:prstGeom prst="rect">
            <a:avLst/>
          </a:prstGeom>
          <a:noFill/>
          <a:ln w="9525">
            <a:noFill/>
            <a:miter lim="800000"/>
            <a:headEnd/>
            <a:tailEnd/>
          </a:ln>
        </p:spPr>
      </p:pic>
      <p:pic>
        <p:nvPicPr>
          <p:cNvPr id="4" name="Picture 3"/>
          <p:cNvPicPr>
            <a:picLocks noChangeAspect="1"/>
          </p:cNvPicPr>
          <p:nvPr/>
        </p:nvPicPr>
        <p:blipFill>
          <a:blip r:embed="rId4"/>
          <a:srcRect t="19704" b="11697"/>
          <a:stretch>
            <a:fillRect/>
          </a:stretch>
        </p:blipFill>
        <p:spPr bwMode="auto">
          <a:xfrm>
            <a:off x="8304213" y="4516438"/>
            <a:ext cx="3479800" cy="2386012"/>
          </a:xfrm>
          <a:prstGeom prst="rect">
            <a:avLst/>
          </a:prstGeom>
          <a:noFill/>
          <a:ln w="9525">
            <a:noFill/>
            <a:miter lim="800000"/>
            <a:headEnd/>
            <a:tailEnd/>
          </a:ln>
        </p:spPr>
      </p:pic>
      <p:pic>
        <p:nvPicPr>
          <p:cNvPr id="147460" name="Picture 4"/>
          <p:cNvPicPr>
            <a:picLocks noChangeAspect="1"/>
          </p:cNvPicPr>
          <p:nvPr/>
        </p:nvPicPr>
        <p:blipFill>
          <a:blip r:embed="rId5"/>
          <a:srcRect/>
          <a:stretch>
            <a:fillRect/>
          </a:stretch>
        </p:blipFill>
        <p:spPr bwMode="auto">
          <a:xfrm>
            <a:off x="3455988" y="2797175"/>
            <a:ext cx="5761037" cy="22129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0" y="420688"/>
            <a:ext cx="11974513" cy="585787"/>
          </a:xfrm>
          <a:prstGeom prst="rect">
            <a:avLst/>
          </a:prstGeom>
          <a:noFill/>
          <a:ln w="9525">
            <a:noFill/>
            <a:miter lim="800000"/>
            <a:headEnd/>
            <a:tailEnd/>
          </a:ln>
        </p:spPr>
        <p:txBody>
          <a:bodyPr lIns="91402" tIns="45701" rIns="91402" bIns="45701">
            <a:spAutoFit/>
          </a:bodyPr>
          <a:lstStyle/>
          <a:p>
            <a:pPr algn="ctr"/>
            <a:r>
              <a:rPr lang="en-US" sz="3200" b="1">
                <a:solidFill>
                  <a:schemeClr val="accent1"/>
                </a:solidFill>
                <a:latin typeface="UTM Avo"/>
                <a:cs typeface="Times New Roman" pitchFamily="18" charset="0"/>
              </a:rPr>
              <a:t>1. Nhà rông có đặc điểm gì nổi bật?</a:t>
            </a:r>
            <a:endParaRPr lang="en-US" sz="3200" b="1">
              <a:solidFill>
                <a:schemeClr val="accent1"/>
              </a:solidFill>
              <a:latin typeface="UTM Avo"/>
            </a:endParaRPr>
          </a:p>
        </p:txBody>
      </p:sp>
      <p:sp>
        <p:nvSpPr>
          <p:cNvPr id="12" name="Rectangle 11"/>
          <p:cNvSpPr>
            <a:spLocks noChangeArrowheads="1"/>
          </p:cNvSpPr>
          <p:nvPr/>
        </p:nvSpPr>
        <p:spPr bwMode="auto">
          <a:xfrm>
            <a:off x="1590675" y="1206500"/>
            <a:ext cx="9010650" cy="1300163"/>
          </a:xfrm>
          <a:prstGeom prst="rect">
            <a:avLst/>
          </a:prstGeom>
          <a:noFill/>
          <a:ln w="9525">
            <a:noFill/>
            <a:miter lim="800000"/>
            <a:headEnd/>
            <a:tailEnd/>
          </a:ln>
        </p:spPr>
        <p:txBody>
          <a:bodyPr lIns="91402" tIns="45701" rIns="91402" bIns="45701">
            <a:spAutoFit/>
          </a:bodyPr>
          <a:lstStyle/>
          <a:p>
            <a:pPr marL="457200" indent="-457200" algn="just">
              <a:lnSpc>
                <a:spcPct val="150000"/>
              </a:lnSpc>
              <a:buFontTx/>
              <a:buChar char="-"/>
            </a:pPr>
            <a:r>
              <a:rPr lang="vi-VN" sz="2800" b="1">
                <a:solidFill>
                  <a:srgbClr val="DC4324"/>
                </a:solidFill>
                <a:latin typeface="UTM Avo"/>
                <a:cs typeface="Times New Roman" pitchFamily="18" charset="0"/>
              </a:rPr>
              <a:t>Quy mô: </a:t>
            </a:r>
            <a:endParaRPr lang="en-US" sz="2800" b="1">
              <a:solidFill>
                <a:srgbClr val="DC4324"/>
              </a:solidFill>
              <a:latin typeface="UTM Avo"/>
              <a:cs typeface="Times New Roman" pitchFamily="18" charset="0"/>
            </a:endParaRPr>
          </a:p>
          <a:p>
            <a:pPr marL="457200" indent="-457200" algn="just">
              <a:lnSpc>
                <a:spcPct val="150000"/>
              </a:lnSpc>
              <a:buFontTx/>
              <a:buChar char="-"/>
            </a:pPr>
            <a:r>
              <a:rPr lang="vi-VN" sz="2800" b="1">
                <a:solidFill>
                  <a:srgbClr val="DC4324"/>
                </a:solidFill>
                <a:latin typeface="UTM Avo"/>
                <a:cs typeface="Times New Roman" pitchFamily="18" charset="0"/>
              </a:rPr>
              <a:t>Vật liệu:</a:t>
            </a:r>
          </a:p>
        </p:txBody>
      </p:sp>
      <p:sp>
        <p:nvSpPr>
          <p:cNvPr id="7" name="Rectangle 6"/>
          <p:cNvSpPr>
            <a:spLocks noChangeArrowheads="1"/>
          </p:cNvSpPr>
          <p:nvPr/>
        </p:nvSpPr>
        <p:spPr bwMode="auto">
          <a:xfrm>
            <a:off x="3790950" y="1306513"/>
            <a:ext cx="5549900" cy="523875"/>
          </a:xfrm>
          <a:prstGeom prst="rect">
            <a:avLst/>
          </a:prstGeom>
          <a:noFill/>
          <a:ln w="9525">
            <a:noFill/>
            <a:miter lim="800000"/>
            <a:headEnd/>
            <a:tailEnd/>
          </a:ln>
        </p:spPr>
        <p:txBody>
          <a:bodyPr wrap="none">
            <a:spAutoFit/>
          </a:bodyPr>
          <a:lstStyle/>
          <a:p>
            <a:pPr algn="just"/>
            <a:r>
              <a:rPr lang="vi-VN" sz="2800">
                <a:solidFill>
                  <a:srgbClr val="000000"/>
                </a:solidFill>
                <a:latin typeface="UTM Avo"/>
                <a:cs typeface="Times New Roman" pitchFamily="18" charset="0"/>
              </a:rPr>
              <a:t>Lớn, cao, đẹp nhất trong làng</a:t>
            </a:r>
          </a:p>
        </p:txBody>
      </p:sp>
      <p:sp>
        <p:nvSpPr>
          <p:cNvPr id="8" name="Rectangle 7"/>
          <p:cNvSpPr>
            <a:spLocks noChangeArrowheads="1"/>
          </p:cNvSpPr>
          <p:nvPr/>
        </p:nvSpPr>
        <p:spPr bwMode="auto">
          <a:xfrm>
            <a:off x="3790950" y="2030413"/>
            <a:ext cx="7058025" cy="954087"/>
          </a:xfrm>
          <a:prstGeom prst="rect">
            <a:avLst/>
          </a:prstGeom>
          <a:noFill/>
          <a:ln w="9525">
            <a:noFill/>
            <a:miter lim="800000"/>
            <a:headEnd/>
            <a:tailEnd/>
          </a:ln>
        </p:spPr>
        <p:txBody>
          <a:bodyPr>
            <a:spAutoFit/>
          </a:bodyPr>
          <a:lstStyle/>
          <a:p>
            <a:pPr algn="just"/>
            <a:r>
              <a:rPr lang="vi-VN" sz="2800">
                <a:solidFill>
                  <a:srgbClr val="000000"/>
                </a:solidFill>
                <a:latin typeface="UTM Avo"/>
                <a:cs typeface="Times New Roman" pitchFamily="18" charset="0"/>
              </a:rPr>
              <a:t>Làm bằng gỗ tốt, kết hợp chất liệu tre nứa và lợp cỏ tranh</a:t>
            </a:r>
          </a:p>
        </p:txBody>
      </p:sp>
      <p:pic>
        <p:nvPicPr>
          <p:cNvPr id="14" name="Picture 13"/>
          <p:cNvPicPr>
            <a:picLocks noChangeAspect="1"/>
          </p:cNvPicPr>
          <p:nvPr/>
        </p:nvPicPr>
        <p:blipFill rotWithShape="1">
          <a:blip r:embed="rId3" cstate="print">
            <a:extLst>
              <a:ext uri="{28A0092B-C50C-407E-A947-70E740481C1C}"/>
            </a:extLst>
          </a:blip>
          <a:srcRect l="6517" t="54917" r="71658" b="24273"/>
          <a:stretch/>
        </p:blipFill>
        <p:spPr>
          <a:xfrm>
            <a:off x="4042151" y="3099754"/>
            <a:ext cx="3819521" cy="3758246"/>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855663" y="588963"/>
            <a:ext cx="10682287" cy="522287"/>
          </a:xfrm>
          <a:prstGeom prst="rect">
            <a:avLst/>
          </a:prstGeom>
          <a:noFill/>
          <a:ln w="9525">
            <a:noFill/>
            <a:miter lim="800000"/>
            <a:headEnd/>
            <a:tailEnd/>
          </a:ln>
        </p:spPr>
        <p:txBody>
          <a:bodyPr lIns="91402" tIns="45701" rIns="91402" bIns="45701">
            <a:spAutoFit/>
          </a:bodyPr>
          <a:lstStyle/>
          <a:p>
            <a:pPr algn="ctr"/>
            <a:r>
              <a:rPr lang="vi-VN" sz="2800" b="1">
                <a:solidFill>
                  <a:srgbClr val="F73847"/>
                </a:solidFill>
                <a:latin typeface="UTM Avo"/>
                <a:cs typeface="Times New Roman" pitchFamily="18" charset="0"/>
              </a:rPr>
              <a:t>2. Nhà rông được dùng để làm gì?</a:t>
            </a:r>
            <a:endParaRPr lang="en-US" sz="2800" b="1">
              <a:solidFill>
                <a:srgbClr val="F73847"/>
              </a:solidFill>
              <a:latin typeface="UTM Avo"/>
            </a:endParaRPr>
          </a:p>
        </p:txBody>
      </p:sp>
      <p:sp>
        <p:nvSpPr>
          <p:cNvPr id="4" name="Rectangle 3"/>
          <p:cNvSpPr>
            <a:spLocks noChangeArrowheads="1"/>
          </p:cNvSpPr>
          <p:nvPr/>
        </p:nvSpPr>
        <p:spPr bwMode="auto">
          <a:xfrm>
            <a:off x="504825" y="1541463"/>
            <a:ext cx="5137150" cy="3540125"/>
          </a:xfrm>
          <a:prstGeom prst="rect">
            <a:avLst/>
          </a:prstGeom>
          <a:noFill/>
          <a:ln w="9525">
            <a:noFill/>
            <a:miter lim="800000"/>
            <a:headEnd/>
            <a:tailEnd/>
          </a:ln>
        </p:spPr>
        <p:txBody>
          <a:bodyPr lIns="91402" tIns="45701" rIns="91402" bIns="45701">
            <a:spAutoFit/>
          </a:bodyPr>
          <a:lstStyle/>
          <a:p>
            <a:pPr algn="just"/>
            <a:r>
              <a:rPr lang="en-US" sz="2800">
                <a:solidFill>
                  <a:srgbClr val="000000"/>
                </a:solidFill>
                <a:latin typeface="UTM Avo"/>
                <a:cs typeface="Times New Roman" pitchFamily="18" charset="0"/>
              </a:rPr>
              <a:t>	</a:t>
            </a:r>
            <a:r>
              <a:rPr lang="vi-VN" sz="2800">
                <a:solidFill>
                  <a:srgbClr val="000000"/>
                </a:solidFill>
                <a:latin typeface="UTM Avo"/>
                <a:cs typeface="Times New Roman" pitchFamily="18" charset="0"/>
              </a:rPr>
              <a:t>Là nơi đón tiếp khách đến làng, nơi già làng bàn việc chung. nơi đàn ông ngồi trò chuyện, vót nan, đan nát. Là chỗ ngủ của con trai từ thiếu niên cho đến khi lấy vợ. Là nơi tổ chức những lễ cúng.</a:t>
            </a:r>
            <a:endParaRPr lang="en-US" sz="2800">
              <a:solidFill>
                <a:srgbClr val="000000"/>
              </a:solidFill>
              <a:latin typeface="UTM Avo"/>
            </a:endParaRPr>
          </a:p>
        </p:txBody>
      </p:sp>
      <p:pic>
        <p:nvPicPr>
          <p:cNvPr id="8194" name="Picture 2" descr="Nhà Rông cao tới 100m của Việt Nam lên báo danh tiếng Mỹ"/>
          <p:cNvPicPr>
            <a:picLocks noChangeAspect="1" noChangeArrowheads="1"/>
          </p:cNvPicPr>
          <p:nvPr/>
        </p:nvPicPr>
        <p:blipFill>
          <a:blip r:embed="rId3"/>
          <a:srcRect/>
          <a:stretch>
            <a:fillRect/>
          </a:stretch>
        </p:blipFill>
        <p:spPr bwMode="auto">
          <a:xfrm>
            <a:off x="5949950" y="1541463"/>
            <a:ext cx="5881688" cy="40608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down)">
                                      <p:cBhvr>
                                        <p:cTn id="1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855663" y="404813"/>
            <a:ext cx="10682287" cy="954087"/>
          </a:xfrm>
          <a:prstGeom prst="rect">
            <a:avLst/>
          </a:prstGeom>
          <a:noFill/>
          <a:ln w="9525">
            <a:noFill/>
            <a:miter lim="800000"/>
            <a:headEnd/>
            <a:tailEnd/>
          </a:ln>
        </p:spPr>
        <p:txBody>
          <a:bodyPr lIns="91402" tIns="45701" rIns="91402" bIns="45701">
            <a:spAutoFit/>
          </a:bodyPr>
          <a:lstStyle/>
          <a:p>
            <a:pPr algn="ctr"/>
            <a:r>
              <a:rPr lang="vi-VN" sz="2800" b="1">
                <a:solidFill>
                  <a:srgbClr val="00B050"/>
                </a:solidFill>
                <a:latin typeface="UTM Avo"/>
                <a:cs typeface="Times New Roman" pitchFamily="18" charset="0"/>
              </a:rPr>
              <a:t>3. Vì sao có thể nói nhà rôn</a:t>
            </a:r>
            <a:r>
              <a:rPr lang="en-US" sz="2800" b="1">
                <a:solidFill>
                  <a:srgbClr val="00B050"/>
                </a:solidFill>
                <a:latin typeface="UTM Avo"/>
                <a:cs typeface="Times New Roman" pitchFamily="18" charset="0"/>
              </a:rPr>
              <a:t>g</a:t>
            </a:r>
            <a:r>
              <a:rPr lang="vi-VN" sz="2800" b="1">
                <a:solidFill>
                  <a:srgbClr val="00B050"/>
                </a:solidFill>
                <a:latin typeface="UTM Avo"/>
                <a:cs typeface="Times New Roman" pitchFamily="18" charset="0"/>
              </a:rPr>
              <a:t> là nơi thể hiện tài năng và tinh thần cộng đồng của người Tây Nguyên?</a:t>
            </a:r>
            <a:endParaRPr lang="en-US" sz="2800" b="1">
              <a:solidFill>
                <a:srgbClr val="00B050"/>
              </a:solidFill>
              <a:latin typeface="UTM Avo"/>
            </a:endParaRPr>
          </a:p>
        </p:txBody>
      </p:sp>
      <p:sp>
        <p:nvSpPr>
          <p:cNvPr id="3" name="Rectangle 2"/>
          <p:cNvSpPr>
            <a:spLocks noChangeArrowheads="1"/>
          </p:cNvSpPr>
          <p:nvPr/>
        </p:nvSpPr>
        <p:spPr bwMode="auto">
          <a:xfrm>
            <a:off x="855663" y="1358900"/>
            <a:ext cx="10653712" cy="2246313"/>
          </a:xfrm>
          <a:prstGeom prst="rect">
            <a:avLst/>
          </a:prstGeom>
          <a:noFill/>
          <a:ln w="9525">
            <a:noFill/>
            <a:miter lim="800000"/>
            <a:headEnd/>
            <a:tailEnd/>
          </a:ln>
        </p:spPr>
        <p:txBody>
          <a:bodyPr lIns="91402" tIns="45701" rIns="91402" bIns="45701">
            <a:spAutoFit/>
          </a:bodyPr>
          <a:lstStyle/>
          <a:p>
            <a:pPr algn="just"/>
            <a:r>
              <a:rPr lang="en-US" sz="2800">
                <a:solidFill>
                  <a:srgbClr val="000000"/>
                </a:solidFill>
                <a:latin typeface="UTM Avo"/>
                <a:cs typeface="Times New Roman" pitchFamily="18" charset="0"/>
              </a:rPr>
              <a:t>	</a:t>
            </a:r>
            <a:r>
              <a:rPr lang="vi-VN" sz="2800">
                <a:solidFill>
                  <a:srgbClr val="000000"/>
                </a:solidFill>
                <a:latin typeface="UTM Avo"/>
                <a:cs typeface="Times New Roman" pitchFamily="18" charset="0"/>
              </a:rPr>
              <a:t>Có thể nói nhà rông là nơi thể hiện tài năng và tinh thần cộng đồng của người dân Tây Nguyên vì: Dân làng cùng nhau làm nhà rông. Làng càng lớn và có nhiều người tài giỏi thì nhà rông càng bề thế, khang trang. Mỗi khi nói đến Tây Nguyên là người ta thường nhắc đến nhà rông.</a:t>
            </a:r>
            <a:endParaRPr lang="en-US" sz="2800">
              <a:solidFill>
                <a:srgbClr val="000000"/>
              </a:solidFill>
              <a:latin typeface="UTM Avo"/>
            </a:endParaRPr>
          </a:p>
        </p:txBody>
      </p:sp>
      <p:pic>
        <p:nvPicPr>
          <p:cNvPr id="7170" name="Picture 2" descr="Cổng thông tin điện tử Công an Gia Lai"/>
          <p:cNvPicPr>
            <a:picLocks noChangeAspect="1" noChangeArrowheads="1"/>
          </p:cNvPicPr>
          <p:nvPr/>
        </p:nvPicPr>
        <p:blipFill>
          <a:blip r:embed="rId3"/>
          <a:srcRect/>
          <a:stretch>
            <a:fillRect/>
          </a:stretch>
        </p:blipFill>
        <p:spPr bwMode="auto">
          <a:xfrm>
            <a:off x="3641725" y="3689350"/>
            <a:ext cx="4530725" cy="28733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circle(in)">
                                      <p:cBhvr>
                                        <p:cTn id="1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51554" name="Picture 3"/>
          <p:cNvPicPr>
            <a:picLocks noChangeAspect="1"/>
          </p:cNvPicPr>
          <p:nvPr/>
        </p:nvPicPr>
        <p:blipFill>
          <a:blip r:embed="rId3"/>
          <a:srcRect/>
          <a:stretch>
            <a:fillRect/>
          </a:stretch>
        </p:blipFill>
        <p:spPr bwMode="auto">
          <a:xfrm>
            <a:off x="1617663" y="1749425"/>
            <a:ext cx="8956675" cy="3359150"/>
          </a:xfrm>
          <a:prstGeom prst="rect">
            <a:avLst/>
          </a:prstGeom>
          <a:noFill/>
          <a:ln w="9525">
            <a:noFill/>
            <a:miter lim="800000"/>
            <a:headEnd/>
            <a:tailEnd/>
          </a:ln>
        </p:spPr>
      </p:pic>
    </p:spTree>
  </p:cSld>
  <p:clrMapOvr>
    <a:masterClrMapping/>
  </p:clrMapOvr>
  <p:transition spd="slow" advClick="0" advTm="4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Dưới bóng nhà rông - Báo Gia Lai điện tử - Tin nhanh - Chính xác"/>
          <p:cNvPicPr>
            <a:picLocks noChangeAspect="1" noChangeArrowheads="1"/>
          </p:cNvPicPr>
          <p:nvPr/>
        </p:nvPicPr>
        <p:blipFill>
          <a:blip r:embed="rId2"/>
          <a:srcRect/>
          <a:stretch>
            <a:fillRect/>
          </a:stretch>
        </p:blipFill>
        <p:spPr bwMode="auto">
          <a:xfrm>
            <a:off x="590550" y="0"/>
            <a:ext cx="10847388" cy="6923088"/>
          </a:xfrm>
          <a:prstGeom prst="rect">
            <a:avLst/>
          </a:prstGeom>
          <a:noFill/>
          <a:ln w="9525">
            <a:noFill/>
            <a:miter lim="800000"/>
            <a:headEnd/>
            <a:tailEnd/>
          </a:ln>
        </p:spPr>
      </p:pic>
    </p:spTree>
  </p:cSld>
  <p:clrMapOvr>
    <a:masterClrMapping/>
  </p:clrMapOvr>
  <p:transition spd="slow" advClick="0" advTm="4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4" descr="Nhà Rông cao tới 100m của Việt Nam lên báo danh tiếng Mỹ"/>
          <p:cNvPicPr>
            <a:picLocks noChangeAspect="1" noChangeArrowheads="1"/>
          </p:cNvPicPr>
          <p:nvPr/>
        </p:nvPicPr>
        <p:blipFill>
          <a:blip r:embed="rId2"/>
          <a:srcRect/>
          <a:stretch>
            <a:fillRect/>
          </a:stretch>
        </p:blipFill>
        <p:spPr bwMode="auto">
          <a:xfrm>
            <a:off x="0" y="412750"/>
            <a:ext cx="12192000" cy="6086475"/>
          </a:xfrm>
          <a:prstGeom prst="rect">
            <a:avLst/>
          </a:prstGeom>
          <a:noFill/>
          <a:ln w="9525">
            <a:noFill/>
            <a:miter lim="800000"/>
            <a:headEnd/>
            <a:tailEnd/>
          </a:ln>
        </p:spPr>
      </p:pic>
    </p:spTree>
  </p:cSld>
  <p:clrMapOvr>
    <a:masterClrMapping/>
  </p:clrMapOvr>
  <p:transition spd="slow" advClick="0" advTm="400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Cổng thông tin điện tử Công an Gia Lai"/>
          <p:cNvPicPr>
            <a:picLocks noChangeAspect="1" noChangeArrowheads="1"/>
          </p:cNvPicPr>
          <p:nvPr/>
        </p:nvPicPr>
        <p:blipFill>
          <a:blip r:embed="rId2"/>
          <a:srcRect/>
          <a:stretch>
            <a:fillRect/>
          </a:stretch>
        </p:blipFill>
        <p:spPr bwMode="auto">
          <a:xfrm>
            <a:off x="590550" y="26988"/>
            <a:ext cx="10766425" cy="6831012"/>
          </a:xfrm>
          <a:prstGeom prst="rect">
            <a:avLst/>
          </a:prstGeom>
          <a:noFill/>
          <a:ln w="9525">
            <a:noFill/>
            <a:miter lim="800000"/>
            <a:headEnd/>
            <a:tailEnd/>
          </a:ln>
        </p:spPr>
      </p:pic>
    </p:spTree>
  </p:cSld>
  <p:clrMapOvr>
    <a:masterClrMapping/>
  </p:clrMapOvr>
  <p:transition spd="slow" advClick="0" advTm="4000">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5650" name="Picture 5"/>
          <p:cNvPicPr>
            <a:picLocks noChangeAspect="1"/>
          </p:cNvPicPr>
          <p:nvPr/>
        </p:nvPicPr>
        <p:blipFill>
          <a:blip r:embed="rId2"/>
          <a:srcRect l="-189" t="-337" r="189" b="337"/>
          <a:stretch>
            <a:fillRect/>
          </a:stretch>
        </p:blipFill>
        <p:spPr bwMode="auto">
          <a:xfrm>
            <a:off x="0" y="0"/>
            <a:ext cx="12192000" cy="6858000"/>
          </a:xfrm>
          <a:prstGeom prst="rect">
            <a:avLst/>
          </a:prstGeom>
          <a:noFill/>
          <a:ln w="9525">
            <a:noFill/>
            <a:miter lim="800000"/>
            <a:headEnd/>
            <a:tailEnd/>
          </a:ln>
        </p:spPr>
      </p:pic>
      <p:sp>
        <p:nvSpPr>
          <p:cNvPr id="155651" name="Rectangle 2"/>
          <p:cNvSpPr>
            <a:spLocks noChangeArrowheads="1"/>
          </p:cNvSpPr>
          <p:nvPr/>
        </p:nvSpPr>
        <p:spPr bwMode="auto">
          <a:xfrm>
            <a:off x="1597025" y="992188"/>
            <a:ext cx="9359900" cy="646112"/>
          </a:xfrm>
          <a:prstGeom prst="rect">
            <a:avLst/>
          </a:prstGeom>
          <a:noFill/>
          <a:ln w="9525">
            <a:noFill/>
            <a:miter lim="800000"/>
            <a:headEnd/>
            <a:tailEnd/>
          </a:ln>
        </p:spPr>
        <p:txBody>
          <a:bodyPr>
            <a:spAutoFit/>
          </a:bodyPr>
          <a:lstStyle/>
          <a:p>
            <a:pPr algn="ctr"/>
            <a:r>
              <a:rPr lang="en-US" sz="3600" b="1">
                <a:solidFill>
                  <a:srgbClr val="B5315D"/>
                </a:solidFill>
                <a:latin typeface="UTM Avo"/>
              </a:rPr>
              <a:t>Qua bài đọc, em biết được điều gì?</a:t>
            </a:r>
          </a:p>
        </p:txBody>
      </p:sp>
      <p:pic>
        <p:nvPicPr>
          <p:cNvPr id="2" name="Picture 1"/>
          <p:cNvPicPr>
            <a:picLocks noChangeAspect="1"/>
          </p:cNvPicPr>
          <p:nvPr/>
        </p:nvPicPr>
        <p:blipFill rotWithShape="1">
          <a:blip r:embed="rId3">
            <a:extLst>
              <a:ext uri="{28A0092B-C50C-407E-A947-70E740481C1C}"/>
            </a:extLst>
          </a:blip>
          <a:srcRect l="15305" t="12904" r="15879" b="19139"/>
          <a:stretch/>
        </p:blipFill>
        <p:spPr>
          <a:xfrm>
            <a:off x="0" y="3429000"/>
            <a:ext cx="3584417" cy="3539613"/>
          </a:xfrm>
          <a:prstGeom prst="ellipse">
            <a:avLst/>
          </a:prstGeom>
          <a:ln>
            <a:noFill/>
          </a:ln>
          <a:effectLst>
            <a:softEdge rad="112500"/>
          </a:effectLst>
        </p:spPr>
      </p:pic>
      <p:sp>
        <p:nvSpPr>
          <p:cNvPr id="155653" name="Rectangle 6"/>
          <p:cNvSpPr>
            <a:spLocks noChangeArrowheads="1"/>
          </p:cNvSpPr>
          <p:nvPr/>
        </p:nvSpPr>
        <p:spPr bwMode="auto">
          <a:xfrm>
            <a:off x="3143250" y="1905000"/>
            <a:ext cx="7200900" cy="4664075"/>
          </a:xfrm>
          <a:prstGeom prst="rect">
            <a:avLst/>
          </a:prstGeom>
          <a:noFill/>
          <a:ln w="9525">
            <a:noFill/>
            <a:miter lim="800000"/>
            <a:headEnd/>
            <a:tailEnd/>
          </a:ln>
        </p:spPr>
        <p:txBody>
          <a:bodyPr>
            <a:spAutoFit/>
          </a:bodyPr>
          <a:lstStyle/>
          <a:p>
            <a:pPr algn="ctr">
              <a:lnSpc>
                <a:spcPct val="150000"/>
              </a:lnSpc>
            </a:pPr>
            <a:r>
              <a:rPr lang="nl-NL" sz="4000" b="1">
                <a:solidFill>
                  <a:srgbClr val="002060"/>
                </a:solidFill>
                <a:latin typeface="HP001 4 hàng"/>
                <a:ea typeface="Roboto"/>
                <a:cs typeface="Roboto"/>
              </a:rPr>
              <a:t>Biết đặc điểm của nhà rông ở Tây nguyên và những sinh hoạt cộng đồng của người Tây nguyên gắn với nhà rông.</a:t>
            </a:r>
            <a:endParaRPr lang="en-US" sz="4000" b="1">
              <a:solidFill>
                <a:srgbClr val="002060"/>
              </a:solidFill>
              <a:latin typeface="HP001 4 hàng"/>
              <a:ea typeface="Roboto"/>
              <a:cs typeface="Roboto"/>
            </a:endParaRP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endParaRPr lang="en-US" smtClean="0">
              <a:latin typeface="Source Han Sans CN Medium"/>
              <a:ea typeface="Source Han Sans CN Medium"/>
            </a:endParaRPr>
          </a:p>
        </p:txBody>
      </p:sp>
      <p:sp>
        <p:nvSpPr>
          <p:cNvPr id="122882" name="Content Placeholder 2"/>
          <p:cNvSpPr>
            <a:spLocks noGrp="1"/>
          </p:cNvSpPr>
          <p:nvPr>
            <p:ph idx="1"/>
          </p:nvPr>
        </p:nvSpPr>
        <p:spPr/>
        <p:txBody>
          <a:bodyPr/>
          <a:lstStyle/>
          <a:p>
            <a:endParaRPr lang="en-US" smtClean="0">
              <a:latin typeface="Source Han Sans CN Medium"/>
              <a:ea typeface="Source Han Sans CN Medium"/>
            </a:endParaRPr>
          </a:p>
        </p:txBody>
      </p:sp>
      <p:pic>
        <p:nvPicPr>
          <p:cNvPr id="122883" name="Picture 5" descr="C:\Users\HP\Desktop\37996442.jpg"/>
          <p:cNvPicPr>
            <a:picLocks noChangeAspect="1" noChangeArrowheads="1"/>
          </p:cNvPicPr>
          <p:nvPr/>
        </p:nvPicPr>
        <p:blipFill>
          <a:blip r:embed="rId2"/>
          <a:srcRect/>
          <a:stretch>
            <a:fillRect/>
          </a:stretch>
        </p:blipFill>
        <p:spPr bwMode="auto">
          <a:xfrm>
            <a:off x="9137650" y="6527800"/>
            <a:ext cx="5245100" cy="5664200"/>
          </a:xfrm>
          <a:prstGeom prst="rect">
            <a:avLst/>
          </a:prstGeom>
          <a:noFill/>
          <a:ln w="9525">
            <a:noFill/>
            <a:miter lim="800000"/>
            <a:headEnd/>
            <a:tailEnd/>
          </a:ln>
        </p:spPr>
      </p:pic>
      <p:pic>
        <p:nvPicPr>
          <p:cNvPr id="122884" name="Picture 6" descr="C:\Users\HP\Desktop\10153417.jpg"/>
          <p:cNvPicPr>
            <a:picLocks noChangeAspect="1" noChangeArrowheads="1"/>
          </p:cNvPicPr>
          <p:nvPr/>
        </p:nvPicPr>
        <p:blipFill>
          <a:blip r:embed="rId3"/>
          <a:srcRect b="10834"/>
          <a:stretch>
            <a:fillRect/>
          </a:stretch>
        </p:blipFill>
        <p:spPr bwMode="auto">
          <a:xfrm>
            <a:off x="-1100138" y="-1695450"/>
            <a:ext cx="16325851" cy="11355388"/>
          </a:xfrm>
          <a:prstGeom prst="rect">
            <a:avLst/>
          </a:prstGeom>
          <a:noFill/>
          <a:ln w="9525">
            <a:noFill/>
            <a:miter lim="800000"/>
            <a:headEnd/>
            <a:tailEnd/>
          </a:ln>
        </p:spPr>
      </p:pic>
      <p:pic>
        <p:nvPicPr>
          <p:cNvPr id="122885" name="Picture 4"/>
          <p:cNvPicPr>
            <a:picLocks noChangeAspect="1"/>
          </p:cNvPicPr>
          <p:nvPr/>
        </p:nvPicPr>
        <p:blipFill>
          <a:blip r:embed="rId4"/>
          <a:srcRect/>
          <a:stretch>
            <a:fillRect/>
          </a:stretch>
        </p:blipFill>
        <p:spPr bwMode="auto">
          <a:xfrm>
            <a:off x="57150" y="920750"/>
            <a:ext cx="12077700" cy="2566988"/>
          </a:xfrm>
          <a:prstGeom prst="rect">
            <a:avLst/>
          </a:prstGeom>
          <a:noFill/>
          <a:ln w="9525">
            <a:noFill/>
            <a:miter lim="800000"/>
            <a:headEnd/>
            <a:tailEnd/>
          </a:ln>
        </p:spPr>
      </p:pic>
      <p:pic>
        <p:nvPicPr>
          <p:cNvPr id="122886" name="Picture 5">
            <a:hlinkClick r:id="rId5" action="ppaction://hlinksldjump"/>
          </p:cNvPr>
          <p:cNvPicPr>
            <a:picLocks noChangeAspect="1"/>
          </p:cNvPicPr>
          <p:nvPr/>
        </p:nvPicPr>
        <p:blipFill>
          <a:blip r:embed="rId6"/>
          <a:srcRect/>
          <a:stretch>
            <a:fillRect/>
          </a:stretch>
        </p:blipFill>
        <p:spPr bwMode="auto">
          <a:xfrm>
            <a:off x="4733925" y="4622800"/>
            <a:ext cx="2724150" cy="981075"/>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a:hlinkClick r:id="" action="ppaction://media"/>
          </p:cNvPr>
          <p:cNvPicPr>
            <a:picLocks noChangeAspect="1"/>
          </p:cNvPicPr>
          <p:nvPr>
            <a:videoFile r:link="rId1"/>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srcRect/>
          <a:stretch>
            <a:fillRect/>
          </a:stretch>
        </p:blipFill>
        <p:spPr bwMode="auto">
          <a:xfrm>
            <a:off x="1200150" y="819150"/>
            <a:ext cx="9709150" cy="5297488"/>
          </a:xfrm>
          <a:prstGeom prst="rect">
            <a:avLst/>
          </a:prstGeom>
          <a:noFill/>
          <a:ln w="9525">
            <a:noFill/>
            <a:miter lim="800000"/>
            <a:headEnd/>
            <a:tailEnd/>
          </a:ln>
        </p:spPr>
      </p:pic>
      <p:pic>
        <p:nvPicPr>
          <p:cNvPr id="3" name="Picture 2"/>
          <p:cNvPicPr>
            <a:picLocks noChangeAspect="1"/>
          </p:cNvPicPr>
          <p:nvPr/>
        </p:nvPicPr>
        <p:blipFill>
          <a:blip r:embed="rId3"/>
          <a:srcRect/>
          <a:stretch>
            <a:fillRect/>
          </a:stretch>
        </p:blipFill>
        <p:spPr bwMode="auto">
          <a:xfrm>
            <a:off x="3492500" y="3648075"/>
            <a:ext cx="5730875" cy="16525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p:cNvPicPr>
          <p:nvPr/>
        </p:nvPicPr>
        <p:blipFill>
          <a:blip r:embed="rId2"/>
          <a:srcRect b="68387"/>
          <a:stretch>
            <a:fillRect/>
          </a:stretch>
        </p:blipFill>
        <p:spPr bwMode="auto">
          <a:xfrm>
            <a:off x="403225" y="0"/>
            <a:ext cx="10988675" cy="1487488"/>
          </a:xfrm>
          <a:prstGeom prst="rect">
            <a:avLst/>
          </a:prstGeom>
          <a:noFill/>
          <a:ln w="9525">
            <a:noFill/>
            <a:miter lim="800000"/>
            <a:headEnd/>
            <a:tailEnd/>
          </a:ln>
        </p:spPr>
      </p:pic>
      <p:pic>
        <p:nvPicPr>
          <p:cNvPr id="158722" name="Picture 3"/>
          <p:cNvPicPr>
            <a:picLocks noChangeAspect="1"/>
          </p:cNvPicPr>
          <p:nvPr/>
        </p:nvPicPr>
        <p:blipFill>
          <a:blip r:embed="rId2"/>
          <a:srcRect l="20874" t="32272" r="18759" b="9442"/>
          <a:stretch>
            <a:fillRect/>
          </a:stretch>
        </p:blipFill>
        <p:spPr bwMode="auto">
          <a:xfrm>
            <a:off x="1268413" y="1720850"/>
            <a:ext cx="9256712" cy="3827463"/>
          </a:xfrm>
          <a:prstGeom prst="rect">
            <a:avLst/>
          </a:prstGeom>
          <a:noFill/>
          <a:ln w="9525">
            <a:noFill/>
            <a:miter lim="800000"/>
            <a:headEnd/>
            <a:tailEnd/>
          </a:ln>
        </p:spPr>
      </p:pic>
      <p:cxnSp>
        <p:nvCxnSpPr>
          <p:cNvPr id="6" name="Straight Connector 5"/>
          <p:cNvCxnSpPr/>
          <p:nvPr/>
        </p:nvCxnSpPr>
        <p:spPr>
          <a:xfrm>
            <a:off x="5083175" y="2286000"/>
            <a:ext cx="1627188" cy="13477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83175" y="3633788"/>
            <a:ext cx="1627188" cy="13493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083175" y="2286000"/>
            <a:ext cx="1627188" cy="26971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extLst>
          </p:cNvPr>
          <p:cNvSpPr/>
          <p:nvPr/>
        </p:nvSpPr>
        <p:spPr>
          <a:xfrm>
            <a:off x="273978" y="208535"/>
            <a:ext cx="11707545" cy="6400800"/>
          </a:xfrm>
          <a:prstGeom prst="rect">
            <a:avLst/>
          </a:prstGeom>
          <a:solidFill>
            <a:schemeClr val="bg1"/>
          </a:solidFill>
          <a:ln>
            <a:noFill/>
          </a:ln>
          <a:effectLst>
            <a:innerShdw blurRad="165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a:extLst>
              <a:ext uri="{FF2B5EF4-FFF2-40B4-BE49-F238E27FC236}"/>
            </a:extLst>
          </p:cNvPr>
          <p:cNvSpPr/>
          <p:nvPr/>
        </p:nvSpPr>
        <p:spPr>
          <a:xfrm>
            <a:off x="471576" y="369728"/>
            <a:ext cx="11260800" cy="5954009"/>
          </a:xfrm>
          <a:prstGeom prst="rect">
            <a:avLst/>
          </a:prstGeom>
          <a:solidFill>
            <a:schemeClr val="bg1"/>
          </a:solidFill>
          <a:ln>
            <a:noFill/>
          </a:ln>
          <a:effectLst>
            <a:innerShdw blurRad="1651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59751" name="图片 12"/>
          <p:cNvPicPr>
            <a:picLocks noChangeAspect="1"/>
          </p:cNvPicPr>
          <p:nvPr/>
        </p:nvPicPr>
        <p:blipFill>
          <a:blip r:embed="rId4"/>
          <a:srcRect/>
          <a:stretch>
            <a:fillRect/>
          </a:stretch>
        </p:blipFill>
        <p:spPr bwMode="auto">
          <a:xfrm>
            <a:off x="9602788" y="415925"/>
            <a:ext cx="2297112" cy="6402388"/>
          </a:xfrm>
          <a:prstGeom prst="rect">
            <a:avLst/>
          </a:prstGeom>
          <a:noFill/>
          <a:ln w="9525">
            <a:noFill/>
            <a:miter lim="800000"/>
            <a:headEnd/>
            <a:tailEnd/>
          </a:ln>
        </p:spPr>
      </p:pic>
      <p:pic>
        <p:nvPicPr>
          <p:cNvPr id="159752" name="图片 13"/>
          <p:cNvPicPr>
            <a:picLocks noChangeAspect="1"/>
          </p:cNvPicPr>
          <p:nvPr/>
        </p:nvPicPr>
        <p:blipFill>
          <a:blip r:embed="rId5"/>
          <a:srcRect/>
          <a:stretch>
            <a:fillRect/>
          </a:stretch>
        </p:blipFill>
        <p:spPr bwMode="auto">
          <a:xfrm>
            <a:off x="188913" y="125413"/>
            <a:ext cx="2297112" cy="6402387"/>
          </a:xfrm>
          <a:prstGeom prst="rect">
            <a:avLst/>
          </a:prstGeom>
          <a:noFill/>
          <a:ln w="9525">
            <a:noFill/>
            <a:miter lim="800000"/>
            <a:headEnd/>
            <a:tailEnd/>
          </a:ln>
        </p:spPr>
      </p:pic>
      <p:grpSp>
        <p:nvGrpSpPr>
          <p:cNvPr id="159753" name="Group 42"/>
          <p:cNvGrpSpPr>
            <a:grpSpLocks/>
          </p:cNvGrpSpPr>
          <p:nvPr/>
        </p:nvGrpSpPr>
        <p:grpSpPr bwMode="auto">
          <a:xfrm>
            <a:off x="617538" y="104775"/>
            <a:ext cx="10709275" cy="1801813"/>
            <a:chOff x="505180" y="310067"/>
            <a:chExt cx="10709305" cy="1801837"/>
          </a:xfrm>
        </p:grpSpPr>
        <p:sp>
          <p:nvSpPr>
            <p:cNvPr id="42" name="圆角矩形 4">
              <a:extLst>
                <a:ext uri="{FF2B5EF4-FFF2-40B4-BE49-F238E27FC236}"/>
              </a:extLst>
            </p:cNvPr>
            <p:cNvSpPr/>
            <p:nvPr/>
          </p:nvSpPr>
          <p:spPr>
            <a:xfrm>
              <a:off x="1173519" y="348168"/>
              <a:ext cx="10040966" cy="1763736"/>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159791" name="Group 1"/>
            <p:cNvGrpSpPr>
              <a:grpSpLocks/>
            </p:cNvGrpSpPr>
            <p:nvPr/>
          </p:nvGrpSpPr>
          <p:grpSpPr bwMode="auto">
            <a:xfrm>
              <a:off x="505180" y="310067"/>
              <a:ext cx="10534163" cy="1600584"/>
              <a:chOff x="1183723" y="309251"/>
              <a:chExt cx="10534163" cy="1600584"/>
            </a:xfrm>
          </p:grpSpPr>
          <p:sp>
            <p:nvSpPr>
              <p:cNvPr id="15" name="矩形 14">
                <a:extLst>
                  <a:ext uri="{FF2B5EF4-FFF2-40B4-BE49-F238E27FC236}"/>
                </a:extLst>
              </p:cNvPr>
              <p:cNvSpPr/>
              <p:nvPr/>
            </p:nvSpPr>
            <p:spPr>
              <a:xfrm>
                <a:off x="2590252" y="575954"/>
                <a:ext cx="9128151" cy="1293830"/>
              </a:xfrm>
              <a:prstGeom prst="roundRect">
                <a:avLst/>
              </a:prstGeom>
              <a:solidFill>
                <a:srgbClr val="92D050">
                  <a:alpha val="62000"/>
                </a:srgbClr>
              </a:solidFill>
              <a:ln w="28575"/>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lang="en-US" altLang="zh-CN" sz="3500" b="1">
                    <a:solidFill>
                      <a:srgbClr val="70AD47">
                        <a:lumMod val="50000"/>
                      </a:srgbClr>
                    </a:solidFill>
                    <a:latin typeface="Times New Roman" panose="02020603050405020304" pitchFamily="18" charset="0"/>
                    <a:ea typeface="汉仪雪君体简" panose="02010604000101010101" pitchFamily="2" charset="-122"/>
                    <a:cs typeface="Times New Roman" panose="02020603050405020304" pitchFamily="18" charset="0"/>
                  </a:rPr>
                  <a:t>Tác dụng của dấu hai chấm là:</a:t>
                </a:r>
              </a:p>
              <a:p>
                <a:pPr algn="ctr" fontAlgn="auto">
                  <a:spcBef>
                    <a:spcPts val="0"/>
                  </a:spcBef>
                  <a:spcAft>
                    <a:spcPts val="0"/>
                  </a:spcAft>
                  <a:defRPr/>
                </a:pPr>
                <a:r>
                  <a:rPr lang="en-US" altLang="zh-CN" sz="3500" b="1" i="1">
                    <a:solidFill>
                      <a:srgbClr val="70AD47">
                        <a:lumMod val="50000"/>
                      </a:srgbClr>
                    </a:solidFill>
                    <a:latin typeface="Times New Roman" panose="02020603050405020304" pitchFamily="18" charset="0"/>
                    <a:ea typeface="汉仪雪君体简" panose="02010604000101010101" pitchFamily="2" charset="-122"/>
                    <a:cs typeface="Times New Roman" panose="02020603050405020304" pitchFamily="18" charset="0"/>
                  </a:rPr>
                  <a:t>Chọn những ý đặt trước câu trả lời đúng</a:t>
                </a:r>
                <a:r>
                  <a:rPr lang="en-US" altLang="zh-CN" sz="3500" b="1">
                    <a:solidFill>
                      <a:srgbClr val="70AD47">
                        <a:lumMod val="50000"/>
                      </a:srgbClr>
                    </a:solidFill>
                    <a:latin typeface="Times New Roman" panose="02020603050405020304" pitchFamily="18" charset="0"/>
                    <a:ea typeface="汉仪雪君体简" panose="02010604000101010101" pitchFamily="2" charset="-122"/>
                    <a:cs typeface="Times New Roman" panose="02020603050405020304" pitchFamily="18" charset="0"/>
                  </a:rPr>
                  <a:t>.</a:t>
                </a:r>
                <a:endParaRPr lang="zh-CN" altLang="en-US" sz="3500" b="1" dirty="0">
                  <a:solidFill>
                    <a:srgbClr val="70AD47">
                      <a:lumMod val="50000"/>
                    </a:srgbClr>
                  </a:solidFill>
                  <a:latin typeface="Times New Roman" panose="02020603050405020304" pitchFamily="18" charset="0"/>
                  <a:ea typeface="汉仪雪君体简" panose="02010604000101010101" pitchFamily="2" charset="-122"/>
                  <a:cs typeface="Times New Roman" panose="02020603050405020304" pitchFamily="18" charset="0"/>
                </a:endParaRPr>
              </a:p>
            </p:txBody>
          </p:sp>
          <p:pic>
            <p:nvPicPr>
              <p:cNvPr id="159793" name="图片 5"/>
              <p:cNvPicPr>
                <a:picLocks noChangeAspect="1"/>
              </p:cNvPicPr>
              <p:nvPr/>
            </p:nvPicPr>
            <p:blipFill>
              <a:blip r:embed="rId6"/>
              <a:srcRect l="10405" t="7292" r="7668" b="19897"/>
              <a:stretch>
                <a:fillRect/>
              </a:stretch>
            </p:blipFill>
            <p:spPr bwMode="auto">
              <a:xfrm>
                <a:off x="1183723" y="309251"/>
                <a:ext cx="1780962" cy="1600584"/>
              </a:xfrm>
              <a:prstGeom prst="rect">
                <a:avLst/>
              </a:prstGeom>
              <a:noFill/>
              <a:ln w="9525">
                <a:noFill/>
                <a:miter lim="800000"/>
                <a:headEnd/>
                <a:tailEnd/>
              </a:ln>
            </p:spPr>
          </p:pic>
        </p:grpSp>
      </p:grpSp>
      <p:grpSp>
        <p:nvGrpSpPr>
          <p:cNvPr id="17" name="Group 16"/>
          <p:cNvGrpSpPr>
            <a:grpSpLocks/>
          </p:cNvGrpSpPr>
          <p:nvPr/>
        </p:nvGrpSpPr>
        <p:grpSpPr bwMode="auto">
          <a:xfrm>
            <a:off x="168275" y="3400425"/>
            <a:ext cx="11730038" cy="1052513"/>
            <a:chOff x="5933193" y="2152668"/>
            <a:chExt cx="11728929" cy="1051726"/>
          </a:xfrm>
        </p:grpSpPr>
        <p:sp>
          <p:nvSpPr>
            <p:cNvPr id="27" name="圆角矩形 4">
              <a:extLst>
                <a:ext uri="{FF2B5EF4-FFF2-40B4-BE49-F238E27FC236}"/>
              </a:extLst>
            </p:cNvPr>
            <p:cNvSpPr/>
            <p:nvPr/>
          </p:nvSpPr>
          <p:spPr>
            <a:xfrm>
              <a:off x="6503052" y="2304954"/>
              <a:ext cx="11159070" cy="667838"/>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b="1">
                <a:solidFill>
                  <a:prstClr val="white"/>
                </a:solidFill>
                <a:latin typeface="Roboto" panose="02000000000000000000" pitchFamily="2" charset="0"/>
                <a:cs typeface="Times New Roman" panose="02020603050405020304" pitchFamily="18" charset="0"/>
              </a:endParaRPr>
            </a:p>
          </p:txBody>
        </p:sp>
        <p:sp>
          <p:nvSpPr>
            <p:cNvPr id="159788" name="文本框 2"/>
            <p:cNvSpPr txBox="1">
              <a:spLocks noChangeArrowheads="1"/>
            </p:cNvSpPr>
            <p:nvPr/>
          </p:nvSpPr>
          <p:spPr bwMode="auto">
            <a:xfrm>
              <a:off x="7270695" y="2331727"/>
              <a:ext cx="9727617" cy="595676"/>
            </a:xfrm>
            <a:prstGeom prst="rect">
              <a:avLst/>
            </a:prstGeom>
            <a:noFill/>
            <a:ln w="9525">
              <a:noFill/>
              <a:miter lim="800000"/>
              <a:headEnd/>
              <a:tailEnd/>
            </a:ln>
          </p:spPr>
          <p:txBody>
            <a:bodyPr>
              <a:spAutoFit/>
            </a:bodyPr>
            <a:lstStyle/>
            <a:p>
              <a:pPr>
                <a:lnSpc>
                  <a:spcPts val="4300"/>
                </a:lnSpc>
              </a:pPr>
              <a:r>
                <a:rPr lang="nl-NL" sz="2800">
                  <a:latin typeface="Roboto"/>
                  <a:ea typeface="Roboto"/>
                  <a:cs typeface="Roboto"/>
                </a:rPr>
                <a:t>Ngăn cách các bộ phận trong câu.</a:t>
              </a:r>
              <a:endParaRPr lang="zh-CN" altLang="en-US" sz="2800" b="1">
                <a:solidFill>
                  <a:srgbClr val="385723"/>
                </a:solidFill>
                <a:latin typeface="Roboto"/>
                <a:ea typeface="方正少儿简体"/>
                <a:cs typeface="方正少儿简体"/>
              </a:endParaRPr>
            </a:p>
          </p:txBody>
        </p:sp>
        <p:pic>
          <p:nvPicPr>
            <p:cNvPr id="159789" name="Picture 38" descr="Shape&#10;&#10;Description automatically generated"/>
            <p:cNvPicPr>
              <a:picLocks noChangeAspect="1"/>
            </p:cNvPicPr>
            <p:nvPr/>
          </p:nvPicPr>
          <p:blipFill>
            <a:blip r:embed="rId7"/>
            <a:srcRect l="51868" b="55667"/>
            <a:stretch>
              <a:fillRect/>
            </a:stretch>
          </p:blipFill>
          <p:spPr bwMode="auto">
            <a:xfrm>
              <a:off x="5933193" y="2152668"/>
              <a:ext cx="1207036" cy="1051726"/>
            </a:xfrm>
            <a:prstGeom prst="rect">
              <a:avLst/>
            </a:prstGeom>
            <a:noFill/>
            <a:ln w="9525">
              <a:noFill/>
              <a:miter lim="800000"/>
              <a:headEnd/>
              <a:tailEnd/>
            </a:ln>
          </p:spPr>
        </p:pic>
      </p:grpSp>
      <p:grpSp>
        <p:nvGrpSpPr>
          <p:cNvPr id="19" name="Group 18"/>
          <p:cNvGrpSpPr>
            <a:grpSpLocks/>
          </p:cNvGrpSpPr>
          <p:nvPr/>
        </p:nvGrpSpPr>
        <p:grpSpPr bwMode="auto">
          <a:xfrm>
            <a:off x="254000" y="5486400"/>
            <a:ext cx="11644313" cy="1008063"/>
            <a:chOff x="5969949" y="4214330"/>
            <a:chExt cx="11644370" cy="1008204"/>
          </a:xfrm>
        </p:grpSpPr>
        <p:sp>
          <p:nvSpPr>
            <p:cNvPr id="33" name="圆角矩形 4">
              <a:extLst>
                <a:ext uri="{FF2B5EF4-FFF2-40B4-BE49-F238E27FC236}"/>
              </a:extLst>
            </p:cNvPr>
            <p:cNvSpPr/>
            <p:nvPr/>
          </p:nvSpPr>
          <p:spPr>
            <a:xfrm>
              <a:off x="6503352" y="4392155"/>
              <a:ext cx="11110967" cy="712888"/>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b="1" dirty="0">
                <a:solidFill>
                  <a:prstClr val="white"/>
                </a:solidFill>
                <a:latin typeface="Roboto" panose="02000000000000000000" pitchFamily="2" charset="0"/>
                <a:cs typeface="Times New Roman" panose="02020603050405020304" pitchFamily="18" charset="0"/>
              </a:endParaRPr>
            </a:p>
          </p:txBody>
        </p:sp>
        <p:sp>
          <p:nvSpPr>
            <p:cNvPr id="159785" name="文本框 2"/>
            <p:cNvSpPr txBox="1">
              <a:spLocks noChangeArrowheads="1"/>
            </p:cNvSpPr>
            <p:nvPr/>
          </p:nvSpPr>
          <p:spPr bwMode="auto">
            <a:xfrm>
              <a:off x="7126550" y="4454445"/>
              <a:ext cx="4862373" cy="643766"/>
            </a:xfrm>
            <a:prstGeom prst="rect">
              <a:avLst/>
            </a:prstGeom>
            <a:noFill/>
            <a:ln w="9525">
              <a:noFill/>
              <a:miter lim="800000"/>
              <a:headEnd/>
              <a:tailEnd/>
            </a:ln>
          </p:spPr>
          <p:txBody>
            <a:bodyPr>
              <a:spAutoFit/>
            </a:bodyPr>
            <a:lstStyle/>
            <a:p>
              <a:pPr>
                <a:lnSpc>
                  <a:spcPts val="4300"/>
                </a:lnSpc>
              </a:pPr>
              <a:r>
                <a:rPr lang="nl-NL" sz="2800">
                  <a:latin typeface="Roboto"/>
                  <a:ea typeface="Roboto"/>
                  <a:cs typeface="Roboto"/>
                </a:rPr>
                <a:t>Ngăn cách các từ cùng loại.</a:t>
              </a:r>
              <a:endParaRPr lang="zh-CN" altLang="en-US" sz="2800" b="1">
                <a:solidFill>
                  <a:srgbClr val="385723"/>
                </a:solidFill>
                <a:latin typeface="Roboto"/>
                <a:ea typeface="方正少儿简体"/>
                <a:cs typeface="方正少儿简体"/>
              </a:endParaRPr>
            </a:p>
          </p:txBody>
        </p:sp>
        <p:pic>
          <p:nvPicPr>
            <p:cNvPr id="159786" name="Picture 40" descr="Shape&#10;&#10;Description automatically generated"/>
            <p:cNvPicPr>
              <a:picLocks noChangeAspect="1"/>
            </p:cNvPicPr>
            <p:nvPr/>
          </p:nvPicPr>
          <p:blipFill>
            <a:blip r:embed="rId8"/>
            <a:srcRect l="56001" t="44844" b="9996"/>
            <a:stretch>
              <a:fillRect/>
            </a:stretch>
          </p:blipFill>
          <p:spPr bwMode="auto">
            <a:xfrm>
              <a:off x="5969949" y="4214330"/>
              <a:ext cx="1097045" cy="1008204"/>
            </a:xfrm>
            <a:prstGeom prst="rect">
              <a:avLst/>
            </a:prstGeom>
            <a:noFill/>
            <a:ln w="9525">
              <a:noFill/>
              <a:miter lim="800000"/>
              <a:headEnd/>
              <a:tailEnd/>
            </a:ln>
          </p:spPr>
        </p:pic>
      </p:grpSp>
      <p:grpSp>
        <p:nvGrpSpPr>
          <p:cNvPr id="51" name="Group 50"/>
          <p:cNvGrpSpPr>
            <a:grpSpLocks/>
          </p:cNvGrpSpPr>
          <p:nvPr/>
        </p:nvGrpSpPr>
        <p:grpSpPr bwMode="auto">
          <a:xfrm>
            <a:off x="190500" y="2114550"/>
            <a:ext cx="11707813" cy="1098550"/>
            <a:chOff x="274008" y="2341606"/>
            <a:chExt cx="11707515" cy="1098525"/>
          </a:xfrm>
        </p:grpSpPr>
        <p:grpSp>
          <p:nvGrpSpPr>
            <p:cNvPr id="159780" name="Group 11"/>
            <p:cNvGrpSpPr>
              <a:grpSpLocks/>
            </p:cNvGrpSpPr>
            <p:nvPr/>
          </p:nvGrpSpPr>
          <p:grpSpPr bwMode="auto">
            <a:xfrm>
              <a:off x="274008" y="2357481"/>
              <a:ext cx="11707515" cy="1082650"/>
              <a:chOff x="242123" y="2186715"/>
              <a:chExt cx="11707515" cy="1082650"/>
            </a:xfrm>
          </p:grpSpPr>
          <p:sp>
            <p:nvSpPr>
              <p:cNvPr id="24" name="圆角矩形 4">
                <a:extLst>
                  <a:ext uri="{FF2B5EF4-FFF2-40B4-BE49-F238E27FC236}"/>
                </a:extLst>
              </p:cNvPr>
              <p:cNvSpPr/>
              <p:nvPr/>
            </p:nvSpPr>
            <p:spPr>
              <a:xfrm>
                <a:off x="723124" y="2201003"/>
                <a:ext cx="11226514" cy="995339"/>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b="1">
                  <a:solidFill>
                    <a:prstClr val="white"/>
                  </a:solidFill>
                  <a:latin typeface="Roboto" panose="02000000000000000000" pitchFamily="2" charset="0"/>
                  <a:cs typeface="Times New Roman" panose="02020603050405020304" pitchFamily="18" charset="0"/>
                </a:endParaRPr>
              </a:p>
            </p:txBody>
          </p:sp>
          <p:pic>
            <p:nvPicPr>
              <p:cNvPr id="159783" name="Picture 37" descr="Shape&#10;&#10;Description automatically generated"/>
              <p:cNvPicPr>
                <a:picLocks noChangeAspect="1"/>
              </p:cNvPicPr>
              <p:nvPr/>
            </p:nvPicPr>
            <p:blipFill>
              <a:blip r:embed="rId9"/>
              <a:srcRect r="49181" b="53268"/>
              <a:stretch>
                <a:fillRect/>
              </a:stretch>
            </p:blipFill>
            <p:spPr bwMode="auto">
              <a:xfrm>
                <a:off x="242123" y="2186715"/>
                <a:ext cx="1244607" cy="1082650"/>
              </a:xfrm>
              <a:prstGeom prst="rect">
                <a:avLst/>
              </a:prstGeom>
              <a:noFill/>
              <a:ln w="9525">
                <a:noFill/>
                <a:miter lim="800000"/>
                <a:headEnd/>
                <a:tailEnd/>
              </a:ln>
            </p:spPr>
          </p:pic>
        </p:grpSp>
        <p:sp>
          <p:nvSpPr>
            <p:cNvPr id="159781" name="文本框 2"/>
            <p:cNvSpPr txBox="1">
              <a:spLocks noChangeArrowheads="1"/>
            </p:cNvSpPr>
            <p:nvPr/>
          </p:nvSpPr>
          <p:spPr bwMode="auto">
            <a:xfrm>
              <a:off x="1670117" y="2341606"/>
              <a:ext cx="9339511" cy="954107"/>
            </a:xfrm>
            <a:prstGeom prst="rect">
              <a:avLst/>
            </a:prstGeom>
            <a:noFill/>
            <a:ln w="9525">
              <a:noFill/>
              <a:miter lim="800000"/>
              <a:headEnd/>
              <a:tailEnd/>
            </a:ln>
          </p:spPr>
          <p:txBody>
            <a:bodyPr>
              <a:spAutoFit/>
            </a:bodyPr>
            <a:lstStyle/>
            <a:p>
              <a:pPr algn="just"/>
              <a:r>
                <a:rPr lang="nl-NL" sz="2800">
                  <a:latin typeface="Roboto"/>
                  <a:ea typeface="Roboto"/>
                  <a:cs typeface="Roboto"/>
                </a:rPr>
                <a:t>Báo hiệu bộ phận câu đứng sau liệt kê các (sự vật, hoạt động, đặc điểm) liên quan </a:t>
              </a:r>
              <a:endParaRPr lang="en-US" sz="2800">
                <a:latin typeface="Roboto"/>
                <a:ea typeface="Roboto"/>
                <a:cs typeface="Roboto"/>
              </a:endParaRPr>
            </a:p>
          </p:txBody>
        </p:sp>
      </p:grpSp>
      <p:grpSp>
        <p:nvGrpSpPr>
          <p:cNvPr id="20" name="Group 19"/>
          <p:cNvGrpSpPr>
            <a:grpSpLocks/>
          </p:cNvGrpSpPr>
          <p:nvPr/>
        </p:nvGrpSpPr>
        <p:grpSpPr bwMode="auto">
          <a:xfrm>
            <a:off x="203200" y="4492625"/>
            <a:ext cx="11969750" cy="903288"/>
            <a:chOff x="242330" y="4045056"/>
            <a:chExt cx="11968589" cy="901999"/>
          </a:xfrm>
        </p:grpSpPr>
        <p:grpSp>
          <p:nvGrpSpPr>
            <p:cNvPr id="159776" name="Group 10"/>
            <p:cNvGrpSpPr>
              <a:grpSpLocks/>
            </p:cNvGrpSpPr>
            <p:nvPr/>
          </p:nvGrpSpPr>
          <p:grpSpPr bwMode="auto">
            <a:xfrm>
              <a:off x="242330" y="4045056"/>
              <a:ext cx="11733041" cy="901999"/>
              <a:chOff x="253306" y="4172846"/>
              <a:chExt cx="11733041" cy="901999"/>
            </a:xfrm>
          </p:grpSpPr>
          <p:sp>
            <p:nvSpPr>
              <p:cNvPr id="26" name="圆角矩形 4">
                <a:extLst>
                  <a:ext uri="{FF2B5EF4-FFF2-40B4-BE49-F238E27FC236}"/>
                </a:extLst>
              </p:cNvPr>
              <p:cNvSpPr/>
              <p:nvPr/>
            </p:nvSpPr>
            <p:spPr>
              <a:xfrm>
                <a:off x="953326" y="4318688"/>
                <a:ext cx="11033642" cy="615071"/>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b="1">
                  <a:solidFill>
                    <a:prstClr val="white"/>
                  </a:solidFill>
                  <a:latin typeface="Roboto" panose="02000000000000000000" pitchFamily="2" charset="0"/>
                  <a:cs typeface="Times New Roman" panose="02020603050405020304" pitchFamily="18" charset="0"/>
                </a:endParaRPr>
              </a:p>
            </p:txBody>
          </p:sp>
          <p:pic>
            <p:nvPicPr>
              <p:cNvPr id="159779" name="Picture 39" descr="Shape&#10;&#10;Description automatically generated"/>
              <p:cNvPicPr>
                <a:picLocks noChangeAspect="1"/>
              </p:cNvPicPr>
              <p:nvPr/>
            </p:nvPicPr>
            <p:blipFill>
              <a:blip r:embed="rId10"/>
              <a:srcRect t="44588" r="45340" b="8328"/>
              <a:stretch>
                <a:fillRect/>
              </a:stretch>
            </p:blipFill>
            <p:spPr bwMode="auto">
              <a:xfrm>
                <a:off x="253306" y="4172846"/>
                <a:ext cx="1106929" cy="901999"/>
              </a:xfrm>
              <a:prstGeom prst="rect">
                <a:avLst/>
              </a:prstGeom>
              <a:noFill/>
              <a:ln w="9525">
                <a:noFill/>
                <a:miter lim="800000"/>
                <a:headEnd/>
                <a:tailEnd/>
              </a:ln>
            </p:spPr>
          </p:pic>
        </p:grpSp>
        <p:sp>
          <p:nvSpPr>
            <p:cNvPr id="159777" name="文本框 2"/>
            <p:cNvSpPr txBox="1">
              <a:spLocks noChangeArrowheads="1"/>
            </p:cNvSpPr>
            <p:nvPr/>
          </p:nvSpPr>
          <p:spPr bwMode="auto">
            <a:xfrm>
              <a:off x="1325968" y="4174172"/>
              <a:ext cx="10884951" cy="643766"/>
            </a:xfrm>
            <a:prstGeom prst="rect">
              <a:avLst/>
            </a:prstGeom>
            <a:noFill/>
            <a:ln w="9525">
              <a:noFill/>
              <a:miter lim="800000"/>
              <a:headEnd/>
              <a:tailEnd/>
            </a:ln>
          </p:spPr>
          <p:txBody>
            <a:bodyPr>
              <a:spAutoFit/>
            </a:bodyPr>
            <a:lstStyle/>
            <a:p>
              <a:pPr>
                <a:lnSpc>
                  <a:spcPts val="4300"/>
                </a:lnSpc>
              </a:pPr>
              <a:r>
                <a:rPr lang="nl-NL" sz="2800">
                  <a:latin typeface="Roboto"/>
                  <a:ea typeface="Roboto"/>
                  <a:cs typeface="Roboto"/>
                </a:rPr>
                <a:t>Báo hiệu bộ phận đứng sau là lời giải thích cho bộ phận đứng trước.</a:t>
              </a:r>
              <a:endParaRPr lang="zh-CN" altLang="en-US" sz="2800" b="1">
                <a:solidFill>
                  <a:srgbClr val="385723"/>
                </a:solidFill>
                <a:latin typeface="Roboto"/>
                <a:ea typeface="方正少儿简体"/>
                <a:cs typeface="方正少儿简体"/>
              </a:endParaRPr>
            </a:p>
          </p:txBody>
        </p:sp>
      </p:grpSp>
      <p:grpSp>
        <p:nvGrpSpPr>
          <p:cNvPr id="29" name="Group 28"/>
          <p:cNvGrpSpPr>
            <a:grpSpLocks/>
          </p:cNvGrpSpPr>
          <p:nvPr/>
        </p:nvGrpSpPr>
        <p:grpSpPr bwMode="auto">
          <a:xfrm>
            <a:off x="171450" y="3429000"/>
            <a:ext cx="11728450" cy="1050925"/>
            <a:chOff x="5933193" y="2152668"/>
            <a:chExt cx="11728929" cy="1051726"/>
          </a:xfrm>
        </p:grpSpPr>
        <p:sp>
          <p:nvSpPr>
            <p:cNvPr id="30" name="圆角矩形 4">
              <a:extLst>
                <a:ext uri="{FF2B5EF4-FFF2-40B4-BE49-F238E27FC236}"/>
              </a:extLst>
            </p:cNvPr>
            <p:cNvSpPr/>
            <p:nvPr/>
          </p:nvSpPr>
          <p:spPr>
            <a:xfrm>
              <a:off x="6503129" y="2305184"/>
              <a:ext cx="11158993" cy="667258"/>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b="1">
                <a:solidFill>
                  <a:prstClr val="white"/>
                </a:solidFill>
                <a:latin typeface="Roboto" panose="02000000000000000000" pitchFamily="2" charset="0"/>
                <a:cs typeface="Times New Roman" panose="02020603050405020304" pitchFamily="18" charset="0"/>
              </a:endParaRPr>
            </a:p>
          </p:txBody>
        </p:sp>
        <p:sp>
          <p:nvSpPr>
            <p:cNvPr id="159774" name="文本框 2"/>
            <p:cNvSpPr txBox="1">
              <a:spLocks noChangeArrowheads="1"/>
            </p:cNvSpPr>
            <p:nvPr/>
          </p:nvSpPr>
          <p:spPr bwMode="auto">
            <a:xfrm>
              <a:off x="7270695" y="2331727"/>
              <a:ext cx="9727617" cy="595676"/>
            </a:xfrm>
            <a:prstGeom prst="rect">
              <a:avLst/>
            </a:prstGeom>
            <a:noFill/>
            <a:ln w="9525">
              <a:noFill/>
              <a:miter lim="800000"/>
              <a:headEnd/>
              <a:tailEnd/>
            </a:ln>
          </p:spPr>
          <p:txBody>
            <a:bodyPr>
              <a:spAutoFit/>
            </a:bodyPr>
            <a:lstStyle/>
            <a:p>
              <a:pPr>
                <a:lnSpc>
                  <a:spcPts val="4300"/>
                </a:lnSpc>
              </a:pPr>
              <a:r>
                <a:rPr lang="nl-NL" sz="2800">
                  <a:latin typeface="Roboto"/>
                  <a:ea typeface="Roboto"/>
                  <a:cs typeface="Roboto"/>
                </a:rPr>
                <a:t>Ngăn cách các bộ phận trong câu.</a:t>
              </a:r>
              <a:endParaRPr lang="zh-CN" altLang="en-US" sz="2800" b="1">
                <a:solidFill>
                  <a:srgbClr val="385723"/>
                </a:solidFill>
                <a:latin typeface="Roboto"/>
                <a:ea typeface="方正少儿简体"/>
                <a:cs typeface="方正少儿简体"/>
              </a:endParaRPr>
            </a:p>
          </p:txBody>
        </p:sp>
        <p:pic>
          <p:nvPicPr>
            <p:cNvPr id="159775" name="Picture 31" descr="Shape&#10;&#10;Description automatically generated"/>
            <p:cNvPicPr>
              <a:picLocks noChangeAspect="1"/>
            </p:cNvPicPr>
            <p:nvPr/>
          </p:nvPicPr>
          <p:blipFill>
            <a:blip r:embed="rId7"/>
            <a:srcRect l="51868" b="55667"/>
            <a:stretch>
              <a:fillRect/>
            </a:stretch>
          </p:blipFill>
          <p:spPr bwMode="auto">
            <a:xfrm>
              <a:off x="5933193" y="2152668"/>
              <a:ext cx="1207036" cy="1051726"/>
            </a:xfrm>
            <a:prstGeom prst="rect">
              <a:avLst/>
            </a:prstGeom>
            <a:noFill/>
            <a:ln w="9525">
              <a:noFill/>
              <a:miter lim="800000"/>
              <a:headEnd/>
              <a:tailEnd/>
            </a:ln>
          </p:spPr>
        </p:pic>
      </p:grpSp>
      <p:grpSp>
        <p:nvGrpSpPr>
          <p:cNvPr id="44" name="Group 43"/>
          <p:cNvGrpSpPr>
            <a:grpSpLocks/>
          </p:cNvGrpSpPr>
          <p:nvPr/>
        </p:nvGrpSpPr>
        <p:grpSpPr bwMode="auto">
          <a:xfrm>
            <a:off x="255588" y="5513388"/>
            <a:ext cx="11644312" cy="1008062"/>
            <a:chOff x="5969949" y="4214330"/>
            <a:chExt cx="11644370" cy="1008204"/>
          </a:xfrm>
        </p:grpSpPr>
        <p:sp>
          <p:nvSpPr>
            <p:cNvPr id="45" name="圆角矩形 4">
              <a:extLst>
                <a:ext uri="{FF2B5EF4-FFF2-40B4-BE49-F238E27FC236}"/>
              </a:extLst>
            </p:cNvPr>
            <p:cNvSpPr/>
            <p:nvPr/>
          </p:nvSpPr>
          <p:spPr>
            <a:xfrm>
              <a:off x="6503352" y="4392155"/>
              <a:ext cx="11110967" cy="712887"/>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b="1" dirty="0">
                <a:solidFill>
                  <a:prstClr val="white"/>
                </a:solidFill>
                <a:latin typeface="Roboto" panose="02000000000000000000" pitchFamily="2" charset="0"/>
                <a:cs typeface="Times New Roman" panose="02020603050405020304" pitchFamily="18" charset="0"/>
              </a:endParaRPr>
            </a:p>
          </p:txBody>
        </p:sp>
        <p:sp>
          <p:nvSpPr>
            <p:cNvPr id="159771" name="文本框 2"/>
            <p:cNvSpPr txBox="1">
              <a:spLocks noChangeArrowheads="1"/>
            </p:cNvSpPr>
            <p:nvPr/>
          </p:nvSpPr>
          <p:spPr bwMode="auto">
            <a:xfrm>
              <a:off x="7126550" y="4454445"/>
              <a:ext cx="4862373" cy="643766"/>
            </a:xfrm>
            <a:prstGeom prst="rect">
              <a:avLst/>
            </a:prstGeom>
            <a:noFill/>
            <a:ln w="9525">
              <a:noFill/>
              <a:miter lim="800000"/>
              <a:headEnd/>
              <a:tailEnd/>
            </a:ln>
          </p:spPr>
          <p:txBody>
            <a:bodyPr>
              <a:spAutoFit/>
            </a:bodyPr>
            <a:lstStyle/>
            <a:p>
              <a:pPr>
                <a:lnSpc>
                  <a:spcPts val="4300"/>
                </a:lnSpc>
              </a:pPr>
              <a:r>
                <a:rPr lang="nl-NL" sz="2800">
                  <a:latin typeface="Roboto"/>
                  <a:ea typeface="Roboto"/>
                  <a:cs typeface="Roboto"/>
                </a:rPr>
                <a:t>Ngăn cách các từ cùng loại.</a:t>
              </a:r>
              <a:endParaRPr lang="zh-CN" altLang="en-US" sz="2800" b="1">
                <a:solidFill>
                  <a:srgbClr val="385723"/>
                </a:solidFill>
                <a:latin typeface="Roboto"/>
                <a:ea typeface="方正少儿简体"/>
                <a:cs typeface="方正少儿简体"/>
              </a:endParaRPr>
            </a:p>
          </p:txBody>
        </p:sp>
        <p:pic>
          <p:nvPicPr>
            <p:cNvPr id="159772" name="Picture 46" descr="Shape&#10;&#10;Description automatically generated"/>
            <p:cNvPicPr>
              <a:picLocks noChangeAspect="1"/>
            </p:cNvPicPr>
            <p:nvPr/>
          </p:nvPicPr>
          <p:blipFill>
            <a:blip r:embed="rId8"/>
            <a:srcRect l="56001" t="44844" b="9996"/>
            <a:stretch>
              <a:fillRect/>
            </a:stretch>
          </p:blipFill>
          <p:spPr bwMode="auto">
            <a:xfrm>
              <a:off x="5969949" y="4214330"/>
              <a:ext cx="1097045" cy="1008204"/>
            </a:xfrm>
            <a:prstGeom prst="rect">
              <a:avLst/>
            </a:prstGeom>
            <a:noFill/>
            <a:ln w="9525">
              <a:noFill/>
              <a:miter lim="800000"/>
              <a:headEnd/>
              <a:tailEnd/>
            </a:ln>
          </p:spPr>
        </p:pic>
      </p:grpSp>
      <p:grpSp>
        <p:nvGrpSpPr>
          <p:cNvPr id="48" name="Group 47"/>
          <p:cNvGrpSpPr>
            <a:grpSpLocks/>
          </p:cNvGrpSpPr>
          <p:nvPr/>
        </p:nvGrpSpPr>
        <p:grpSpPr bwMode="auto">
          <a:xfrm>
            <a:off x="192088" y="2141538"/>
            <a:ext cx="11707812" cy="1098550"/>
            <a:chOff x="274008" y="2341606"/>
            <a:chExt cx="11707515" cy="1098525"/>
          </a:xfrm>
        </p:grpSpPr>
        <p:grpSp>
          <p:nvGrpSpPr>
            <p:cNvPr id="159766" name="Group 48"/>
            <p:cNvGrpSpPr>
              <a:grpSpLocks/>
            </p:cNvGrpSpPr>
            <p:nvPr/>
          </p:nvGrpSpPr>
          <p:grpSpPr bwMode="auto">
            <a:xfrm>
              <a:off x="274008" y="2357481"/>
              <a:ext cx="11707515" cy="1082650"/>
              <a:chOff x="242123" y="2186715"/>
              <a:chExt cx="11707515" cy="1082650"/>
            </a:xfrm>
          </p:grpSpPr>
          <p:sp>
            <p:nvSpPr>
              <p:cNvPr id="52" name="圆角矩形 4">
                <a:extLst>
                  <a:ext uri="{FF2B5EF4-FFF2-40B4-BE49-F238E27FC236}"/>
                </a:extLst>
              </p:cNvPr>
              <p:cNvSpPr/>
              <p:nvPr/>
            </p:nvSpPr>
            <p:spPr>
              <a:xfrm>
                <a:off x="723123" y="2201002"/>
                <a:ext cx="11226515" cy="995340"/>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b="1">
                  <a:solidFill>
                    <a:prstClr val="white"/>
                  </a:solidFill>
                  <a:latin typeface="Roboto" panose="02000000000000000000" pitchFamily="2" charset="0"/>
                  <a:cs typeface="Times New Roman" panose="02020603050405020304" pitchFamily="18" charset="0"/>
                </a:endParaRPr>
              </a:p>
            </p:txBody>
          </p:sp>
          <p:pic>
            <p:nvPicPr>
              <p:cNvPr id="159769" name="Picture 52" descr="Shape&#10;&#10;Description automatically generated"/>
              <p:cNvPicPr>
                <a:picLocks noChangeAspect="1"/>
              </p:cNvPicPr>
              <p:nvPr/>
            </p:nvPicPr>
            <p:blipFill>
              <a:blip r:embed="rId9"/>
              <a:srcRect r="49181" b="53268"/>
              <a:stretch>
                <a:fillRect/>
              </a:stretch>
            </p:blipFill>
            <p:spPr bwMode="auto">
              <a:xfrm>
                <a:off x="242123" y="2186715"/>
                <a:ext cx="1244607" cy="1082650"/>
              </a:xfrm>
              <a:prstGeom prst="rect">
                <a:avLst/>
              </a:prstGeom>
              <a:noFill/>
              <a:ln w="9525">
                <a:noFill/>
                <a:miter lim="800000"/>
                <a:headEnd/>
                <a:tailEnd/>
              </a:ln>
            </p:spPr>
          </p:pic>
        </p:grpSp>
        <p:sp>
          <p:nvSpPr>
            <p:cNvPr id="159767" name="文本框 2"/>
            <p:cNvSpPr txBox="1">
              <a:spLocks noChangeArrowheads="1"/>
            </p:cNvSpPr>
            <p:nvPr/>
          </p:nvSpPr>
          <p:spPr bwMode="auto">
            <a:xfrm>
              <a:off x="1670117" y="2341606"/>
              <a:ext cx="9339511" cy="954107"/>
            </a:xfrm>
            <a:prstGeom prst="rect">
              <a:avLst/>
            </a:prstGeom>
            <a:noFill/>
            <a:ln w="9525">
              <a:noFill/>
              <a:miter lim="800000"/>
              <a:headEnd/>
              <a:tailEnd/>
            </a:ln>
          </p:spPr>
          <p:txBody>
            <a:bodyPr>
              <a:spAutoFit/>
            </a:bodyPr>
            <a:lstStyle/>
            <a:p>
              <a:pPr algn="just"/>
              <a:r>
                <a:rPr lang="nl-NL" sz="2800">
                  <a:latin typeface="Roboto"/>
                  <a:ea typeface="Roboto"/>
                  <a:cs typeface="Roboto"/>
                </a:rPr>
                <a:t>Báo hiệu bộ phận câu đứng sau liệt kê các (sự vật, hoạt động, đặc điểm) liên quan </a:t>
              </a:r>
              <a:endParaRPr lang="en-US" sz="2800">
                <a:latin typeface="Roboto"/>
                <a:ea typeface="Roboto"/>
                <a:cs typeface="Roboto"/>
              </a:endParaRPr>
            </a:p>
          </p:txBody>
        </p:sp>
      </p:grpSp>
      <p:grpSp>
        <p:nvGrpSpPr>
          <p:cNvPr id="54" name="Group 53"/>
          <p:cNvGrpSpPr>
            <a:grpSpLocks/>
          </p:cNvGrpSpPr>
          <p:nvPr/>
        </p:nvGrpSpPr>
        <p:grpSpPr bwMode="auto">
          <a:xfrm>
            <a:off x="206375" y="4521200"/>
            <a:ext cx="11968163" cy="901700"/>
            <a:chOff x="242330" y="4045056"/>
            <a:chExt cx="11968589" cy="901999"/>
          </a:xfrm>
        </p:grpSpPr>
        <p:grpSp>
          <p:nvGrpSpPr>
            <p:cNvPr id="159762" name="Group 54"/>
            <p:cNvGrpSpPr>
              <a:grpSpLocks/>
            </p:cNvGrpSpPr>
            <p:nvPr/>
          </p:nvGrpSpPr>
          <p:grpSpPr bwMode="auto">
            <a:xfrm>
              <a:off x="242330" y="4045056"/>
              <a:ext cx="11733041" cy="901999"/>
              <a:chOff x="253306" y="4172846"/>
              <a:chExt cx="11733041" cy="901999"/>
            </a:xfrm>
          </p:grpSpPr>
          <p:sp>
            <p:nvSpPr>
              <p:cNvPr id="57" name="圆角矩形 4">
                <a:extLst>
                  <a:ext uri="{FF2B5EF4-FFF2-40B4-BE49-F238E27FC236}"/>
                </a:extLst>
              </p:cNvPr>
              <p:cNvSpPr/>
              <p:nvPr/>
            </p:nvSpPr>
            <p:spPr>
              <a:xfrm>
                <a:off x="953419" y="4318944"/>
                <a:ext cx="11033518" cy="614567"/>
              </a:xfrm>
              <a:prstGeom prst="roundRect">
                <a:avLst/>
              </a:prstGeom>
              <a:solidFill>
                <a:schemeClr val="accent6">
                  <a:lumMod val="20000"/>
                  <a:lumOff val="8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b="1">
                  <a:solidFill>
                    <a:prstClr val="white"/>
                  </a:solidFill>
                  <a:latin typeface="Roboto" panose="02000000000000000000" pitchFamily="2" charset="0"/>
                  <a:cs typeface="Times New Roman" panose="02020603050405020304" pitchFamily="18" charset="0"/>
                </a:endParaRPr>
              </a:p>
            </p:txBody>
          </p:sp>
          <p:pic>
            <p:nvPicPr>
              <p:cNvPr id="159765" name="Picture 57" descr="Shape&#10;&#10;Description automatically generated"/>
              <p:cNvPicPr>
                <a:picLocks noChangeAspect="1"/>
              </p:cNvPicPr>
              <p:nvPr/>
            </p:nvPicPr>
            <p:blipFill>
              <a:blip r:embed="rId10"/>
              <a:srcRect t="44588" r="45340" b="8328"/>
              <a:stretch>
                <a:fillRect/>
              </a:stretch>
            </p:blipFill>
            <p:spPr bwMode="auto">
              <a:xfrm>
                <a:off x="253306" y="4172846"/>
                <a:ext cx="1106929" cy="901999"/>
              </a:xfrm>
              <a:prstGeom prst="rect">
                <a:avLst/>
              </a:prstGeom>
              <a:noFill/>
              <a:ln w="9525">
                <a:noFill/>
                <a:miter lim="800000"/>
                <a:headEnd/>
                <a:tailEnd/>
              </a:ln>
            </p:spPr>
          </p:pic>
        </p:grpSp>
        <p:sp>
          <p:nvSpPr>
            <p:cNvPr id="159763" name="文本框 2"/>
            <p:cNvSpPr txBox="1">
              <a:spLocks noChangeArrowheads="1"/>
            </p:cNvSpPr>
            <p:nvPr/>
          </p:nvSpPr>
          <p:spPr bwMode="auto">
            <a:xfrm>
              <a:off x="1325968" y="4174172"/>
              <a:ext cx="10884951" cy="643766"/>
            </a:xfrm>
            <a:prstGeom prst="rect">
              <a:avLst/>
            </a:prstGeom>
            <a:noFill/>
            <a:ln w="9525">
              <a:noFill/>
              <a:miter lim="800000"/>
              <a:headEnd/>
              <a:tailEnd/>
            </a:ln>
          </p:spPr>
          <p:txBody>
            <a:bodyPr>
              <a:spAutoFit/>
            </a:bodyPr>
            <a:lstStyle/>
            <a:p>
              <a:pPr>
                <a:lnSpc>
                  <a:spcPts val="4300"/>
                </a:lnSpc>
              </a:pPr>
              <a:r>
                <a:rPr lang="nl-NL" sz="2800">
                  <a:latin typeface="Roboto"/>
                  <a:ea typeface="Roboto"/>
                  <a:cs typeface="Roboto"/>
                </a:rPr>
                <a:t>Báo hiệu bộ phận đứng sau là lời giải thích cho bộ phận đứng trước.</a:t>
              </a:r>
              <a:endParaRPr lang="zh-CN" altLang="en-US" sz="2800" b="1">
                <a:solidFill>
                  <a:srgbClr val="385723"/>
                </a:solidFill>
                <a:latin typeface="Roboto"/>
                <a:ea typeface="方正少儿简体"/>
                <a:cs typeface="方正少儿简体"/>
              </a:endParaRPr>
            </a:p>
          </p:txBody>
        </p:sp>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2" presetID="26" presetClass="emph" presetSubtype="0" fill="hold" nodeType="withEffect">
                                  <p:stCondLst>
                                    <p:cond delay="0"/>
                                  </p:stCondLst>
                                  <p:childTnLst>
                                    <p:animEffect transition="out" filter="fade">
                                      <p:cBhvr>
                                        <p:cTn id="23" dur="500" tmFilter="0, 0; .2, .5; .8, .5; 1, 0"/>
                                        <p:tgtEl>
                                          <p:spTgt spid="20"/>
                                        </p:tgtEl>
                                      </p:cBhvr>
                                    </p:animEffect>
                                    <p:animScale>
                                      <p:cBhvr>
                                        <p:cTn id="24" dur="250" autoRev="1" fill="hold"/>
                                        <p:tgtEl>
                                          <p:spTgt spid="20"/>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p:cNvPicPr>
            <a:picLocks noChangeAspect="1"/>
          </p:cNvPicPr>
          <p:nvPr/>
        </p:nvPicPr>
        <p:blipFill>
          <a:blip r:embed="rId3"/>
          <a:srcRect l="8328" r="5849" b="55983"/>
          <a:stretch>
            <a:fillRect/>
          </a:stretch>
        </p:blipFill>
        <p:spPr bwMode="auto">
          <a:xfrm>
            <a:off x="293688" y="573088"/>
            <a:ext cx="11604625" cy="3813175"/>
          </a:xfrm>
          <a:prstGeom prst="rect">
            <a:avLst/>
          </a:prstGeom>
          <a:noFill/>
          <a:ln w="9525">
            <a:noFill/>
            <a:miter lim="800000"/>
            <a:headEnd/>
            <a:tailEnd/>
          </a:ln>
        </p:spPr>
      </p:pic>
      <p:sp>
        <p:nvSpPr>
          <p:cNvPr id="3" name="TextBox 2"/>
          <p:cNvSpPr txBox="1">
            <a:spLocks noChangeArrowheads="1"/>
          </p:cNvSpPr>
          <p:nvPr/>
        </p:nvSpPr>
        <p:spPr bwMode="auto">
          <a:xfrm>
            <a:off x="10290175" y="1471613"/>
            <a:ext cx="620713" cy="523875"/>
          </a:xfrm>
          <a:prstGeom prst="rect">
            <a:avLst/>
          </a:prstGeom>
          <a:noFill/>
          <a:ln w="9525">
            <a:noFill/>
            <a:miter lim="800000"/>
            <a:headEnd/>
            <a:tailEnd/>
          </a:ln>
        </p:spPr>
        <p:txBody>
          <a:bodyPr>
            <a:spAutoFit/>
          </a:bodyPr>
          <a:lstStyle/>
          <a:p>
            <a:r>
              <a:rPr lang="en-US" sz="2800">
                <a:solidFill>
                  <a:srgbClr val="C00000"/>
                </a:solidFill>
                <a:latin typeface="Coiny Cyrillic"/>
              </a:rPr>
              <a:t>:</a:t>
            </a:r>
          </a:p>
        </p:txBody>
      </p:sp>
      <p:sp>
        <p:nvSpPr>
          <p:cNvPr id="4" name="TextBox 3"/>
          <p:cNvSpPr txBox="1">
            <a:spLocks noChangeArrowheads="1"/>
          </p:cNvSpPr>
          <p:nvPr/>
        </p:nvSpPr>
        <p:spPr bwMode="auto">
          <a:xfrm>
            <a:off x="7702550" y="2449513"/>
            <a:ext cx="620713" cy="522287"/>
          </a:xfrm>
          <a:prstGeom prst="rect">
            <a:avLst/>
          </a:prstGeom>
          <a:noFill/>
          <a:ln w="9525">
            <a:noFill/>
            <a:miter lim="800000"/>
            <a:headEnd/>
            <a:tailEnd/>
          </a:ln>
        </p:spPr>
        <p:txBody>
          <a:bodyPr>
            <a:spAutoFit/>
          </a:bodyPr>
          <a:lstStyle/>
          <a:p>
            <a:r>
              <a:rPr lang="en-US" sz="2800">
                <a:solidFill>
                  <a:srgbClr val="C00000"/>
                </a:solidFill>
                <a:latin typeface="Coiny Cyrillic"/>
              </a:rPr>
              <a:t>:</a:t>
            </a:r>
          </a:p>
        </p:txBody>
      </p:sp>
      <p:sp>
        <p:nvSpPr>
          <p:cNvPr id="5" name="TextBox 4"/>
          <p:cNvSpPr txBox="1">
            <a:spLocks noChangeArrowheads="1"/>
          </p:cNvSpPr>
          <p:nvPr/>
        </p:nvSpPr>
        <p:spPr bwMode="auto">
          <a:xfrm>
            <a:off x="10194925" y="3409950"/>
            <a:ext cx="620713" cy="522288"/>
          </a:xfrm>
          <a:prstGeom prst="rect">
            <a:avLst/>
          </a:prstGeom>
          <a:noFill/>
          <a:ln w="9525">
            <a:noFill/>
            <a:miter lim="800000"/>
            <a:headEnd/>
            <a:tailEnd/>
          </a:ln>
        </p:spPr>
        <p:txBody>
          <a:bodyPr>
            <a:spAutoFit/>
          </a:bodyPr>
          <a:lstStyle/>
          <a:p>
            <a:r>
              <a:rPr lang="en-US" sz="2800">
                <a:solidFill>
                  <a:srgbClr val="C00000"/>
                </a:solidFill>
                <a:latin typeface="Coiny Cyrillic"/>
              </a:rPr>
              <a:t>:</a:t>
            </a:r>
          </a:p>
        </p:txBody>
      </p:sp>
    </p:spTree>
  </p:cSld>
  <p:clrMapOvr>
    <a:masterClrMapping/>
  </p:clrMapOvr>
  <p:transition spd="slow" advTm="1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bwMode="auto">
          <a:xfrm>
            <a:off x="161925" y="0"/>
            <a:ext cx="4981575" cy="3317875"/>
          </a:xfrm>
          <a:prstGeom prst="rect">
            <a:avLst/>
          </a:prstGeom>
          <a:noFill/>
          <a:ln w="9525">
            <a:noFill/>
            <a:miter lim="800000"/>
            <a:headEnd/>
            <a:tailEnd/>
          </a:ln>
        </p:spPr>
      </p:pic>
      <p:sp>
        <p:nvSpPr>
          <p:cNvPr id="3" name="TextBox 2"/>
          <p:cNvSpPr txBox="1">
            <a:spLocks noChangeArrowheads="1"/>
          </p:cNvSpPr>
          <p:nvPr/>
        </p:nvSpPr>
        <p:spPr bwMode="auto">
          <a:xfrm>
            <a:off x="1863725" y="3317875"/>
            <a:ext cx="2686050" cy="523875"/>
          </a:xfrm>
          <a:prstGeom prst="rect">
            <a:avLst/>
          </a:prstGeom>
          <a:noFill/>
          <a:ln w="9525">
            <a:noFill/>
            <a:miter lim="800000"/>
            <a:headEnd/>
            <a:tailEnd/>
          </a:ln>
        </p:spPr>
        <p:txBody>
          <a:bodyPr>
            <a:spAutoFit/>
          </a:bodyPr>
          <a:lstStyle/>
          <a:p>
            <a:r>
              <a:rPr lang="en-US" sz="2800" b="1">
                <a:solidFill>
                  <a:srgbClr val="0070C0"/>
                </a:solidFill>
                <a:latin typeface="UTM Avo"/>
              </a:rPr>
              <a:t>Gia - rai</a:t>
            </a:r>
          </a:p>
        </p:txBody>
      </p:sp>
      <p:pic>
        <p:nvPicPr>
          <p:cNvPr id="4" name="Picture 3"/>
          <p:cNvPicPr>
            <a:picLocks noChangeAspect="1"/>
          </p:cNvPicPr>
          <p:nvPr/>
        </p:nvPicPr>
        <p:blipFill>
          <a:blip r:embed="rId3"/>
          <a:srcRect/>
          <a:stretch>
            <a:fillRect/>
          </a:stretch>
        </p:blipFill>
        <p:spPr bwMode="auto">
          <a:xfrm>
            <a:off x="6845300" y="3422650"/>
            <a:ext cx="5346700" cy="3435350"/>
          </a:xfrm>
          <a:prstGeom prst="rect">
            <a:avLst/>
          </a:prstGeom>
          <a:noFill/>
          <a:ln w="9525">
            <a:noFill/>
            <a:miter lim="800000"/>
            <a:headEnd/>
            <a:tailEnd/>
          </a:ln>
        </p:spPr>
      </p:pic>
      <p:sp>
        <p:nvSpPr>
          <p:cNvPr id="5" name="TextBox 4"/>
          <p:cNvSpPr txBox="1">
            <a:spLocks noChangeArrowheads="1"/>
          </p:cNvSpPr>
          <p:nvPr/>
        </p:nvSpPr>
        <p:spPr bwMode="auto">
          <a:xfrm>
            <a:off x="8759825" y="2898775"/>
            <a:ext cx="2686050" cy="523875"/>
          </a:xfrm>
          <a:prstGeom prst="rect">
            <a:avLst/>
          </a:prstGeom>
          <a:noFill/>
          <a:ln w="9525">
            <a:noFill/>
            <a:miter lim="800000"/>
            <a:headEnd/>
            <a:tailEnd/>
          </a:ln>
        </p:spPr>
        <p:txBody>
          <a:bodyPr>
            <a:spAutoFit/>
          </a:bodyPr>
          <a:lstStyle/>
          <a:p>
            <a:r>
              <a:rPr lang="en-US" sz="2800" b="1">
                <a:solidFill>
                  <a:srgbClr val="0070C0"/>
                </a:solidFill>
                <a:latin typeface="UTM Avo"/>
              </a:rPr>
              <a:t>Ê - đê</a:t>
            </a:r>
          </a:p>
        </p:txBody>
      </p:sp>
    </p:spTree>
  </p:cSld>
  <p:clrMapOvr>
    <a:masterClrMapping/>
  </p:clrMapOvr>
  <p:transition spd="slow" advTm="1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bwMode="auto">
          <a:xfrm>
            <a:off x="0" y="0"/>
            <a:ext cx="4400550" cy="3465513"/>
          </a:xfrm>
          <a:prstGeom prst="rect">
            <a:avLst/>
          </a:prstGeom>
          <a:noFill/>
          <a:ln w="9525">
            <a:noFill/>
            <a:miter lim="800000"/>
            <a:headEnd/>
            <a:tailEnd/>
          </a:ln>
        </p:spPr>
      </p:pic>
      <p:sp>
        <p:nvSpPr>
          <p:cNvPr id="3" name="TextBox 2"/>
          <p:cNvSpPr txBox="1">
            <a:spLocks noChangeArrowheads="1"/>
          </p:cNvSpPr>
          <p:nvPr/>
        </p:nvSpPr>
        <p:spPr bwMode="auto">
          <a:xfrm>
            <a:off x="1128713" y="3370263"/>
            <a:ext cx="2686050" cy="523875"/>
          </a:xfrm>
          <a:prstGeom prst="rect">
            <a:avLst/>
          </a:prstGeom>
          <a:noFill/>
          <a:ln w="9525">
            <a:noFill/>
            <a:miter lim="800000"/>
            <a:headEnd/>
            <a:tailEnd/>
          </a:ln>
        </p:spPr>
        <p:txBody>
          <a:bodyPr>
            <a:spAutoFit/>
          </a:bodyPr>
          <a:lstStyle/>
          <a:p>
            <a:r>
              <a:rPr lang="en-US" sz="2800" b="1">
                <a:solidFill>
                  <a:srgbClr val="0070C0"/>
                </a:solidFill>
                <a:latin typeface="UTM Avo"/>
              </a:rPr>
              <a:t>Ba - na</a:t>
            </a:r>
          </a:p>
        </p:txBody>
      </p:sp>
      <p:pic>
        <p:nvPicPr>
          <p:cNvPr id="4" name="Picture 3"/>
          <p:cNvPicPr>
            <a:picLocks noChangeAspect="1"/>
          </p:cNvPicPr>
          <p:nvPr/>
        </p:nvPicPr>
        <p:blipFill>
          <a:blip r:embed="rId3"/>
          <a:srcRect/>
          <a:stretch>
            <a:fillRect/>
          </a:stretch>
        </p:blipFill>
        <p:spPr bwMode="auto">
          <a:xfrm>
            <a:off x="6500813" y="65088"/>
            <a:ext cx="5691187" cy="3400425"/>
          </a:xfrm>
          <a:prstGeom prst="rect">
            <a:avLst/>
          </a:prstGeom>
          <a:noFill/>
          <a:ln w="9525">
            <a:noFill/>
            <a:miter lim="800000"/>
            <a:headEnd/>
            <a:tailEnd/>
          </a:ln>
        </p:spPr>
      </p:pic>
      <p:sp>
        <p:nvSpPr>
          <p:cNvPr id="5" name="TextBox 4"/>
          <p:cNvSpPr txBox="1">
            <a:spLocks noChangeArrowheads="1"/>
          </p:cNvSpPr>
          <p:nvPr/>
        </p:nvSpPr>
        <p:spPr bwMode="auto">
          <a:xfrm>
            <a:off x="9010650" y="3419475"/>
            <a:ext cx="2686050" cy="522288"/>
          </a:xfrm>
          <a:prstGeom prst="rect">
            <a:avLst/>
          </a:prstGeom>
          <a:noFill/>
          <a:ln w="9525">
            <a:noFill/>
            <a:miter lim="800000"/>
            <a:headEnd/>
            <a:tailEnd/>
          </a:ln>
        </p:spPr>
        <p:txBody>
          <a:bodyPr>
            <a:spAutoFit/>
          </a:bodyPr>
          <a:lstStyle/>
          <a:p>
            <a:r>
              <a:rPr lang="en-US" sz="2800" b="1">
                <a:solidFill>
                  <a:srgbClr val="0070C0"/>
                </a:solidFill>
                <a:latin typeface="UTM Avo"/>
              </a:rPr>
              <a:t>Xơ - đăng</a:t>
            </a:r>
          </a:p>
        </p:txBody>
      </p:sp>
      <p:pic>
        <p:nvPicPr>
          <p:cNvPr id="6" name="Picture 5"/>
          <p:cNvPicPr>
            <a:picLocks noChangeAspect="1"/>
          </p:cNvPicPr>
          <p:nvPr/>
        </p:nvPicPr>
        <p:blipFill>
          <a:blip r:embed="rId4"/>
          <a:srcRect/>
          <a:stretch>
            <a:fillRect/>
          </a:stretch>
        </p:blipFill>
        <p:spPr bwMode="auto">
          <a:xfrm>
            <a:off x="3863975" y="4044950"/>
            <a:ext cx="4286250" cy="2857500"/>
          </a:xfrm>
          <a:prstGeom prst="rect">
            <a:avLst/>
          </a:prstGeom>
          <a:noFill/>
          <a:ln w="9525">
            <a:noFill/>
            <a:miter lim="800000"/>
            <a:headEnd/>
            <a:tailEnd/>
          </a:ln>
        </p:spPr>
      </p:pic>
      <p:sp>
        <p:nvSpPr>
          <p:cNvPr id="7" name="TextBox 6"/>
          <p:cNvSpPr txBox="1"/>
          <p:nvPr/>
        </p:nvSpPr>
        <p:spPr>
          <a:xfrm>
            <a:off x="3814763" y="6343650"/>
            <a:ext cx="1595437" cy="579438"/>
          </a:xfrm>
          <a:prstGeom prst="round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en-US" sz="2800" b="1">
                <a:solidFill>
                  <a:srgbClr val="0070C0"/>
                </a:solidFill>
              </a:rPr>
              <a:t>Mnông</a:t>
            </a:r>
            <a:endParaRPr lang="en-US" sz="2800" b="1">
              <a:solidFill>
                <a:srgbClr val="0070C0"/>
              </a:solidFill>
            </a:endParaRPr>
          </a:p>
        </p:txBody>
      </p:sp>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bwMode="auto">
          <a:xfrm>
            <a:off x="0" y="277813"/>
            <a:ext cx="4432300" cy="2955925"/>
            <a:chOff x="-1" y="-1"/>
            <a:chExt cx="4432515" cy="2955009"/>
          </a:xfrm>
        </p:grpSpPr>
        <p:pic>
          <p:nvPicPr>
            <p:cNvPr id="164872" name="Picture 1"/>
            <p:cNvPicPr>
              <a:picLocks noChangeAspect="1"/>
            </p:cNvPicPr>
            <p:nvPr/>
          </p:nvPicPr>
          <p:blipFill>
            <a:blip r:embed="rId2"/>
            <a:srcRect/>
            <a:stretch>
              <a:fillRect/>
            </a:stretch>
          </p:blipFill>
          <p:spPr bwMode="auto">
            <a:xfrm>
              <a:off x="-1" y="-1"/>
              <a:ext cx="4432515" cy="2955009"/>
            </a:xfrm>
            <a:prstGeom prst="rect">
              <a:avLst/>
            </a:prstGeom>
            <a:noFill/>
            <a:ln w="9525">
              <a:noFill/>
              <a:miter lim="800000"/>
              <a:headEnd/>
              <a:tailEnd/>
            </a:ln>
          </p:spPr>
        </p:pic>
        <p:sp>
          <p:nvSpPr>
            <p:cNvPr id="3" name="TextBox 2"/>
            <p:cNvSpPr txBox="1"/>
            <p:nvPr/>
          </p:nvSpPr>
          <p:spPr>
            <a:xfrm>
              <a:off x="-1" y="-1"/>
              <a:ext cx="1433583" cy="579257"/>
            </a:xfrm>
            <a:prstGeom prst="round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2800" b="1">
                  <a:solidFill>
                    <a:srgbClr val="FF3300"/>
                  </a:solidFill>
                </a:rPr>
                <a:t>Cơ ho</a:t>
              </a:r>
              <a:endParaRPr lang="en-US" sz="2800" b="1">
                <a:solidFill>
                  <a:srgbClr val="FF3300"/>
                </a:solidFill>
              </a:endParaRPr>
            </a:p>
          </p:txBody>
        </p:sp>
      </p:grpSp>
      <p:grpSp>
        <p:nvGrpSpPr>
          <p:cNvPr id="8" name="Group 7"/>
          <p:cNvGrpSpPr>
            <a:grpSpLocks/>
          </p:cNvGrpSpPr>
          <p:nvPr/>
        </p:nvGrpSpPr>
        <p:grpSpPr bwMode="auto">
          <a:xfrm>
            <a:off x="0" y="3465513"/>
            <a:ext cx="4432300" cy="3070225"/>
            <a:chOff x="0" y="3446304"/>
            <a:chExt cx="4432514" cy="3069771"/>
          </a:xfrm>
        </p:grpSpPr>
        <p:pic>
          <p:nvPicPr>
            <p:cNvPr id="164870" name="Picture 3"/>
            <p:cNvPicPr>
              <a:picLocks noChangeAspect="1"/>
            </p:cNvPicPr>
            <p:nvPr/>
          </p:nvPicPr>
          <p:blipFill>
            <a:blip r:embed="rId3"/>
            <a:srcRect/>
            <a:stretch>
              <a:fillRect/>
            </a:stretch>
          </p:blipFill>
          <p:spPr bwMode="auto">
            <a:xfrm>
              <a:off x="0" y="3446304"/>
              <a:ext cx="4432514" cy="3014109"/>
            </a:xfrm>
            <a:prstGeom prst="rect">
              <a:avLst/>
            </a:prstGeom>
            <a:noFill/>
            <a:ln w="9525">
              <a:noFill/>
              <a:miter lim="800000"/>
              <a:headEnd/>
              <a:tailEnd/>
            </a:ln>
          </p:spPr>
        </p:pic>
        <p:sp>
          <p:nvSpPr>
            <p:cNvPr id="5" name="TextBox 4"/>
            <p:cNvSpPr txBox="1"/>
            <p:nvPr/>
          </p:nvSpPr>
          <p:spPr>
            <a:xfrm>
              <a:off x="1588" y="5936723"/>
              <a:ext cx="1117654" cy="579352"/>
            </a:xfrm>
            <a:prstGeom prst="round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en-US" sz="2800" b="1">
                  <a:solidFill>
                    <a:srgbClr val="0070C0"/>
                  </a:solidFill>
                </a:rPr>
                <a:t>Mạ</a:t>
              </a:r>
              <a:endParaRPr lang="en-US" sz="2800" b="1">
                <a:solidFill>
                  <a:srgbClr val="0070C0"/>
                </a:solidFill>
              </a:endParaRPr>
            </a:p>
          </p:txBody>
        </p:sp>
      </p:grpSp>
      <p:grpSp>
        <p:nvGrpSpPr>
          <p:cNvPr id="10" name="Group 9"/>
          <p:cNvGrpSpPr>
            <a:grpSpLocks/>
          </p:cNvGrpSpPr>
          <p:nvPr/>
        </p:nvGrpSpPr>
        <p:grpSpPr bwMode="auto">
          <a:xfrm>
            <a:off x="5746750" y="347663"/>
            <a:ext cx="6445250" cy="5986462"/>
            <a:chOff x="5746751" y="-1"/>
            <a:chExt cx="6445249" cy="5987845"/>
          </a:xfrm>
        </p:grpSpPr>
        <p:pic>
          <p:nvPicPr>
            <p:cNvPr id="164868" name="Picture 5"/>
            <p:cNvPicPr>
              <a:picLocks noChangeAspect="1"/>
            </p:cNvPicPr>
            <p:nvPr/>
          </p:nvPicPr>
          <p:blipFill>
            <a:blip r:embed="rId4"/>
            <a:srcRect/>
            <a:stretch>
              <a:fillRect/>
            </a:stretch>
          </p:blipFill>
          <p:spPr bwMode="auto">
            <a:xfrm>
              <a:off x="5746751" y="-1"/>
              <a:ext cx="6445249" cy="5987845"/>
            </a:xfrm>
            <a:prstGeom prst="rect">
              <a:avLst/>
            </a:prstGeom>
            <a:noFill/>
            <a:ln w="9525">
              <a:noFill/>
              <a:miter lim="800000"/>
              <a:headEnd/>
              <a:tailEnd/>
            </a:ln>
          </p:spPr>
        </p:pic>
        <p:sp>
          <p:nvSpPr>
            <p:cNvPr id="164869" name="TextBox 6"/>
            <p:cNvSpPr>
              <a:spLocks noChangeArrowheads="1"/>
            </p:cNvSpPr>
            <p:nvPr/>
          </p:nvSpPr>
          <p:spPr bwMode="auto">
            <a:xfrm>
              <a:off x="10927922" y="-1"/>
              <a:ext cx="1264078" cy="578882"/>
            </a:xfrm>
            <a:prstGeom prst="roundRect">
              <a:avLst>
                <a:gd name="adj" fmla="val 16667"/>
              </a:avLst>
            </a:prstGeom>
            <a:solidFill>
              <a:schemeClr val="bg1"/>
            </a:solidFill>
            <a:ln w="9525">
              <a:solidFill>
                <a:srgbClr val="C00000"/>
              </a:solidFill>
              <a:round/>
              <a:headEnd/>
              <a:tailEnd/>
            </a:ln>
          </p:spPr>
          <p:txBody>
            <a:bodyPr>
              <a:spAutoFit/>
            </a:bodyPr>
            <a:lstStyle/>
            <a:p>
              <a:r>
                <a:rPr lang="en-US" sz="2800" b="1">
                  <a:solidFill>
                    <a:srgbClr val="B5315D"/>
                  </a:solidFill>
                  <a:latin typeface="UTM Avo"/>
                </a:rPr>
                <a:t>Nùng</a:t>
              </a:r>
            </a:p>
          </p:txBody>
        </p:sp>
      </p:grpSp>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8124" t="43324" r="4359" b="4485"/>
          <a:stretch>
            <a:fillRect/>
          </a:stretch>
        </p:blipFill>
        <p:spPr bwMode="auto">
          <a:xfrm>
            <a:off x="0" y="0"/>
            <a:ext cx="12317413" cy="4705350"/>
          </a:xfrm>
          <a:prstGeom prst="rect">
            <a:avLst/>
          </a:prstGeom>
          <a:noFill/>
          <a:ln w="9525">
            <a:noFill/>
            <a:miter lim="800000"/>
            <a:headEnd/>
            <a:tailEnd/>
          </a:ln>
        </p:spPr>
      </p:pic>
      <p:sp>
        <p:nvSpPr>
          <p:cNvPr id="3" name="TextBox 2"/>
          <p:cNvSpPr txBox="1"/>
          <p:nvPr/>
        </p:nvSpPr>
        <p:spPr>
          <a:xfrm>
            <a:off x="628650" y="3905250"/>
            <a:ext cx="2686050" cy="523875"/>
          </a:xfrm>
          <a:prstGeom prst="rect">
            <a:avLst/>
          </a:prstGeom>
          <a:noFill/>
        </p:spPr>
        <p:txBody>
          <a:bodyPr>
            <a:spAutoFit/>
          </a:bodyPr>
          <a:lstStyle/>
          <a:p>
            <a:pPr fontAlgn="auto">
              <a:spcBef>
                <a:spcPts val="0"/>
              </a:spcBef>
              <a:spcAft>
                <a:spcPts val="0"/>
              </a:spcAft>
              <a:defRPr/>
            </a:pPr>
            <a:r>
              <a:rPr lang="en-US" sz="2800" b="1">
                <a:solidFill>
                  <a:schemeClr val="accent4">
                    <a:lumMod val="75000"/>
                  </a:schemeClr>
                </a:solidFill>
                <a:latin typeface="+mn-lt"/>
                <a:cs typeface="+mn-cs"/>
              </a:rPr>
              <a:t>(Lâm Đồng)</a:t>
            </a:r>
            <a:endParaRPr lang="en-US" sz="2800" b="1">
              <a:solidFill>
                <a:schemeClr val="accent4">
                  <a:lumMod val="75000"/>
                </a:schemeClr>
              </a:solidFill>
              <a:latin typeface="+mn-lt"/>
              <a:cs typeface="+mn-cs"/>
            </a:endParaRPr>
          </a:p>
        </p:txBody>
      </p:sp>
      <p:sp>
        <p:nvSpPr>
          <p:cNvPr id="4" name="TextBox 3"/>
          <p:cNvSpPr txBox="1">
            <a:spLocks noChangeArrowheads="1"/>
          </p:cNvSpPr>
          <p:nvPr/>
        </p:nvSpPr>
        <p:spPr bwMode="auto">
          <a:xfrm>
            <a:off x="4816475" y="4429125"/>
            <a:ext cx="2686050" cy="522288"/>
          </a:xfrm>
          <a:prstGeom prst="rect">
            <a:avLst/>
          </a:prstGeom>
          <a:noFill/>
          <a:ln w="9525">
            <a:noFill/>
            <a:miter lim="800000"/>
            <a:headEnd/>
            <a:tailEnd/>
          </a:ln>
        </p:spPr>
        <p:txBody>
          <a:bodyPr>
            <a:spAutoFit/>
          </a:bodyPr>
          <a:lstStyle/>
          <a:p>
            <a:r>
              <a:rPr lang="en-US" sz="2800" b="1">
                <a:solidFill>
                  <a:srgbClr val="0070C0"/>
                </a:solidFill>
                <a:latin typeface="UTM Avo"/>
              </a:rPr>
              <a:t>(Kon Tum)</a:t>
            </a:r>
          </a:p>
        </p:txBody>
      </p:sp>
      <p:sp>
        <p:nvSpPr>
          <p:cNvPr id="5" name="TextBox 4"/>
          <p:cNvSpPr txBox="1">
            <a:spLocks noChangeArrowheads="1"/>
          </p:cNvSpPr>
          <p:nvPr/>
        </p:nvSpPr>
        <p:spPr bwMode="auto">
          <a:xfrm>
            <a:off x="9197975" y="4567238"/>
            <a:ext cx="2686050" cy="522287"/>
          </a:xfrm>
          <a:prstGeom prst="rect">
            <a:avLst/>
          </a:prstGeom>
          <a:noFill/>
          <a:ln w="9525">
            <a:noFill/>
            <a:miter lim="800000"/>
            <a:headEnd/>
            <a:tailEnd/>
          </a:ln>
        </p:spPr>
        <p:txBody>
          <a:bodyPr>
            <a:spAutoFit/>
          </a:bodyPr>
          <a:lstStyle/>
          <a:p>
            <a:r>
              <a:rPr lang="en-US" sz="2800" b="1">
                <a:solidFill>
                  <a:srgbClr val="C00000"/>
                </a:solidFill>
                <a:latin typeface="UTM Avo"/>
              </a:rPr>
              <a:t>(Đắk Lắk)</a:t>
            </a:r>
          </a:p>
        </p:txBody>
      </p:sp>
    </p:spTree>
  </p:cSld>
  <p:clrMapOvr>
    <a:masterClrMapping/>
  </p:clrMapOvr>
  <p:transition spd="slow" advTm="1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y cà phê và một số đặc điểm – Công Ty TNHH Sản xuất Thương mại Tổng hợp  Trần Gia"/>
          <p:cNvPicPr>
            <a:picLocks noChangeAspect="1" noChangeArrowheads="1"/>
          </p:cNvPicPr>
          <p:nvPr/>
        </p:nvPicPr>
        <p:blipFill>
          <a:blip r:embed="rId2"/>
          <a:srcRect/>
          <a:stretch>
            <a:fillRect/>
          </a:stretch>
        </p:blipFill>
        <p:spPr bwMode="auto">
          <a:xfrm>
            <a:off x="0" y="0"/>
            <a:ext cx="5715000" cy="3590925"/>
          </a:xfrm>
          <a:prstGeom prst="rect">
            <a:avLst/>
          </a:prstGeom>
          <a:noFill/>
          <a:ln w="9525">
            <a:noFill/>
            <a:miter lim="800000"/>
            <a:headEnd/>
            <a:tailEnd/>
          </a:ln>
        </p:spPr>
      </p:pic>
      <p:sp>
        <p:nvSpPr>
          <p:cNvPr id="3" name="TextBox 2"/>
          <p:cNvSpPr txBox="1">
            <a:spLocks noChangeArrowheads="1"/>
          </p:cNvSpPr>
          <p:nvPr/>
        </p:nvSpPr>
        <p:spPr bwMode="auto">
          <a:xfrm>
            <a:off x="1924050" y="3590925"/>
            <a:ext cx="1866900" cy="584200"/>
          </a:xfrm>
          <a:prstGeom prst="rect">
            <a:avLst/>
          </a:prstGeom>
          <a:noFill/>
          <a:ln w="9525">
            <a:noFill/>
            <a:miter lim="800000"/>
            <a:headEnd/>
            <a:tailEnd/>
          </a:ln>
        </p:spPr>
        <p:txBody>
          <a:bodyPr>
            <a:spAutoFit/>
          </a:bodyPr>
          <a:lstStyle/>
          <a:p>
            <a:r>
              <a:rPr lang="en-US" sz="3200" b="1">
                <a:solidFill>
                  <a:srgbClr val="E61C21"/>
                </a:solidFill>
                <a:latin typeface="UTM Avo"/>
              </a:rPr>
              <a:t>Cà phê</a:t>
            </a:r>
          </a:p>
        </p:txBody>
      </p:sp>
      <p:pic>
        <p:nvPicPr>
          <p:cNvPr id="4" name="Picture 3"/>
          <p:cNvPicPr>
            <a:picLocks noChangeAspect="1"/>
          </p:cNvPicPr>
          <p:nvPr/>
        </p:nvPicPr>
        <p:blipFill>
          <a:blip r:embed="rId3"/>
          <a:srcRect/>
          <a:stretch>
            <a:fillRect/>
          </a:stretch>
        </p:blipFill>
        <p:spPr bwMode="auto">
          <a:xfrm>
            <a:off x="6076950" y="3057525"/>
            <a:ext cx="6115050" cy="4081463"/>
          </a:xfrm>
          <a:prstGeom prst="rect">
            <a:avLst/>
          </a:prstGeom>
          <a:noFill/>
          <a:ln w="9525">
            <a:noFill/>
            <a:miter lim="800000"/>
            <a:headEnd/>
            <a:tailEnd/>
          </a:ln>
        </p:spPr>
      </p:pic>
      <p:sp>
        <p:nvSpPr>
          <p:cNvPr id="6" name="TextBox 5"/>
          <p:cNvSpPr txBox="1"/>
          <p:nvPr/>
        </p:nvSpPr>
        <p:spPr>
          <a:xfrm>
            <a:off x="8877300" y="2533650"/>
            <a:ext cx="1866900" cy="585788"/>
          </a:xfrm>
          <a:prstGeom prst="rect">
            <a:avLst/>
          </a:prstGeom>
          <a:noFill/>
        </p:spPr>
        <p:txBody>
          <a:bodyPr>
            <a:spAutoFit/>
          </a:bodyPr>
          <a:lstStyle/>
          <a:p>
            <a:pPr fontAlgn="auto">
              <a:spcBef>
                <a:spcPts val="0"/>
              </a:spcBef>
              <a:spcAft>
                <a:spcPts val="0"/>
              </a:spcAft>
              <a:defRPr/>
            </a:pPr>
            <a:r>
              <a:rPr lang="en-US" sz="3200" b="1">
                <a:solidFill>
                  <a:schemeClr val="accent6">
                    <a:lumMod val="75000"/>
                  </a:schemeClr>
                </a:solidFill>
                <a:latin typeface="+mn-lt"/>
                <a:cs typeface="+mn-cs"/>
              </a:rPr>
              <a:t>Cao su</a:t>
            </a:r>
            <a:endParaRPr lang="en-US" sz="3200" b="1">
              <a:solidFill>
                <a:schemeClr val="accent6">
                  <a:lumMod val="75000"/>
                </a:schemeClr>
              </a:solidFill>
              <a:latin typeface="+mn-lt"/>
              <a:cs typeface="+mn-cs"/>
            </a:endParaRPr>
          </a:p>
        </p:txBody>
      </p:sp>
    </p:spTree>
  </p:cSld>
  <p:clrMapOvr>
    <a:masterClrMapping/>
  </p:clrMapOvr>
  <p:transition spd="slow" advTm="1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ox(in)">
                                      <p:cBhvr>
                                        <p:cTn id="41" dur="2000"/>
                                        <p:tgtEl>
                                          <p:spTgt spid="4"/>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ox(in)">
                                      <p:cBhvr>
                                        <p:cTn id="4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endParaRPr lang="en-US" smtClean="0">
              <a:latin typeface="Source Han Sans CN Medium"/>
              <a:ea typeface="Source Han Sans CN Medium"/>
            </a:endParaRPr>
          </a:p>
        </p:txBody>
      </p:sp>
      <p:sp>
        <p:nvSpPr>
          <p:cNvPr id="123906" name="Content Placeholder 2"/>
          <p:cNvSpPr>
            <a:spLocks noGrp="1"/>
          </p:cNvSpPr>
          <p:nvPr>
            <p:ph idx="1"/>
          </p:nvPr>
        </p:nvSpPr>
        <p:spPr/>
        <p:txBody>
          <a:bodyPr/>
          <a:lstStyle/>
          <a:p>
            <a:endParaRPr lang="en-US" smtClean="0">
              <a:latin typeface="Source Han Sans CN Medium"/>
              <a:ea typeface="Source Han Sans CN Medium"/>
            </a:endParaRPr>
          </a:p>
        </p:txBody>
      </p:sp>
      <p:pic>
        <p:nvPicPr>
          <p:cNvPr id="123907" name="Picture 3" descr="C:\Users\HP\Desktop\30009097.jpg"/>
          <p:cNvPicPr>
            <a:picLocks noChangeAspect="1" noChangeArrowheads="1"/>
          </p:cNvPicPr>
          <p:nvPr/>
        </p:nvPicPr>
        <p:blipFill>
          <a:blip r:embed="rId2"/>
          <a:srcRect b="11218"/>
          <a:stretch>
            <a:fillRect/>
          </a:stretch>
        </p:blipFill>
        <p:spPr bwMode="auto">
          <a:xfrm>
            <a:off x="0" y="-1597025"/>
            <a:ext cx="12401550" cy="8588375"/>
          </a:xfrm>
          <a:prstGeom prst="rect">
            <a:avLst/>
          </a:prstGeom>
          <a:noFill/>
          <a:ln w="9525">
            <a:noFill/>
            <a:miter lim="800000"/>
            <a:headEnd/>
            <a:tailEnd/>
          </a:ln>
        </p:spPr>
      </p:pic>
      <p:pic>
        <p:nvPicPr>
          <p:cNvPr id="7" name="图片 2"/>
          <p:cNvPicPr>
            <a:picLocks noChangeAspect="1"/>
          </p:cNvPicPr>
          <p:nvPr/>
        </p:nvPicPr>
        <p:blipFill>
          <a:blip r:embed="rId3"/>
          <a:srcRect/>
          <a:stretch>
            <a:fillRect/>
          </a:stretch>
        </p:blipFill>
        <p:spPr bwMode="auto">
          <a:xfrm>
            <a:off x="-1354138" y="3028950"/>
            <a:ext cx="7754938" cy="3962400"/>
          </a:xfrm>
          <a:prstGeom prst="rect">
            <a:avLst/>
          </a:prstGeom>
          <a:noFill/>
          <a:ln w="9525">
            <a:noFill/>
            <a:miter lim="800000"/>
            <a:headEnd/>
            <a:tailEnd/>
          </a:ln>
        </p:spPr>
      </p:pic>
      <p:pic>
        <p:nvPicPr>
          <p:cNvPr id="2052" name="Picture 4" descr="C:\Users\HP\Desktop\38376747.jpg"/>
          <p:cNvPicPr>
            <a:picLocks noChangeAspect="1" noChangeArrowheads="1"/>
          </p:cNvPicPr>
          <p:nvPr/>
        </p:nvPicPr>
        <p:blipFill>
          <a:blip r:embed="rId4"/>
          <a:srcRect/>
          <a:stretch>
            <a:fillRect/>
          </a:stretch>
        </p:blipFill>
        <p:spPr bwMode="auto">
          <a:xfrm>
            <a:off x="6858000" y="2697163"/>
            <a:ext cx="4286250" cy="4629150"/>
          </a:xfrm>
          <a:prstGeom prst="rect">
            <a:avLst/>
          </a:prstGeom>
          <a:noFill/>
          <a:ln w="9525">
            <a:noFill/>
            <a:miter lim="800000"/>
            <a:headEnd/>
            <a:tailEnd/>
          </a:ln>
        </p:spPr>
      </p:pic>
      <p:sp>
        <p:nvSpPr>
          <p:cNvPr id="4" name="Rounded Rectangular Callout 3"/>
          <p:cNvSpPr/>
          <p:nvPr/>
        </p:nvSpPr>
        <p:spPr>
          <a:xfrm>
            <a:off x="1295400" y="1409700"/>
            <a:ext cx="6172200" cy="2906713"/>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a:solidFill>
                  <a:srgbClr val="000000"/>
                </a:solidFill>
                <a:latin typeface="Tahoma" pitchFamily="34" charset="0"/>
                <a:cs typeface="Tahoma" pitchFamily="34" charset="0"/>
              </a:rPr>
              <a:t>Hiện nay ở rừng đang có một đám cháy rất lớn, hãy cùng anh đi giải cứu các con vật bị mắc kẹt nhé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1"/>
          <p:cNvGrpSpPr>
            <a:grpSpLocks/>
          </p:cNvGrpSpPr>
          <p:nvPr/>
        </p:nvGrpSpPr>
        <p:grpSpPr bwMode="auto">
          <a:xfrm>
            <a:off x="762000" y="474663"/>
            <a:ext cx="9086850" cy="5838825"/>
            <a:chOff x="761804" y="478708"/>
            <a:chExt cx="9087046" cy="5838825"/>
          </a:xfrm>
        </p:grpSpPr>
        <p:pic>
          <p:nvPicPr>
            <p:cNvPr id="167939" name="Picture 2" descr="Phát triển bền vững cây hồ tiêu ở Tây Nguyên"/>
            <p:cNvPicPr>
              <a:picLocks noChangeAspect="1" noChangeArrowheads="1"/>
            </p:cNvPicPr>
            <p:nvPr/>
          </p:nvPicPr>
          <p:blipFill>
            <a:blip r:embed="rId2"/>
            <a:srcRect/>
            <a:stretch>
              <a:fillRect/>
            </a:stretch>
          </p:blipFill>
          <p:spPr bwMode="auto">
            <a:xfrm>
              <a:off x="2228850" y="478708"/>
              <a:ext cx="7620000" cy="5086350"/>
            </a:xfrm>
            <a:prstGeom prst="rect">
              <a:avLst/>
            </a:prstGeom>
            <a:noFill/>
            <a:ln w="9525">
              <a:noFill/>
              <a:miter lim="800000"/>
              <a:headEnd/>
              <a:tailEnd/>
            </a:ln>
          </p:spPr>
        </p:pic>
        <p:pic>
          <p:nvPicPr>
            <p:cNvPr id="2052" name="Picture 4" descr="Giá tiêu hôm nay 15/11: Đầu cơ thắng lớn, nông dân lo ngại trước vụ tiêu  mới - Báo Kinh tế đô thị"/>
            <p:cNvPicPr>
              <a:picLocks noChangeAspect="1" noChangeArrowheads="1"/>
            </p:cNvPicPr>
            <p:nvPr/>
          </p:nvPicPr>
          <p:blipFill>
            <a:blip r:embed="rId3">
              <a:extLst>
                <a:ext uri="{28A0092B-C50C-407E-A947-70E740481C1C}"/>
              </a:extLst>
            </a:blip>
            <a:srcRect/>
            <a:stretch>
              <a:fillRect/>
            </a:stretch>
          </p:blipFill>
          <p:spPr bwMode="auto">
            <a:xfrm>
              <a:off x="761804" y="3021883"/>
              <a:ext cx="4933838" cy="3295650"/>
            </a:xfrm>
            <a:prstGeom prst="ellipse">
              <a:avLst/>
            </a:prstGeom>
            <a:ln>
              <a:noFill/>
            </a:ln>
            <a:effectLst>
              <a:softEdge rad="112500"/>
            </a:effectLst>
            <a:extLst>
              <a:ext uri="{909E8E84-426E-40DD-AFC4-6F175D3DCCD1}"/>
            </a:extLst>
          </p:spPr>
        </p:pic>
      </p:grpSp>
      <p:sp>
        <p:nvSpPr>
          <p:cNvPr id="167938" name="TextBox 4"/>
          <p:cNvSpPr txBox="1">
            <a:spLocks noChangeArrowheads="1"/>
          </p:cNvSpPr>
          <p:nvPr/>
        </p:nvSpPr>
        <p:spPr bwMode="auto">
          <a:xfrm>
            <a:off x="5695950" y="5675313"/>
            <a:ext cx="1866900" cy="584200"/>
          </a:xfrm>
          <a:prstGeom prst="rect">
            <a:avLst/>
          </a:prstGeom>
          <a:noFill/>
          <a:ln w="9525">
            <a:noFill/>
            <a:miter lim="800000"/>
            <a:headEnd/>
            <a:tailEnd/>
          </a:ln>
        </p:spPr>
        <p:txBody>
          <a:bodyPr>
            <a:spAutoFit/>
          </a:bodyPr>
          <a:lstStyle/>
          <a:p>
            <a:r>
              <a:rPr lang="en-US" sz="3200" b="1">
                <a:solidFill>
                  <a:srgbClr val="00B050"/>
                </a:solidFill>
                <a:latin typeface="UTM Avo"/>
              </a:rPr>
              <a:t>Hồ tiêu</a:t>
            </a:r>
          </a:p>
        </p:txBody>
      </p:sp>
    </p:spTree>
  </p:cSld>
  <p:clrMapOvr>
    <a:masterClrMapping/>
  </p:clrMapOvr>
  <p:transition spd="slow" advTm="1000">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961" name="Group 1"/>
          <p:cNvGrpSpPr>
            <a:grpSpLocks/>
          </p:cNvGrpSpPr>
          <p:nvPr/>
        </p:nvGrpSpPr>
        <p:grpSpPr bwMode="auto">
          <a:xfrm>
            <a:off x="1350963" y="442913"/>
            <a:ext cx="10380662" cy="6415087"/>
            <a:chOff x="938567" y="442452"/>
            <a:chExt cx="10380308" cy="6415548"/>
          </a:xfrm>
        </p:grpSpPr>
        <p:pic>
          <p:nvPicPr>
            <p:cNvPr id="168963" name="Picture 2" descr="Giới thiệu chung về cây điều"/>
            <p:cNvPicPr>
              <a:picLocks noChangeAspect="1" noChangeArrowheads="1"/>
            </p:cNvPicPr>
            <p:nvPr/>
          </p:nvPicPr>
          <p:blipFill>
            <a:blip r:embed="rId2"/>
            <a:srcRect/>
            <a:stretch>
              <a:fillRect/>
            </a:stretch>
          </p:blipFill>
          <p:spPr bwMode="auto">
            <a:xfrm>
              <a:off x="938567" y="442452"/>
              <a:ext cx="8909855" cy="5014451"/>
            </a:xfrm>
            <a:prstGeom prst="rect">
              <a:avLst/>
            </a:prstGeom>
            <a:noFill/>
            <a:ln w="9525">
              <a:noFill/>
              <a:miter lim="800000"/>
              <a:headEnd/>
              <a:tailEnd/>
            </a:ln>
          </p:spPr>
        </p:pic>
        <p:pic>
          <p:nvPicPr>
            <p:cNvPr id="3076" name="Picture 4" descr="Giá tăng cao, cây điều ở Tây Nguyên được phục hồi mở rộng diện tích"/>
            <p:cNvPicPr>
              <a:picLocks noChangeAspect="1" noChangeArrowheads="1"/>
            </p:cNvPicPr>
            <p:nvPr/>
          </p:nvPicPr>
          <p:blipFill>
            <a:blip r:embed="rId3">
              <a:extLst>
                <a:ext uri="{28A0092B-C50C-407E-A947-70E740481C1C}"/>
              </a:extLst>
            </a:blip>
            <a:srcRect/>
            <a:stretch>
              <a:fillRect/>
            </a:stretch>
          </p:blipFill>
          <p:spPr bwMode="auto">
            <a:xfrm>
              <a:off x="6556375" y="3286125"/>
              <a:ext cx="4762500" cy="3571875"/>
            </a:xfrm>
            <a:prstGeom prst="ellipse">
              <a:avLst/>
            </a:prstGeom>
            <a:ln>
              <a:noFill/>
            </a:ln>
            <a:effectLst>
              <a:softEdge rad="112500"/>
            </a:effectLst>
            <a:extLst>
              <a:ext uri="{909E8E84-426E-40DD-AFC4-6F175D3DCCD1}"/>
            </a:extLst>
          </p:spPr>
        </p:pic>
      </p:grpSp>
      <p:sp>
        <p:nvSpPr>
          <p:cNvPr id="4" name="TextBox 3"/>
          <p:cNvSpPr txBox="1"/>
          <p:nvPr/>
        </p:nvSpPr>
        <p:spPr>
          <a:xfrm>
            <a:off x="4005263" y="5634038"/>
            <a:ext cx="1866900" cy="584200"/>
          </a:xfrm>
          <a:prstGeom prst="rect">
            <a:avLst/>
          </a:prstGeom>
          <a:noFill/>
        </p:spPr>
        <p:txBody>
          <a:bodyPr>
            <a:spAutoFit/>
          </a:bodyPr>
          <a:lstStyle/>
          <a:p>
            <a:pPr fontAlgn="auto">
              <a:spcBef>
                <a:spcPts val="0"/>
              </a:spcBef>
              <a:spcAft>
                <a:spcPts val="0"/>
              </a:spcAft>
              <a:defRPr/>
            </a:pPr>
            <a:r>
              <a:rPr lang="en-US" sz="3200" b="1">
                <a:solidFill>
                  <a:schemeClr val="accent4">
                    <a:lumMod val="75000"/>
                  </a:schemeClr>
                </a:solidFill>
                <a:latin typeface="+mn-lt"/>
                <a:cs typeface="+mn-cs"/>
              </a:rPr>
              <a:t>Điều</a:t>
            </a:r>
            <a:endParaRPr lang="en-US" sz="3200" b="1">
              <a:solidFill>
                <a:schemeClr val="accent4">
                  <a:lumMod val="75000"/>
                </a:schemeClr>
              </a:solidFill>
              <a:latin typeface="+mn-lt"/>
              <a:cs typeface="+mn-cs"/>
            </a:endParaRPr>
          </a:p>
        </p:txBody>
      </p:sp>
    </p:spTree>
  </p:cSld>
  <p:clrMapOvr>
    <a:masterClrMapping/>
  </p:clrMapOvr>
  <p:transition spd="slow" advTm="1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985" name="Group 1"/>
          <p:cNvGrpSpPr>
            <a:grpSpLocks/>
          </p:cNvGrpSpPr>
          <p:nvPr/>
        </p:nvGrpSpPr>
        <p:grpSpPr bwMode="auto">
          <a:xfrm>
            <a:off x="2514600" y="546100"/>
            <a:ext cx="9485313" cy="6186488"/>
            <a:chOff x="2515317" y="545690"/>
            <a:chExt cx="9483827" cy="6187628"/>
          </a:xfrm>
        </p:grpSpPr>
        <p:pic>
          <p:nvPicPr>
            <p:cNvPr id="169987" name="Picture 2" descr="Gia Lai được mùa chanh dây, nông dân lãi hàng trăm triệu | Viện Khoa học  Nông nghiệp Việt Nam"/>
            <p:cNvPicPr>
              <a:picLocks noChangeAspect="1" noChangeArrowheads="1"/>
            </p:cNvPicPr>
            <p:nvPr/>
          </p:nvPicPr>
          <p:blipFill>
            <a:blip r:embed="rId2"/>
            <a:srcRect/>
            <a:stretch>
              <a:fillRect/>
            </a:stretch>
          </p:blipFill>
          <p:spPr bwMode="auto">
            <a:xfrm>
              <a:off x="2515317" y="545690"/>
              <a:ext cx="7143750" cy="4762500"/>
            </a:xfrm>
            <a:prstGeom prst="rect">
              <a:avLst/>
            </a:prstGeom>
            <a:noFill/>
            <a:ln w="9525">
              <a:noFill/>
              <a:miter lim="800000"/>
              <a:headEnd/>
              <a:tailEnd/>
            </a:ln>
          </p:spPr>
        </p:pic>
        <p:pic>
          <p:nvPicPr>
            <p:cNvPr id="4100" name="Picture 4" descr="101 thứ cần biết về chanh dây khiến bạn bất ngờ - Nguồn gốc và lợi ích"/>
            <p:cNvPicPr>
              <a:picLocks noChangeAspect="1" noChangeArrowheads="1"/>
            </p:cNvPicPr>
            <p:nvPr/>
          </p:nvPicPr>
          <p:blipFill>
            <a:blip r:embed="rId3">
              <a:extLst>
                <a:ext uri="{28A0092B-C50C-407E-A947-70E740481C1C}"/>
              </a:extLst>
            </a:blip>
            <a:srcRect/>
            <a:stretch>
              <a:fillRect/>
            </a:stretch>
          </p:blipFill>
          <p:spPr bwMode="auto">
            <a:xfrm>
              <a:off x="6920169" y="2926940"/>
              <a:ext cx="5078975" cy="3806378"/>
            </a:xfrm>
            <a:prstGeom prst="ellipse">
              <a:avLst/>
            </a:prstGeom>
            <a:ln>
              <a:noFill/>
            </a:ln>
            <a:effectLst>
              <a:softEdge rad="112500"/>
            </a:effectLst>
            <a:extLst>
              <a:ext uri="{909E8E84-426E-40DD-AFC4-6F175D3DCCD1}"/>
            </a:extLst>
          </p:spPr>
        </p:pic>
      </p:grpSp>
      <p:sp>
        <p:nvSpPr>
          <p:cNvPr id="169986" name="TextBox 3"/>
          <p:cNvSpPr txBox="1">
            <a:spLocks noChangeArrowheads="1"/>
          </p:cNvSpPr>
          <p:nvPr/>
        </p:nvSpPr>
        <p:spPr bwMode="auto">
          <a:xfrm>
            <a:off x="3568700" y="5634038"/>
            <a:ext cx="2844800" cy="584200"/>
          </a:xfrm>
          <a:prstGeom prst="rect">
            <a:avLst/>
          </a:prstGeom>
          <a:noFill/>
          <a:ln w="9525">
            <a:noFill/>
            <a:miter lim="800000"/>
            <a:headEnd/>
            <a:tailEnd/>
          </a:ln>
        </p:spPr>
        <p:txBody>
          <a:bodyPr>
            <a:spAutoFit/>
          </a:bodyPr>
          <a:lstStyle/>
          <a:p>
            <a:r>
              <a:rPr lang="en-US" sz="3200" b="1">
                <a:solidFill>
                  <a:srgbClr val="B5315D"/>
                </a:solidFill>
                <a:latin typeface="UTM Avo"/>
              </a:rPr>
              <a:t>Chanh leo</a:t>
            </a:r>
          </a:p>
        </p:txBody>
      </p:sp>
    </p:spTree>
  </p:cSld>
  <p:clrMapOvr>
    <a:masterClrMapping/>
  </p:clrMapOvr>
  <p:transition spd="slow" advTm="1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bwMode="auto">
          <a:xfrm>
            <a:off x="977900" y="2508250"/>
            <a:ext cx="10236200" cy="1841500"/>
          </a:xfrm>
          <a:prstGeom prst="rect">
            <a:avLst/>
          </a:prstGeom>
          <a:noFill/>
          <a:ln w="9525">
            <a:noFill/>
            <a:miter lim="800000"/>
            <a:headEnd/>
            <a:tailEnd/>
          </a:ln>
        </p:spPr>
      </p:pic>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endParaRPr lang="en-US" smtClean="0">
              <a:latin typeface="Source Han Sans CN Medium"/>
              <a:ea typeface="Source Han Sans CN Medium"/>
            </a:endParaRPr>
          </a:p>
        </p:txBody>
      </p:sp>
      <p:sp>
        <p:nvSpPr>
          <p:cNvPr id="124930" name="TextBox 4"/>
          <p:cNvSpPr txBox="1">
            <a:spLocks noChangeArrowheads="1"/>
          </p:cNvSpPr>
          <p:nvPr/>
        </p:nvSpPr>
        <p:spPr bwMode="auto">
          <a:xfrm>
            <a:off x="293688" y="250825"/>
            <a:ext cx="685800" cy="368300"/>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4931" name="TextBox 6"/>
          <p:cNvSpPr txBox="1">
            <a:spLocks noChangeArrowheads="1"/>
          </p:cNvSpPr>
          <p:nvPr/>
        </p:nvSpPr>
        <p:spPr bwMode="auto">
          <a:xfrm>
            <a:off x="11507788" y="6488113"/>
            <a:ext cx="684212" cy="369887"/>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4932" name="TextBox 7"/>
          <p:cNvSpPr txBox="1">
            <a:spLocks noChangeArrowheads="1"/>
          </p:cNvSpPr>
          <p:nvPr/>
        </p:nvSpPr>
        <p:spPr bwMode="auto">
          <a:xfrm>
            <a:off x="11507788" y="434975"/>
            <a:ext cx="684212" cy="369888"/>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4933" name="TextBox 10"/>
          <p:cNvSpPr txBox="1">
            <a:spLocks noChangeArrowheads="1"/>
          </p:cNvSpPr>
          <p:nvPr/>
        </p:nvSpPr>
        <p:spPr bwMode="auto">
          <a:xfrm>
            <a:off x="7086600" y="250825"/>
            <a:ext cx="506413" cy="368300"/>
          </a:xfrm>
          <a:prstGeom prst="rect">
            <a:avLst/>
          </a:prstGeom>
          <a:noFill/>
          <a:ln w="9525">
            <a:noFill/>
            <a:miter lim="800000"/>
            <a:headEnd/>
            <a:tailEnd/>
          </a:ln>
        </p:spPr>
        <p:txBody>
          <a:bodyPr wrap="none">
            <a:spAutoFit/>
          </a:bodyPr>
          <a:lstStyle/>
          <a:p>
            <a:r>
              <a:rPr lang="en-US">
                <a:solidFill>
                  <a:srgbClr val="000000"/>
                </a:solidFill>
                <a:latin typeface="#9Slide06 DeathRattle BB"/>
              </a:rPr>
              <a:t>HẢO</a:t>
            </a:r>
          </a:p>
        </p:txBody>
      </p:sp>
      <p:sp>
        <p:nvSpPr>
          <p:cNvPr id="124934" name="TextBox 15"/>
          <p:cNvSpPr txBox="1">
            <a:spLocks noChangeArrowheads="1"/>
          </p:cNvSpPr>
          <p:nvPr/>
        </p:nvSpPr>
        <p:spPr bwMode="auto">
          <a:xfrm>
            <a:off x="122238" y="4776788"/>
            <a:ext cx="506412" cy="369887"/>
          </a:xfrm>
          <a:prstGeom prst="rect">
            <a:avLst/>
          </a:prstGeom>
          <a:noFill/>
          <a:ln w="9525">
            <a:noFill/>
            <a:miter lim="800000"/>
            <a:headEnd/>
            <a:tailEnd/>
          </a:ln>
        </p:spPr>
        <p:txBody>
          <a:bodyPr wrap="none">
            <a:spAutoFit/>
          </a:bodyPr>
          <a:lstStyle/>
          <a:p>
            <a:r>
              <a:rPr lang="en-US">
                <a:solidFill>
                  <a:srgbClr val="000000"/>
                </a:solidFill>
                <a:latin typeface="#9Slide06 DeathRattle BB"/>
              </a:rPr>
              <a:t>HẢO</a:t>
            </a:r>
          </a:p>
        </p:txBody>
      </p:sp>
      <p:pic>
        <p:nvPicPr>
          <p:cNvPr id="124935" name="Picture 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18" name="Content Placeholder 5"/>
          <p:cNvPicPr>
            <a:picLocks noChangeAspect="1"/>
          </p:cNvPicPr>
          <p:nvPr/>
        </p:nvPicPr>
        <p:blipFill>
          <a:blip r:embed="rId3"/>
          <a:srcRect/>
          <a:stretch>
            <a:fillRect/>
          </a:stretch>
        </p:blipFill>
        <p:spPr bwMode="auto">
          <a:xfrm>
            <a:off x="7369175" y="4251325"/>
            <a:ext cx="3990975" cy="2809875"/>
          </a:xfrm>
          <a:prstGeom prst="rect">
            <a:avLst/>
          </a:prstGeom>
          <a:noFill/>
          <a:ln w="9525">
            <a:noFill/>
            <a:miter lim="800000"/>
            <a:headEnd/>
            <a:tailEnd/>
          </a:ln>
        </p:spPr>
      </p:pic>
      <p:pic>
        <p:nvPicPr>
          <p:cNvPr id="124937" name="Picture 7" descr="C:\Users\HP\Desktop\27133535.jpg"/>
          <p:cNvPicPr>
            <a:picLocks noChangeAspect="1" noChangeArrowheads="1"/>
          </p:cNvPicPr>
          <p:nvPr/>
        </p:nvPicPr>
        <p:blipFill>
          <a:blip r:embed="rId4"/>
          <a:srcRect l="10777" t="22182" r="51523" b="62817"/>
          <a:stretch>
            <a:fillRect/>
          </a:stretch>
        </p:blipFill>
        <p:spPr bwMode="auto">
          <a:xfrm>
            <a:off x="8939213" y="2586038"/>
            <a:ext cx="3314700" cy="1028700"/>
          </a:xfrm>
          <a:prstGeom prst="rect">
            <a:avLst/>
          </a:prstGeom>
          <a:noFill/>
          <a:ln w="9525">
            <a:noFill/>
            <a:miter lim="800000"/>
            <a:headEnd/>
            <a:tailEnd/>
          </a:ln>
        </p:spPr>
      </p:pic>
      <p:pic>
        <p:nvPicPr>
          <p:cNvPr id="124938" name="Picture 7" descr="C:\Users\HP\Desktop\27133535.jpg"/>
          <p:cNvPicPr>
            <a:picLocks noChangeAspect="1" noChangeArrowheads="1"/>
          </p:cNvPicPr>
          <p:nvPr/>
        </p:nvPicPr>
        <p:blipFill>
          <a:blip r:embed="rId5"/>
          <a:srcRect l="5516" t="54443" r="54834" b="32323"/>
          <a:stretch>
            <a:fillRect/>
          </a:stretch>
        </p:blipFill>
        <p:spPr bwMode="auto">
          <a:xfrm>
            <a:off x="9779000" y="3100388"/>
            <a:ext cx="3486150" cy="908050"/>
          </a:xfrm>
          <a:prstGeom prst="rect">
            <a:avLst/>
          </a:prstGeom>
          <a:noFill/>
          <a:ln w="9525">
            <a:noFill/>
            <a:miter lim="800000"/>
            <a:headEnd/>
            <a:tailEnd/>
          </a:ln>
        </p:spPr>
      </p:pic>
      <p:pic>
        <p:nvPicPr>
          <p:cNvPr id="124939" name="Picture 7" descr="C:\Users\HP\Desktop\27133535.jpg"/>
          <p:cNvPicPr>
            <a:picLocks noChangeAspect="1" noChangeArrowheads="1"/>
          </p:cNvPicPr>
          <p:nvPr/>
        </p:nvPicPr>
        <p:blipFill>
          <a:blip r:embed="rId6"/>
          <a:srcRect l="52373" t="35323" b="44678"/>
          <a:stretch>
            <a:fillRect/>
          </a:stretch>
        </p:blipFill>
        <p:spPr bwMode="auto">
          <a:xfrm>
            <a:off x="11222038" y="2320925"/>
            <a:ext cx="1031875" cy="1371600"/>
          </a:xfrm>
          <a:prstGeom prst="rect">
            <a:avLst/>
          </a:prstGeom>
          <a:noFill/>
          <a:ln w="9525">
            <a:noFill/>
            <a:miter lim="800000"/>
            <a:headEnd/>
            <a:tailEnd/>
          </a:ln>
        </p:spPr>
      </p:pic>
      <p:pic>
        <p:nvPicPr>
          <p:cNvPr id="124940" name="Picture 7" descr="C:\Users\HP\Desktop\27133535.jpg"/>
          <p:cNvPicPr>
            <a:picLocks noChangeAspect="1" noChangeArrowheads="1"/>
          </p:cNvPicPr>
          <p:nvPr/>
        </p:nvPicPr>
        <p:blipFill>
          <a:blip r:embed="rId7"/>
          <a:srcRect t="40100" r="50000" b="46559"/>
          <a:stretch>
            <a:fillRect/>
          </a:stretch>
        </p:blipFill>
        <p:spPr bwMode="auto">
          <a:xfrm>
            <a:off x="8307388" y="2914650"/>
            <a:ext cx="4395787" cy="914400"/>
          </a:xfrm>
          <a:prstGeom prst="rect">
            <a:avLst/>
          </a:prstGeom>
          <a:noFill/>
          <a:ln w="9525">
            <a:noFill/>
            <a:miter lim="800000"/>
            <a:headEnd/>
            <a:tailEnd/>
          </a:ln>
        </p:spPr>
      </p:pic>
      <p:pic>
        <p:nvPicPr>
          <p:cNvPr id="124941" name="Picture 7" descr="C:\Users\HP\Desktop\27133535.jpg"/>
          <p:cNvPicPr>
            <a:picLocks noChangeAspect="1" noChangeArrowheads="1"/>
          </p:cNvPicPr>
          <p:nvPr/>
        </p:nvPicPr>
        <p:blipFill>
          <a:blip r:embed="rId5"/>
          <a:srcRect t="54677" r="55067" b="33005"/>
          <a:stretch>
            <a:fillRect/>
          </a:stretch>
        </p:blipFill>
        <p:spPr bwMode="auto">
          <a:xfrm>
            <a:off x="7804150" y="3132138"/>
            <a:ext cx="3949700" cy="844550"/>
          </a:xfrm>
          <a:prstGeom prst="rect">
            <a:avLst/>
          </a:prstGeom>
          <a:noFill/>
          <a:ln w="9525">
            <a:noFill/>
            <a:miter lim="800000"/>
            <a:headEnd/>
            <a:tailEnd/>
          </a:ln>
        </p:spPr>
      </p:pic>
      <p:pic>
        <p:nvPicPr>
          <p:cNvPr id="124942" name="Picture 7" descr="C:\Users\HP\Desktop\27133535.jpg"/>
          <p:cNvPicPr>
            <a:picLocks noChangeAspect="1" noChangeArrowheads="1"/>
          </p:cNvPicPr>
          <p:nvPr/>
        </p:nvPicPr>
        <p:blipFill>
          <a:blip r:embed="rId5"/>
          <a:srcRect l="5516" t="54443" r="54834" b="32323"/>
          <a:stretch>
            <a:fillRect/>
          </a:stretch>
        </p:blipFill>
        <p:spPr bwMode="auto">
          <a:xfrm>
            <a:off x="6564313" y="2646363"/>
            <a:ext cx="3486150" cy="908050"/>
          </a:xfrm>
          <a:prstGeom prst="rect">
            <a:avLst/>
          </a:prstGeom>
          <a:noFill/>
          <a:ln w="9525">
            <a:noFill/>
            <a:miter lim="800000"/>
            <a:headEnd/>
            <a:tailEnd/>
          </a:ln>
        </p:spPr>
      </p:pic>
      <p:pic>
        <p:nvPicPr>
          <p:cNvPr id="28" name="Picture 7" descr="C:\Users\HP\Desktop\27133535.jpg"/>
          <p:cNvPicPr>
            <a:picLocks noChangeAspect="1" noChangeArrowheads="1"/>
          </p:cNvPicPr>
          <p:nvPr/>
        </p:nvPicPr>
        <p:blipFill>
          <a:blip r:embed="rId5"/>
          <a:srcRect l="5516" t="54443" r="54834" b="32323"/>
          <a:stretch>
            <a:fillRect/>
          </a:stretch>
        </p:blipFill>
        <p:spPr bwMode="auto">
          <a:xfrm>
            <a:off x="9994900" y="-2209800"/>
            <a:ext cx="3486150" cy="7567613"/>
          </a:xfrm>
          <a:prstGeom prst="rect">
            <a:avLst/>
          </a:prstGeom>
          <a:noFill/>
          <a:ln w="9525">
            <a:noFill/>
            <a:miter lim="800000"/>
            <a:headEnd/>
            <a:tailEnd/>
          </a:ln>
        </p:spPr>
      </p:pic>
      <p:pic>
        <p:nvPicPr>
          <p:cNvPr id="124944" name="Picture 7" descr="C:\Users\HP\Desktop\27133535.jpg"/>
          <p:cNvPicPr>
            <a:picLocks noChangeAspect="1" noChangeArrowheads="1"/>
          </p:cNvPicPr>
          <p:nvPr/>
        </p:nvPicPr>
        <p:blipFill>
          <a:blip r:embed="rId5"/>
          <a:srcRect l="5516" t="54443" r="54834" b="32323"/>
          <a:stretch>
            <a:fillRect/>
          </a:stretch>
        </p:blipFill>
        <p:spPr bwMode="auto">
          <a:xfrm>
            <a:off x="5878513" y="2613025"/>
            <a:ext cx="3486150" cy="906463"/>
          </a:xfrm>
          <a:prstGeom prst="rect">
            <a:avLst/>
          </a:prstGeom>
          <a:noFill/>
          <a:ln w="9525">
            <a:noFill/>
            <a:miter lim="800000"/>
            <a:headEnd/>
            <a:tailEnd/>
          </a:ln>
        </p:spPr>
      </p:pic>
      <p:pic>
        <p:nvPicPr>
          <p:cNvPr id="124945" name="Picture 7" descr="C:\Users\HP\Desktop\27133535.jpg"/>
          <p:cNvPicPr>
            <a:picLocks noChangeAspect="1" noChangeArrowheads="1"/>
          </p:cNvPicPr>
          <p:nvPr/>
        </p:nvPicPr>
        <p:blipFill>
          <a:blip r:embed="rId5"/>
          <a:srcRect l="5516" t="54443" r="54834" b="32323"/>
          <a:stretch>
            <a:fillRect/>
          </a:stretch>
        </p:blipFill>
        <p:spPr bwMode="auto">
          <a:xfrm>
            <a:off x="7196138" y="3006725"/>
            <a:ext cx="3486150" cy="908050"/>
          </a:xfrm>
          <a:prstGeom prst="rect">
            <a:avLst/>
          </a:prstGeom>
          <a:noFill/>
          <a:ln w="9525">
            <a:noFill/>
            <a:miter lim="800000"/>
            <a:headEnd/>
            <a:tailEnd/>
          </a:ln>
        </p:spPr>
      </p:pic>
      <p:pic>
        <p:nvPicPr>
          <p:cNvPr id="124946" name="Picture 7" descr="C:\Users\HP\Desktop\27133535.jpg"/>
          <p:cNvPicPr>
            <a:picLocks noChangeAspect="1" noChangeArrowheads="1"/>
          </p:cNvPicPr>
          <p:nvPr/>
        </p:nvPicPr>
        <p:blipFill>
          <a:blip r:embed="rId5"/>
          <a:srcRect l="5516" t="54443" r="54834" b="32323"/>
          <a:stretch>
            <a:fillRect/>
          </a:stretch>
        </p:blipFill>
        <p:spPr bwMode="auto">
          <a:xfrm>
            <a:off x="5883275" y="2646363"/>
            <a:ext cx="3486150" cy="908050"/>
          </a:xfrm>
          <a:prstGeom prst="rect">
            <a:avLst/>
          </a:prstGeom>
          <a:noFill/>
          <a:ln w="9525">
            <a:noFill/>
            <a:miter lim="800000"/>
            <a:headEnd/>
            <a:tailEnd/>
          </a:ln>
        </p:spPr>
      </p:pic>
      <p:pic>
        <p:nvPicPr>
          <p:cNvPr id="32" name="Picture 7" descr="C:\Users\HP\Desktop\27133535.jpg"/>
          <p:cNvPicPr>
            <a:picLocks noChangeAspect="1" noChangeArrowheads="1"/>
          </p:cNvPicPr>
          <p:nvPr/>
        </p:nvPicPr>
        <p:blipFill>
          <a:blip r:embed="rId5"/>
          <a:srcRect l="5516" t="54443" r="54834" b="32323"/>
          <a:stretch>
            <a:fillRect/>
          </a:stretch>
        </p:blipFill>
        <p:spPr bwMode="auto">
          <a:xfrm>
            <a:off x="8362950" y="619125"/>
            <a:ext cx="3486150" cy="3392488"/>
          </a:xfrm>
          <a:prstGeom prst="rect">
            <a:avLst/>
          </a:prstGeom>
          <a:noFill/>
          <a:ln w="9525">
            <a:noFill/>
            <a:miter lim="800000"/>
            <a:headEnd/>
            <a:tailEnd/>
          </a:ln>
        </p:spPr>
      </p:pic>
      <p:pic>
        <p:nvPicPr>
          <p:cNvPr id="124948" name="Picture 7" descr="C:\Users\HP\Desktop\27133535.jpg"/>
          <p:cNvPicPr>
            <a:picLocks noChangeAspect="1" noChangeArrowheads="1"/>
          </p:cNvPicPr>
          <p:nvPr/>
        </p:nvPicPr>
        <p:blipFill>
          <a:blip r:embed="rId5"/>
          <a:srcRect l="5516" t="54443" r="54834" b="32323"/>
          <a:stretch>
            <a:fillRect/>
          </a:stretch>
        </p:blipFill>
        <p:spPr bwMode="auto">
          <a:xfrm>
            <a:off x="5453063" y="2054225"/>
            <a:ext cx="3486150" cy="1643063"/>
          </a:xfrm>
          <a:prstGeom prst="rect">
            <a:avLst/>
          </a:prstGeom>
          <a:noFill/>
          <a:ln w="9525">
            <a:noFill/>
            <a:miter lim="800000"/>
            <a:headEnd/>
            <a:tailEnd/>
          </a:ln>
        </p:spPr>
      </p:pic>
      <p:pic>
        <p:nvPicPr>
          <p:cNvPr id="124949" name="Picture 7" descr="C:\Users\HP\Desktop\27133535.jpg"/>
          <p:cNvPicPr>
            <a:picLocks noChangeAspect="1" noChangeArrowheads="1"/>
          </p:cNvPicPr>
          <p:nvPr/>
        </p:nvPicPr>
        <p:blipFill>
          <a:blip r:embed="rId5"/>
          <a:srcRect l="5516" t="54443" r="54834" b="32323"/>
          <a:stretch>
            <a:fillRect/>
          </a:stretch>
        </p:blipFill>
        <p:spPr bwMode="auto">
          <a:xfrm>
            <a:off x="9617075" y="3300413"/>
            <a:ext cx="3486150" cy="906462"/>
          </a:xfrm>
          <a:prstGeom prst="rect">
            <a:avLst/>
          </a:prstGeom>
          <a:noFill/>
          <a:ln w="9525">
            <a:noFill/>
            <a:miter lim="800000"/>
            <a:headEnd/>
            <a:tailEnd/>
          </a:ln>
        </p:spPr>
      </p:pic>
      <p:pic>
        <p:nvPicPr>
          <p:cNvPr id="35" name="Picture 7" descr="C:\Users\HP\Desktop\27133535.jpg"/>
          <p:cNvPicPr>
            <a:picLocks noChangeAspect="1" noChangeArrowheads="1"/>
          </p:cNvPicPr>
          <p:nvPr/>
        </p:nvPicPr>
        <p:blipFill>
          <a:blip r:embed="rId5"/>
          <a:srcRect l="5516" t="54443" r="54834" b="32323"/>
          <a:stretch>
            <a:fillRect/>
          </a:stretch>
        </p:blipFill>
        <p:spPr bwMode="auto">
          <a:xfrm>
            <a:off x="7369175" y="-404813"/>
            <a:ext cx="3486150" cy="4918076"/>
          </a:xfrm>
          <a:prstGeom prst="rect">
            <a:avLst/>
          </a:prstGeom>
          <a:noFill/>
          <a:ln w="9525">
            <a:noFill/>
            <a:miter lim="800000"/>
            <a:headEnd/>
            <a:tailEnd/>
          </a:ln>
        </p:spPr>
      </p:pic>
      <p:pic>
        <p:nvPicPr>
          <p:cNvPr id="36" name="Picture 7" descr="C:\Users\HP\Desktop\27133535.jpg"/>
          <p:cNvPicPr>
            <a:picLocks noChangeAspect="1" noChangeArrowheads="1"/>
          </p:cNvPicPr>
          <p:nvPr/>
        </p:nvPicPr>
        <p:blipFill>
          <a:blip r:embed="rId5"/>
          <a:srcRect l="5516" t="54443" r="54834" b="32323"/>
          <a:stretch>
            <a:fillRect/>
          </a:stretch>
        </p:blipFill>
        <p:spPr bwMode="auto">
          <a:xfrm>
            <a:off x="8939213" y="2236788"/>
            <a:ext cx="3486150" cy="906462"/>
          </a:xfrm>
          <a:prstGeom prst="rect">
            <a:avLst/>
          </a:prstGeom>
          <a:noFill/>
          <a:ln w="9525">
            <a:noFill/>
            <a:miter lim="800000"/>
            <a:headEnd/>
            <a:tailEnd/>
          </a:ln>
        </p:spPr>
      </p:pic>
      <p:pic>
        <p:nvPicPr>
          <p:cNvPr id="124952" name="Picture 7" descr="C:\Users\HP\Desktop\27133535.jpg"/>
          <p:cNvPicPr>
            <a:picLocks noChangeAspect="1" noChangeArrowheads="1"/>
          </p:cNvPicPr>
          <p:nvPr/>
        </p:nvPicPr>
        <p:blipFill>
          <a:blip r:embed="rId5"/>
          <a:srcRect l="5516" t="54443" r="54834" b="32323"/>
          <a:stretch>
            <a:fillRect/>
          </a:stretch>
        </p:blipFill>
        <p:spPr bwMode="auto">
          <a:xfrm>
            <a:off x="9779000" y="2320925"/>
            <a:ext cx="3486150" cy="908050"/>
          </a:xfrm>
          <a:prstGeom prst="rect">
            <a:avLst/>
          </a:prstGeom>
          <a:noFill/>
          <a:ln w="9525">
            <a:noFill/>
            <a:miter lim="800000"/>
            <a:headEnd/>
            <a:tailEnd/>
          </a:ln>
        </p:spPr>
      </p:pic>
      <p:sp>
        <p:nvSpPr>
          <p:cNvPr id="12" name="Rectangle 11"/>
          <p:cNvSpPr/>
          <p:nvPr/>
        </p:nvSpPr>
        <p:spPr>
          <a:xfrm>
            <a:off x="1824038" y="211138"/>
            <a:ext cx="9102725" cy="134937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u="sng">
                <a:solidFill>
                  <a:schemeClr val="bg1"/>
                </a:solidFill>
                <a:latin typeface="Tahoma" pitchFamily="34" charset="0"/>
                <a:cs typeface="Tahoma" pitchFamily="34" charset="0"/>
              </a:rPr>
              <a:t>Câu 1: </a:t>
            </a:r>
            <a:r>
              <a:rPr lang="en-US" sz="4000">
                <a:solidFill>
                  <a:schemeClr val="bg1"/>
                </a:solidFill>
                <a:latin typeface="Tahoma" pitchFamily="34" charset="0"/>
                <a:cs typeface="Tahoma" pitchFamily="34" charset="0"/>
              </a:rPr>
              <a:t>Trong bài đọc “</a:t>
            </a:r>
            <a:r>
              <a:rPr lang="en-US" sz="4000" b="1">
                <a:solidFill>
                  <a:schemeClr val="bg1"/>
                </a:solidFill>
                <a:latin typeface="Tahoma" pitchFamily="34" charset="0"/>
                <a:cs typeface="Tahoma" pitchFamily="34" charset="0"/>
              </a:rPr>
              <a:t>Chia sẻ niềm vui</a:t>
            </a:r>
            <a:r>
              <a:rPr lang="en-US" sz="4000">
                <a:solidFill>
                  <a:schemeClr val="bg1"/>
                </a:solidFill>
                <a:latin typeface="Tahoma" pitchFamily="34" charset="0"/>
                <a:cs typeface="Tahoma" pitchFamily="34" charset="0"/>
              </a:rPr>
              <a:t>” điều gì khiến người mẹ xúc động?</a:t>
            </a:r>
          </a:p>
        </p:txBody>
      </p:sp>
      <p:sp>
        <p:nvSpPr>
          <p:cNvPr id="14" name="Rectangle 13"/>
          <p:cNvSpPr/>
          <p:nvPr/>
        </p:nvSpPr>
        <p:spPr>
          <a:xfrm>
            <a:off x="676275" y="1803400"/>
            <a:ext cx="8432800" cy="9239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rgbClr val="000000"/>
                </a:solidFill>
                <a:latin typeface="Tahoma" pitchFamily="34" charset="0"/>
                <a:cs typeface="Tahoma" pitchFamily="34" charset="0"/>
              </a:rPr>
              <a:t>A. Những thông tin từ các bài báo.</a:t>
            </a:r>
          </a:p>
        </p:txBody>
      </p:sp>
      <p:sp>
        <p:nvSpPr>
          <p:cNvPr id="42" name="Rectangle 41"/>
          <p:cNvSpPr/>
          <p:nvPr/>
        </p:nvSpPr>
        <p:spPr>
          <a:xfrm>
            <a:off x="676275" y="3117850"/>
            <a:ext cx="8486775" cy="922338"/>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rgbClr val="000000"/>
                </a:solidFill>
                <a:latin typeface="Tahoma" pitchFamily="34" charset="0"/>
                <a:cs typeface="Tahoma" pitchFamily="34" charset="0"/>
              </a:rPr>
              <a:t>B. Bức ảnh người mẹ và bé gái trước căn nhà đổ nát</a:t>
            </a:r>
          </a:p>
        </p:txBody>
      </p:sp>
      <p:sp>
        <p:nvSpPr>
          <p:cNvPr id="43" name="Rectangle 42"/>
          <p:cNvSpPr/>
          <p:nvPr/>
        </p:nvSpPr>
        <p:spPr>
          <a:xfrm>
            <a:off x="676275" y="4430713"/>
            <a:ext cx="8486775" cy="92233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rgbClr val="000000"/>
                </a:solidFill>
                <a:latin typeface="Tahoma" pitchFamily="34" charset="0"/>
                <a:cs typeface="Tahoma" pitchFamily="34" charset="0"/>
              </a:rPr>
              <a:t>C. Bức ảnh người mẹ và bé gái trước căn nhà mới</a:t>
            </a:r>
          </a:p>
        </p:txBody>
      </p:sp>
      <p:pic>
        <p:nvPicPr>
          <p:cNvPr id="3081" name="Picture 9" descr="C:\Users\HP\Desktop\36029054.jpg"/>
          <p:cNvPicPr>
            <a:picLocks noChangeAspect="1" noChangeArrowheads="1"/>
          </p:cNvPicPr>
          <p:nvPr/>
        </p:nvPicPr>
        <p:blipFill>
          <a:blip r:embed="rId8"/>
          <a:srcRect/>
          <a:stretch>
            <a:fillRect/>
          </a:stretch>
        </p:blipFill>
        <p:spPr bwMode="auto">
          <a:xfrm>
            <a:off x="10015538" y="3697288"/>
            <a:ext cx="2413000" cy="260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1000" fill="hold"/>
                                        <p:tgtEl>
                                          <p:spTgt spid="42"/>
                                        </p:tgtEl>
                                        <p:attrNameLst>
                                          <p:attrName>ppt_w</p:attrName>
                                        </p:attrNameLst>
                                      </p:cBhvr>
                                      <p:tavLst>
                                        <p:tav tm="0">
                                          <p:val>
                                            <p:fltVal val="0"/>
                                          </p:val>
                                        </p:tav>
                                        <p:tav tm="100000">
                                          <p:val>
                                            <p:strVal val="#ppt_w"/>
                                          </p:val>
                                        </p:tav>
                                      </p:tavLst>
                                    </p:anim>
                                    <p:anim calcmode="lin" valueType="num">
                                      <p:cBhvr>
                                        <p:cTn id="34" dur="1000" fill="hold"/>
                                        <p:tgtEl>
                                          <p:spTgt spid="42"/>
                                        </p:tgtEl>
                                        <p:attrNameLst>
                                          <p:attrName>ppt_h</p:attrName>
                                        </p:attrNameLst>
                                      </p:cBhvr>
                                      <p:tavLst>
                                        <p:tav tm="0">
                                          <p:val>
                                            <p:fltVal val="0"/>
                                          </p:val>
                                        </p:tav>
                                        <p:tav tm="100000">
                                          <p:val>
                                            <p:strVal val="#ppt_h"/>
                                          </p:val>
                                        </p:tav>
                                      </p:tavLst>
                                    </p:anim>
                                    <p:anim calcmode="lin" valueType="num">
                                      <p:cBhvr>
                                        <p:cTn id="35" dur="1000" fill="hold"/>
                                        <p:tgtEl>
                                          <p:spTgt spid="42"/>
                                        </p:tgtEl>
                                        <p:attrNameLst>
                                          <p:attrName>style.rotation</p:attrName>
                                        </p:attrNameLst>
                                      </p:cBhvr>
                                      <p:tavLst>
                                        <p:tav tm="0">
                                          <p:val>
                                            <p:fltVal val="90"/>
                                          </p:val>
                                        </p:tav>
                                        <p:tav tm="100000">
                                          <p:val>
                                            <p:fltVal val="0"/>
                                          </p:val>
                                        </p:tav>
                                      </p:tavLst>
                                    </p:anim>
                                    <p:animEffect transition="in" filter="fade">
                                      <p:cBhvr>
                                        <p:cTn id="36" dur="10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4"/>
                                        </p:tgtEl>
                                        <p:attrNameLst>
                                          <p:attrName>ppt_x</p:attrName>
                                        </p:attrNameLst>
                                      </p:cBhvr>
                                      <p:tavLst>
                                        <p:tav tm="0">
                                          <p:val>
                                            <p:strVal val="ppt_x"/>
                                          </p:val>
                                        </p:tav>
                                        <p:tav tm="100000">
                                          <p:val>
                                            <p:strVal val="ppt_x"/>
                                          </p:val>
                                        </p:tav>
                                      </p:tavLst>
                                    </p:anim>
                                    <p:anim calcmode="lin" valueType="num">
                                      <p:cBhvr additive="base">
                                        <p:cTn id="41" dur="500"/>
                                        <p:tgtEl>
                                          <p:spTgt spid="14"/>
                                        </p:tgtEl>
                                        <p:attrNameLst>
                                          <p:attrName>ppt_y</p:attrName>
                                        </p:attrNameLst>
                                      </p:cBhvr>
                                      <p:tavLst>
                                        <p:tav tm="0">
                                          <p:val>
                                            <p:strVal val="ppt_y"/>
                                          </p:val>
                                        </p:tav>
                                        <p:tav tm="100000">
                                          <p:val>
                                            <p:strVal val="1+ppt_h/2"/>
                                          </p:val>
                                        </p:tav>
                                      </p:tavLst>
                                    </p:anim>
                                    <p:set>
                                      <p:cBhvr>
                                        <p:cTn id="42" dur="1" fill="hold">
                                          <p:stCondLst>
                                            <p:cond delay="499"/>
                                          </p:stCondLst>
                                        </p:cTn>
                                        <p:tgtEl>
                                          <p:spTgt spid="14"/>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43"/>
                                        </p:tgtEl>
                                        <p:attrNameLst>
                                          <p:attrName>ppt_x</p:attrName>
                                        </p:attrNameLst>
                                      </p:cBhvr>
                                      <p:tavLst>
                                        <p:tav tm="0">
                                          <p:val>
                                            <p:strVal val="ppt_x"/>
                                          </p:val>
                                        </p:tav>
                                        <p:tav tm="100000">
                                          <p:val>
                                            <p:strVal val="ppt_x"/>
                                          </p:val>
                                        </p:tav>
                                      </p:tavLst>
                                    </p:anim>
                                    <p:anim calcmode="lin" valueType="num">
                                      <p:cBhvr additive="base">
                                        <p:cTn id="45" dur="500"/>
                                        <p:tgtEl>
                                          <p:spTgt spid="43"/>
                                        </p:tgtEl>
                                        <p:attrNameLst>
                                          <p:attrName>ppt_y</p:attrName>
                                        </p:attrNameLst>
                                      </p:cBhvr>
                                      <p:tavLst>
                                        <p:tav tm="0">
                                          <p:val>
                                            <p:strVal val="ppt_y"/>
                                          </p:val>
                                        </p:tav>
                                        <p:tav tm="100000">
                                          <p:val>
                                            <p:strVal val="1+ppt_h/2"/>
                                          </p:val>
                                        </p:tav>
                                      </p:tavLst>
                                    </p:anim>
                                    <p:set>
                                      <p:cBhvr>
                                        <p:cTn id="46" dur="1" fill="hold">
                                          <p:stCondLst>
                                            <p:cond delay="499"/>
                                          </p:stCondLst>
                                        </p:cTn>
                                        <p:tgtEl>
                                          <p:spTgt spid="43"/>
                                        </p:tgtEl>
                                        <p:attrNameLst>
                                          <p:attrName>style.visibility</p:attrName>
                                        </p:attrNameLst>
                                      </p:cBhvr>
                                      <p:to>
                                        <p:strVal val="hidden"/>
                                      </p:to>
                                    </p:set>
                                  </p:childTnLst>
                                </p:cTn>
                              </p:par>
                            </p:childTnLst>
                          </p:cTn>
                        </p:par>
                        <p:par>
                          <p:cTn id="47" fill="hold">
                            <p:stCondLst>
                              <p:cond delay="500"/>
                            </p:stCondLst>
                            <p:childTnLst>
                              <p:par>
                                <p:cTn id="4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49" dur="2000" fill="hold"/>
                                        <p:tgtEl>
                                          <p:spTgt spid="3081"/>
                                        </p:tgtEl>
                                        <p:attrNameLst>
                                          <p:attrName>ppt_x</p:attrName>
                                          <p:attrName>ppt_y</p:attrName>
                                        </p:attrNameLst>
                                      </p:cBhvr>
                                      <p:rCtr x="-4922" y="-2315"/>
                                    </p:animMotion>
                                  </p:childTnLst>
                                </p:cTn>
                              </p:par>
                            </p:childTnLst>
                          </p:cTn>
                        </p:par>
                        <p:par>
                          <p:cTn id="50" fill="hold">
                            <p:stCondLst>
                              <p:cond delay="2500"/>
                            </p:stCondLst>
                            <p:childTnLst>
                              <p:par>
                                <p:cTn id="51" presetID="35" presetClass="path" presetSubtype="0" accel="50000" decel="50000" fill="hold" nodeType="afterEffect">
                                  <p:stCondLst>
                                    <p:cond delay="0"/>
                                  </p:stCondLst>
                                  <p:childTnLst>
                                    <p:animMotion origin="layout" path="M -0.09843 3.33333E-6 L -0.59531 0.01389 " pathEditMode="relative" rAng="0" ptsTypes="AA">
                                      <p:cBhvr>
                                        <p:cTn id="52" dur="2000" fill="hold"/>
                                        <p:tgtEl>
                                          <p:spTgt spid="3081"/>
                                        </p:tgtEl>
                                        <p:attrNameLst>
                                          <p:attrName>ppt_x</p:attrName>
                                          <p:attrName>ppt_y</p:attrName>
                                        </p:attrNameLst>
                                      </p:cBhvr>
                                      <p:rCtr x="-24844" y="694"/>
                                    </p:animMotion>
                                  </p:childTnLst>
                                </p:cTn>
                              </p:par>
                              <p:par>
                                <p:cTn id="53" presetID="35" presetClass="path" presetSubtype="0" accel="50000" decel="50000" fill="hold" nodeType="withEffect">
                                  <p:stCondLst>
                                    <p:cond delay="0"/>
                                  </p:stCondLst>
                                  <p:childTnLst>
                                    <p:animMotion origin="layout" path="M 1.04167E-6 1.48148E-6 L -0.48906 0.01667 " pathEditMode="relative" rAng="0" ptsTypes="AA">
                                      <p:cBhvr>
                                        <p:cTn id="54" dur="2000" fill="hold"/>
                                        <p:tgtEl>
                                          <p:spTgt spid="18"/>
                                        </p:tgtEl>
                                        <p:attrNameLst>
                                          <p:attrName>ppt_x</p:attrName>
                                          <p:attrName>ppt_y</p:attrName>
                                        </p:attrNameLst>
                                      </p:cBhvr>
                                      <p:rCtr x="-24453" y="833"/>
                                    </p:animMotion>
                                  </p:childTnLst>
                                </p:cTn>
                              </p:par>
                            </p:childTnLst>
                          </p:cTn>
                        </p:par>
                        <p:par>
                          <p:cTn id="55" fill="hold">
                            <p:stCondLst>
                              <p:cond delay="4500"/>
                            </p:stCondLst>
                            <p:childTnLst>
                              <p:par>
                                <p:cTn id="56" presetID="44" presetClass="path" presetSubtype="0" accel="50000" decel="50000" fill="hold" nodeType="afterEffect">
                                  <p:stCondLst>
                                    <p:cond delay="0"/>
                                  </p:stCondLst>
                                  <p:childTnLst>
                                    <p:animMotion origin="layout" path="M -0.59531 0.01389 L -0.65755 -0.06713 C -0.67031 -0.08311 -0.68997 -0.09422 -0.70989 -0.09422 C -0.73281 -0.09422 -0.75143 -0.08311 -0.76432 -0.06713 L -0.82565 0.01389 " pathEditMode="relative" rAng="0" ptsTypes="AAAAA">
                                      <p:cBhvr>
                                        <p:cTn id="57" dur="2000" fill="hold"/>
                                        <p:tgtEl>
                                          <p:spTgt spid="3081"/>
                                        </p:tgtEl>
                                        <p:attrNameLst>
                                          <p:attrName>ppt_x</p:attrName>
                                          <p:attrName>ppt_y</p:attrName>
                                        </p:attrNameLst>
                                      </p:cBhvr>
                                      <p:rCtr x="-11523" y="-5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endParaRPr lang="en-US" smtClean="0">
              <a:latin typeface="Source Han Sans CN Medium"/>
              <a:ea typeface="Source Han Sans CN Medium"/>
            </a:endParaRPr>
          </a:p>
        </p:txBody>
      </p:sp>
      <p:sp>
        <p:nvSpPr>
          <p:cNvPr id="125954" name="TextBox 4"/>
          <p:cNvSpPr txBox="1">
            <a:spLocks noChangeArrowheads="1"/>
          </p:cNvSpPr>
          <p:nvPr/>
        </p:nvSpPr>
        <p:spPr bwMode="auto">
          <a:xfrm>
            <a:off x="293688" y="250825"/>
            <a:ext cx="685800" cy="368300"/>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5955" name="TextBox 6"/>
          <p:cNvSpPr txBox="1">
            <a:spLocks noChangeArrowheads="1"/>
          </p:cNvSpPr>
          <p:nvPr/>
        </p:nvSpPr>
        <p:spPr bwMode="auto">
          <a:xfrm>
            <a:off x="11507788" y="6488113"/>
            <a:ext cx="684212" cy="369887"/>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5956" name="TextBox 7"/>
          <p:cNvSpPr txBox="1">
            <a:spLocks noChangeArrowheads="1"/>
          </p:cNvSpPr>
          <p:nvPr/>
        </p:nvSpPr>
        <p:spPr bwMode="auto">
          <a:xfrm>
            <a:off x="11507788" y="434975"/>
            <a:ext cx="684212" cy="369888"/>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5957" name="TextBox 10"/>
          <p:cNvSpPr txBox="1">
            <a:spLocks noChangeArrowheads="1"/>
          </p:cNvSpPr>
          <p:nvPr/>
        </p:nvSpPr>
        <p:spPr bwMode="auto">
          <a:xfrm>
            <a:off x="7086600" y="250825"/>
            <a:ext cx="506413" cy="368300"/>
          </a:xfrm>
          <a:prstGeom prst="rect">
            <a:avLst/>
          </a:prstGeom>
          <a:noFill/>
          <a:ln w="9525">
            <a:noFill/>
            <a:miter lim="800000"/>
            <a:headEnd/>
            <a:tailEnd/>
          </a:ln>
        </p:spPr>
        <p:txBody>
          <a:bodyPr wrap="none">
            <a:spAutoFit/>
          </a:bodyPr>
          <a:lstStyle/>
          <a:p>
            <a:r>
              <a:rPr lang="en-US">
                <a:solidFill>
                  <a:srgbClr val="000000"/>
                </a:solidFill>
                <a:latin typeface="#9Slide06 DeathRattle BB"/>
              </a:rPr>
              <a:t>HẢO</a:t>
            </a:r>
          </a:p>
        </p:txBody>
      </p:sp>
      <p:sp>
        <p:nvSpPr>
          <p:cNvPr id="125958" name="TextBox 15"/>
          <p:cNvSpPr txBox="1">
            <a:spLocks noChangeArrowheads="1"/>
          </p:cNvSpPr>
          <p:nvPr/>
        </p:nvSpPr>
        <p:spPr bwMode="auto">
          <a:xfrm>
            <a:off x="122238" y="4776788"/>
            <a:ext cx="506412" cy="369887"/>
          </a:xfrm>
          <a:prstGeom prst="rect">
            <a:avLst/>
          </a:prstGeom>
          <a:noFill/>
          <a:ln w="9525">
            <a:noFill/>
            <a:miter lim="800000"/>
            <a:headEnd/>
            <a:tailEnd/>
          </a:ln>
        </p:spPr>
        <p:txBody>
          <a:bodyPr wrap="none">
            <a:spAutoFit/>
          </a:bodyPr>
          <a:lstStyle/>
          <a:p>
            <a:r>
              <a:rPr lang="en-US">
                <a:solidFill>
                  <a:srgbClr val="000000"/>
                </a:solidFill>
                <a:latin typeface="#9Slide06 DeathRattle BB"/>
              </a:rPr>
              <a:t>HẢO</a:t>
            </a:r>
          </a:p>
        </p:txBody>
      </p:sp>
      <p:pic>
        <p:nvPicPr>
          <p:cNvPr id="125959" name="Picture 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125960" name="Picture 7" descr="C:\Users\HP\Desktop\27133535.jpg"/>
          <p:cNvPicPr>
            <a:picLocks noChangeAspect="1" noChangeArrowheads="1"/>
          </p:cNvPicPr>
          <p:nvPr/>
        </p:nvPicPr>
        <p:blipFill>
          <a:blip r:embed="rId3"/>
          <a:srcRect l="10777" t="22182" r="51523" b="62817"/>
          <a:stretch>
            <a:fillRect/>
          </a:stretch>
        </p:blipFill>
        <p:spPr bwMode="auto">
          <a:xfrm>
            <a:off x="8939213" y="2586038"/>
            <a:ext cx="3314700" cy="1028700"/>
          </a:xfrm>
          <a:prstGeom prst="rect">
            <a:avLst/>
          </a:prstGeom>
          <a:noFill/>
          <a:ln w="9525">
            <a:noFill/>
            <a:miter lim="800000"/>
            <a:headEnd/>
            <a:tailEnd/>
          </a:ln>
        </p:spPr>
      </p:pic>
      <p:pic>
        <p:nvPicPr>
          <p:cNvPr id="125961" name="Picture 7" descr="C:\Users\HP\Desktop\27133535.jpg"/>
          <p:cNvPicPr>
            <a:picLocks noChangeAspect="1" noChangeArrowheads="1"/>
          </p:cNvPicPr>
          <p:nvPr/>
        </p:nvPicPr>
        <p:blipFill>
          <a:blip r:embed="rId4"/>
          <a:srcRect l="5516" t="54443" r="54834" b="32323"/>
          <a:stretch>
            <a:fillRect/>
          </a:stretch>
        </p:blipFill>
        <p:spPr bwMode="auto">
          <a:xfrm>
            <a:off x="9779000" y="3100388"/>
            <a:ext cx="3486150" cy="908050"/>
          </a:xfrm>
          <a:prstGeom prst="rect">
            <a:avLst/>
          </a:prstGeom>
          <a:noFill/>
          <a:ln w="9525">
            <a:noFill/>
            <a:miter lim="800000"/>
            <a:headEnd/>
            <a:tailEnd/>
          </a:ln>
        </p:spPr>
      </p:pic>
      <p:pic>
        <p:nvPicPr>
          <p:cNvPr id="125962" name="Picture 7" descr="C:\Users\HP\Desktop\27133535.jpg"/>
          <p:cNvPicPr>
            <a:picLocks noChangeAspect="1" noChangeArrowheads="1"/>
          </p:cNvPicPr>
          <p:nvPr/>
        </p:nvPicPr>
        <p:blipFill>
          <a:blip r:embed="rId5"/>
          <a:srcRect l="52373" t="35323" b="44678"/>
          <a:stretch>
            <a:fillRect/>
          </a:stretch>
        </p:blipFill>
        <p:spPr bwMode="auto">
          <a:xfrm>
            <a:off x="11222038" y="2320925"/>
            <a:ext cx="1031875" cy="1371600"/>
          </a:xfrm>
          <a:prstGeom prst="rect">
            <a:avLst/>
          </a:prstGeom>
          <a:noFill/>
          <a:ln w="9525">
            <a:noFill/>
            <a:miter lim="800000"/>
            <a:headEnd/>
            <a:tailEnd/>
          </a:ln>
        </p:spPr>
      </p:pic>
      <p:pic>
        <p:nvPicPr>
          <p:cNvPr id="125963" name="Picture 7" descr="C:\Users\HP\Desktop\27133535.jpg"/>
          <p:cNvPicPr>
            <a:picLocks noChangeAspect="1" noChangeArrowheads="1"/>
          </p:cNvPicPr>
          <p:nvPr/>
        </p:nvPicPr>
        <p:blipFill>
          <a:blip r:embed="rId6"/>
          <a:srcRect t="40100" r="50000" b="46559"/>
          <a:stretch>
            <a:fillRect/>
          </a:stretch>
        </p:blipFill>
        <p:spPr bwMode="auto">
          <a:xfrm>
            <a:off x="8307388" y="2914650"/>
            <a:ext cx="4395787" cy="914400"/>
          </a:xfrm>
          <a:prstGeom prst="rect">
            <a:avLst/>
          </a:prstGeom>
          <a:noFill/>
          <a:ln w="9525">
            <a:noFill/>
            <a:miter lim="800000"/>
            <a:headEnd/>
            <a:tailEnd/>
          </a:ln>
        </p:spPr>
      </p:pic>
      <p:pic>
        <p:nvPicPr>
          <p:cNvPr id="125964" name="Picture 7" descr="C:\Users\HP\Desktop\27133535.jpg"/>
          <p:cNvPicPr>
            <a:picLocks noChangeAspect="1" noChangeArrowheads="1"/>
          </p:cNvPicPr>
          <p:nvPr/>
        </p:nvPicPr>
        <p:blipFill>
          <a:blip r:embed="rId4"/>
          <a:srcRect t="54677" r="55067" b="33005"/>
          <a:stretch>
            <a:fillRect/>
          </a:stretch>
        </p:blipFill>
        <p:spPr bwMode="auto">
          <a:xfrm>
            <a:off x="7804150" y="3132138"/>
            <a:ext cx="3949700" cy="844550"/>
          </a:xfrm>
          <a:prstGeom prst="rect">
            <a:avLst/>
          </a:prstGeom>
          <a:noFill/>
          <a:ln w="9525">
            <a:noFill/>
            <a:miter lim="800000"/>
            <a:headEnd/>
            <a:tailEnd/>
          </a:ln>
        </p:spPr>
      </p:pic>
      <p:pic>
        <p:nvPicPr>
          <p:cNvPr id="125965" name="Picture 7" descr="C:\Users\HP\Desktop\27133535.jpg"/>
          <p:cNvPicPr>
            <a:picLocks noChangeAspect="1" noChangeArrowheads="1"/>
          </p:cNvPicPr>
          <p:nvPr/>
        </p:nvPicPr>
        <p:blipFill>
          <a:blip r:embed="rId4"/>
          <a:srcRect l="5516" t="54443" r="54834" b="32323"/>
          <a:stretch>
            <a:fillRect/>
          </a:stretch>
        </p:blipFill>
        <p:spPr bwMode="auto">
          <a:xfrm>
            <a:off x="6564313" y="2646363"/>
            <a:ext cx="3486150" cy="908050"/>
          </a:xfrm>
          <a:prstGeom prst="rect">
            <a:avLst/>
          </a:prstGeom>
          <a:noFill/>
          <a:ln w="9525">
            <a:noFill/>
            <a:miter lim="800000"/>
            <a:headEnd/>
            <a:tailEnd/>
          </a:ln>
        </p:spPr>
      </p:pic>
      <p:pic>
        <p:nvPicPr>
          <p:cNvPr id="28" name="Picture 7" descr="C:\Users\HP\Desktop\27133535.jpg"/>
          <p:cNvPicPr>
            <a:picLocks noChangeAspect="1" noChangeArrowheads="1"/>
          </p:cNvPicPr>
          <p:nvPr/>
        </p:nvPicPr>
        <p:blipFill>
          <a:blip r:embed="rId4"/>
          <a:srcRect l="5516" t="54443" r="54834" b="32323"/>
          <a:stretch>
            <a:fillRect/>
          </a:stretch>
        </p:blipFill>
        <p:spPr bwMode="auto">
          <a:xfrm>
            <a:off x="9994900" y="-2209800"/>
            <a:ext cx="3486150" cy="7567613"/>
          </a:xfrm>
          <a:prstGeom prst="rect">
            <a:avLst/>
          </a:prstGeom>
          <a:noFill/>
          <a:ln w="9525">
            <a:noFill/>
            <a:miter lim="800000"/>
            <a:headEnd/>
            <a:tailEnd/>
          </a:ln>
        </p:spPr>
      </p:pic>
      <p:pic>
        <p:nvPicPr>
          <p:cNvPr id="125967" name="Picture 7" descr="C:\Users\HP\Desktop\27133535.jpg"/>
          <p:cNvPicPr>
            <a:picLocks noChangeAspect="1" noChangeArrowheads="1"/>
          </p:cNvPicPr>
          <p:nvPr/>
        </p:nvPicPr>
        <p:blipFill>
          <a:blip r:embed="rId4"/>
          <a:srcRect l="5516" t="54443" r="54834" b="32323"/>
          <a:stretch>
            <a:fillRect/>
          </a:stretch>
        </p:blipFill>
        <p:spPr bwMode="auto">
          <a:xfrm>
            <a:off x="5878513" y="2613025"/>
            <a:ext cx="3486150" cy="906463"/>
          </a:xfrm>
          <a:prstGeom prst="rect">
            <a:avLst/>
          </a:prstGeom>
          <a:noFill/>
          <a:ln w="9525">
            <a:noFill/>
            <a:miter lim="800000"/>
            <a:headEnd/>
            <a:tailEnd/>
          </a:ln>
        </p:spPr>
      </p:pic>
      <p:pic>
        <p:nvPicPr>
          <p:cNvPr id="125968" name="Picture 7" descr="C:\Users\HP\Desktop\27133535.jpg"/>
          <p:cNvPicPr>
            <a:picLocks noChangeAspect="1" noChangeArrowheads="1"/>
          </p:cNvPicPr>
          <p:nvPr/>
        </p:nvPicPr>
        <p:blipFill>
          <a:blip r:embed="rId4"/>
          <a:srcRect l="5516" t="54443" r="54834" b="32323"/>
          <a:stretch>
            <a:fillRect/>
          </a:stretch>
        </p:blipFill>
        <p:spPr bwMode="auto">
          <a:xfrm>
            <a:off x="7196138" y="3006725"/>
            <a:ext cx="3486150" cy="908050"/>
          </a:xfrm>
          <a:prstGeom prst="rect">
            <a:avLst/>
          </a:prstGeom>
          <a:noFill/>
          <a:ln w="9525">
            <a:noFill/>
            <a:miter lim="800000"/>
            <a:headEnd/>
            <a:tailEnd/>
          </a:ln>
        </p:spPr>
      </p:pic>
      <p:pic>
        <p:nvPicPr>
          <p:cNvPr id="125969" name="Picture 7" descr="C:\Users\HP\Desktop\27133535.jpg"/>
          <p:cNvPicPr>
            <a:picLocks noChangeAspect="1" noChangeArrowheads="1"/>
          </p:cNvPicPr>
          <p:nvPr/>
        </p:nvPicPr>
        <p:blipFill>
          <a:blip r:embed="rId4"/>
          <a:srcRect l="5516" t="54443" r="54834" b="32323"/>
          <a:stretch>
            <a:fillRect/>
          </a:stretch>
        </p:blipFill>
        <p:spPr bwMode="auto">
          <a:xfrm>
            <a:off x="5883275" y="2646363"/>
            <a:ext cx="3486150" cy="908050"/>
          </a:xfrm>
          <a:prstGeom prst="rect">
            <a:avLst/>
          </a:prstGeom>
          <a:noFill/>
          <a:ln w="9525">
            <a:noFill/>
            <a:miter lim="800000"/>
            <a:headEnd/>
            <a:tailEnd/>
          </a:ln>
        </p:spPr>
      </p:pic>
      <p:pic>
        <p:nvPicPr>
          <p:cNvPr id="32" name="Picture 7" descr="C:\Users\HP\Desktop\27133535.jpg"/>
          <p:cNvPicPr>
            <a:picLocks noChangeAspect="1" noChangeArrowheads="1"/>
          </p:cNvPicPr>
          <p:nvPr/>
        </p:nvPicPr>
        <p:blipFill>
          <a:blip r:embed="rId4"/>
          <a:srcRect l="5516" t="54443" r="54834" b="32323"/>
          <a:stretch>
            <a:fillRect/>
          </a:stretch>
        </p:blipFill>
        <p:spPr bwMode="auto">
          <a:xfrm>
            <a:off x="8362950" y="619125"/>
            <a:ext cx="3486150" cy="3392488"/>
          </a:xfrm>
          <a:prstGeom prst="rect">
            <a:avLst/>
          </a:prstGeom>
          <a:noFill/>
          <a:ln w="9525">
            <a:noFill/>
            <a:miter lim="800000"/>
            <a:headEnd/>
            <a:tailEnd/>
          </a:ln>
        </p:spPr>
      </p:pic>
      <p:pic>
        <p:nvPicPr>
          <p:cNvPr id="125971" name="Picture 7" descr="C:\Users\HP\Desktop\27133535.jpg"/>
          <p:cNvPicPr>
            <a:picLocks noChangeAspect="1" noChangeArrowheads="1"/>
          </p:cNvPicPr>
          <p:nvPr/>
        </p:nvPicPr>
        <p:blipFill>
          <a:blip r:embed="rId4"/>
          <a:srcRect l="5516" t="54443" r="54834" b="32323"/>
          <a:stretch>
            <a:fillRect/>
          </a:stretch>
        </p:blipFill>
        <p:spPr bwMode="auto">
          <a:xfrm>
            <a:off x="5453063" y="2054225"/>
            <a:ext cx="3486150" cy="1643063"/>
          </a:xfrm>
          <a:prstGeom prst="rect">
            <a:avLst/>
          </a:prstGeom>
          <a:noFill/>
          <a:ln w="9525">
            <a:noFill/>
            <a:miter lim="800000"/>
            <a:headEnd/>
            <a:tailEnd/>
          </a:ln>
        </p:spPr>
      </p:pic>
      <p:pic>
        <p:nvPicPr>
          <p:cNvPr id="125972" name="Picture 7" descr="C:\Users\HP\Desktop\27133535.jpg"/>
          <p:cNvPicPr>
            <a:picLocks noChangeAspect="1" noChangeArrowheads="1"/>
          </p:cNvPicPr>
          <p:nvPr/>
        </p:nvPicPr>
        <p:blipFill>
          <a:blip r:embed="rId4"/>
          <a:srcRect l="5516" t="54443" r="54834" b="32323"/>
          <a:stretch>
            <a:fillRect/>
          </a:stretch>
        </p:blipFill>
        <p:spPr bwMode="auto">
          <a:xfrm>
            <a:off x="9617075" y="3300413"/>
            <a:ext cx="3486150" cy="906462"/>
          </a:xfrm>
          <a:prstGeom prst="rect">
            <a:avLst/>
          </a:prstGeom>
          <a:noFill/>
          <a:ln w="9525">
            <a:noFill/>
            <a:miter lim="800000"/>
            <a:headEnd/>
            <a:tailEnd/>
          </a:ln>
        </p:spPr>
      </p:pic>
      <p:pic>
        <p:nvPicPr>
          <p:cNvPr id="35" name="Picture 7" descr="C:\Users\HP\Desktop\27133535.jpg"/>
          <p:cNvPicPr>
            <a:picLocks noChangeAspect="1" noChangeArrowheads="1"/>
          </p:cNvPicPr>
          <p:nvPr/>
        </p:nvPicPr>
        <p:blipFill>
          <a:blip r:embed="rId4"/>
          <a:srcRect l="5516" t="54443" r="54834" b="32323"/>
          <a:stretch>
            <a:fillRect/>
          </a:stretch>
        </p:blipFill>
        <p:spPr bwMode="auto">
          <a:xfrm>
            <a:off x="7369175" y="-404813"/>
            <a:ext cx="3486150" cy="4918076"/>
          </a:xfrm>
          <a:prstGeom prst="rect">
            <a:avLst/>
          </a:prstGeom>
          <a:noFill/>
          <a:ln w="9525">
            <a:noFill/>
            <a:miter lim="800000"/>
            <a:headEnd/>
            <a:tailEnd/>
          </a:ln>
        </p:spPr>
      </p:pic>
      <p:pic>
        <p:nvPicPr>
          <p:cNvPr id="36" name="Picture 7" descr="C:\Users\HP\Desktop\27133535.jpg"/>
          <p:cNvPicPr>
            <a:picLocks noChangeAspect="1" noChangeArrowheads="1"/>
          </p:cNvPicPr>
          <p:nvPr/>
        </p:nvPicPr>
        <p:blipFill>
          <a:blip r:embed="rId4"/>
          <a:srcRect l="5516" t="54443" r="54834" b="32323"/>
          <a:stretch>
            <a:fillRect/>
          </a:stretch>
        </p:blipFill>
        <p:spPr bwMode="auto">
          <a:xfrm>
            <a:off x="8939213" y="2236788"/>
            <a:ext cx="3486150" cy="906462"/>
          </a:xfrm>
          <a:prstGeom prst="rect">
            <a:avLst/>
          </a:prstGeom>
          <a:noFill/>
          <a:ln w="9525">
            <a:noFill/>
            <a:miter lim="800000"/>
            <a:headEnd/>
            <a:tailEnd/>
          </a:ln>
        </p:spPr>
      </p:pic>
      <p:pic>
        <p:nvPicPr>
          <p:cNvPr id="125975" name="Picture 7" descr="C:\Users\HP\Desktop\27133535.jpg"/>
          <p:cNvPicPr>
            <a:picLocks noChangeAspect="1" noChangeArrowheads="1"/>
          </p:cNvPicPr>
          <p:nvPr/>
        </p:nvPicPr>
        <p:blipFill>
          <a:blip r:embed="rId4"/>
          <a:srcRect l="5516" t="54443" r="54834" b="32323"/>
          <a:stretch>
            <a:fillRect/>
          </a:stretch>
        </p:blipFill>
        <p:spPr bwMode="auto">
          <a:xfrm>
            <a:off x="9779000" y="2320925"/>
            <a:ext cx="3486150" cy="908050"/>
          </a:xfrm>
          <a:prstGeom prst="rect">
            <a:avLst/>
          </a:prstGeom>
          <a:noFill/>
          <a:ln w="9525">
            <a:noFill/>
            <a:miter lim="800000"/>
            <a:headEnd/>
            <a:tailEnd/>
          </a:ln>
        </p:spPr>
      </p:pic>
      <p:sp>
        <p:nvSpPr>
          <p:cNvPr id="12" name="Rectangle 11"/>
          <p:cNvSpPr/>
          <p:nvPr/>
        </p:nvSpPr>
        <p:spPr>
          <a:xfrm>
            <a:off x="2286000" y="527050"/>
            <a:ext cx="7680325" cy="134937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u="sng">
                <a:solidFill>
                  <a:schemeClr val="bg1"/>
                </a:solidFill>
                <a:latin typeface="Tahoma" pitchFamily="34" charset="0"/>
                <a:cs typeface="Tahoma" pitchFamily="34" charset="0"/>
              </a:rPr>
              <a:t>Câu 2</a:t>
            </a:r>
            <a:r>
              <a:rPr lang="en-US" sz="4000" b="1">
                <a:solidFill>
                  <a:schemeClr val="bg1"/>
                </a:solidFill>
                <a:latin typeface="Tahoma" pitchFamily="34" charset="0"/>
                <a:cs typeface="Tahoma" pitchFamily="34" charset="0"/>
              </a:rPr>
              <a:t>: Bé gái tặng gì cho em nhỏ trong bức ảnh?</a:t>
            </a:r>
          </a:p>
        </p:txBody>
      </p:sp>
      <p:sp>
        <p:nvSpPr>
          <p:cNvPr id="42" name="Rectangle 41"/>
          <p:cNvSpPr/>
          <p:nvPr/>
        </p:nvSpPr>
        <p:spPr>
          <a:xfrm>
            <a:off x="6964363" y="3540125"/>
            <a:ext cx="4295775"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4000">
                <a:solidFill>
                  <a:prstClr val="black"/>
                </a:solidFill>
                <a:latin typeface="Tahoma" panose="020B0604030504040204" pitchFamily="34" charset="0"/>
                <a:ea typeface="Tahoma" panose="020B0604030504040204" pitchFamily="34" charset="0"/>
                <a:cs typeface="Tahoma" panose="020B0604030504040204" pitchFamily="34" charset="0"/>
              </a:rPr>
              <a:t>D. Búp bê</a:t>
            </a:r>
            <a:endParaRPr lang="en-US" sz="4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6926263" y="2344738"/>
            <a:ext cx="4295775"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4000">
                <a:solidFill>
                  <a:prstClr val="black"/>
                </a:solidFill>
                <a:latin typeface="Tahoma" panose="020B0604030504040204" pitchFamily="34" charset="0"/>
                <a:ea typeface="Tahoma" panose="020B0604030504040204" pitchFamily="34" charset="0"/>
                <a:cs typeface="Tahoma" panose="020B0604030504040204" pitchFamily="34" charset="0"/>
              </a:rPr>
              <a:t>C. Giày dép</a:t>
            </a:r>
            <a:endParaRPr lang="en-US" sz="4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8" name="Content Placeholder 5"/>
          <p:cNvPicPr>
            <a:picLocks noChangeAspect="1"/>
          </p:cNvPicPr>
          <p:nvPr/>
        </p:nvPicPr>
        <p:blipFill>
          <a:blip r:embed="rId7"/>
          <a:srcRect/>
          <a:stretch>
            <a:fillRect/>
          </a:stretch>
        </p:blipFill>
        <p:spPr bwMode="auto">
          <a:xfrm>
            <a:off x="7369175" y="4251325"/>
            <a:ext cx="3990975" cy="2809875"/>
          </a:xfrm>
          <a:prstGeom prst="rect">
            <a:avLst/>
          </a:prstGeom>
          <a:noFill/>
          <a:ln w="9525">
            <a:noFill/>
            <a:miter lim="800000"/>
            <a:headEnd/>
            <a:tailEnd/>
          </a:ln>
        </p:spPr>
      </p:pic>
      <p:pic>
        <p:nvPicPr>
          <p:cNvPr id="39" name="Picture 9"/>
          <p:cNvPicPr>
            <a:picLocks noChangeAspect="1" noChangeArrowheads="1"/>
          </p:cNvPicPr>
          <p:nvPr/>
        </p:nvPicPr>
        <p:blipFill>
          <a:blip r:embed="rId8"/>
          <a:srcRect/>
          <a:stretch>
            <a:fillRect/>
          </a:stretch>
        </p:blipFill>
        <p:spPr bwMode="auto">
          <a:xfrm>
            <a:off x="10720388" y="4776788"/>
            <a:ext cx="842962" cy="1303337"/>
          </a:xfrm>
          <a:prstGeom prst="rect">
            <a:avLst/>
          </a:prstGeom>
          <a:noFill/>
          <a:ln w="9525">
            <a:noFill/>
            <a:miter lim="800000"/>
            <a:headEnd/>
            <a:tailEnd/>
          </a:ln>
        </p:spPr>
      </p:pic>
      <p:pic>
        <p:nvPicPr>
          <p:cNvPr id="125981" name="Picture 9" descr="C:\Users\HP\Desktop\36029054.jpg"/>
          <p:cNvPicPr>
            <a:picLocks noChangeAspect="1" noChangeArrowheads="1"/>
          </p:cNvPicPr>
          <p:nvPr/>
        </p:nvPicPr>
        <p:blipFill>
          <a:blip r:embed="rId9"/>
          <a:srcRect/>
          <a:stretch>
            <a:fillRect/>
          </a:stretch>
        </p:blipFill>
        <p:spPr bwMode="auto">
          <a:xfrm>
            <a:off x="374650" y="2525713"/>
            <a:ext cx="2414588" cy="2606675"/>
          </a:xfrm>
          <a:prstGeom prst="rect">
            <a:avLst/>
          </a:prstGeom>
          <a:noFill/>
          <a:ln w="9525">
            <a:noFill/>
            <a:miter lim="800000"/>
            <a:headEnd/>
            <a:tailEnd/>
          </a:ln>
        </p:spPr>
      </p:pic>
      <p:sp>
        <p:nvSpPr>
          <p:cNvPr id="14" name="Rectangle 13"/>
          <p:cNvSpPr/>
          <p:nvPr/>
        </p:nvSpPr>
        <p:spPr>
          <a:xfrm>
            <a:off x="1731963" y="3524250"/>
            <a:ext cx="3992562"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4000">
                <a:solidFill>
                  <a:srgbClr val="000000"/>
                </a:solidFill>
                <a:latin typeface="Tahoma" pitchFamily="34" charset="0"/>
                <a:cs typeface="Tahoma" pitchFamily="34" charset="0"/>
              </a:rPr>
              <a:t>B. Sách vở</a:t>
            </a:r>
          </a:p>
        </p:txBody>
      </p:sp>
      <p:sp>
        <p:nvSpPr>
          <p:cNvPr id="44" name="Rectangle 43"/>
          <p:cNvSpPr/>
          <p:nvPr/>
        </p:nvSpPr>
        <p:spPr>
          <a:xfrm>
            <a:off x="1663700" y="2365375"/>
            <a:ext cx="3992563"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4000">
                <a:solidFill>
                  <a:srgbClr val="000000"/>
                </a:solidFill>
                <a:latin typeface="Tahoma" pitchFamily="34" charset="0"/>
                <a:cs typeface="Tahoma" pitchFamily="34" charset="0"/>
              </a:rPr>
              <a:t>A. Áo quần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3" grpId="1" animBg="1"/>
      <p:bldP spid="14" grpId="0" animBg="1"/>
      <p:bldP spid="14"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endParaRPr lang="en-US" smtClean="0">
              <a:latin typeface="Source Han Sans CN Medium"/>
              <a:ea typeface="Source Han Sans CN Medium"/>
            </a:endParaRPr>
          </a:p>
        </p:txBody>
      </p:sp>
      <p:sp>
        <p:nvSpPr>
          <p:cNvPr id="126978" name="TextBox 4"/>
          <p:cNvSpPr txBox="1">
            <a:spLocks noChangeArrowheads="1"/>
          </p:cNvSpPr>
          <p:nvPr/>
        </p:nvSpPr>
        <p:spPr bwMode="auto">
          <a:xfrm>
            <a:off x="293688" y="250825"/>
            <a:ext cx="685800" cy="368300"/>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6979" name="TextBox 6"/>
          <p:cNvSpPr txBox="1">
            <a:spLocks noChangeArrowheads="1"/>
          </p:cNvSpPr>
          <p:nvPr/>
        </p:nvSpPr>
        <p:spPr bwMode="auto">
          <a:xfrm>
            <a:off x="11507788" y="6488113"/>
            <a:ext cx="684212" cy="369887"/>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6980" name="TextBox 7"/>
          <p:cNvSpPr txBox="1">
            <a:spLocks noChangeArrowheads="1"/>
          </p:cNvSpPr>
          <p:nvPr/>
        </p:nvSpPr>
        <p:spPr bwMode="auto">
          <a:xfrm>
            <a:off x="11507788" y="434975"/>
            <a:ext cx="684212" cy="369888"/>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6981" name="TextBox 10"/>
          <p:cNvSpPr txBox="1">
            <a:spLocks noChangeArrowheads="1"/>
          </p:cNvSpPr>
          <p:nvPr/>
        </p:nvSpPr>
        <p:spPr bwMode="auto">
          <a:xfrm>
            <a:off x="7086600" y="250825"/>
            <a:ext cx="506413" cy="368300"/>
          </a:xfrm>
          <a:prstGeom prst="rect">
            <a:avLst/>
          </a:prstGeom>
          <a:noFill/>
          <a:ln w="9525">
            <a:noFill/>
            <a:miter lim="800000"/>
            <a:headEnd/>
            <a:tailEnd/>
          </a:ln>
        </p:spPr>
        <p:txBody>
          <a:bodyPr wrap="none">
            <a:spAutoFit/>
          </a:bodyPr>
          <a:lstStyle/>
          <a:p>
            <a:r>
              <a:rPr lang="en-US">
                <a:solidFill>
                  <a:srgbClr val="000000"/>
                </a:solidFill>
                <a:latin typeface="#9Slide06 DeathRattle BB"/>
              </a:rPr>
              <a:t>HẢO</a:t>
            </a:r>
          </a:p>
        </p:txBody>
      </p:sp>
      <p:sp>
        <p:nvSpPr>
          <p:cNvPr id="126982" name="TextBox 15"/>
          <p:cNvSpPr txBox="1">
            <a:spLocks noChangeArrowheads="1"/>
          </p:cNvSpPr>
          <p:nvPr/>
        </p:nvSpPr>
        <p:spPr bwMode="auto">
          <a:xfrm>
            <a:off x="122238" y="4776788"/>
            <a:ext cx="506412" cy="369887"/>
          </a:xfrm>
          <a:prstGeom prst="rect">
            <a:avLst/>
          </a:prstGeom>
          <a:noFill/>
          <a:ln w="9525">
            <a:noFill/>
            <a:miter lim="800000"/>
            <a:headEnd/>
            <a:tailEnd/>
          </a:ln>
        </p:spPr>
        <p:txBody>
          <a:bodyPr wrap="none">
            <a:spAutoFit/>
          </a:bodyPr>
          <a:lstStyle/>
          <a:p>
            <a:r>
              <a:rPr lang="en-US">
                <a:solidFill>
                  <a:srgbClr val="000000"/>
                </a:solidFill>
                <a:latin typeface="#9Slide06 DeathRattle BB"/>
              </a:rPr>
              <a:t>HẢO</a:t>
            </a:r>
          </a:p>
        </p:txBody>
      </p:sp>
      <p:pic>
        <p:nvPicPr>
          <p:cNvPr id="126983" name="Picture 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126984" name="Picture 7" descr="C:\Users\HP\Desktop\27133535.jpg"/>
          <p:cNvPicPr>
            <a:picLocks noChangeAspect="1" noChangeArrowheads="1"/>
          </p:cNvPicPr>
          <p:nvPr/>
        </p:nvPicPr>
        <p:blipFill>
          <a:blip r:embed="rId3"/>
          <a:srcRect l="10777" t="22182" r="51523" b="62817"/>
          <a:stretch>
            <a:fillRect/>
          </a:stretch>
        </p:blipFill>
        <p:spPr bwMode="auto">
          <a:xfrm>
            <a:off x="8939213" y="2586038"/>
            <a:ext cx="3314700" cy="1028700"/>
          </a:xfrm>
          <a:prstGeom prst="rect">
            <a:avLst/>
          </a:prstGeom>
          <a:noFill/>
          <a:ln w="9525">
            <a:noFill/>
            <a:miter lim="800000"/>
            <a:headEnd/>
            <a:tailEnd/>
          </a:ln>
        </p:spPr>
      </p:pic>
      <p:pic>
        <p:nvPicPr>
          <p:cNvPr id="126985" name="Picture 7" descr="C:\Users\HP\Desktop\27133535.jpg"/>
          <p:cNvPicPr>
            <a:picLocks noChangeAspect="1" noChangeArrowheads="1"/>
          </p:cNvPicPr>
          <p:nvPr/>
        </p:nvPicPr>
        <p:blipFill>
          <a:blip r:embed="rId4"/>
          <a:srcRect l="5516" t="54443" r="54834" b="32323"/>
          <a:stretch>
            <a:fillRect/>
          </a:stretch>
        </p:blipFill>
        <p:spPr bwMode="auto">
          <a:xfrm>
            <a:off x="9779000" y="3100388"/>
            <a:ext cx="3486150" cy="908050"/>
          </a:xfrm>
          <a:prstGeom prst="rect">
            <a:avLst/>
          </a:prstGeom>
          <a:noFill/>
          <a:ln w="9525">
            <a:noFill/>
            <a:miter lim="800000"/>
            <a:headEnd/>
            <a:tailEnd/>
          </a:ln>
        </p:spPr>
      </p:pic>
      <p:pic>
        <p:nvPicPr>
          <p:cNvPr id="126986" name="Picture 7" descr="C:\Users\HP\Desktop\27133535.jpg"/>
          <p:cNvPicPr>
            <a:picLocks noChangeAspect="1" noChangeArrowheads="1"/>
          </p:cNvPicPr>
          <p:nvPr/>
        </p:nvPicPr>
        <p:blipFill>
          <a:blip r:embed="rId5"/>
          <a:srcRect l="52373" t="35323" b="44678"/>
          <a:stretch>
            <a:fillRect/>
          </a:stretch>
        </p:blipFill>
        <p:spPr bwMode="auto">
          <a:xfrm>
            <a:off x="11222038" y="2320925"/>
            <a:ext cx="1031875" cy="1371600"/>
          </a:xfrm>
          <a:prstGeom prst="rect">
            <a:avLst/>
          </a:prstGeom>
          <a:noFill/>
          <a:ln w="9525">
            <a:noFill/>
            <a:miter lim="800000"/>
            <a:headEnd/>
            <a:tailEnd/>
          </a:ln>
        </p:spPr>
      </p:pic>
      <p:pic>
        <p:nvPicPr>
          <p:cNvPr id="126987" name="Picture 7" descr="C:\Users\HP\Desktop\27133535.jpg"/>
          <p:cNvPicPr>
            <a:picLocks noChangeAspect="1" noChangeArrowheads="1"/>
          </p:cNvPicPr>
          <p:nvPr/>
        </p:nvPicPr>
        <p:blipFill>
          <a:blip r:embed="rId6"/>
          <a:srcRect t="40100" r="50000" b="46559"/>
          <a:stretch>
            <a:fillRect/>
          </a:stretch>
        </p:blipFill>
        <p:spPr bwMode="auto">
          <a:xfrm>
            <a:off x="8307388" y="2914650"/>
            <a:ext cx="4395787" cy="914400"/>
          </a:xfrm>
          <a:prstGeom prst="rect">
            <a:avLst/>
          </a:prstGeom>
          <a:noFill/>
          <a:ln w="9525">
            <a:noFill/>
            <a:miter lim="800000"/>
            <a:headEnd/>
            <a:tailEnd/>
          </a:ln>
        </p:spPr>
      </p:pic>
      <p:pic>
        <p:nvPicPr>
          <p:cNvPr id="126988" name="Picture 7" descr="C:\Users\HP\Desktop\27133535.jpg"/>
          <p:cNvPicPr>
            <a:picLocks noChangeAspect="1" noChangeArrowheads="1"/>
          </p:cNvPicPr>
          <p:nvPr/>
        </p:nvPicPr>
        <p:blipFill>
          <a:blip r:embed="rId4"/>
          <a:srcRect t="54677" r="55067" b="33005"/>
          <a:stretch>
            <a:fillRect/>
          </a:stretch>
        </p:blipFill>
        <p:spPr bwMode="auto">
          <a:xfrm>
            <a:off x="7804150" y="3132138"/>
            <a:ext cx="3949700" cy="844550"/>
          </a:xfrm>
          <a:prstGeom prst="rect">
            <a:avLst/>
          </a:prstGeom>
          <a:noFill/>
          <a:ln w="9525">
            <a:noFill/>
            <a:miter lim="800000"/>
            <a:headEnd/>
            <a:tailEnd/>
          </a:ln>
        </p:spPr>
      </p:pic>
      <p:pic>
        <p:nvPicPr>
          <p:cNvPr id="126989" name="Picture 7" descr="C:\Users\HP\Desktop\27133535.jpg"/>
          <p:cNvPicPr>
            <a:picLocks noChangeAspect="1" noChangeArrowheads="1"/>
          </p:cNvPicPr>
          <p:nvPr/>
        </p:nvPicPr>
        <p:blipFill>
          <a:blip r:embed="rId4"/>
          <a:srcRect l="5516" t="54443" r="54834" b="32323"/>
          <a:stretch>
            <a:fillRect/>
          </a:stretch>
        </p:blipFill>
        <p:spPr bwMode="auto">
          <a:xfrm>
            <a:off x="6564313" y="2646363"/>
            <a:ext cx="3486150" cy="908050"/>
          </a:xfrm>
          <a:prstGeom prst="rect">
            <a:avLst/>
          </a:prstGeom>
          <a:noFill/>
          <a:ln w="9525">
            <a:noFill/>
            <a:miter lim="800000"/>
            <a:headEnd/>
            <a:tailEnd/>
          </a:ln>
        </p:spPr>
      </p:pic>
      <p:pic>
        <p:nvPicPr>
          <p:cNvPr id="28" name="Picture 7" descr="C:\Users\HP\Desktop\27133535.jpg"/>
          <p:cNvPicPr>
            <a:picLocks noChangeAspect="1" noChangeArrowheads="1"/>
          </p:cNvPicPr>
          <p:nvPr/>
        </p:nvPicPr>
        <p:blipFill>
          <a:blip r:embed="rId4"/>
          <a:srcRect l="5516" t="54443" r="54834" b="32323"/>
          <a:stretch>
            <a:fillRect/>
          </a:stretch>
        </p:blipFill>
        <p:spPr bwMode="auto">
          <a:xfrm>
            <a:off x="9994900" y="-2209800"/>
            <a:ext cx="3486150" cy="7567613"/>
          </a:xfrm>
          <a:prstGeom prst="rect">
            <a:avLst/>
          </a:prstGeom>
          <a:noFill/>
          <a:ln w="9525">
            <a:noFill/>
            <a:miter lim="800000"/>
            <a:headEnd/>
            <a:tailEnd/>
          </a:ln>
        </p:spPr>
      </p:pic>
      <p:pic>
        <p:nvPicPr>
          <p:cNvPr id="126991" name="Picture 7" descr="C:\Users\HP\Desktop\27133535.jpg"/>
          <p:cNvPicPr>
            <a:picLocks noChangeAspect="1" noChangeArrowheads="1"/>
          </p:cNvPicPr>
          <p:nvPr/>
        </p:nvPicPr>
        <p:blipFill>
          <a:blip r:embed="rId4"/>
          <a:srcRect l="5516" t="54443" r="54834" b="32323"/>
          <a:stretch>
            <a:fillRect/>
          </a:stretch>
        </p:blipFill>
        <p:spPr bwMode="auto">
          <a:xfrm>
            <a:off x="5878513" y="2613025"/>
            <a:ext cx="3486150" cy="906463"/>
          </a:xfrm>
          <a:prstGeom prst="rect">
            <a:avLst/>
          </a:prstGeom>
          <a:noFill/>
          <a:ln w="9525">
            <a:noFill/>
            <a:miter lim="800000"/>
            <a:headEnd/>
            <a:tailEnd/>
          </a:ln>
        </p:spPr>
      </p:pic>
      <p:pic>
        <p:nvPicPr>
          <p:cNvPr id="126992" name="Picture 7" descr="C:\Users\HP\Desktop\27133535.jpg"/>
          <p:cNvPicPr>
            <a:picLocks noChangeAspect="1" noChangeArrowheads="1"/>
          </p:cNvPicPr>
          <p:nvPr/>
        </p:nvPicPr>
        <p:blipFill>
          <a:blip r:embed="rId4"/>
          <a:srcRect l="5516" t="54443" r="54834" b="32323"/>
          <a:stretch>
            <a:fillRect/>
          </a:stretch>
        </p:blipFill>
        <p:spPr bwMode="auto">
          <a:xfrm>
            <a:off x="7196138" y="3006725"/>
            <a:ext cx="3486150" cy="908050"/>
          </a:xfrm>
          <a:prstGeom prst="rect">
            <a:avLst/>
          </a:prstGeom>
          <a:noFill/>
          <a:ln w="9525">
            <a:noFill/>
            <a:miter lim="800000"/>
            <a:headEnd/>
            <a:tailEnd/>
          </a:ln>
        </p:spPr>
      </p:pic>
      <p:pic>
        <p:nvPicPr>
          <p:cNvPr id="126993" name="Picture 7" descr="C:\Users\HP\Desktop\27133535.jpg"/>
          <p:cNvPicPr>
            <a:picLocks noChangeAspect="1" noChangeArrowheads="1"/>
          </p:cNvPicPr>
          <p:nvPr/>
        </p:nvPicPr>
        <p:blipFill>
          <a:blip r:embed="rId4"/>
          <a:srcRect l="5516" t="54443" r="54834" b="32323"/>
          <a:stretch>
            <a:fillRect/>
          </a:stretch>
        </p:blipFill>
        <p:spPr bwMode="auto">
          <a:xfrm>
            <a:off x="5883275" y="2646363"/>
            <a:ext cx="3486150" cy="908050"/>
          </a:xfrm>
          <a:prstGeom prst="rect">
            <a:avLst/>
          </a:prstGeom>
          <a:noFill/>
          <a:ln w="9525">
            <a:noFill/>
            <a:miter lim="800000"/>
            <a:headEnd/>
            <a:tailEnd/>
          </a:ln>
        </p:spPr>
      </p:pic>
      <p:pic>
        <p:nvPicPr>
          <p:cNvPr id="32" name="Picture 7" descr="C:\Users\HP\Desktop\27133535.jpg"/>
          <p:cNvPicPr>
            <a:picLocks noChangeAspect="1" noChangeArrowheads="1"/>
          </p:cNvPicPr>
          <p:nvPr/>
        </p:nvPicPr>
        <p:blipFill>
          <a:blip r:embed="rId4"/>
          <a:srcRect l="5516" t="54443" r="54834" b="32323"/>
          <a:stretch>
            <a:fillRect/>
          </a:stretch>
        </p:blipFill>
        <p:spPr bwMode="auto">
          <a:xfrm>
            <a:off x="8362950" y="619125"/>
            <a:ext cx="3486150" cy="3392488"/>
          </a:xfrm>
          <a:prstGeom prst="rect">
            <a:avLst/>
          </a:prstGeom>
          <a:noFill/>
          <a:ln w="9525">
            <a:noFill/>
            <a:miter lim="800000"/>
            <a:headEnd/>
            <a:tailEnd/>
          </a:ln>
        </p:spPr>
      </p:pic>
      <p:pic>
        <p:nvPicPr>
          <p:cNvPr id="126995" name="Picture 7" descr="C:\Users\HP\Desktop\27133535.jpg"/>
          <p:cNvPicPr>
            <a:picLocks noChangeAspect="1" noChangeArrowheads="1"/>
          </p:cNvPicPr>
          <p:nvPr/>
        </p:nvPicPr>
        <p:blipFill>
          <a:blip r:embed="rId4"/>
          <a:srcRect l="5516" t="54443" r="54834" b="32323"/>
          <a:stretch>
            <a:fillRect/>
          </a:stretch>
        </p:blipFill>
        <p:spPr bwMode="auto">
          <a:xfrm>
            <a:off x="5453063" y="2054225"/>
            <a:ext cx="3486150" cy="1643063"/>
          </a:xfrm>
          <a:prstGeom prst="rect">
            <a:avLst/>
          </a:prstGeom>
          <a:noFill/>
          <a:ln w="9525">
            <a:noFill/>
            <a:miter lim="800000"/>
            <a:headEnd/>
            <a:tailEnd/>
          </a:ln>
        </p:spPr>
      </p:pic>
      <p:pic>
        <p:nvPicPr>
          <p:cNvPr id="126996" name="Picture 7" descr="C:\Users\HP\Desktop\27133535.jpg"/>
          <p:cNvPicPr>
            <a:picLocks noChangeAspect="1" noChangeArrowheads="1"/>
          </p:cNvPicPr>
          <p:nvPr/>
        </p:nvPicPr>
        <p:blipFill>
          <a:blip r:embed="rId4"/>
          <a:srcRect l="5516" t="54443" r="54834" b="32323"/>
          <a:stretch>
            <a:fillRect/>
          </a:stretch>
        </p:blipFill>
        <p:spPr bwMode="auto">
          <a:xfrm>
            <a:off x="9617075" y="3300413"/>
            <a:ext cx="3486150" cy="906462"/>
          </a:xfrm>
          <a:prstGeom prst="rect">
            <a:avLst/>
          </a:prstGeom>
          <a:noFill/>
          <a:ln w="9525">
            <a:noFill/>
            <a:miter lim="800000"/>
            <a:headEnd/>
            <a:tailEnd/>
          </a:ln>
        </p:spPr>
      </p:pic>
      <p:pic>
        <p:nvPicPr>
          <p:cNvPr id="35" name="Picture 7" descr="C:\Users\HP\Desktop\27133535.jpg"/>
          <p:cNvPicPr>
            <a:picLocks noChangeAspect="1" noChangeArrowheads="1"/>
          </p:cNvPicPr>
          <p:nvPr/>
        </p:nvPicPr>
        <p:blipFill>
          <a:blip r:embed="rId4"/>
          <a:srcRect l="5516" t="54443" r="54834" b="32323"/>
          <a:stretch>
            <a:fillRect/>
          </a:stretch>
        </p:blipFill>
        <p:spPr bwMode="auto">
          <a:xfrm>
            <a:off x="7369175" y="-404813"/>
            <a:ext cx="3486150" cy="4918076"/>
          </a:xfrm>
          <a:prstGeom prst="rect">
            <a:avLst/>
          </a:prstGeom>
          <a:noFill/>
          <a:ln w="9525">
            <a:noFill/>
            <a:miter lim="800000"/>
            <a:headEnd/>
            <a:tailEnd/>
          </a:ln>
        </p:spPr>
      </p:pic>
      <p:pic>
        <p:nvPicPr>
          <p:cNvPr id="36" name="Picture 7" descr="C:\Users\HP\Desktop\27133535.jpg"/>
          <p:cNvPicPr>
            <a:picLocks noChangeAspect="1" noChangeArrowheads="1"/>
          </p:cNvPicPr>
          <p:nvPr/>
        </p:nvPicPr>
        <p:blipFill>
          <a:blip r:embed="rId4"/>
          <a:srcRect l="5516" t="54443" r="54834" b="32323"/>
          <a:stretch>
            <a:fillRect/>
          </a:stretch>
        </p:blipFill>
        <p:spPr bwMode="auto">
          <a:xfrm>
            <a:off x="8939213" y="2236788"/>
            <a:ext cx="3486150" cy="906462"/>
          </a:xfrm>
          <a:prstGeom prst="rect">
            <a:avLst/>
          </a:prstGeom>
          <a:noFill/>
          <a:ln w="9525">
            <a:noFill/>
            <a:miter lim="800000"/>
            <a:headEnd/>
            <a:tailEnd/>
          </a:ln>
        </p:spPr>
      </p:pic>
      <p:pic>
        <p:nvPicPr>
          <p:cNvPr id="126999" name="Picture 7" descr="C:\Users\HP\Desktop\27133535.jpg"/>
          <p:cNvPicPr>
            <a:picLocks noChangeAspect="1" noChangeArrowheads="1"/>
          </p:cNvPicPr>
          <p:nvPr/>
        </p:nvPicPr>
        <p:blipFill>
          <a:blip r:embed="rId4"/>
          <a:srcRect l="5516" t="54443" r="54834" b="32323"/>
          <a:stretch>
            <a:fillRect/>
          </a:stretch>
        </p:blipFill>
        <p:spPr bwMode="auto">
          <a:xfrm>
            <a:off x="9779000" y="2320925"/>
            <a:ext cx="3486150" cy="908050"/>
          </a:xfrm>
          <a:prstGeom prst="rect">
            <a:avLst/>
          </a:prstGeom>
          <a:noFill/>
          <a:ln w="9525">
            <a:noFill/>
            <a:miter lim="800000"/>
            <a:headEnd/>
            <a:tailEnd/>
          </a:ln>
        </p:spPr>
      </p:pic>
      <p:sp>
        <p:nvSpPr>
          <p:cNvPr id="12" name="Rectangle 11"/>
          <p:cNvSpPr/>
          <p:nvPr/>
        </p:nvSpPr>
        <p:spPr>
          <a:xfrm>
            <a:off x="1395413" y="660400"/>
            <a:ext cx="8221662" cy="134937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u="sng">
                <a:solidFill>
                  <a:schemeClr val="bg1"/>
                </a:solidFill>
                <a:latin typeface="Tahoma" pitchFamily="34" charset="0"/>
                <a:cs typeface="Tahoma" pitchFamily="34" charset="0"/>
              </a:rPr>
              <a:t>Câu 3</a:t>
            </a:r>
            <a:r>
              <a:rPr lang="en-US" sz="4000" b="1">
                <a:solidFill>
                  <a:schemeClr val="bg1"/>
                </a:solidFill>
                <a:latin typeface="Tahoma" pitchFamily="34" charset="0"/>
                <a:cs typeface="Tahoma" pitchFamily="34" charset="0"/>
              </a:rPr>
              <a:t>: Hành động đó cho thấy em bé là người như thế nào?</a:t>
            </a:r>
          </a:p>
        </p:txBody>
      </p:sp>
      <p:sp>
        <p:nvSpPr>
          <p:cNvPr id="43" name="Rectangle 42"/>
          <p:cNvSpPr/>
          <p:nvPr/>
        </p:nvSpPr>
        <p:spPr>
          <a:xfrm>
            <a:off x="5768975" y="2344738"/>
            <a:ext cx="3956050"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a:solidFill>
                  <a:srgbClr val="000000"/>
                </a:solidFill>
                <a:latin typeface="Tahoma" pitchFamily="34" charset="0"/>
                <a:cs typeface="Tahoma" pitchFamily="34" charset="0"/>
              </a:rPr>
              <a:t>C. Người dũng cảm</a:t>
            </a:r>
          </a:p>
        </p:txBody>
      </p:sp>
      <p:sp>
        <p:nvSpPr>
          <p:cNvPr id="44" name="Rectangle 43"/>
          <p:cNvSpPr/>
          <p:nvPr/>
        </p:nvSpPr>
        <p:spPr>
          <a:xfrm>
            <a:off x="5776913" y="3390900"/>
            <a:ext cx="3957637"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a:solidFill>
                  <a:srgbClr val="000000"/>
                </a:solidFill>
                <a:latin typeface="Tahoma" pitchFamily="34" charset="0"/>
                <a:cs typeface="Tahoma" pitchFamily="34" charset="0"/>
              </a:rPr>
              <a:t>D. Người mạnh mẽ</a:t>
            </a:r>
          </a:p>
        </p:txBody>
      </p:sp>
      <p:pic>
        <p:nvPicPr>
          <p:cNvPr id="38" name="Content Placeholder 5"/>
          <p:cNvPicPr>
            <a:picLocks noChangeAspect="1"/>
          </p:cNvPicPr>
          <p:nvPr/>
        </p:nvPicPr>
        <p:blipFill>
          <a:blip r:embed="rId7"/>
          <a:srcRect/>
          <a:stretch>
            <a:fillRect/>
          </a:stretch>
        </p:blipFill>
        <p:spPr bwMode="auto">
          <a:xfrm>
            <a:off x="7369175" y="4251325"/>
            <a:ext cx="3990975" cy="2809875"/>
          </a:xfrm>
          <a:prstGeom prst="rect">
            <a:avLst/>
          </a:prstGeom>
          <a:noFill/>
          <a:ln w="9525">
            <a:noFill/>
            <a:miter lim="800000"/>
            <a:headEnd/>
            <a:tailEnd/>
          </a:ln>
        </p:spPr>
      </p:pic>
      <p:pic>
        <p:nvPicPr>
          <p:cNvPr id="39" name="Picture 9"/>
          <p:cNvPicPr>
            <a:picLocks noChangeAspect="1" noChangeArrowheads="1"/>
          </p:cNvPicPr>
          <p:nvPr/>
        </p:nvPicPr>
        <p:blipFill>
          <a:blip r:embed="rId8"/>
          <a:srcRect/>
          <a:stretch>
            <a:fillRect/>
          </a:stretch>
        </p:blipFill>
        <p:spPr bwMode="auto">
          <a:xfrm>
            <a:off x="10720388" y="4765675"/>
            <a:ext cx="1033462" cy="1117600"/>
          </a:xfrm>
          <a:prstGeom prst="rect">
            <a:avLst/>
          </a:prstGeom>
          <a:noFill/>
          <a:ln w="9525">
            <a:noFill/>
            <a:miter lim="800000"/>
            <a:headEnd/>
            <a:tailEnd/>
          </a:ln>
        </p:spPr>
      </p:pic>
      <p:pic>
        <p:nvPicPr>
          <p:cNvPr id="127005" name="Picture 9" descr="C:\Users\HP\Desktop\36029054.jpg"/>
          <p:cNvPicPr>
            <a:picLocks noChangeAspect="1" noChangeArrowheads="1"/>
          </p:cNvPicPr>
          <p:nvPr/>
        </p:nvPicPr>
        <p:blipFill>
          <a:blip r:embed="rId9"/>
          <a:srcRect/>
          <a:stretch>
            <a:fillRect/>
          </a:stretch>
        </p:blipFill>
        <p:spPr bwMode="auto">
          <a:xfrm>
            <a:off x="374650" y="2525713"/>
            <a:ext cx="2414588" cy="2606675"/>
          </a:xfrm>
          <a:prstGeom prst="rect">
            <a:avLst/>
          </a:prstGeom>
          <a:noFill/>
          <a:ln w="9525">
            <a:noFill/>
            <a:miter lim="800000"/>
            <a:headEnd/>
            <a:tailEnd/>
          </a:ln>
        </p:spPr>
      </p:pic>
      <p:pic>
        <p:nvPicPr>
          <p:cNvPr id="127006" name="Picture 2"/>
          <p:cNvPicPr>
            <a:picLocks noChangeAspect="1"/>
          </p:cNvPicPr>
          <p:nvPr/>
        </p:nvPicPr>
        <p:blipFill>
          <a:blip r:embed="rId10"/>
          <a:srcRect/>
          <a:stretch>
            <a:fillRect/>
          </a:stretch>
        </p:blipFill>
        <p:spPr bwMode="auto">
          <a:xfrm>
            <a:off x="1544638" y="3692525"/>
            <a:ext cx="871537" cy="1349375"/>
          </a:xfrm>
          <a:prstGeom prst="rect">
            <a:avLst/>
          </a:prstGeom>
          <a:noFill/>
          <a:ln w="9525">
            <a:noFill/>
            <a:miter lim="800000"/>
            <a:headEnd/>
            <a:tailEnd/>
          </a:ln>
        </p:spPr>
      </p:pic>
      <p:sp>
        <p:nvSpPr>
          <p:cNvPr id="14" name="Rectangle 13"/>
          <p:cNvSpPr/>
          <p:nvPr/>
        </p:nvSpPr>
        <p:spPr>
          <a:xfrm>
            <a:off x="989013" y="3433763"/>
            <a:ext cx="3956050"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a:solidFill>
                  <a:srgbClr val="000000"/>
                </a:solidFill>
                <a:latin typeface="Tahoma" pitchFamily="34" charset="0"/>
                <a:cs typeface="Tahoma" pitchFamily="34" charset="0"/>
              </a:rPr>
              <a:t>B. Người tự tin</a:t>
            </a:r>
          </a:p>
        </p:txBody>
      </p:sp>
      <p:sp>
        <p:nvSpPr>
          <p:cNvPr id="42" name="Rectangle 41"/>
          <p:cNvSpPr/>
          <p:nvPr/>
        </p:nvSpPr>
        <p:spPr>
          <a:xfrm>
            <a:off x="989013" y="2368550"/>
            <a:ext cx="3956050"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a:solidFill>
                  <a:srgbClr val="000000"/>
                </a:solidFill>
                <a:latin typeface="Tahoma" pitchFamily="34" charset="0"/>
                <a:cs typeface="Tahoma" pitchFamily="34" charset="0"/>
              </a:rPr>
              <a:t>A. Người biết chia sẻ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4" grpId="0" animBg="1"/>
      <p:bldP spid="44" grpId="1" animBg="1"/>
      <p:bldP spid="14" grpId="0" animBg="1"/>
      <p:bldP spid="14" grpId="1"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endParaRPr lang="en-US" smtClean="0">
              <a:latin typeface="Source Han Sans CN Medium"/>
              <a:ea typeface="Source Han Sans CN Medium"/>
            </a:endParaRPr>
          </a:p>
        </p:txBody>
      </p:sp>
      <p:sp>
        <p:nvSpPr>
          <p:cNvPr id="128002" name="TextBox 4"/>
          <p:cNvSpPr txBox="1">
            <a:spLocks noChangeArrowheads="1"/>
          </p:cNvSpPr>
          <p:nvPr/>
        </p:nvSpPr>
        <p:spPr bwMode="auto">
          <a:xfrm>
            <a:off x="293688" y="250825"/>
            <a:ext cx="685800" cy="368300"/>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8003" name="TextBox 6"/>
          <p:cNvSpPr txBox="1">
            <a:spLocks noChangeArrowheads="1"/>
          </p:cNvSpPr>
          <p:nvPr/>
        </p:nvSpPr>
        <p:spPr bwMode="auto">
          <a:xfrm>
            <a:off x="11507788" y="6488113"/>
            <a:ext cx="684212" cy="369887"/>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8004" name="TextBox 7"/>
          <p:cNvSpPr txBox="1">
            <a:spLocks noChangeArrowheads="1"/>
          </p:cNvSpPr>
          <p:nvPr/>
        </p:nvSpPr>
        <p:spPr bwMode="auto">
          <a:xfrm>
            <a:off x="11507788" y="434975"/>
            <a:ext cx="684212" cy="369888"/>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28005" name="TextBox 10"/>
          <p:cNvSpPr txBox="1">
            <a:spLocks noChangeArrowheads="1"/>
          </p:cNvSpPr>
          <p:nvPr/>
        </p:nvSpPr>
        <p:spPr bwMode="auto">
          <a:xfrm>
            <a:off x="7086600" y="250825"/>
            <a:ext cx="506413" cy="368300"/>
          </a:xfrm>
          <a:prstGeom prst="rect">
            <a:avLst/>
          </a:prstGeom>
          <a:noFill/>
          <a:ln w="9525">
            <a:noFill/>
            <a:miter lim="800000"/>
            <a:headEnd/>
            <a:tailEnd/>
          </a:ln>
        </p:spPr>
        <p:txBody>
          <a:bodyPr wrap="none">
            <a:spAutoFit/>
          </a:bodyPr>
          <a:lstStyle/>
          <a:p>
            <a:r>
              <a:rPr lang="en-US">
                <a:solidFill>
                  <a:srgbClr val="000000"/>
                </a:solidFill>
                <a:latin typeface="#9Slide06 DeathRattle BB"/>
              </a:rPr>
              <a:t>HẢO</a:t>
            </a:r>
          </a:p>
        </p:txBody>
      </p:sp>
      <p:sp>
        <p:nvSpPr>
          <p:cNvPr id="128006" name="TextBox 15"/>
          <p:cNvSpPr txBox="1">
            <a:spLocks noChangeArrowheads="1"/>
          </p:cNvSpPr>
          <p:nvPr/>
        </p:nvSpPr>
        <p:spPr bwMode="auto">
          <a:xfrm>
            <a:off x="5568950" y="2165350"/>
            <a:ext cx="506413" cy="369888"/>
          </a:xfrm>
          <a:prstGeom prst="rect">
            <a:avLst/>
          </a:prstGeom>
          <a:noFill/>
          <a:ln w="9525">
            <a:noFill/>
            <a:miter lim="800000"/>
            <a:headEnd/>
            <a:tailEnd/>
          </a:ln>
        </p:spPr>
        <p:txBody>
          <a:bodyPr wrap="none">
            <a:spAutoFit/>
          </a:bodyPr>
          <a:lstStyle/>
          <a:p>
            <a:r>
              <a:rPr lang="en-US">
                <a:solidFill>
                  <a:srgbClr val="000000"/>
                </a:solidFill>
                <a:latin typeface="#9Slide06 DeathRattle BB"/>
              </a:rPr>
              <a:t>HẢO</a:t>
            </a:r>
          </a:p>
        </p:txBody>
      </p:sp>
      <p:pic>
        <p:nvPicPr>
          <p:cNvPr id="128007" name="Picture 5"/>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pic>
        <p:nvPicPr>
          <p:cNvPr id="128008" name="Picture 7" descr="C:\Users\HP\Desktop\27133535.jpg"/>
          <p:cNvPicPr>
            <a:picLocks noChangeAspect="1" noChangeArrowheads="1"/>
          </p:cNvPicPr>
          <p:nvPr/>
        </p:nvPicPr>
        <p:blipFill>
          <a:blip r:embed="rId4"/>
          <a:srcRect l="10777" t="22182" r="51523" b="62817"/>
          <a:stretch>
            <a:fillRect/>
          </a:stretch>
        </p:blipFill>
        <p:spPr bwMode="auto">
          <a:xfrm>
            <a:off x="8939213" y="2586038"/>
            <a:ext cx="3314700" cy="1028700"/>
          </a:xfrm>
          <a:prstGeom prst="rect">
            <a:avLst/>
          </a:prstGeom>
          <a:noFill/>
          <a:ln w="9525">
            <a:noFill/>
            <a:miter lim="800000"/>
            <a:headEnd/>
            <a:tailEnd/>
          </a:ln>
        </p:spPr>
      </p:pic>
      <p:pic>
        <p:nvPicPr>
          <p:cNvPr id="128009" name="Picture 7" descr="C:\Users\HP\Desktop\27133535.jpg"/>
          <p:cNvPicPr>
            <a:picLocks noChangeAspect="1" noChangeArrowheads="1"/>
          </p:cNvPicPr>
          <p:nvPr/>
        </p:nvPicPr>
        <p:blipFill>
          <a:blip r:embed="rId5"/>
          <a:srcRect l="5516" t="54443" r="54834" b="32323"/>
          <a:stretch>
            <a:fillRect/>
          </a:stretch>
        </p:blipFill>
        <p:spPr bwMode="auto">
          <a:xfrm>
            <a:off x="9779000" y="3100388"/>
            <a:ext cx="3486150" cy="908050"/>
          </a:xfrm>
          <a:prstGeom prst="rect">
            <a:avLst/>
          </a:prstGeom>
          <a:noFill/>
          <a:ln w="9525">
            <a:noFill/>
            <a:miter lim="800000"/>
            <a:headEnd/>
            <a:tailEnd/>
          </a:ln>
        </p:spPr>
      </p:pic>
      <p:pic>
        <p:nvPicPr>
          <p:cNvPr id="128010" name="Picture 7" descr="C:\Users\HP\Desktop\27133535.jpg"/>
          <p:cNvPicPr>
            <a:picLocks noChangeAspect="1" noChangeArrowheads="1"/>
          </p:cNvPicPr>
          <p:nvPr/>
        </p:nvPicPr>
        <p:blipFill>
          <a:blip r:embed="rId6"/>
          <a:srcRect l="52373" t="35323" b="44678"/>
          <a:stretch>
            <a:fillRect/>
          </a:stretch>
        </p:blipFill>
        <p:spPr bwMode="auto">
          <a:xfrm>
            <a:off x="11222038" y="2320925"/>
            <a:ext cx="1031875" cy="1371600"/>
          </a:xfrm>
          <a:prstGeom prst="rect">
            <a:avLst/>
          </a:prstGeom>
          <a:noFill/>
          <a:ln w="9525">
            <a:noFill/>
            <a:miter lim="800000"/>
            <a:headEnd/>
            <a:tailEnd/>
          </a:ln>
        </p:spPr>
      </p:pic>
      <p:pic>
        <p:nvPicPr>
          <p:cNvPr id="128011" name="Picture 7" descr="C:\Users\HP\Desktop\27133535.jpg"/>
          <p:cNvPicPr>
            <a:picLocks noChangeAspect="1" noChangeArrowheads="1"/>
          </p:cNvPicPr>
          <p:nvPr/>
        </p:nvPicPr>
        <p:blipFill>
          <a:blip r:embed="rId7"/>
          <a:srcRect t="40100" r="50000" b="46559"/>
          <a:stretch>
            <a:fillRect/>
          </a:stretch>
        </p:blipFill>
        <p:spPr bwMode="auto">
          <a:xfrm>
            <a:off x="8307388" y="2914650"/>
            <a:ext cx="4395787" cy="914400"/>
          </a:xfrm>
          <a:prstGeom prst="rect">
            <a:avLst/>
          </a:prstGeom>
          <a:noFill/>
          <a:ln w="9525">
            <a:noFill/>
            <a:miter lim="800000"/>
            <a:headEnd/>
            <a:tailEnd/>
          </a:ln>
        </p:spPr>
      </p:pic>
      <p:pic>
        <p:nvPicPr>
          <p:cNvPr id="128012" name="Picture 7" descr="C:\Users\HP\Desktop\27133535.jpg"/>
          <p:cNvPicPr>
            <a:picLocks noChangeAspect="1" noChangeArrowheads="1"/>
          </p:cNvPicPr>
          <p:nvPr/>
        </p:nvPicPr>
        <p:blipFill>
          <a:blip r:embed="rId5"/>
          <a:srcRect t="54677" r="55067" b="33005"/>
          <a:stretch>
            <a:fillRect/>
          </a:stretch>
        </p:blipFill>
        <p:spPr bwMode="auto">
          <a:xfrm>
            <a:off x="7804150" y="3132138"/>
            <a:ext cx="3949700" cy="844550"/>
          </a:xfrm>
          <a:prstGeom prst="rect">
            <a:avLst/>
          </a:prstGeom>
          <a:noFill/>
          <a:ln w="9525">
            <a:noFill/>
            <a:miter lim="800000"/>
            <a:headEnd/>
            <a:tailEnd/>
          </a:ln>
        </p:spPr>
      </p:pic>
      <p:pic>
        <p:nvPicPr>
          <p:cNvPr id="128013" name="Picture 7" descr="C:\Users\HP\Desktop\27133535.jpg"/>
          <p:cNvPicPr>
            <a:picLocks noChangeAspect="1" noChangeArrowheads="1"/>
          </p:cNvPicPr>
          <p:nvPr/>
        </p:nvPicPr>
        <p:blipFill>
          <a:blip r:embed="rId5"/>
          <a:srcRect l="5516" t="54443" r="54834" b="32323"/>
          <a:stretch>
            <a:fillRect/>
          </a:stretch>
        </p:blipFill>
        <p:spPr bwMode="auto">
          <a:xfrm>
            <a:off x="6564313" y="2646363"/>
            <a:ext cx="3486150" cy="908050"/>
          </a:xfrm>
          <a:prstGeom prst="rect">
            <a:avLst/>
          </a:prstGeom>
          <a:noFill/>
          <a:ln w="9525">
            <a:noFill/>
            <a:miter lim="800000"/>
            <a:headEnd/>
            <a:tailEnd/>
          </a:ln>
        </p:spPr>
      </p:pic>
      <p:pic>
        <p:nvPicPr>
          <p:cNvPr id="28" name="Picture 7" descr="C:\Users\HP\Desktop\27133535.jpg"/>
          <p:cNvPicPr>
            <a:picLocks noChangeAspect="1" noChangeArrowheads="1"/>
          </p:cNvPicPr>
          <p:nvPr/>
        </p:nvPicPr>
        <p:blipFill>
          <a:blip r:embed="rId5"/>
          <a:srcRect l="5516" t="54443" r="54834" b="32323"/>
          <a:stretch>
            <a:fillRect/>
          </a:stretch>
        </p:blipFill>
        <p:spPr bwMode="auto">
          <a:xfrm>
            <a:off x="9994900" y="-2209800"/>
            <a:ext cx="3486150" cy="7567613"/>
          </a:xfrm>
          <a:prstGeom prst="rect">
            <a:avLst/>
          </a:prstGeom>
          <a:noFill/>
          <a:ln w="9525">
            <a:noFill/>
            <a:miter lim="800000"/>
            <a:headEnd/>
            <a:tailEnd/>
          </a:ln>
        </p:spPr>
      </p:pic>
      <p:pic>
        <p:nvPicPr>
          <p:cNvPr id="128015" name="Picture 7" descr="C:\Users\HP\Desktop\27133535.jpg"/>
          <p:cNvPicPr>
            <a:picLocks noChangeAspect="1" noChangeArrowheads="1"/>
          </p:cNvPicPr>
          <p:nvPr/>
        </p:nvPicPr>
        <p:blipFill>
          <a:blip r:embed="rId5"/>
          <a:srcRect l="5516" t="54443" r="54834" b="32323"/>
          <a:stretch>
            <a:fillRect/>
          </a:stretch>
        </p:blipFill>
        <p:spPr bwMode="auto">
          <a:xfrm>
            <a:off x="5878513" y="2613025"/>
            <a:ext cx="3486150" cy="906463"/>
          </a:xfrm>
          <a:prstGeom prst="rect">
            <a:avLst/>
          </a:prstGeom>
          <a:noFill/>
          <a:ln w="9525">
            <a:noFill/>
            <a:miter lim="800000"/>
            <a:headEnd/>
            <a:tailEnd/>
          </a:ln>
        </p:spPr>
      </p:pic>
      <p:pic>
        <p:nvPicPr>
          <p:cNvPr id="128016" name="Picture 7" descr="C:\Users\HP\Desktop\27133535.jpg"/>
          <p:cNvPicPr>
            <a:picLocks noChangeAspect="1" noChangeArrowheads="1"/>
          </p:cNvPicPr>
          <p:nvPr/>
        </p:nvPicPr>
        <p:blipFill>
          <a:blip r:embed="rId5"/>
          <a:srcRect l="5516" t="54443" r="54834" b="32323"/>
          <a:stretch>
            <a:fillRect/>
          </a:stretch>
        </p:blipFill>
        <p:spPr bwMode="auto">
          <a:xfrm>
            <a:off x="7196138" y="3006725"/>
            <a:ext cx="3486150" cy="908050"/>
          </a:xfrm>
          <a:prstGeom prst="rect">
            <a:avLst/>
          </a:prstGeom>
          <a:noFill/>
          <a:ln w="9525">
            <a:noFill/>
            <a:miter lim="800000"/>
            <a:headEnd/>
            <a:tailEnd/>
          </a:ln>
        </p:spPr>
      </p:pic>
      <p:pic>
        <p:nvPicPr>
          <p:cNvPr id="128017" name="Picture 7" descr="C:\Users\HP\Desktop\27133535.jpg"/>
          <p:cNvPicPr>
            <a:picLocks noChangeAspect="1" noChangeArrowheads="1"/>
          </p:cNvPicPr>
          <p:nvPr/>
        </p:nvPicPr>
        <p:blipFill>
          <a:blip r:embed="rId5"/>
          <a:srcRect l="5516" t="54443" r="54834" b="32323"/>
          <a:stretch>
            <a:fillRect/>
          </a:stretch>
        </p:blipFill>
        <p:spPr bwMode="auto">
          <a:xfrm>
            <a:off x="5883275" y="2646363"/>
            <a:ext cx="3486150" cy="908050"/>
          </a:xfrm>
          <a:prstGeom prst="rect">
            <a:avLst/>
          </a:prstGeom>
          <a:noFill/>
          <a:ln w="9525">
            <a:noFill/>
            <a:miter lim="800000"/>
            <a:headEnd/>
            <a:tailEnd/>
          </a:ln>
        </p:spPr>
      </p:pic>
      <p:pic>
        <p:nvPicPr>
          <p:cNvPr id="32" name="Picture 7" descr="C:\Users\HP\Desktop\27133535.jpg"/>
          <p:cNvPicPr>
            <a:picLocks noChangeAspect="1" noChangeArrowheads="1"/>
          </p:cNvPicPr>
          <p:nvPr/>
        </p:nvPicPr>
        <p:blipFill>
          <a:blip r:embed="rId5"/>
          <a:srcRect l="5516" t="54443" r="54834" b="32323"/>
          <a:stretch>
            <a:fillRect/>
          </a:stretch>
        </p:blipFill>
        <p:spPr bwMode="auto">
          <a:xfrm>
            <a:off x="8362950" y="619125"/>
            <a:ext cx="3486150" cy="3392488"/>
          </a:xfrm>
          <a:prstGeom prst="rect">
            <a:avLst/>
          </a:prstGeom>
          <a:noFill/>
          <a:ln w="9525">
            <a:noFill/>
            <a:miter lim="800000"/>
            <a:headEnd/>
            <a:tailEnd/>
          </a:ln>
        </p:spPr>
      </p:pic>
      <p:pic>
        <p:nvPicPr>
          <p:cNvPr id="128019" name="Picture 7" descr="C:\Users\HP\Desktop\27133535.jpg"/>
          <p:cNvPicPr>
            <a:picLocks noChangeAspect="1" noChangeArrowheads="1"/>
          </p:cNvPicPr>
          <p:nvPr/>
        </p:nvPicPr>
        <p:blipFill>
          <a:blip r:embed="rId5"/>
          <a:srcRect l="5516" t="54443" r="54834" b="32323"/>
          <a:stretch>
            <a:fillRect/>
          </a:stretch>
        </p:blipFill>
        <p:spPr bwMode="auto">
          <a:xfrm>
            <a:off x="5453063" y="2054225"/>
            <a:ext cx="3486150" cy="1643063"/>
          </a:xfrm>
          <a:prstGeom prst="rect">
            <a:avLst/>
          </a:prstGeom>
          <a:noFill/>
          <a:ln w="9525">
            <a:noFill/>
            <a:miter lim="800000"/>
            <a:headEnd/>
            <a:tailEnd/>
          </a:ln>
        </p:spPr>
      </p:pic>
      <p:pic>
        <p:nvPicPr>
          <p:cNvPr id="128020" name="Picture 7" descr="C:\Users\HP\Desktop\27133535.jpg"/>
          <p:cNvPicPr>
            <a:picLocks noChangeAspect="1" noChangeArrowheads="1"/>
          </p:cNvPicPr>
          <p:nvPr/>
        </p:nvPicPr>
        <p:blipFill>
          <a:blip r:embed="rId5"/>
          <a:srcRect l="5516" t="54443" r="54834" b="32323"/>
          <a:stretch>
            <a:fillRect/>
          </a:stretch>
        </p:blipFill>
        <p:spPr bwMode="auto">
          <a:xfrm>
            <a:off x="9617075" y="3300413"/>
            <a:ext cx="3486150" cy="906462"/>
          </a:xfrm>
          <a:prstGeom prst="rect">
            <a:avLst/>
          </a:prstGeom>
          <a:noFill/>
          <a:ln w="9525">
            <a:noFill/>
            <a:miter lim="800000"/>
            <a:headEnd/>
            <a:tailEnd/>
          </a:ln>
        </p:spPr>
      </p:pic>
      <p:pic>
        <p:nvPicPr>
          <p:cNvPr id="35" name="Picture 7" descr="C:\Users\HP\Desktop\27133535.jpg"/>
          <p:cNvPicPr>
            <a:picLocks noChangeAspect="1" noChangeArrowheads="1"/>
          </p:cNvPicPr>
          <p:nvPr/>
        </p:nvPicPr>
        <p:blipFill>
          <a:blip r:embed="rId5"/>
          <a:srcRect l="5516" t="54443" r="54834" b="32323"/>
          <a:stretch>
            <a:fillRect/>
          </a:stretch>
        </p:blipFill>
        <p:spPr bwMode="auto">
          <a:xfrm>
            <a:off x="7369175" y="-404813"/>
            <a:ext cx="3486150" cy="4918076"/>
          </a:xfrm>
          <a:prstGeom prst="rect">
            <a:avLst/>
          </a:prstGeom>
          <a:noFill/>
          <a:ln w="9525">
            <a:noFill/>
            <a:miter lim="800000"/>
            <a:headEnd/>
            <a:tailEnd/>
          </a:ln>
        </p:spPr>
      </p:pic>
      <p:pic>
        <p:nvPicPr>
          <p:cNvPr id="36" name="Picture 7" descr="C:\Users\HP\Desktop\27133535.jpg"/>
          <p:cNvPicPr>
            <a:picLocks noChangeAspect="1" noChangeArrowheads="1"/>
          </p:cNvPicPr>
          <p:nvPr/>
        </p:nvPicPr>
        <p:blipFill>
          <a:blip r:embed="rId5"/>
          <a:srcRect l="5516" t="54443" r="54834" b="32323"/>
          <a:stretch>
            <a:fillRect/>
          </a:stretch>
        </p:blipFill>
        <p:spPr bwMode="auto">
          <a:xfrm>
            <a:off x="8939213" y="2236788"/>
            <a:ext cx="3486150" cy="906462"/>
          </a:xfrm>
          <a:prstGeom prst="rect">
            <a:avLst/>
          </a:prstGeom>
          <a:noFill/>
          <a:ln w="9525">
            <a:noFill/>
            <a:miter lim="800000"/>
            <a:headEnd/>
            <a:tailEnd/>
          </a:ln>
        </p:spPr>
      </p:pic>
      <p:pic>
        <p:nvPicPr>
          <p:cNvPr id="128023" name="Picture 7" descr="C:\Users\HP\Desktop\27133535.jpg"/>
          <p:cNvPicPr>
            <a:picLocks noChangeAspect="1" noChangeArrowheads="1"/>
          </p:cNvPicPr>
          <p:nvPr/>
        </p:nvPicPr>
        <p:blipFill>
          <a:blip r:embed="rId5"/>
          <a:srcRect l="5516" t="54443" r="54834" b="32323"/>
          <a:stretch>
            <a:fillRect/>
          </a:stretch>
        </p:blipFill>
        <p:spPr bwMode="auto">
          <a:xfrm>
            <a:off x="9779000" y="2320925"/>
            <a:ext cx="3486150" cy="908050"/>
          </a:xfrm>
          <a:prstGeom prst="rect">
            <a:avLst/>
          </a:prstGeom>
          <a:noFill/>
          <a:ln w="9525">
            <a:noFill/>
            <a:miter lim="800000"/>
            <a:headEnd/>
            <a:tailEnd/>
          </a:ln>
        </p:spPr>
      </p:pic>
      <p:sp>
        <p:nvSpPr>
          <p:cNvPr id="12" name="Rectangle 11"/>
          <p:cNvSpPr/>
          <p:nvPr/>
        </p:nvSpPr>
        <p:spPr>
          <a:xfrm>
            <a:off x="1831975" y="225425"/>
            <a:ext cx="9164638" cy="134937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u="sng">
                <a:solidFill>
                  <a:srgbClr val="FFFFFF"/>
                </a:solidFill>
                <a:latin typeface="Tahoma" pitchFamily="34" charset="0"/>
                <a:cs typeface="Tahoma" pitchFamily="34" charset="0"/>
              </a:rPr>
              <a:t>Câu 4</a:t>
            </a:r>
            <a:r>
              <a:rPr lang="en-US" sz="4000" b="1">
                <a:solidFill>
                  <a:srgbClr val="FFFFFF"/>
                </a:solidFill>
                <a:latin typeface="Tahoma" pitchFamily="34" charset="0"/>
                <a:cs typeface="Tahoma" pitchFamily="34" charset="0"/>
              </a:rPr>
              <a:t>: Từ nào sau đây thuộc nhóm </a:t>
            </a:r>
            <a:r>
              <a:rPr lang="en-US" sz="4000" b="1">
                <a:solidFill>
                  <a:srgbClr val="FFC000"/>
                </a:solidFill>
                <a:latin typeface="Tahoma" pitchFamily="34" charset="0"/>
                <a:cs typeface="Tahoma" pitchFamily="34" charset="0"/>
              </a:rPr>
              <a:t>từ chỉ cộng đồng</a:t>
            </a:r>
            <a:r>
              <a:rPr lang="en-US" sz="4000" b="1">
                <a:solidFill>
                  <a:srgbClr val="FFFFFF"/>
                </a:solidFill>
                <a:latin typeface="Tahoma" pitchFamily="34" charset="0"/>
                <a:cs typeface="Tahoma" pitchFamily="34" charset="0"/>
              </a:rPr>
              <a:t>?</a:t>
            </a:r>
          </a:p>
        </p:txBody>
      </p:sp>
      <p:pic>
        <p:nvPicPr>
          <p:cNvPr id="38" name="Content Placeholder 5"/>
          <p:cNvPicPr>
            <a:picLocks noChangeAspect="1"/>
          </p:cNvPicPr>
          <p:nvPr/>
        </p:nvPicPr>
        <p:blipFill>
          <a:blip r:embed="rId8"/>
          <a:srcRect/>
          <a:stretch>
            <a:fillRect/>
          </a:stretch>
        </p:blipFill>
        <p:spPr bwMode="auto">
          <a:xfrm>
            <a:off x="7369175" y="4251325"/>
            <a:ext cx="3990975" cy="2809875"/>
          </a:xfrm>
          <a:prstGeom prst="rect">
            <a:avLst/>
          </a:prstGeom>
          <a:noFill/>
          <a:ln w="9525">
            <a:noFill/>
            <a:miter lim="800000"/>
            <a:headEnd/>
            <a:tailEnd/>
          </a:ln>
        </p:spPr>
      </p:pic>
      <p:pic>
        <p:nvPicPr>
          <p:cNvPr id="128026" name="Picture 9" descr="C:\Users\HP\Desktop\36029054.jpg"/>
          <p:cNvPicPr>
            <a:picLocks noChangeAspect="1" noChangeArrowheads="1"/>
          </p:cNvPicPr>
          <p:nvPr/>
        </p:nvPicPr>
        <p:blipFill>
          <a:blip r:embed="rId9"/>
          <a:srcRect/>
          <a:stretch>
            <a:fillRect/>
          </a:stretch>
        </p:blipFill>
        <p:spPr bwMode="auto">
          <a:xfrm>
            <a:off x="374650" y="2335213"/>
            <a:ext cx="2414588" cy="2606675"/>
          </a:xfrm>
          <a:prstGeom prst="rect">
            <a:avLst/>
          </a:prstGeom>
          <a:noFill/>
          <a:ln w="9525">
            <a:noFill/>
            <a:miter lim="800000"/>
            <a:headEnd/>
            <a:tailEnd/>
          </a:ln>
        </p:spPr>
      </p:pic>
      <p:pic>
        <p:nvPicPr>
          <p:cNvPr id="128027" name="Picture 40"/>
          <p:cNvPicPr>
            <a:picLocks noChangeAspect="1"/>
          </p:cNvPicPr>
          <p:nvPr/>
        </p:nvPicPr>
        <p:blipFill>
          <a:blip r:embed="rId10"/>
          <a:srcRect/>
          <a:stretch>
            <a:fillRect/>
          </a:stretch>
        </p:blipFill>
        <p:spPr bwMode="auto">
          <a:xfrm>
            <a:off x="1544638" y="3502025"/>
            <a:ext cx="871537" cy="1349375"/>
          </a:xfrm>
          <a:prstGeom prst="rect">
            <a:avLst/>
          </a:prstGeom>
          <a:noFill/>
          <a:ln w="9525">
            <a:noFill/>
            <a:miter lim="800000"/>
            <a:headEnd/>
            <a:tailEnd/>
          </a:ln>
        </p:spPr>
      </p:pic>
      <p:pic>
        <p:nvPicPr>
          <p:cNvPr id="128028" name="Picture 2"/>
          <p:cNvPicPr>
            <a:picLocks noChangeAspect="1"/>
          </p:cNvPicPr>
          <p:nvPr/>
        </p:nvPicPr>
        <p:blipFill>
          <a:blip r:embed="rId11"/>
          <a:srcRect/>
          <a:stretch>
            <a:fillRect/>
          </a:stretch>
        </p:blipFill>
        <p:spPr bwMode="auto">
          <a:xfrm>
            <a:off x="122238" y="3276600"/>
            <a:ext cx="1389062" cy="1500188"/>
          </a:xfrm>
          <a:prstGeom prst="rect">
            <a:avLst/>
          </a:prstGeom>
          <a:noFill/>
          <a:ln w="9525">
            <a:noFill/>
            <a:miter lim="800000"/>
            <a:headEnd/>
            <a:tailEnd/>
          </a:ln>
        </p:spPr>
      </p:pic>
      <p:pic>
        <p:nvPicPr>
          <p:cNvPr id="39" name="Picture 9"/>
          <p:cNvPicPr>
            <a:picLocks noChangeAspect="1" noChangeArrowheads="1"/>
          </p:cNvPicPr>
          <p:nvPr/>
        </p:nvPicPr>
        <p:blipFill>
          <a:blip r:embed="rId12"/>
          <a:srcRect/>
          <a:stretch>
            <a:fillRect/>
          </a:stretch>
        </p:blipFill>
        <p:spPr bwMode="auto">
          <a:xfrm>
            <a:off x="10855325" y="4164013"/>
            <a:ext cx="882650" cy="2198687"/>
          </a:xfrm>
          <a:prstGeom prst="rect">
            <a:avLst/>
          </a:prstGeom>
          <a:noFill/>
          <a:ln w="9525">
            <a:noFill/>
            <a:miter lim="800000"/>
            <a:headEnd/>
            <a:tailEnd/>
          </a:ln>
        </p:spPr>
      </p:pic>
      <p:sp>
        <p:nvSpPr>
          <p:cNvPr id="14" name="Rectangle 13"/>
          <p:cNvSpPr/>
          <p:nvPr/>
        </p:nvSpPr>
        <p:spPr>
          <a:xfrm>
            <a:off x="6951663" y="1873250"/>
            <a:ext cx="3773487"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a:solidFill>
                  <a:srgbClr val="000000"/>
                </a:solidFill>
                <a:latin typeface="Tahoma" pitchFamily="34" charset="0"/>
                <a:cs typeface="Tahoma" pitchFamily="34" charset="0"/>
              </a:rPr>
              <a:t>C. giúp đỡ</a:t>
            </a:r>
          </a:p>
        </p:txBody>
      </p:sp>
      <p:sp>
        <p:nvSpPr>
          <p:cNvPr id="42" name="Rectangle 41"/>
          <p:cNvSpPr/>
          <p:nvPr/>
        </p:nvSpPr>
        <p:spPr>
          <a:xfrm>
            <a:off x="2395538" y="1906588"/>
            <a:ext cx="3773487"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a:solidFill>
                  <a:srgbClr val="000000"/>
                </a:solidFill>
                <a:latin typeface="Tahoma" pitchFamily="34" charset="0"/>
                <a:cs typeface="Tahoma" pitchFamily="34" charset="0"/>
              </a:rPr>
              <a:t>A. dòng họ</a:t>
            </a:r>
          </a:p>
        </p:txBody>
      </p:sp>
      <p:sp>
        <p:nvSpPr>
          <p:cNvPr id="43" name="Rectangle 42"/>
          <p:cNvSpPr/>
          <p:nvPr/>
        </p:nvSpPr>
        <p:spPr>
          <a:xfrm>
            <a:off x="2395538" y="3198813"/>
            <a:ext cx="3773487"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a:solidFill>
                  <a:prstClr val="black"/>
                </a:solidFill>
                <a:latin typeface="Tahoma" panose="020B0604030504040204" pitchFamily="34" charset="0"/>
                <a:ea typeface="Tahoma" panose="020B0604030504040204" pitchFamily="34" charset="0"/>
                <a:cs typeface="Tahoma" panose="020B0604030504040204" pitchFamily="34" charset="0"/>
              </a:rPr>
              <a:t>B. yêu thương</a:t>
            </a:r>
            <a:endParaRPr lang="en-US"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 43"/>
          <p:cNvSpPr/>
          <p:nvPr/>
        </p:nvSpPr>
        <p:spPr>
          <a:xfrm>
            <a:off x="6951663" y="3165475"/>
            <a:ext cx="3773487"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a:solidFill>
                  <a:srgbClr val="000000"/>
                </a:solidFill>
                <a:latin typeface="Tahoma" pitchFamily="34" charset="0"/>
                <a:cs typeface="Tahoma" pitchFamily="34" charset="0"/>
              </a:rPr>
              <a:t>D. tình nghĩa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 calcmode="lin" valueType="num">
                                      <p:cBhvr>
                                        <p:cTn id="29" dur="1000" fill="hold"/>
                                        <p:tgtEl>
                                          <p:spTgt spid="42"/>
                                        </p:tgtEl>
                                        <p:attrNameLst>
                                          <p:attrName>style.rotation</p:attrName>
                                        </p:attrNameLst>
                                      </p:cBhvr>
                                      <p:tavLst>
                                        <p:tav tm="0">
                                          <p:val>
                                            <p:fltVal val="90"/>
                                          </p:val>
                                        </p:tav>
                                        <p:tav tm="100000">
                                          <p:val>
                                            <p:fltVal val="0"/>
                                          </p:val>
                                        </p:tav>
                                      </p:tavLst>
                                    </p:anim>
                                    <p:animEffect transition="in" filter="fade">
                                      <p:cBhvr>
                                        <p:cTn id="30" dur="1000"/>
                                        <p:tgtEl>
                                          <p:spTgt spid="42"/>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1000" fill="hold"/>
                                        <p:tgtEl>
                                          <p:spTgt spid="43"/>
                                        </p:tgtEl>
                                        <p:attrNameLst>
                                          <p:attrName>ppt_w</p:attrName>
                                        </p:attrNameLst>
                                      </p:cBhvr>
                                      <p:tavLst>
                                        <p:tav tm="0">
                                          <p:val>
                                            <p:fltVal val="0"/>
                                          </p:val>
                                        </p:tav>
                                        <p:tav tm="100000">
                                          <p:val>
                                            <p:strVal val="#ppt_w"/>
                                          </p:val>
                                        </p:tav>
                                      </p:tavLst>
                                    </p:anim>
                                    <p:anim calcmode="lin" valueType="num">
                                      <p:cBhvr>
                                        <p:cTn id="40" dur="1000" fill="hold"/>
                                        <p:tgtEl>
                                          <p:spTgt spid="43"/>
                                        </p:tgtEl>
                                        <p:attrNameLst>
                                          <p:attrName>ppt_h</p:attrName>
                                        </p:attrNameLst>
                                      </p:cBhvr>
                                      <p:tavLst>
                                        <p:tav tm="0">
                                          <p:val>
                                            <p:fltVal val="0"/>
                                          </p:val>
                                        </p:tav>
                                        <p:tav tm="100000">
                                          <p:val>
                                            <p:strVal val="#ppt_h"/>
                                          </p:val>
                                        </p:tav>
                                      </p:tavLst>
                                    </p:anim>
                                    <p:anim calcmode="lin" valueType="num">
                                      <p:cBhvr>
                                        <p:cTn id="41" dur="1000" fill="hold"/>
                                        <p:tgtEl>
                                          <p:spTgt spid="43"/>
                                        </p:tgtEl>
                                        <p:attrNameLst>
                                          <p:attrName>style.rotation</p:attrName>
                                        </p:attrNameLst>
                                      </p:cBhvr>
                                      <p:tavLst>
                                        <p:tav tm="0">
                                          <p:val>
                                            <p:fltVal val="90"/>
                                          </p:val>
                                        </p:tav>
                                        <p:tav tm="100000">
                                          <p:val>
                                            <p:fltVal val="0"/>
                                          </p:val>
                                        </p:tav>
                                      </p:tavLst>
                                    </p:anim>
                                    <p:animEffect transition="in" filter="fade">
                                      <p:cBhvr>
                                        <p:cTn id="42" dur="10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4"/>
                                        </p:tgtEl>
                                        <p:attrNameLst>
                                          <p:attrName>ppt_x</p:attrName>
                                        </p:attrNameLst>
                                      </p:cBhvr>
                                      <p:tavLst>
                                        <p:tav tm="0">
                                          <p:val>
                                            <p:strVal val="ppt_x"/>
                                          </p:val>
                                        </p:tav>
                                        <p:tav tm="100000">
                                          <p:val>
                                            <p:strVal val="ppt_x"/>
                                          </p:val>
                                        </p:tav>
                                      </p:tavLst>
                                    </p:anim>
                                    <p:anim calcmode="lin" valueType="num">
                                      <p:cBhvr additive="base">
                                        <p:cTn id="51" dur="500"/>
                                        <p:tgtEl>
                                          <p:spTgt spid="44"/>
                                        </p:tgtEl>
                                        <p:attrNameLst>
                                          <p:attrName>ppt_y</p:attrName>
                                        </p:attrNameLst>
                                      </p:cBhvr>
                                      <p:tavLst>
                                        <p:tav tm="0">
                                          <p:val>
                                            <p:strVal val="ppt_y"/>
                                          </p:val>
                                        </p:tav>
                                        <p:tav tm="100000">
                                          <p:val>
                                            <p:strVal val="1+ppt_h/2"/>
                                          </p:val>
                                        </p:tav>
                                      </p:tavLst>
                                    </p:anim>
                                    <p:set>
                                      <p:cBhvr>
                                        <p:cTn id="52" dur="1" fill="hold">
                                          <p:stCondLst>
                                            <p:cond delay="499"/>
                                          </p:stCondLst>
                                        </p:cTn>
                                        <p:tgtEl>
                                          <p:spTgt spid="4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lstStyle/>
          <a:p>
            <a:endParaRPr lang="en-US" smtClean="0">
              <a:latin typeface="Source Han Sans CN Medium"/>
              <a:ea typeface="Source Han Sans CN Medium"/>
            </a:endParaRPr>
          </a:p>
        </p:txBody>
      </p:sp>
      <p:sp>
        <p:nvSpPr>
          <p:cNvPr id="130050" name="TextBox 4"/>
          <p:cNvSpPr txBox="1">
            <a:spLocks noChangeArrowheads="1"/>
          </p:cNvSpPr>
          <p:nvPr/>
        </p:nvSpPr>
        <p:spPr bwMode="auto">
          <a:xfrm>
            <a:off x="293688" y="250825"/>
            <a:ext cx="685800" cy="368300"/>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30051" name="TextBox 6"/>
          <p:cNvSpPr txBox="1">
            <a:spLocks noChangeArrowheads="1"/>
          </p:cNvSpPr>
          <p:nvPr/>
        </p:nvSpPr>
        <p:spPr bwMode="auto">
          <a:xfrm>
            <a:off x="11507788" y="6488113"/>
            <a:ext cx="684212" cy="369887"/>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30052" name="TextBox 7"/>
          <p:cNvSpPr txBox="1">
            <a:spLocks noChangeArrowheads="1"/>
          </p:cNvSpPr>
          <p:nvPr/>
        </p:nvSpPr>
        <p:spPr bwMode="auto">
          <a:xfrm>
            <a:off x="11507788" y="434975"/>
            <a:ext cx="684212" cy="369888"/>
          </a:xfrm>
          <a:prstGeom prst="rect">
            <a:avLst/>
          </a:prstGeom>
          <a:noFill/>
          <a:ln w="9525">
            <a:noFill/>
            <a:miter lim="800000"/>
            <a:headEnd/>
            <a:tailEnd/>
          </a:ln>
        </p:spPr>
        <p:txBody>
          <a:bodyPr wrap="none">
            <a:spAutoFit/>
          </a:bodyPr>
          <a:lstStyle/>
          <a:p>
            <a:r>
              <a:rPr lang="en-US">
                <a:solidFill>
                  <a:srgbClr val="000000"/>
                </a:solidFill>
                <a:latin typeface="等线"/>
              </a:rPr>
              <a:t>HẢO</a:t>
            </a:r>
          </a:p>
        </p:txBody>
      </p:sp>
      <p:sp>
        <p:nvSpPr>
          <p:cNvPr id="130053" name="TextBox 10"/>
          <p:cNvSpPr txBox="1">
            <a:spLocks noChangeArrowheads="1"/>
          </p:cNvSpPr>
          <p:nvPr/>
        </p:nvSpPr>
        <p:spPr bwMode="auto">
          <a:xfrm>
            <a:off x="7086600" y="250825"/>
            <a:ext cx="506413" cy="368300"/>
          </a:xfrm>
          <a:prstGeom prst="rect">
            <a:avLst/>
          </a:prstGeom>
          <a:noFill/>
          <a:ln w="9525">
            <a:noFill/>
            <a:miter lim="800000"/>
            <a:headEnd/>
            <a:tailEnd/>
          </a:ln>
        </p:spPr>
        <p:txBody>
          <a:bodyPr wrap="none">
            <a:spAutoFit/>
          </a:bodyPr>
          <a:lstStyle/>
          <a:p>
            <a:r>
              <a:rPr lang="en-US">
                <a:solidFill>
                  <a:srgbClr val="000000"/>
                </a:solidFill>
                <a:latin typeface="#9Slide06 DeathRattle BB"/>
              </a:rPr>
              <a:t>HẢO</a:t>
            </a:r>
          </a:p>
        </p:txBody>
      </p:sp>
      <p:sp>
        <p:nvSpPr>
          <p:cNvPr id="130054" name="TextBox 15"/>
          <p:cNvSpPr txBox="1">
            <a:spLocks noChangeArrowheads="1"/>
          </p:cNvSpPr>
          <p:nvPr/>
        </p:nvSpPr>
        <p:spPr bwMode="auto">
          <a:xfrm>
            <a:off x="122238" y="4776788"/>
            <a:ext cx="506412" cy="369887"/>
          </a:xfrm>
          <a:prstGeom prst="rect">
            <a:avLst/>
          </a:prstGeom>
          <a:noFill/>
          <a:ln w="9525">
            <a:noFill/>
            <a:miter lim="800000"/>
            <a:headEnd/>
            <a:tailEnd/>
          </a:ln>
        </p:spPr>
        <p:txBody>
          <a:bodyPr wrap="none">
            <a:spAutoFit/>
          </a:bodyPr>
          <a:lstStyle/>
          <a:p>
            <a:r>
              <a:rPr lang="en-US">
                <a:solidFill>
                  <a:srgbClr val="000000"/>
                </a:solidFill>
                <a:latin typeface="#9Slide06 DeathRattle BB"/>
              </a:rPr>
              <a:t>HẢO</a:t>
            </a:r>
          </a:p>
        </p:txBody>
      </p:sp>
      <p:pic>
        <p:nvPicPr>
          <p:cNvPr id="130055" name="Picture 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130056" name="Picture 7" descr="C:\Users\HP\Desktop\27133535.jpg"/>
          <p:cNvPicPr>
            <a:picLocks noChangeAspect="1" noChangeArrowheads="1"/>
          </p:cNvPicPr>
          <p:nvPr/>
        </p:nvPicPr>
        <p:blipFill>
          <a:blip r:embed="rId3"/>
          <a:srcRect l="10777" t="22182" r="51523" b="62817"/>
          <a:stretch>
            <a:fillRect/>
          </a:stretch>
        </p:blipFill>
        <p:spPr bwMode="auto">
          <a:xfrm>
            <a:off x="8939213" y="2586038"/>
            <a:ext cx="3314700" cy="1028700"/>
          </a:xfrm>
          <a:prstGeom prst="rect">
            <a:avLst/>
          </a:prstGeom>
          <a:noFill/>
          <a:ln w="9525">
            <a:noFill/>
            <a:miter lim="800000"/>
            <a:headEnd/>
            <a:tailEnd/>
          </a:ln>
        </p:spPr>
      </p:pic>
      <p:pic>
        <p:nvPicPr>
          <p:cNvPr id="130057" name="Picture 7" descr="C:\Users\HP\Desktop\27133535.jpg"/>
          <p:cNvPicPr>
            <a:picLocks noChangeAspect="1" noChangeArrowheads="1"/>
          </p:cNvPicPr>
          <p:nvPr/>
        </p:nvPicPr>
        <p:blipFill>
          <a:blip r:embed="rId4"/>
          <a:srcRect l="5516" t="54443" r="54834" b="32323"/>
          <a:stretch>
            <a:fillRect/>
          </a:stretch>
        </p:blipFill>
        <p:spPr bwMode="auto">
          <a:xfrm>
            <a:off x="9779000" y="3100388"/>
            <a:ext cx="3486150" cy="908050"/>
          </a:xfrm>
          <a:prstGeom prst="rect">
            <a:avLst/>
          </a:prstGeom>
          <a:noFill/>
          <a:ln w="9525">
            <a:noFill/>
            <a:miter lim="800000"/>
            <a:headEnd/>
            <a:tailEnd/>
          </a:ln>
        </p:spPr>
      </p:pic>
      <p:pic>
        <p:nvPicPr>
          <p:cNvPr id="130058" name="Picture 7" descr="C:\Users\HP\Desktop\27133535.jpg"/>
          <p:cNvPicPr>
            <a:picLocks noChangeAspect="1" noChangeArrowheads="1"/>
          </p:cNvPicPr>
          <p:nvPr/>
        </p:nvPicPr>
        <p:blipFill>
          <a:blip r:embed="rId5"/>
          <a:srcRect l="52373" t="35323" b="44678"/>
          <a:stretch>
            <a:fillRect/>
          </a:stretch>
        </p:blipFill>
        <p:spPr bwMode="auto">
          <a:xfrm>
            <a:off x="11222038" y="2320925"/>
            <a:ext cx="1031875" cy="1371600"/>
          </a:xfrm>
          <a:prstGeom prst="rect">
            <a:avLst/>
          </a:prstGeom>
          <a:noFill/>
          <a:ln w="9525">
            <a:noFill/>
            <a:miter lim="800000"/>
            <a:headEnd/>
            <a:tailEnd/>
          </a:ln>
        </p:spPr>
      </p:pic>
      <p:pic>
        <p:nvPicPr>
          <p:cNvPr id="130059" name="Picture 7" descr="C:\Users\HP\Desktop\27133535.jpg"/>
          <p:cNvPicPr>
            <a:picLocks noChangeAspect="1" noChangeArrowheads="1"/>
          </p:cNvPicPr>
          <p:nvPr/>
        </p:nvPicPr>
        <p:blipFill>
          <a:blip r:embed="rId6"/>
          <a:srcRect t="40100" r="50000" b="46559"/>
          <a:stretch>
            <a:fillRect/>
          </a:stretch>
        </p:blipFill>
        <p:spPr bwMode="auto">
          <a:xfrm>
            <a:off x="8307388" y="2914650"/>
            <a:ext cx="4395787" cy="914400"/>
          </a:xfrm>
          <a:prstGeom prst="rect">
            <a:avLst/>
          </a:prstGeom>
          <a:noFill/>
          <a:ln w="9525">
            <a:noFill/>
            <a:miter lim="800000"/>
            <a:headEnd/>
            <a:tailEnd/>
          </a:ln>
        </p:spPr>
      </p:pic>
      <p:pic>
        <p:nvPicPr>
          <p:cNvPr id="130060" name="Picture 7" descr="C:\Users\HP\Desktop\27133535.jpg"/>
          <p:cNvPicPr>
            <a:picLocks noChangeAspect="1" noChangeArrowheads="1"/>
          </p:cNvPicPr>
          <p:nvPr/>
        </p:nvPicPr>
        <p:blipFill>
          <a:blip r:embed="rId4"/>
          <a:srcRect t="54677" r="55067" b="33005"/>
          <a:stretch>
            <a:fillRect/>
          </a:stretch>
        </p:blipFill>
        <p:spPr bwMode="auto">
          <a:xfrm>
            <a:off x="7804150" y="3132138"/>
            <a:ext cx="3949700" cy="844550"/>
          </a:xfrm>
          <a:prstGeom prst="rect">
            <a:avLst/>
          </a:prstGeom>
          <a:noFill/>
          <a:ln w="9525">
            <a:noFill/>
            <a:miter lim="800000"/>
            <a:headEnd/>
            <a:tailEnd/>
          </a:ln>
        </p:spPr>
      </p:pic>
      <p:pic>
        <p:nvPicPr>
          <p:cNvPr id="130061" name="Picture 7" descr="C:\Users\HP\Desktop\27133535.jpg"/>
          <p:cNvPicPr>
            <a:picLocks noChangeAspect="1" noChangeArrowheads="1"/>
          </p:cNvPicPr>
          <p:nvPr/>
        </p:nvPicPr>
        <p:blipFill>
          <a:blip r:embed="rId4"/>
          <a:srcRect l="5516" t="54443" r="54834" b="32323"/>
          <a:stretch>
            <a:fillRect/>
          </a:stretch>
        </p:blipFill>
        <p:spPr bwMode="auto">
          <a:xfrm>
            <a:off x="6564313" y="2646363"/>
            <a:ext cx="3486150" cy="908050"/>
          </a:xfrm>
          <a:prstGeom prst="rect">
            <a:avLst/>
          </a:prstGeom>
          <a:noFill/>
          <a:ln w="9525">
            <a:noFill/>
            <a:miter lim="800000"/>
            <a:headEnd/>
            <a:tailEnd/>
          </a:ln>
        </p:spPr>
      </p:pic>
      <p:pic>
        <p:nvPicPr>
          <p:cNvPr id="28" name="Picture 7" descr="C:\Users\HP\Desktop\27133535.jpg"/>
          <p:cNvPicPr>
            <a:picLocks noChangeAspect="1" noChangeArrowheads="1"/>
          </p:cNvPicPr>
          <p:nvPr/>
        </p:nvPicPr>
        <p:blipFill>
          <a:blip r:embed="rId4"/>
          <a:srcRect l="5516" t="54443" r="54834" b="32323"/>
          <a:stretch>
            <a:fillRect/>
          </a:stretch>
        </p:blipFill>
        <p:spPr bwMode="auto">
          <a:xfrm>
            <a:off x="9994900" y="-2209800"/>
            <a:ext cx="3486150" cy="7567613"/>
          </a:xfrm>
          <a:prstGeom prst="rect">
            <a:avLst/>
          </a:prstGeom>
          <a:noFill/>
          <a:ln w="9525">
            <a:noFill/>
            <a:miter lim="800000"/>
            <a:headEnd/>
            <a:tailEnd/>
          </a:ln>
        </p:spPr>
      </p:pic>
      <p:pic>
        <p:nvPicPr>
          <p:cNvPr id="130063" name="Picture 7" descr="C:\Users\HP\Desktop\27133535.jpg"/>
          <p:cNvPicPr>
            <a:picLocks noChangeAspect="1" noChangeArrowheads="1"/>
          </p:cNvPicPr>
          <p:nvPr/>
        </p:nvPicPr>
        <p:blipFill>
          <a:blip r:embed="rId4"/>
          <a:srcRect l="5516" t="54443" r="54834" b="32323"/>
          <a:stretch>
            <a:fillRect/>
          </a:stretch>
        </p:blipFill>
        <p:spPr bwMode="auto">
          <a:xfrm>
            <a:off x="5878513" y="2613025"/>
            <a:ext cx="3486150" cy="906463"/>
          </a:xfrm>
          <a:prstGeom prst="rect">
            <a:avLst/>
          </a:prstGeom>
          <a:noFill/>
          <a:ln w="9525">
            <a:noFill/>
            <a:miter lim="800000"/>
            <a:headEnd/>
            <a:tailEnd/>
          </a:ln>
        </p:spPr>
      </p:pic>
      <p:pic>
        <p:nvPicPr>
          <p:cNvPr id="130064" name="Picture 7" descr="C:\Users\HP\Desktop\27133535.jpg"/>
          <p:cNvPicPr>
            <a:picLocks noChangeAspect="1" noChangeArrowheads="1"/>
          </p:cNvPicPr>
          <p:nvPr/>
        </p:nvPicPr>
        <p:blipFill>
          <a:blip r:embed="rId4"/>
          <a:srcRect l="5516" t="54443" r="54834" b="32323"/>
          <a:stretch>
            <a:fillRect/>
          </a:stretch>
        </p:blipFill>
        <p:spPr bwMode="auto">
          <a:xfrm>
            <a:off x="7196138" y="3006725"/>
            <a:ext cx="3486150" cy="908050"/>
          </a:xfrm>
          <a:prstGeom prst="rect">
            <a:avLst/>
          </a:prstGeom>
          <a:noFill/>
          <a:ln w="9525">
            <a:noFill/>
            <a:miter lim="800000"/>
            <a:headEnd/>
            <a:tailEnd/>
          </a:ln>
        </p:spPr>
      </p:pic>
      <p:pic>
        <p:nvPicPr>
          <p:cNvPr id="130065" name="Picture 7" descr="C:\Users\HP\Desktop\27133535.jpg"/>
          <p:cNvPicPr>
            <a:picLocks noChangeAspect="1" noChangeArrowheads="1"/>
          </p:cNvPicPr>
          <p:nvPr/>
        </p:nvPicPr>
        <p:blipFill>
          <a:blip r:embed="rId4"/>
          <a:srcRect l="5516" t="54443" r="54834" b="32323"/>
          <a:stretch>
            <a:fillRect/>
          </a:stretch>
        </p:blipFill>
        <p:spPr bwMode="auto">
          <a:xfrm>
            <a:off x="5883275" y="2646363"/>
            <a:ext cx="3486150" cy="908050"/>
          </a:xfrm>
          <a:prstGeom prst="rect">
            <a:avLst/>
          </a:prstGeom>
          <a:noFill/>
          <a:ln w="9525">
            <a:noFill/>
            <a:miter lim="800000"/>
            <a:headEnd/>
            <a:tailEnd/>
          </a:ln>
        </p:spPr>
      </p:pic>
      <p:pic>
        <p:nvPicPr>
          <p:cNvPr id="32" name="Picture 7" descr="C:\Users\HP\Desktop\27133535.jpg"/>
          <p:cNvPicPr>
            <a:picLocks noChangeAspect="1" noChangeArrowheads="1"/>
          </p:cNvPicPr>
          <p:nvPr/>
        </p:nvPicPr>
        <p:blipFill>
          <a:blip r:embed="rId4"/>
          <a:srcRect l="5516" t="54443" r="54834" b="32323"/>
          <a:stretch>
            <a:fillRect/>
          </a:stretch>
        </p:blipFill>
        <p:spPr bwMode="auto">
          <a:xfrm>
            <a:off x="8362950" y="619125"/>
            <a:ext cx="3486150" cy="3392488"/>
          </a:xfrm>
          <a:prstGeom prst="rect">
            <a:avLst/>
          </a:prstGeom>
          <a:noFill/>
          <a:ln w="9525">
            <a:noFill/>
            <a:miter lim="800000"/>
            <a:headEnd/>
            <a:tailEnd/>
          </a:ln>
        </p:spPr>
      </p:pic>
      <p:pic>
        <p:nvPicPr>
          <p:cNvPr id="130067" name="Picture 7" descr="C:\Users\HP\Desktop\27133535.jpg"/>
          <p:cNvPicPr>
            <a:picLocks noChangeAspect="1" noChangeArrowheads="1"/>
          </p:cNvPicPr>
          <p:nvPr/>
        </p:nvPicPr>
        <p:blipFill>
          <a:blip r:embed="rId4"/>
          <a:srcRect l="5516" t="54443" r="54834" b="32323"/>
          <a:stretch>
            <a:fillRect/>
          </a:stretch>
        </p:blipFill>
        <p:spPr bwMode="auto">
          <a:xfrm>
            <a:off x="5453063" y="2054225"/>
            <a:ext cx="3486150" cy="1643063"/>
          </a:xfrm>
          <a:prstGeom prst="rect">
            <a:avLst/>
          </a:prstGeom>
          <a:noFill/>
          <a:ln w="9525">
            <a:noFill/>
            <a:miter lim="800000"/>
            <a:headEnd/>
            <a:tailEnd/>
          </a:ln>
        </p:spPr>
      </p:pic>
      <p:pic>
        <p:nvPicPr>
          <p:cNvPr id="130068" name="Picture 7" descr="C:\Users\HP\Desktop\27133535.jpg"/>
          <p:cNvPicPr>
            <a:picLocks noChangeAspect="1" noChangeArrowheads="1"/>
          </p:cNvPicPr>
          <p:nvPr/>
        </p:nvPicPr>
        <p:blipFill>
          <a:blip r:embed="rId4"/>
          <a:srcRect l="5516" t="54443" r="54834" b="32323"/>
          <a:stretch>
            <a:fillRect/>
          </a:stretch>
        </p:blipFill>
        <p:spPr bwMode="auto">
          <a:xfrm>
            <a:off x="9617075" y="3300413"/>
            <a:ext cx="3486150" cy="906462"/>
          </a:xfrm>
          <a:prstGeom prst="rect">
            <a:avLst/>
          </a:prstGeom>
          <a:noFill/>
          <a:ln w="9525">
            <a:noFill/>
            <a:miter lim="800000"/>
            <a:headEnd/>
            <a:tailEnd/>
          </a:ln>
        </p:spPr>
      </p:pic>
      <p:pic>
        <p:nvPicPr>
          <p:cNvPr id="35" name="Picture 7" descr="C:\Users\HP\Desktop\27133535.jpg"/>
          <p:cNvPicPr>
            <a:picLocks noChangeAspect="1" noChangeArrowheads="1"/>
          </p:cNvPicPr>
          <p:nvPr/>
        </p:nvPicPr>
        <p:blipFill>
          <a:blip r:embed="rId4"/>
          <a:srcRect l="5516" t="54443" r="54834" b="32323"/>
          <a:stretch>
            <a:fillRect/>
          </a:stretch>
        </p:blipFill>
        <p:spPr bwMode="auto">
          <a:xfrm>
            <a:off x="7369175" y="-404813"/>
            <a:ext cx="3486150" cy="4918076"/>
          </a:xfrm>
          <a:prstGeom prst="rect">
            <a:avLst/>
          </a:prstGeom>
          <a:noFill/>
          <a:ln w="9525">
            <a:noFill/>
            <a:miter lim="800000"/>
            <a:headEnd/>
            <a:tailEnd/>
          </a:ln>
        </p:spPr>
      </p:pic>
      <p:pic>
        <p:nvPicPr>
          <p:cNvPr id="36" name="Picture 7" descr="C:\Users\HP\Desktop\27133535.jpg"/>
          <p:cNvPicPr>
            <a:picLocks noChangeAspect="1" noChangeArrowheads="1"/>
          </p:cNvPicPr>
          <p:nvPr/>
        </p:nvPicPr>
        <p:blipFill>
          <a:blip r:embed="rId4"/>
          <a:srcRect l="5516" t="54443" r="54834" b="32323"/>
          <a:stretch>
            <a:fillRect/>
          </a:stretch>
        </p:blipFill>
        <p:spPr bwMode="auto">
          <a:xfrm>
            <a:off x="8939213" y="2236788"/>
            <a:ext cx="3486150" cy="906462"/>
          </a:xfrm>
          <a:prstGeom prst="rect">
            <a:avLst/>
          </a:prstGeom>
          <a:noFill/>
          <a:ln w="9525">
            <a:noFill/>
            <a:miter lim="800000"/>
            <a:headEnd/>
            <a:tailEnd/>
          </a:ln>
        </p:spPr>
      </p:pic>
      <p:pic>
        <p:nvPicPr>
          <p:cNvPr id="130071" name="Picture 7" descr="C:\Users\HP\Desktop\27133535.jpg"/>
          <p:cNvPicPr>
            <a:picLocks noChangeAspect="1" noChangeArrowheads="1"/>
          </p:cNvPicPr>
          <p:nvPr/>
        </p:nvPicPr>
        <p:blipFill>
          <a:blip r:embed="rId4"/>
          <a:srcRect l="5516" t="54443" r="54834" b="32323"/>
          <a:stretch>
            <a:fillRect/>
          </a:stretch>
        </p:blipFill>
        <p:spPr bwMode="auto">
          <a:xfrm>
            <a:off x="9779000" y="2320925"/>
            <a:ext cx="3486150" cy="908050"/>
          </a:xfrm>
          <a:prstGeom prst="rect">
            <a:avLst/>
          </a:prstGeom>
          <a:noFill/>
          <a:ln w="9525">
            <a:noFill/>
            <a:miter lim="800000"/>
            <a:headEnd/>
            <a:tailEnd/>
          </a:ln>
        </p:spPr>
      </p:pic>
      <p:sp>
        <p:nvSpPr>
          <p:cNvPr id="12" name="Rectangle 11"/>
          <p:cNvSpPr/>
          <p:nvPr/>
        </p:nvSpPr>
        <p:spPr>
          <a:xfrm>
            <a:off x="1774825" y="546100"/>
            <a:ext cx="9704388" cy="134937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u="sng">
                <a:solidFill>
                  <a:srgbClr val="FFFFFF"/>
                </a:solidFill>
                <a:latin typeface="Tahoma" pitchFamily="34" charset="0"/>
                <a:cs typeface="Tahoma" pitchFamily="34" charset="0"/>
              </a:rPr>
              <a:t>Câu 4</a:t>
            </a:r>
            <a:r>
              <a:rPr lang="en-US" sz="4000" b="1">
                <a:solidFill>
                  <a:srgbClr val="FFFFFF"/>
                </a:solidFill>
                <a:latin typeface="Tahoma" pitchFamily="34" charset="0"/>
                <a:cs typeface="Tahoma" pitchFamily="34" charset="0"/>
              </a:rPr>
              <a:t>: Từ nào sau đây thuộc nhóm </a:t>
            </a:r>
            <a:r>
              <a:rPr lang="en-US" sz="4000" b="1">
                <a:solidFill>
                  <a:srgbClr val="FFC000"/>
                </a:solidFill>
                <a:latin typeface="Tahoma" pitchFamily="34" charset="0"/>
                <a:cs typeface="Tahoma" pitchFamily="34" charset="0"/>
              </a:rPr>
              <a:t>từ chỉ tình cảm cộng đồng</a:t>
            </a:r>
            <a:r>
              <a:rPr lang="en-US" sz="4000" b="1">
                <a:solidFill>
                  <a:srgbClr val="FFFFFF"/>
                </a:solidFill>
                <a:latin typeface="Tahoma" pitchFamily="34" charset="0"/>
                <a:cs typeface="Tahoma" pitchFamily="34" charset="0"/>
              </a:rPr>
              <a:t>?</a:t>
            </a:r>
          </a:p>
        </p:txBody>
      </p:sp>
      <p:sp>
        <p:nvSpPr>
          <p:cNvPr id="14" name="Rectangle 13"/>
          <p:cNvSpPr/>
          <p:nvPr/>
        </p:nvSpPr>
        <p:spPr>
          <a:xfrm>
            <a:off x="3736975" y="2344738"/>
            <a:ext cx="2798763"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a:solidFill>
                  <a:prstClr val="black"/>
                </a:solidFill>
                <a:latin typeface="#9Slide03 AmpleSoft Bold" pitchFamily="2" charset="0"/>
              </a:rPr>
              <a:t>A. lớp học</a:t>
            </a:r>
            <a:endParaRPr lang="en-US" sz="4000" dirty="0">
              <a:solidFill>
                <a:prstClr val="black"/>
              </a:solidFill>
              <a:latin typeface="#9Slide03 AmpleSoft Bold" pitchFamily="2" charset="0"/>
            </a:endParaRPr>
          </a:p>
        </p:txBody>
      </p:sp>
      <p:sp>
        <p:nvSpPr>
          <p:cNvPr id="42" name="Rectangle 41"/>
          <p:cNvSpPr/>
          <p:nvPr/>
        </p:nvSpPr>
        <p:spPr>
          <a:xfrm>
            <a:off x="3763963" y="3371850"/>
            <a:ext cx="2800350"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a:solidFill>
                  <a:prstClr val="black"/>
                </a:solidFill>
                <a:latin typeface="#9Slide03 AmpleSoft Bold" pitchFamily="2" charset="0"/>
              </a:rPr>
              <a:t>C. đùm bọc</a:t>
            </a:r>
            <a:endParaRPr lang="en-US" sz="4000" dirty="0">
              <a:solidFill>
                <a:prstClr val="black"/>
              </a:solidFill>
              <a:latin typeface="#9Slide03 AmpleSoft Bold" pitchFamily="2" charset="0"/>
            </a:endParaRPr>
          </a:p>
        </p:txBody>
      </p:sp>
      <p:sp>
        <p:nvSpPr>
          <p:cNvPr id="43" name="Rectangle 42"/>
          <p:cNvSpPr/>
          <p:nvPr/>
        </p:nvSpPr>
        <p:spPr>
          <a:xfrm>
            <a:off x="7400925" y="2306638"/>
            <a:ext cx="3376613"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a:solidFill>
                  <a:prstClr val="black"/>
                </a:solidFill>
                <a:latin typeface="#9Slide03 AmpleSoft Bold" pitchFamily="2" charset="0"/>
              </a:rPr>
              <a:t>B. trường học</a:t>
            </a:r>
            <a:endParaRPr lang="en-US" sz="4000" dirty="0">
              <a:solidFill>
                <a:prstClr val="black"/>
              </a:solidFill>
              <a:latin typeface="#9Slide03 AmpleSoft Bold" pitchFamily="2" charset="0"/>
            </a:endParaRPr>
          </a:p>
        </p:txBody>
      </p:sp>
      <p:sp>
        <p:nvSpPr>
          <p:cNvPr id="44" name="Rectangle 43"/>
          <p:cNvSpPr/>
          <p:nvPr/>
        </p:nvSpPr>
        <p:spPr>
          <a:xfrm>
            <a:off x="7408863" y="3352800"/>
            <a:ext cx="3376612" cy="86042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a:solidFill>
                  <a:prstClr val="black"/>
                </a:solidFill>
                <a:latin typeface="#9Slide03 AmpleSoft Bold" pitchFamily="2" charset="0"/>
              </a:rPr>
              <a:t>D. thôn xóm</a:t>
            </a:r>
            <a:endParaRPr lang="en-US" sz="4000" dirty="0">
              <a:solidFill>
                <a:prstClr val="black"/>
              </a:solidFill>
              <a:latin typeface="#9Slide03 AmpleSoft Bold" pitchFamily="2" charset="0"/>
            </a:endParaRPr>
          </a:p>
        </p:txBody>
      </p:sp>
      <p:pic>
        <p:nvPicPr>
          <p:cNvPr id="38" name="Content Placeholder 5"/>
          <p:cNvPicPr>
            <a:picLocks noChangeAspect="1"/>
          </p:cNvPicPr>
          <p:nvPr/>
        </p:nvPicPr>
        <p:blipFill>
          <a:blip r:embed="rId7"/>
          <a:srcRect/>
          <a:stretch>
            <a:fillRect/>
          </a:stretch>
        </p:blipFill>
        <p:spPr bwMode="auto">
          <a:xfrm>
            <a:off x="7369175" y="4251325"/>
            <a:ext cx="3990975" cy="2809875"/>
          </a:xfrm>
          <a:prstGeom prst="rect">
            <a:avLst/>
          </a:prstGeom>
          <a:noFill/>
          <a:ln w="9525">
            <a:noFill/>
            <a:miter lim="800000"/>
            <a:headEnd/>
            <a:tailEnd/>
          </a:ln>
        </p:spPr>
      </p:pic>
      <p:pic>
        <p:nvPicPr>
          <p:cNvPr id="130078" name="Picture 9" descr="C:\Users\HP\Desktop\36029054.jpg"/>
          <p:cNvPicPr>
            <a:picLocks noChangeAspect="1" noChangeArrowheads="1"/>
          </p:cNvPicPr>
          <p:nvPr/>
        </p:nvPicPr>
        <p:blipFill>
          <a:blip r:embed="rId8"/>
          <a:srcRect/>
          <a:stretch>
            <a:fillRect/>
          </a:stretch>
        </p:blipFill>
        <p:spPr bwMode="auto">
          <a:xfrm>
            <a:off x="374650" y="2106613"/>
            <a:ext cx="2414588" cy="2606675"/>
          </a:xfrm>
          <a:prstGeom prst="rect">
            <a:avLst/>
          </a:prstGeom>
          <a:noFill/>
          <a:ln w="9525">
            <a:noFill/>
            <a:miter lim="800000"/>
            <a:headEnd/>
            <a:tailEnd/>
          </a:ln>
        </p:spPr>
      </p:pic>
      <p:pic>
        <p:nvPicPr>
          <p:cNvPr id="130079" name="Picture 40"/>
          <p:cNvPicPr>
            <a:picLocks noChangeAspect="1"/>
          </p:cNvPicPr>
          <p:nvPr/>
        </p:nvPicPr>
        <p:blipFill>
          <a:blip r:embed="rId9"/>
          <a:srcRect/>
          <a:stretch>
            <a:fillRect/>
          </a:stretch>
        </p:blipFill>
        <p:spPr bwMode="auto">
          <a:xfrm>
            <a:off x="1544638" y="3273425"/>
            <a:ext cx="871537" cy="1349375"/>
          </a:xfrm>
          <a:prstGeom prst="rect">
            <a:avLst/>
          </a:prstGeom>
          <a:noFill/>
          <a:ln w="9525">
            <a:noFill/>
            <a:miter lim="800000"/>
            <a:headEnd/>
            <a:tailEnd/>
          </a:ln>
        </p:spPr>
      </p:pic>
      <p:pic>
        <p:nvPicPr>
          <p:cNvPr id="130080" name="Picture 44"/>
          <p:cNvPicPr>
            <a:picLocks noChangeAspect="1"/>
          </p:cNvPicPr>
          <p:nvPr/>
        </p:nvPicPr>
        <p:blipFill>
          <a:blip r:embed="rId10"/>
          <a:srcRect/>
          <a:stretch>
            <a:fillRect/>
          </a:stretch>
        </p:blipFill>
        <p:spPr bwMode="auto">
          <a:xfrm>
            <a:off x="122238" y="3048000"/>
            <a:ext cx="1389062" cy="1500188"/>
          </a:xfrm>
          <a:prstGeom prst="rect">
            <a:avLst/>
          </a:prstGeom>
          <a:noFill/>
          <a:ln w="9525">
            <a:noFill/>
            <a:miter lim="800000"/>
            <a:headEnd/>
            <a:tailEnd/>
          </a:ln>
        </p:spPr>
      </p:pic>
      <p:pic>
        <p:nvPicPr>
          <p:cNvPr id="130081" name="Picture 2"/>
          <p:cNvPicPr>
            <a:picLocks noChangeAspect="1"/>
          </p:cNvPicPr>
          <p:nvPr/>
        </p:nvPicPr>
        <p:blipFill>
          <a:blip r:embed="rId11"/>
          <a:srcRect/>
          <a:stretch>
            <a:fillRect/>
          </a:stretch>
        </p:blipFill>
        <p:spPr bwMode="auto">
          <a:xfrm>
            <a:off x="2378075" y="2773363"/>
            <a:ext cx="822325" cy="2049462"/>
          </a:xfrm>
          <a:prstGeom prst="rect">
            <a:avLst/>
          </a:prstGeom>
          <a:noFill/>
          <a:ln w="9525">
            <a:noFill/>
            <a:miter lim="800000"/>
            <a:headEnd/>
            <a:tailEnd/>
          </a:ln>
        </p:spPr>
      </p:pic>
      <p:pic>
        <p:nvPicPr>
          <p:cNvPr id="39" name="Picture 9"/>
          <p:cNvPicPr>
            <a:picLocks noChangeAspect="1" noChangeArrowheads="1"/>
          </p:cNvPicPr>
          <p:nvPr/>
        </p:nvPicPr>
        <p:blipFill>
          <a:blip r:embed="rId12"/>
          <a:srcRect/>
          <a:stretch>
            <a:fillRect/>
          </a:stretch>
        </p:blipFill>
        <p:spPr bwMode="auto">
          <a:xfrm>
            <a:off x="10345738" y="3697288"/>
            <a:ext cx="1754187" cy="2606675"/>
          </a:xfrm>
          <a:prstGeom prst="rect">
            <a:avLst/>
          </a:prstGeom>
          <a:noFill/>
          <a:ln w="9525">
            <a:noFill/>
            <a:miter lim="800000"/>
            <a:headEnd/>
            <a:tailEnd/>
          </a:ln>
        </p:spPr>
      </p:pic>
      <p:sp>
        <p:nvSpPr>
          <p:cNvPr id="46" name="ô 9"/>
          <p:cNvSpPr/>
          <p:nvPr/>
        </p:nvSpPr>
        <p:spPr>
          <a:xfrm>
            <a:off x="3170238" y="1754188"/>
            <a:ext cx="6824662" cy="297973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dirty="0" err="1">
                <a:solidFill>
                  <a:prstClr val="white"/>
                </a:solidFill>
                <a:latin typeface="#9Slide03 AmpleSoft Bold" pitchFamily="2" charset="0"/>
              </a:rPr>
              <a:t>Giờ</a:t>
            </a:r>
            <a:r>
              <a:rPr lang="en-US" sz="4800" dirty="0">
                <a:solidFill>
                  <a:prstClr val="white"/>
                </a:solidFill>
                <a:latin typeface="#9Slide03 AmpleSoft Bold" pitchFamily="2" charset="0"/>
              </a:rPr>
              <a:t> </a:t>
            </a:r>
            <a:r>
              <a:rPr lang="en-US" sz="4800" dirty="0" err="1">
                <a:solidFill>
                  <a:prstClr val="white"/>
                </a:solidFill>
                <a:latin typeface="#9Slide03 AmpleSoft Bold" pitchFamily="2" charset="0"/>
              </a:rPr>
              <a:t>tụi</a:t>
            </a:r>
            <a:r>
              <a:rPr lang="en-US" sz="4800" dirty="0">
                <a:solidFill>
                  <a:prstClr val="white"/>
                </a:solidFill>
                <a:latin typeface="#9Slide03 AmpleSoft Bold" pitchFamily="2" charset="0"/>
              </a:rPr>
              <a:t> </a:t>
            </a:r>
            <a:r>
              <a:rPr lang="en-US" sz="4800" dirty="0" err="1">
                <a:solidFill>
                  <a:prstClr val="white"/>
                </a:solidFill>
                <a:latin typeface="#9Slide03 AmpleSoft Bold" pitchFamily="2" charset="0"/>
              </a:rPr>
              <a:t>mình</a:t>
            </a:r>
            <a:r>
              <a:rPr lang="en-US" sz="4800" dirty="0">
                <a:solidFill>
                  <a:prstClr val="white"/>
                </a:solidFill>
                <a:latin typeface="#9Slide03 AmpleSoft Bold" pitchFamily="2" charset="0"/>
              </a:rPr>
              <a:t> </a:t>
            </a:r>
            <a:r>
              <a:rPr lang="en-US" sz="4800" dirty="0" err="1">
                <a:solidFill>
                  <a:prstClr val="white"/>
                </a:solidFill>
                <a:latin typeface="#9Slide03 AmpleSoft Bold" pitchFamily="2" charset="0"/>
              </a:rPr>
              <a:t>đã</a:t>
            </a:r>
            <a:r>
              <a:rPr lang="en-US" sz="4800" dirty="0">
                <a:solidFill>
                  <a:prstClr val="white"/>
                </a:solidFill>
                <a:latin typeface="#9Slide03 AmpleSoft Bold" pitchFamily="2" charset="0"/>
              </a:rPr>
              <a:t> </a:t>
            </a:r>
            <a:r>
              <a:rPr lang="en-US" sz="4800" dirty="0" err="1">
                <a:solidFill>
                  <a:prstClr val="white"/>
                </a:solidFill>
                <a:latin typeface="#9Slide03 AmpleSoft Bold" pitchFamily="2" charset="0"/>
              </a:rPr>
              <a:t>được</a:t>
            </a:r>
            <a:r>
              <a:rPr lang="en-US" sz="4800" dirty="0">
                <a:solidFill>
                  <a:prstClr val="white"/>
                </a:solidFill>
                <a:latin typeface="#9Slide03 AmpleSoft Bold" pitchFamily="2" charset="0"/>
              </a:rPr>
              <a:t> an </a:t>
            </a:r>
            <a:r>
              <a:rPr lang="en-US" sz="4800" dirty="0" err="1">
                <a:solidFill>
                  <a:prstClr val="white"/>
                </a:solidFill>
                <a:latin typeface="#9Slide03 AmpleSoft Bold" pitchFamily="2" charset="0"/>
              </a:rPr>
              <a:t>toàn</a:t>
            </a:r>
            <a:r>
              <a:rPr lang="en-US" sz="4800" dirty="0">
                <a:solidFill>
                  <a:prstClr val="white"/>
                </a:solidFill>
                <a:latin typeface="#9Slide03 AmpleSoft Bold" pitchFamily="2" charset="0"/>
              </a:rPr>
              <a:t>, </a:t>
            </a:r>
            <a:r>
              <a:rPr lang="en-US" sz="4800" dirty="0" err="1">
                <a:solidFill>
                  <a:prstClr val="white"/>
                </a:solidFill>
                <a:latin typeface="#9Slide03 AmpleSoft Bold" pitchFamily="2" charset="0"/>
              </a:rPr>
              <a:t>cảm</a:t>
            </a:r>
            <a:r>
              <a:rPr lang="en-US" sz="4800" dirty="0">
                <a:solidFill>
                  <a:prstClr val="white"/>
                </a:solidFill>
                <a:latin typeface="#9Slide03 AmpleSoft Bold" pitchFamily="2" charset="0"/>
              </a:rPr>
              <a:t> </a:t>
            </a:r>
            <a:r>
              <a:rPr lang="en-US" sz="4800" dirty="0" err="1">
                <a:solidFill>
                  <a:prstClr val="white"/>
                </a:solidFill>
                <a:latin typeface="#9Slide03 AmpleSoft Bold" pitchFamily="2" charset="0"/>
              </a:rPr>
              <a:t>ơn</a:t>
            </a:r>
            <a:r>
              <a:rPr lang="en-US" sz="4800" dirty="0">
                <a:solidFill>
                  <a:prstClr val="white"/>
                </a:solidFill>
                <a:latin typeface="#9Slide03 AmpleSoft Bold" pitchFamily="2" charset="0"/>
              </a:rPr>
              <a:t> </a:t>
            </a:r>
            <a:r>
              <a:rPr lang="en-US" sz="4800" dirty="0" err="1">
                <a:solidFill>
                  <a:prstClr val="white"/>
                </a:solidFill>
                <a:latin typeface="#9Slide03 AmpleSoft Bold" pitchFamily="2" charset="0"/>
              </a:rPr>
              <a:t>các</a:t>
            </a:r>
            <a:r>
              <a:rPr lang="en-US" sz="4800" dirty="0">
                <a:solidFill>
                  <a:prstClr val="white"/>
                </a:solidFill>
                <a:latin typeface="#9Slide03 AmpleSoft Bold" pitchFamily="2" charset="0"/>
              </a:rPr>
              <a:t> </a:t>
            </a:r>
            <a:r>
              <a:rPr lang="en-US" sz="4800" dirty="0" err="1">
                <a:solidFill>
                  <a:prstClr val="white"/>
                </a:solidFill>
                <a:latin typeface="#9Slide03 AmpleSoft Bold" pitchFamily="2" charset="0"/>
              </a:rPr>
              <a:t>bạn</a:t>
            </a:r>
            <a:r>
              <a:rPr lang="en-US" sz="4800" dirty="0">
                <a:solidFill>
                  <a:prstClr val="white"/>
                </a:solidFill>
                <a:latin typeface="#9Slide03 AmpleSoft Bold" pitchFamily="2" charset="0"/>
              </a:rPr>
              <a:t> </a:t>
            </a:r>
            <a:r>
              <a:rPr lang="en-US" sz="4800" dirty="0" err="1">
                <a:solidFill>
                  <a:prstClr val="white"/>
                </a:solidFill>
                <a:latin typeface="#9Slide03 AmpleSoft Bold" pitchFamily="2" charset="0"/>
              </a:rPr>
              <a:t>nhiều</a:t>
            </a:r>
            <a:r>
              <a:rPr lang="en-US" sz="4800" dirty="0">
                <a:solidFill>
                  <a:prstClr val="white"/>
                </a:solidFill>
                <a:latin typeface="#9Slide03 AmpleSoft Bold" pitchFamily="2" charset="0"/>
              </a:rPr>
              <a:t> </a:t>
            </a:r>
            <a:r>
              <a:rPr lang="en-US" sz="4800" dirty="0" err="1">
                <a:solidFill>
                  <a:prstClr val="white"/>
                </a:solidFill>
                <a:latin typeface="#9Slide03 AmpleSoft Bold" pitchFamily="2" charset="0"/>
              </a:rPr>
              <a:t>nhé</a:t>
            </a:r>
            <a:r>
              <a:rPr lang="en-US" sz="4800" dirty="0">
                <a:solidFill>
                  <a:prstClr val="white"/>
                </a:solidFill>
                <a:latin typeface="#9Slide03 AmpleSoft Bold"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879566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TotalTime>
  <Words>1456</Words>
  <Application>Microsoft Office PowerPoint</Application>
  <PresentationFormat>Custom</PresentationFormat>
  <Paragraphs>151</Paragraphs>
  <Slides>43</Slides>
  <Notes>7</Notes>
  <HiddenSlides>0</HiddenSlides>
  <MMClips>2</MMClips>
  <ScaleCrop>false</ScaleCrop>
  <HeadingPairs>
    <vt:vector size="6" baseType="variant">
      <vt:variant>
        <vt:lpstr>Fonts Used</vt:lpstr>
      </vt:variant>
      <vt:variant>
        <vt:i4>17</vt:i4>
      </vt:variant>
      <vt:variant>
        <vt:lpstr>Design Template</vt:lpstr>
      </vt:variant>
      <vt:variant>
        <vt:i4>46</vt:i4>
      </vt:variant>
      <vt:variant>
        <vt:lpstr>Slide Titles</vt:lpstr>
      </vt:variant>
      <vt:variant>
        <vt:i4>43</vt:i4>
      </vt:variant>
    </vt:vector>
  </HeadingPairs>
  <TitlesOfParts>
    <vt:vector size="106" baseType="lpstr">
      <vt:lpstr>Calibri</vt:lpstr>
      <vt:lpstr>Arial</vt:lpstr>
      <vt:lpstr>Calibri Light</vt:lpstr>
      <vt:lpstr>UTM Avo</vt:lpstr>
      <vt:lpstr>Source Han Sans CN Medium</vt:lpstr>
      <vt:lpstr>等线</vt:lpstr>
      <vt:lpstr>#9Slide03 Arima Madurai Black</vt:lpstr>
      <vt:lpstr>Arial-Rounded</vt:lpstr>
      <vt:lpstr>Tahoma</vt:lpstr>
      <vt:lpstr>#9Slide06 DeathRattle BB</vt:lpstr>
      <vt:lpstr>#9Slide03 AmpleSoft Bold</vt:lpstr>
      <vt:lpstr>Roboto</vt:lpstr>
      <vt:lpstr>Times New Roman</vt:lpstr>
      <vt:lpstr>HP001 4 hàng</vt:lpstr>
      <vt:lpstr>汉仪雪君体简</vt:lpstr>
      <vt:lpstr>方正少儿简体</vt:lpstr>
      <vt:lpstr>Coiny Cyrillic</vt:lpstr>
      <vt:lpstr>Office Theme</vt:lpstr>
      <vt:lpstr>6_Office Theme</vt:lpstr>
      <vt:lpstr>7_Office Theme</vt:lpstr>
      <vt:lpstr>2-0927-4</vt:lpstr>
      <vt:lpstr>1_Office 主题​​</vt:lpstr>
      <vt:lpstr>1_2-0927-4</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6_Office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2-0927-4</vt:lpstr>
      <vt:lpstr>1_2-0927-4</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Sky123.Org</cp:lastModifiedBy>
  <cp:revision>81</cp:revision>
  <dcterms:created xsi:type="dcterms:W3CDTF">2022-08-23T00:32:23Z</dcterms:created>
  <dcterms:modified xsi:type="dcterms:W3CDTF">2022-11-12T14:42:43Z</dcterms:modified>
</cp:coreProperties>
</file>