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0" r:id="rId4"/>
    <p:sldId id="274" r:id="rId5"/>
    <p:sldId id="275" r:id="rId6"/>
    <p:sldId id="258" r:id="rId7"/>
    <p:sldId id="269" r:id="rId8"/>
  </p:sldIdLst>
  <p:sldSz cx="16276638" cy="9144000"/>
  <p:notesSz cx="6858000" cy="9144000"/>
  <p:defaultTextStyle>
    <a:defPPr>
      <a:defRPr lang="en-US"/>
    </a:defPPr>
    <a:lvl1pPr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725488" indent="-26828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450975" indent="-536575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178050" indent="-806450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903538" indent="-107473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CC0099"/>
    <a:srgbClr val="FEF4EC"/>
    <a:srgbClr val="F6882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714" y="-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B9530C-371A-4271-8890-4564AB44003F}" type="datetimeFigureOut">
              <a:rPr lang="en-US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03F7CE-60C4-4D5D-AC54-0AE00C60C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FDD7C5BA-BFFF-4180-AA80-14D41834AADD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D1733EC4-5BDD-4D0C-8BF2-4E3D879F9619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02B3E5D9-2520-4E2F-BEDB-3E91F56927EF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99FFA757-F0E2-4868-A51D-A09BAF111DC6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FEE5DABA-8195-4C2D-8488-0FB49565A7CA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4E918-CF7A-478D-8E65-1F7EBEE61965}" type="datetimeFigureOut">
              <a:rPr lang="en-US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962CB-F50D-4569-BF7C-4E94EFF12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70B50-7210-4BE5-A9BE-E167D3FC2557}" type="datetimeFigureOut">
              <a:rPr lang="en-US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741E3-81EA-456C-B6B6-1BB12E377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07C52-F2B5-4838-96E9-BF7ED42CAE4D}" type="datetimeFigureOut">
              <a:rPr lang="en-US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F63D2-1ECD-4351-8F2D-D4CD26A1B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06D8E-4A1C-47AF-AC68-1896CE94D271}" type="datetimeFigureOut">
              <a:rPr lang="en-US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C94EE-821C-4A40-9D5F-C9A48942B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3EAD9-7CA8-4E19-A343-0DF2356EA160}" type="datetimeFigureOut">
              <a:rPr lang="en-US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57873-548C-4419-A76B-874F4B965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E6874-361E-4CCD-98FC-2AD71E6653DE}" type="datetimeFigureOut">
              <a:rPr lang="en-US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4DB37-386D-4FFF-A7AD-E309CF93F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BF27E-6C2E-46BA-AAC0-AE8027EEC403}" type="datetimeFigureOut">
              <a:rPr lang="en-US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2BE8D-88E9-4623-8F27-A55806631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0D335-2236-46FA-A5A4-B3BE3C0D0BF5}" type="datetimeFigureOut">
              <a:rPr lang="en-US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AC8E3-53F3-4C46-BF4B-953B01DE3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39274-ECCC-4757-98E5-1C65CCC724CD}" type="datetimeFigureOut">
              <a:rPr lang="en-US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5B982-23FC-4F28-BD7F-676E08A01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B6D1E-1E72-42E8-86C2-0B40C2B76787}" type="datetimeFigureOut">
              <a:rPr lang="en-US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542D5-C785-4F8B-A24A-321B4E857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E1A6D-0690-475E-B236-DA0AE2C4DD41}" type="datetimeFigureOut">
              <a:rPr lang="en-US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5237-8F20-4FEB-A971-519B6A8D2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C3B6B1-5F42-40D5-8B8B-7C3ADA50A23F}" type="datetimeFigureOut">
              <a:rPr lang="en-US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733378-B513-4EE6-9B41-DBDC4BEA6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450975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4572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9144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13716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18288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4513" indent="-544513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513" indent="-452438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513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588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075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513" y="6545263"/>
            <a:ext cx="2921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197225" y="723900"/>
            <a:ext cx="100377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74725" y="4343400"/>
            <a:ext cx="15235238" cy="288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34: PHÉP CHIA HẾT. PHÉP CHIA CÓ DƯ</a:t>
            </a:r>
          </a:p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79675" y="2057400"/>
            <a:ext cx="11471275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CÔ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DỰ GIỜ THĂM LỚP</a:t>
            </a:r>
          </a:p>
        </p:txBody>
      </p:sp>
      <p:pic>
        <p:nvPicPr>
          <p:cNvPr id="14342" name="Picture 22" descr="bd213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7025" y="7261225"/>
            <a:ext cx="56165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 descr="BƯỚM 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291576">
            <a:off x="12320588" y="6753225"/>
            <a:ext cx="11620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 descr="animal-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7220" flipH="1">
            <a:off x="2049463" y="5943600"/>
            <a:ext cx="10683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5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4692312" y="-109537"/>
            <a:ext cx="138271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913" y="25400"/>
            <a:ext cx="16002000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6388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6390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28090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  <p:sp>
            <p:nvSpPr>
              <p:cNvPr id="16391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95885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34: PHÉP CHIA HẾT. PHÉP CHIA CÓ DƯ(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1)</a:t>
            </a:r>
          </a:p>
        </p:txBody>
      </p:sp>
      <p:pic>
        <p:nvPicPr>
          <p:cNvPr id="3074" name="Picture 2" descr="C:\Users\ADMIN\OneDrive\Desktop\z3658371275840_328cd4604d8eac5f0fe733587d3806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6913" y="2895600"/>
            <a:ext cx="12877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1"/>
          <p:cNvGrpSpPr>
            <a:grpSpLocks/>
          </p:cNvGrpSpPr>
          <p:nvPr/>
        </p:nvGrpSpPr>
        <p:grpSpPr bwMode="auto">
          <a:xfrm>
            <a:off x="5014913" y="0"/>
            <a:ext cx="3736975" cy="987425"/>
            <a:chOff x="4539228" y="172432"/>
            <a:chExt cx="3673276" cy="987527"/>
          </a:xfrm>
        </p:grpSpPr>
        <p:grpSp>
          <p:nvGrpSpPr>
            <p:cNvPr id="18439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3276" cy="987527"/>
              <a:chOff x="4539228" y="172432"/>
              <a:chExt cx="3673276" cy="987527"/>
            </a:xfrm>
          </p:grpSpPr>
          <p:sp>
            <p:nvSpPr>
              <p:cNvPr id="18441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42" name="TextBox 5"/>
              <p:cNvSpPr txBox="1">
                <a:spLocks noChangeArrowheads="1"/>
              </p:cNvSpPr>
              <p:nvPr/>
            </p:nvSpPr>
            <p:spPr bwMode="auto">
              <a:xfrm>
                <a:off x="7021888" y="640793"/>
                <a:ext cx="1190616" cy="519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2965" y="1085339"/>
              <a:ext cx="89881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95885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34: PHÉP CHIA HẾT. PHÉP CHIA CÓ DƯ(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1)</a:t>
            </a:r>
          </a:p>
        </p:txBody>
      </p:sp>
      <p:pic>
        <p:nvPicPr>
          <p:cNvPr id="4098" name="Picture 2" descr="C:\Users\ADMIN\OneDrive\Desktop\z3658388126414_a1a39372274d3f28dca0189d4debd6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2895600"/>
            <a:ext cx="13335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425575" y="1905000"/>
            <a:ext cx="4654550" cy="895350"/>
            <a:chOff x="219324" y="3657600"/>
            <a:chExt cx="935518" cy="914400"/>
          </a:xfrm>
        </p:grpSpPr>
        <p:sp>
          <p:nvSpPr>
            <p:cNvPr id="11" name="Rounded Rectangle 10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38" name="TextBox 11"/>
            <p:cNvSpPr txBox="1">
              <a:spLocks noChangeArrowheads="1"/>
            </p:cNvSpPr>
            <p:nvPr/>
          </p:nvSpPr>
          <p:spPr bwMode="auto">
            <a:xfrm>
              <a:off x="379539" y="3791634"/>
              <a:ext cx="632465" cy="659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solidFill>
                    <a:srgbClr val="FF0000"/>
                  </a:solidFill>
                  <a:latin typeface="Calibri" pitchFamily="34" charset="0"/>
                </a:rPr>
                <a:t>1.Phép chia hết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20487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20489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490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95885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34: PHÉP CHIA HẾT. PHÉP CHIA CÓ DƯ(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1)</a:t>
            </a:r>
          </a:p>
        </p:txBody>
      </p:sp>
      <p:pic>
        <p:nvPicPr>
          <p:cNvPr id="4099" name="Picture 3" descr="C:\Users\ADMIN\OneDrive\Desktop\z3658388506662_9d562b3b74ea56e2bd7adda9c5186b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25" y="3505200"/>
            <a:ext cx="1300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425575" y="1905000"/>
            <a:ext cx="4654550" cy="895350"/>
            <a:chOff x="219324" y="3657600"/>
            <a:chExt cx="935518" cy="914400"/>
          </a:xfrm>
        </p:grpSpPr>
        <p:sp>
          <p:nvSpPr>
            <p:cNvPr id="11" name="Rounded Rectangle 10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486" name="TextBox 11"/>
            <p:cNvSpPr txBox="1">
              <a:spLocks noChangeArrowheads="1"/>
            </p:cNvSpPr>
            <p:nvPr/>
          </p:nvSpPr>
          <p:spPr bwMode="auto">
            <a:xfrm>
              <a:off x="334026" y="3791634"/>
              <a:ext cx="723492" cy="659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solidFill>
                    <a:srgbClr val="FF0000"/>
                  </a:solidFill>
                  <a:latin typeface="Calibri" pitchFamily="34" charset="0"/>
                </a:rPr>
                <a:t>1.Phép chia có dư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22556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22558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59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95885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34: PHÉP CHIA HẾT. PHÉP CHIA CÓ DƯ(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1)</a:t>
            </a:r>
          </a:p>
        </p:txBody>
      </p:sp>
      <p:pic>
        <p:nvPicPr>
          <p:cNvPr id="22531" name="Picture 7"/>
          <p:cNvPicPr>
            <a:picLocks noChangeAspect="1"/>
          </p:cNvPicPr>
          <p:nvPr/>
        </p:nvPicPr>
        <p:blipFill>
          <a:blip r:embed="rId3"/>
          <a:srcRect l="11845" t="32294" r="16705" b="29166"/>
          <a:stretch>
            <a:fillRect/>
          </a:stretch>
        </p:blipFill>
        <p:spPr bwMode="auto">
          <a:xfrm>
            <a:off x="1987550" y="1962150"/>
            <a:ext cx="12933363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157913" y="3524250"/>
            <a:ext cx="771525" cy="895350"/>
            <a:chOff x="219324" y="3657600"/>
            <a:chExt cx="862425" cy="914400"/>
          </a:xfrm>
        </p:grpSpPr>
        <p:sp>
          <p:nvSpPr>
            <p:cNvPr id="13" name="Rounded Rectangle 12"/>
            <p:cNvSpPr/>
            <p:nvPr/>
          </p:nvSpPr>
          <p:spPr>
            <a:xfrm>
              <a:off x="219324" y="3657600"/>
              <a:ext cx="862425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55" name="TextBox 13"/>
            <p:cNvSpPr txBox="1">
              <a:spLocks noChangeArrowheads="1"/>
            </p:cNvSpPr>
            <p:nvPr/>
          </p:nvSpPr>
          <p:spPr bwMode="auto">
            <a:xfrm>
              <a:off x="486420" y="3791634"/>
              <a:ext cx="41870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solidFill>
                    <a:srgbClr val="FF0000"/>
                  </a:solidFill>
                  <a:latin typeface="Calibri" pitchFamily="34" charset="0"/>
                </a:rPr>
                <a:t>5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7681913" y="3524250"/>
            <a:ext cx="685800" cy="895350"/>
            <a:chOff x="219324" y="3657600"/>
            <a:chExt cx="935518" cy="914400"/>
          </a:xfrm>
        </p:grpSpPr>
        <p:sp>
          <p:nvSpPr>
            <p:cNvPr id="16" name="Rounded Rectangle 15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53" name="TextBox 16"/>
            <p:cNvSpPr txBox="1">
              <a:spLocks noChangeArrowheads="1"/>
            </p:cNvSpPr>
            <p:nvPr/>
          </p:nvSpPr>
          <p:spPr bwMode="auto">
            <a:xfrm>
              <a:off x="462113" y="3791634"/>
              <a:ext cx="467317" cy="659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solidFill>
                    <a:srgbClr val="FF0000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689725" y="4572000"/>
            <a:ext cx="842963" cy="895350"/>
            <a:chOff x="219324" y="3657600"/>
            <a:chExt cx="935518" cy="914400"/>
          </a:xfrm>
        </p:grpSpPr>
        <p:sp>
          <p:nvSpPr>
            <p:cNvPr id="19" name="Rounded Rectangle 18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51" name="TextBox 19"/>
            <p:cNvSpPr txBox="1">
              <a:spLocks noChangeArrowheads="1"/>
            </p:cNvSpPr>
            <p:nvPr/>
          </p:nvSpPr>
          <p:spPr bwMode="auto">
            <a:xfrm>
              <a:off x="486420" y="3791634"/>
              <a:ext cx="41870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solidFill>
                    <a:srgbClr val="FF0000"/>
                  </a:solidFill>
                  <a:latin typeface="Calibri" pitchFamily="34" charset="0"/>
                </a:rPr>
                <a:t>5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386513" y="5562600"/>
            <a:ext cx="762000" cy="895350"/>
            <a:chOff x="219324" y="3657600"/>
            <a:chExt cx="935518" cy="914400"/>
          </a:xfrm>
        </p:grpSpPr>
        <p:sp>
          <p:nvSpPr>
            <p:cNvPr id="22" name="Rounded Rectangle 21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49" name="TextBox 22"/>
            <p:cNvSpPr txBox="1">
              <a:spLocks noChangeArrowheads="1"/>
            </p:cNvSpPr>
            <p:nvPr/>
          </p:nvSpPr>
          <p:spPr bwMode="auto">
            <a:xfrm>
              <a:off x="462113" y="3791634"/>
              <a:ext cx="467317" cy="659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solidFill>
                    <a:srgbClr val="FF0000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2263438" y="3524250"/>
            <a:ext cx="750887" cy="895350"/>
            <a:chOff x="219324" y="3657600"/>
            <a:chExt cx="935518" cy="914400"/>
          </a:xfrm>
        </p:grpSpPr>
        <p:sp>
          <p:nvSpPr>
            <p:cNvPr id="25" name="Rounded Rectangle 24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47" name="TextBox 25"/>
            <p:cNvSpPr txBox="1">
              <a:spLocks noChangeArrowheads="1"/>
            </p:cNvSpPr>
            <p:nvPr/>
          </p:nvSpPr>
          <p:spPr bwMode="auto">
            <a:xfrm>
              <a:off x="462113" y="3791634"/>
              <a:ext cx="467317" cy="659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solidFill>
                    <a:srgbClr val="FF0000"/>
                  </a:solidFill>
                  <a:latin typeface="Calibri" pitchFamily="34" charset="0"/>
                </a:rPr>
                <a:t>5</a:t>
              </a: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3701713" y="3524250"/>
            <a:ext cx="762000" cy="895350"/>
            <a:chOff x="219324" y="3657600"/>
            <a:chExt cx="935518" cy="914400"/>
          </a:xfrm>
        </p:grpSpPr>
        <p:sp>
          <p:nvSpPr>
            <p:cNvPr id="28" name="Rounded Rectangle 27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45" name="TextBox 28"/>
            <p:cNvSpPr txBox="1">
              <a:spLocks noChangeArrowheads="1"/>
            </p:cNvSpPr>
            <p:nvPr/>
          </p:nvSpPr>
          <p:spPr bwMode="auto">
            <a:xfrm>
              <a:off x="462113" y="3791634"/>
              <a:ext cx="467317" cy="659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solidFill>
                    <a:srgbClr val="FF0000"/>
                  </a:solidFill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12787313" y="4572000"/>
            <a:ext cx="750887" cy="895350"/>
            <a:chOff x="219324" y="3657600"/>
            <a:chExt cx="935518" cy="914400"/>
          </a:xfrm>
        </p:grpSpPr>
        <p:sp>
          <p:nvSpPr>
            <p:cNvPr id="35" name="Rounded Rectangle 34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43" name="TextBox 35"/>
            <p:cNvSpPr txBox="1">
              <a:spLocks noChangeArrowheads="1"/>
            </p:cNvSpPr>
            <p:nvPr/>
          </p:nvSpPr>
          <p:spPr bwMode="auto">
            <a:xfrm>
              <a:off x="462113" y="3791634"/>
              <a:ext cx="467317" cy="659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solidFill>
                    <a:srgbClr val="FF0000"/>
                  </a:solidFill>
                  <a:latin typeface="Calibri" pitchFamily="34" charset="0"/>
                </a:rPr>
                <a:t>5</a:t>
              </a: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12482513" y="5581650"/>
            <a:ext cx="762000" cy="895350"/>
            <a:chOff x="219324" y="3657600"/>
            <a:chExt cx="935518" cy="914400"/>
          </a:xfrm>
        </p:grpSpPr>
        <p:sp>
          <p:nvSpPr>
            <p:cNvPr id="38" name="Rounded Rectangle 37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41" name="TextBox 38"/>
            <p:cNvSpPr txBox="1">
              <a:spLocks noChangeArrowheads="1"/>
            </p:cNvSpPr>
            <p:nvPr/>
          </p:nvSpPr>
          <p:spPr bwMode="auto">
            <a:xfrm>
              <a:off x="462113" y="3791634"/>
              <a:ext cx="467317" cy="659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solidFill>
                    <a:srgbClr val="FF0000"/>
                  </a:solidFill>
                  <a:latin typeface="Calibri" pitchFamily="34" charset="0"/>
                </a:rPr>
                <a:t>2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93</Words>
  <Application>Microsoft Office PowerPoint</Application>
  <PresentationFormat>Custom</PresentationFormat>
  <Paragraphs>29</Paragraphs>
  <Slides>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Sky123.Org</cp:lastModifiedBy>
  <cp:revision>173</cp:revision>
  <dcterms:created xsi:type="dcterms:W3CDTF">2022-07-10T01:37:20Z</dcterms:created>
  <dcterms:modified xsi:type="dcterms:W3CDTF">2022-11-09T14:55:54Z</dcterms:modified>
</cp:coreProperties>
</file>