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73" r:id="rId5"/>
    <p:sldId id="269" r:id="rId6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2CC5D2-B66E-4C5B-9A0A-B68C26664C64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19540D-A42E-4D97-A543-63B5D1F7DD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fontAlgn="base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54802AB9-5390-4A94-92F1-16E8BAEFAF99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F3D902D0-275C-440D-BE3E-94A6C82AE358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</a:pPr>
            <a:fld id="{D014C0B9-7FC9-4669-B724-750C9105F21A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39CB-7C21-43C7-9CCD-95757678534A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908B-01CB-40F2-8386-6DBB76AEF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2E22-9681-40AA-AD98-961AF3597B3F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CEC0E-BE7E-4364-BE83-DC08C4C75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7A260-1FDA-4B1F-829E-05B7F52B33CF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C87F-58EF-44E3-96F4-811E89ECA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CAD42-F692-403C-A899-D11C39A2C797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A382-9531-45B1-BD7E-4BC50389C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B611-1F48-4525-AE34-4E0387411E3C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B87A-FEDF-4754-8399-8F1DA1DF3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1D303-3B2D-40D4-AF16-83134343832A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EEE5-620E-4CE2-A3B2-7E4946B6A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C80A7-27C0-4F1B-9E82-F0DF5452E32E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BE60-D86B-4572-B67C-3A8DB7B10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75E4F-4B3A-48C0-AB23-A6CFDE673E40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B908E-25E0-4635-ADC0-0510A2638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A1D7-432C-4FE5-8F6D-84E81B66913A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282AC-49AB-4E6C-A277-D1DF1CDF1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8938-01BD-4AEF-923F-6B261E61D4DA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EFD5-CA7D-4CA7-B5BF-31040A011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A4357-5285-4C43-B01E-63517540471A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4D32D-FB83-43B1-919B-DE71C7EC7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98022F-4DBE-417D-BB15-21CF466BF91C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54BB5-EBA8-40D2-A27C-924DA1D35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fontAlgn="base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33513" y="4343400"/>
            <a:ext cx="14776450" cy="288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34: PHÉP CHIA HẾT. PHÉP CHIA CÓ DƯ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34: PHÉP CHIA HẾT. PHÉP CHIA CÓ DƯ(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3"/>
          <a:srcRect l="17889" t="28125" r="18921" b="18558"/>
          <a:stretch>
            <a:fillRect/>
          </a:stretch>
        </p:blipFill>
        <p:spPr bwMode="auto">
          <a:xfrm>
            <a:off x="2271713" y="2057400"/>
            <a:ext cx="13868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18200" y="4687888"/>
            <a:ext cx="315913" cy="577850"/>
            <a:chOff x="219324" y="3435936"/>
            <a:chExt cx="935518" cy="1136064"/>
          </a:xfrm>
        </p:grpSpPr>
        <p:sp>
          <p:nvSpPr>
            <p:cNvPr id="13" name="Rounded Rectangle 12"/>
            <p:cNvSpPr/>
            <p:nvPr/>
          </p:nvSpPr>
          <p:spPr>
            <a:xfrm>
              <a:off x="219324" y="3657530"/>
              <a:ext cx="935518" cy="9144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21" name="TextBox 13"/>
            <p:cNvSpPr txBox="1">
              <a:spLocks noChangeArrowheads="1"/>
            </p:cNvSpPr>
            <p:nvPr/>
          </p:nvSpPr>
          <p:spPr bwMode="auto">
            <a:xfrm>
              <a:off x="277068" y="3435936"/>
              <a:ext cx="837410" cy="96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985000" y="4724400"/>
            <a:ext cx="315913" cy="646113"/>
            <a:chOff x="-458823" y="3508033"/>
            <a:chExt cx="935519" cy="1268631"/>
          </a:xfrm>
        </p:grpSpPr>
        <p:sp>
          <p:nvSpPr>
            <p:cNvPr id="16" name="Rounded Rectangle 15"/>
            <p:cNvSpPr/>
            <p:nvPr/>
          </p:nvSpPr>
          <p:spPr>
            <a:xfrm>
              <a:off x="-458823" y="3657650"/>
              <a:ext cx="935519" cy="9132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9" name="TextBox 16"/>
            <p:cNvSpPr txBox="1">
              <a:spLocks noChangeArrowheads="1"/>
            </p:cNvSpPr>
            <p:nvPr/>
          </p:nvSpPr>
          <p:spPr bwMode="auto">
            <a:xfrm>
              <a:off x="-458823" y="3508033"/>
              <a:ext cx="837410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849938" y="5221288"/>
            <a:ext cx="419100" cy="646112"/>
            <a:chOff x="-661166" y="3508033"/>
            <a:chExt cx="1242094" cy="1268631"/>
          </a:xfrm>
        </p:grpSpPr>
        <p:sp>
          <p:nvSpPr>
            <p:cNvPr id="19" name="Rounded Rectangle 18"/>
            <p:cNvSpPr/>
            <p:nvPr/>
          </p:nvSpPr>
          <p:spPr>
            <a:xfrm>
              <a:off x="-458857" y="3657651"/>
              <a:ext cx="936277" cy="9132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7" name="TextBox 19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81813" y="5181600"/>
            <a:ext cx="419100" cy="646113"/>
            <a:chOff x="-661166" y="3508033"/>
            <a:chExt cx="1242094" cy="1268631"/>
          </a:xfrm>
        </p:grpSpPr>
        <p:sp>
          <p:nvSpPr>
            <p:cNvPr id="22" name="Rounded Rectangle 21"/>
            <p:cNvSpPr/>
            <p:nvPr/>
          </p:nvSpPr>
          <p:spPr>
            <a:xfrm>
              <a:off x="-458857" y="3657650"/>
              <a:ext cx="936277" cy="9132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5" name="TextBox 22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2101513" y="3733800"/>
            <a:ext cx="417512" cy="646113"/>
            <a:chOff x="-661166" y="3508033"/>
            <a:chExt cx="1242094" cy="1268631"/>
          </a:xfrm>
        </p:grpSpPr>
        <p:sp>
          <p:nvSpPr>
            <p:cNvPr id="25" name="Rounded Rectangle 24"/>
            <p:cNvSpPr/>
            <p:nvPr/>
          </p:nvSpPr>
          <p:spPr>
            <a:xfrm>
              <a:off x="-458087" y="3657650"/>
              <a:ext cx="935114" cy="9132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3" name="TextBox 25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2063413" y="4230688"/>
            <a:ext cx="419100" cy="646112"/>
            <a:chOff x="-661166" y="3508033"/>
            <a:chExt cx="1242094" cy="1268631"/>
          </a:xfrm>
        </p:grpSpPr>
        <p:sp>
          <p:nvSpPr>
            <p:cNvPr id="28" name="Rounded Rectangle 27"/>
            <p:cNvSpPr/>
            <p:nvPr/>
          </p:nvSpPr>
          <p:spPr>
            <a:xfrm>
              <a:off x="-458857" y="3657651"/>
              <a:ext cx="936277" cy="9132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11" name="TextBox 28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3130213" y="4230688"/>
            <a:ext cx="419100" cy="646112"/>
            <a:chOff x="-661166" y="3508033"/>
            <a:chExt cx="1242094" cy="1268631"/>
          </a:xfrm>
        </p:grpSpPr>
        <p:sp>
          <p:nvSpPr>
            <p:cNvPr id="31" name="Rounded Rectangle 30"/>
            <p:cNvSpPr/>
            <p:nvPr/>
          </p:nvSpPr>
          <p:spPr>
            <a:xfrm>
              <a:off x="-458857" y="3657651"/>
              <a:ext cx="936277" cy="9132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09" name="TextBox 34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2101513" y="4724400"/>
            <a:ext cx="417512" cy="646113"/>
            <a:chOff x="-661166" y="3508033"/>
            <a:chExt cx="1242094" cy="1268631"/>
          </a:xfrm>
        </p:grpSpPr>
        <p:sp>
          <p:nvSpPr>
            <p:cNvPr id="37" name="Rounded Rectangle 36"/>
            <p:cNvSpPr/>
            <p:nvPr/>
          </p:nvSpPr>
          <p:spPr>
            <a:xfrm>
              <a:off x="-458087" y="3657650"/>
              <a:ext cx="935114" cy="9132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07" name="TextBox 37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3130213" y="4724400"/>
            <a:ext cx="419100" cy="646113"/>
            <a:chOff x="-661166" y="3508033"/>
            <a:chExt cx="1242094" cy="1268631"/>
          </a:xfrm>
        </p:grpSpPr>
        <p:sp>
          <p:nvSpPr>
            <p:cNvPr id="40" name="Rounded Rectangle 39"/>
            <p:cNvSpPr/>
            <p:nvPr/>
          </p:nvSpPr>
          <p:spPr>
            <a:xfrm>
              <a:off x="-458857" y="3657650"/>
              <a:ext cx="936277" cy="9132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05" name="TextBox 40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2101513" y="5221288"/>
            <a:ext cx="417512" cy="646112"/>
            <a:chOff x="-661166" y="3508033"/>
            <a:chExt cx="1242094" cy="1268631"/>
          </a:xfrm>
        </p:grpSpPr>
        <p:sp>
          <p:nvSpPr>
            <p:cNvPr id="43" name="Rounded Rectangle 42"/>
            <p:cNvSpPr/>
            <p:nvPr/>
          </p:nvSpPr>
          <p:spPr>
            <a:xfrm>
              <a:off x="-458087" y="3657651"/>
              <a:ext cx="935114" cy="9132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03" name="TextBox 43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3130213" y="5221288"/>
            <a:ext cx="419100" cy="646112"/>
            <a:chOff x="-661166" y="3508033"/>
            <a:chExt cx="1242094" cy="1268631"/>
          </a:xfrm>
        </p:grpSpPr>
        <p:sp>
          <p:nvSpPr>
            <p:cNvPr id="46" name="Rounded Rectangle 45"/>
            <p:cNvSpPr/>
            <p:nvPr/>
          </p:nvSpPr>
          <p:spPr>
            <a:xfrm>
              <a:off x="-458857" y="3657651"/>
              <a:ext cx="936277" cy="91328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01" name="TextBox 46"/>
            <p:cNvSpPr txBox="1">
              <a:spLocks noChangeArrowheads="1"/>
            </p:cNvSpPr>
            <p:nvPr/>
          </p:nvSpPr>
          <p:spPr bwMode="auto">
            <a:xfrm>
              <a:off x="-661166" y="3508033"/>
              <a:ext cx="1242094" cy="1268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3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rcRect l="17889" t="83633" r="18921" b="8333"/>
          <a:stretch>
            <a:fillRect/>
          </a:stretch>
        </p:blipFill>
        <p:spPr bwMode="auto">
          <a:xfrm>
            <a:off x="2424113" y="8001000"/>
            <a:ext cx="138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041400"/>
            <a:ext cx="95885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34: PHÉP CHIA HẾT. PHÉP CHIA CÓ DƯ(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6032" t="28125" r="17204" b="54834"/>
          <a:stretch>
            <a:fillRect/>
          </a:stretch>
        </p:blipFill>
        <p:spPr bwMode="auto">
          <a:xfrm>
            <a:off x="290513" y="1573213"/>
            <a:ext cx="990600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17789" t="44000" r="18375" b="11459"/>
          <a:stretch>
            <a:fillRect/>
          </a:stretch>
        </p:blipFill>
        <p:spPr bwMode="auto">
          <a:xfrm>
            <a:off x="10196513" y="1581150"/>
            <a:ext cx="60515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52713" y="4383088"/>
            <a:ext cx="1851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</a:rPr>
              <a:t>Tóm tắt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7910513" y="4286250"/>
            <a:ext cx="0" cy="43243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28713" y="5249863"/>
            <a:ext cx="52022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</a:rPr>
              <a:t>Có: 14 người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</a:rPr>
              <a:t>1 chuyến chở: 4 người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</a:rPr>
              <a:t>Ít nhất: …. chuyến?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655300" y="4535488"/>
            <a:ext cx="1827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</a:rPr>
              <a:t>Bài giải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97825" y="5553075"/>
            <a:ext cx="7761288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</a:rPr>
              <a:t>Ta có 14 : 4 = 3 ( dư 2)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</a:rPr>
              <a:t>Vậy cần ít nhất 4 chuyến để chở hết số khách đó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</a:rPr>
              <a:t>            Đáp số: 4 chuyến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99</Words>
  <Application>Microsoft Office PowerPoint</Application>
  <PresentationFormat>Custom</PresentationFormat>
  <Paragraphs>29</Paragraphs>
  <Slides>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Times New Roman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177</cp:revision>
  <dcterms:created xsi:type="dcterms:W3CDTF">2022-07-10T01:37:20Z</dcterms:created>
  <dcterms:modified xsi:type="dcterms:W3CDTF">2022-11-09T08:32:41Z</dcterms:modified>
</cp:coreProperties>
</file>