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3" r:id="rId5"/>
    <p:sldId id="274" r:id="rId6"/>
    <p:sldId id="275" r:id="rId7"/>
    <p:sldId id="269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3C8E29-B633-48A5-B9CF-E72EF2783EB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F4ED0B-1A35-43B3-9220-1A73B454B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C49E54C9-3754-4C11-8158-09AC209D8BC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76AADCE-9059-4217-8AFC-44FD772ADF3E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8C823A15-B1EC-4B18-80E4-8A41577FB117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0AFB52B-03A5-4FBF-AE98-1A3FAEB7CB5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38AFC2F-8CA2-4CA2-9D76-197D1AE0775A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CF781-0C53-4004-8537-32BF7115E13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1CBE-A4F4-4E3D-9E72-EB22C32FD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6AA3-26B7-434A-A34D-6D880BE44BBE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EDEF-F1AD-4958-BE64-5C0A039F5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3B70-9809-4339-ACC5-AE40307E58C9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2C9E-B666-4C64-A9FF-5C60BD608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D49B-679B-4245-89A1-21D34D0D12E7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EF5B-1179-44BF-8E26-2854D5347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4C3D-077F-4308-8C74-E3411EEC9B53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7B37-F743-4B17-97FA-A26F1B1E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24F2-A7B5-4EF7-87C8-011B434F2EF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0D02-B8CA-4BDF-8501-33F332D18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9DAE-FD04-4468-8758-6F34FAB0B718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740A-8C44-4268-AD5E-59C15D681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5C7-574D-430A-A02C-B9D615A9CC91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A62F-0D40-417A-8984-A70719D6A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C512-FDAA-4CC1-95CA-DF568B5652FB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535D-B071-4298-A69D-8E817DE0D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71FB-8A87-49D1-AC7F-DFE95AABFB5A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3942-3463-409A-9762-28C8D4094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B4FF-AB23-4C1D-99B2-10131B98EE0B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3AB9-23E1-475D-80B6-3521F5742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5D263-904B-4A38-B587-3C568EC8D710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E8DE2E-42D7-4CF3-A01F-36A6559C6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85913" y="4343400"/>
            <a:ext cx="13716000" cy="182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33: LUYỆN TẬP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3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33: LUYỆN  TẬP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4275" t="31250" r="21304" b="42709"/>
          <a:stretch>
            <a:fillRect/>
          </a:stretch>
        </p:blipFill>
        <p:spPr bwMode="auto">
          <a:xfrm>
            <a:off x="2119313" y="2590800"/>
            <a:ext cx="1234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52913" y="5943600"/>
            <a:ext cx="935037" cy="914400"/>
            <a:chOff x="219324" y="3657600"/>
            <a:chExt cx="935518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9" name="TextBox 15"/>
            <p:cNvSpPr txBox="1">
              <a:spLocks noChangeArrowheads="1"/>
            </p:cNvSpPr>
            <p:nvPr/>
          </p:nvSpPr>
          <p:spPr bwMode="auto">
            <a:xfrm>
              <a:off x="404781" y="3791634"/>
              <a:ext cx="6527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99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072313" y="5943600"/>
            <a:ext cx="990600" cy="914400"/>
            <a:chOff x="164242" y="3657600"/>
            <a:chExt cx="990600" cy="914400"/>
          </a:xfrm>
        </p:grpSpPr>
        <p:sp>
          <p:nvSpPr>
            <p:cNvPr id="18" name="Rounded Rectangle 17"/>
            <p:cNvSpPr/>
            <p:nvPr/>
          </p:nvSpPr>
          <p:spPr>
            <a:xfrm>
              <a:off x="219804" y="3657600"/>
              <a:ext cx="93503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7" name="TextBox 18"/>
            <p:cNvSpPr txBox="1">
              <a:spLocks noChangeArrowheads="1"/>
            </p:cNvSpPr>
            <p:nvPr/>
          </p:nvSpPr>
          <p:spPr bwMode="auto">
            <a:xfrm>
              <a:off x="164242" y="3791634"/>
              <a:ext cx="8867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482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120313" y="6019800"/>
            <a:ext cx="935037" cy="914400"/>
            <a:chOff x="219324" y="3657600"/>
            <a:chExt cx="935518" cy="914400"/>
          </a:xfrm>
        </p:grpSpPr>
        <p:sp>
          <p:nvSpPr>
            <p:cNvPr id="21" name="Rounded Rectangle 2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5" name="TextBox 21"/>
            <p:cNvSpPr txBox="1">
              <a:spLocks noChangeArrowheads="1"/>
            </p:cNvSpPr>
            <p:nvPr/>
          </p:nvSpPr>
          <p:spPr bwMode="auto">
            <a:xfrm>
              <a:off x="252382" y="3791634"/>
              <a:ext cx="8867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963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3396913" y="5943600"/>
            <a:ext cx="935037" cy="914400"/>
            <a:chOff x="219324" y="3657600"/>
            <a:chExt cx="935518" cy="914400"/>
          </a:xfrm>
        </p:grpSpPr>
        <p:sp>
          <p:nvSpPr>
            <p:cNvPr id="24" name="Rounded Rectangle 2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3" name="TextBox 24"/>
            <p:cNvSpPr txBox="1">
              <a:spLocks noChangeArrowheads="1"/>
            </p:cNvSpPr>
            <p:nvPr/>
          </p:nvSpPr>
          <p:spPr bwMode="auto">
            <a:xfrm>
              <a:off x="252382" y="3791634"/>
              <a:ext cx="8867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707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5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6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1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33: LUYỆN  TẬP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4276" t="30208" r="13689" b="29167"/>
          <a:stretch>
            <a:fillRect/>
          </a:stretch>
        </p:blipFill>
        <p:spPr bwMode="auto">
          <a:xfrm>
            <a:off x="2119313" y="1905000"/>
            <a:ext cx="1264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6613" y="71072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71913" y="6911975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x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848100" y="7762875"/>
            <a:ext cx="1158875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21150" y="6553200"/>
            <a:ext cx="96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443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97375" y="7772400"/>
            <a:ext cx="115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 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92575" y="7772400"/>
            <a:ext cx="115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 8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95713" y="7772400"/>
            <a:ext cx="1149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 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66013" y="71072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91313" y="6911975"/>
            <a:ext cx="41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x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667500" y="7762875"/>
            <a:ext cx="1158875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0550" y="6553200"/>
            <a:ext cx="96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121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759575" y="7772400"/>
            <a:ext cx="1379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 484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80613" y="71072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3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242425" y="6911975"/>
            <a:ext cx="42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x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9264650" y="7762875"/>
            <a:ext cx="1160463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455150" y="6553200"/>
            <a:ext cx="96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102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274175" y="7772400"/>
            <a:ext cx="1379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 306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571413" y="7085013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8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833225" y="6889750"/>
            <a:ext cx="42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x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855450" y="7740650"/>
            <a:ext cx="1160463" cy="3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2045950" y="6530975"/>
            <a:ext cx="96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110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864975" y="7750175"/>
            <a:ext cx="1379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 880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33" grpId="0"/>
      <p:bldP spid="15" grpId="0"/>
      <p:bldP spid="21" grpId="0"/>
      <p:bldP spid="22" grpId="0"/>
      <p:bldP spid="29" grpId="0"/>
      <p:bldP spid="30" grpId="0"/>
      <p:bldP spid="32" grpId="0"/>
      <p:bldP spid="34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49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49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00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33: LUYỆN  TẬP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4275" t="32292" r="50002" b="38541"/>
          <a:stretch>
            <a:fillRect/>
          </a:stretch>
        </p:blipFill>
        <p:spPr bwMode="auto">
          <a:xfrm>
            <a:off x="1128713" y="1660525"/>
            <a:ext cx="9677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53513" t="41667" r="36362" b="50372"/>
          <a:stretch>
            <a:fillRect/>
          </a:stretch>
        </p:blipFill>
        <p:spPr bwMode="auto">
          <a:xfrm>
            <a:off x="3392488" y="4953000"/>
            <a:ext cx="17748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53513" t="49480" r="36531" b="40623"/>
          <a:stretch>
            <a:fillRect/>
          </a:stretch>
        </p:blipFill>
        <p:spPr bwMode="auto">
          <a:xfrm>
            <a:off x="3435350" y="7061200"/>
            <a:ext cx="1568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69913" t="41667" r="21889" b="49295"/>
          <a:stretch>
            <a:fillRect/>
          </a:stretch>
        </p:blipFill>
        <p:spPr bwMode="auto">
          <a:xfrm>
            <a:off x="8670925" y="5105400"/>
            <a:ext cx="19827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69913" t="49380" r="21889" b="40623"/>
          <a:stretch>
            <a:fillRect/>
          </a:stretch>
        </p:blipFill>
        <p:spPr bwMode="auto">
          <a:xfrm>
            <a:off x="8832850" y="7202488"/>
            <a:ext cx="19288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14675" y="5867400"/>
            <a:ext cx="3346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2 </a:t>
            </a:r>
            <a:r>
              <a:rPr lang="en-US" sz="3200" dirty="0" err="1">
                <a:latin typeface="Calibri" pitchFamily="34" charset="0"/>
              </a:rPr>
              <a:t>trăm</a:t>
            </a:r>
            <a:r>
              <a:rPr lang="en-US" sz="3200" dirty="0">
                <a:latin typeface="Calibri" pitchFamily="34" charset="0"/>
              </a:rPr>
              <a:t> x </a:t>
            </a:r>
            <a:r>
              <a:rPr lang="en-US" sz="3200" dirty="0" smtClean="0">
                <a:latin typeface="Calibri" pitchFamily="34" charset="0"/>
              </a:rPr>
              <a:t>4 </a:t>
            </a:r>
            <a:r>
              <a:rPr lang="en-US" sz="3200" dirty="0">
                <a:latin typeface="Calibri" pitchFamily="34" charset="0"/>
              </a:rPr>
              <a:t>= </a:t>
            </a:r>
            <a:r>
              <a:rPr lang="en-US" sz="3200" dirty="0" smtClean="0">
                <a:latin typeface="Calibri" pitchFamily="34" charset="0"/>
              </a:rPr>
              <a:t>8 </a:t>
            </a:r>
            <a:r>
              <a:rPr lang="en-US" sz="3200" dirty="0" err="1">
                <a:latin typeface="Calibri" pitchFamily="34" charset="0"/>
              </a:rPr>
              <a:t>trăm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14675" y="6477000"/>
            <a:ext cx="3076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Calibri" pitchFamily="34" charset="0"/>
              </a:rPr>
              <a:t>Vậy</a:t>
            </a:r>
            <a:r>
              <a:rPr lang="en-US" sz="3200">
                <a:latin typeface="Calibri" pitchFamily="34" charset="0"/>
              </a:rPr>
              <a:t> 200 x 2 = </a:t>
            </a:r>
            <a:r>
              <a:rPr lang="en-US" sz="3200" smtClean="0">
                <a:latin typeface="Calibri" pitchFamily="34" charset="0"/>
              </a:rPr>
              <a:t>800</a:t>
            </a:r>
            <a:endParaRPr lang="en-US" sz="3200"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834313" y="4667250"/>
            <a:ext cx="0" cy="43243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67075" y="7950200"/>
            <a:ext cx="334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1 trăm x 8 = 8 trăm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67075" y="8483600"/>
            <a:ext cx="307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Vậy 100 x 8 = 800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720138" y="6019800"/>
            <a:ext cx="3346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3 trăm x 3 = 9 trăm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796338" y="6629400"/>
            <a:ext cx="307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Vậy 300 x 3 = 900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67750" y="7988300"/>
            <a:ext cx="3346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4 trăm x 2 = 8 trăm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96313" y="8636000"/>
            <a:ext cx="3074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Vậy 400 x 2 = 800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253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254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1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33: LUYỆN 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7204" t="30302" r="17789" b="58051"/>
          <a:stretch>
            <a:fillRect/>
          </a:stretch>
        </p:blipFill>
        <p:spPr bwMode="auto">
          <a:xfrm>
            <a:off x="442913" y="1828800"/>
            <a:ext cx="1059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21304" t="41666" r="21889" b="12502"/>
          <a:stretch>
            <a:fillRect/>
          </a:stretch>
        </p:blipFill>
        <p:spPr bwMode="auto">
          <a:xfrm>
            <a:off x="11187113" y="1590675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7148513" y="4002088"/>
            <a:ext cx="0" cy="43243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81313" y="3962400"/>
            <a:ext cx="185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</a:rPr>
              <a:t>Tóm tắt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4225" y="5349875"/>
            <a:ext cx="34940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1 vòng : 320 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3 vòng : … m 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26500" y="3943350"/>
            <a:ext cx="1827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</a:rPr>
              <a:t>Bài giải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16825" y="5172075"/>
            <a:ext cx="7761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Đức đã chạy được số mét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320 x 3 = 960 (m)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            Đáp số: 960 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177</Words>
  <Application>Microsoft Office PowerPoint</Application>
  <PresentationFormat>Custom</PresentationFormat>
  <Paragraphs>56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Nguyetcva@outlook.com</cp:lastModifiedBy>
  <cp:revision>184</cp:revision>
  <dcterms:created xsi:type="dcterms:W3CDTF">2022-07-10T01:37:20Z</dcterms:created>
  <dcterms:modified xsi:type="dcterms:W3CDTF">2025-11-17T01:06:09Z</dcterms:modified>
</cp:coreProperties>
</file>